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0" r:id="rId5"/>
    <p:sldId id="263" r:id="rId6"/>
    <p:sldId id="266" r:id="rId7"/>
    <p:sldId id="267" r:id="rId8"/>
    <p:sldId id="271" r:id="rId9"/>
    <p:sldId id="268" r:id="rId10"/>
    <p:sldId id="269" r:id="rId11"/>
    <p:sldId id="270" r:id="rId12"/>
    <p:sldId id="272" r:id="rId13"/>
    <p:sldId id="273" r:id="rId14"/>
    <p:sldId id="274" r:id="rId15"/>
    <p:sldId id="276" r:id="rId16"/>
    <p:sldId id="277" r:id="rId17"/>
    <p:sldId id="275" r:id="rId18"/>
    <p:sldId id="280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6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6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0E28C-8051-4D67-A07F-FA98E77D8005}" type="datetimeFigureOut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5AC9-5399-4E3D-A676-D27977FBE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85AC9-5399-4E3D-A676-D27977FBEE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C209-4154-4C7D-BE27-385F107DC1AC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6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C46-C4F2-4ADA-BAAE-9E57751C658F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4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13FC-64EE-455B-8756-70F1DA8CB046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2383-7EC5-4551-A944-45BF93B0C653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7F4B-9C02-4482-B5A5-0A9E38C645BB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171F-0C53-4216-8CB9-E64A7F6D4D9A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5FC1-4495-46C3-940A-291C17AF2877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AB4-0E78-4903-8903-D95326CBF5DB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8AB-1316-4DD6-8133-7448FC78CEB7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AE4-C454-4559-B36B-D7372D95AEBA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3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F622-AECA-4CCE-8C54-EDF715873296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6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C351-12E7-4BF5-9579-32308BA74F54}" type="datetime1">
              <a:rPr lang="zh-CN" altLang="en-US" smtClean="0"/>
              <a:t>2016/9/4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969F-7601-4AB6-B3AE-ABE0FBC16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3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resty/lua-resty-core/blob/master/lib/ngx/balancer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en/docs/stream/ngx_stream_core_modu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resty/stream-lua-nginx-modu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resty/resty-cl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esty" TargetMode="External"/><Relationship Id="rId2" Type="http://schemas.openxmlformats.org/officeDocument/2006/relationships/hyperlink" Target="https://openres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forum/#!forum/openrest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resty/lua-resty-core/blob/master/lib/ngx/semaphore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resty/lua-nginx-module#ngxshared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9347" y="537477"/>
            <a:ext cx="9144000" cy="1954666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rgbClr val="00B0F0"/>
                </a:solidFill>
              </a:rPr>
              <a:t>OpenResty</a:t>
            </a:r>
            <a:r>
              <a:rPr lang="en-US" altLang="zh-CN" sz="4800" dirty="0" smtClean="0">
                <a:solidFill>
                  <a:srgbClr val="00B0F0"/>
                </a:solidFill>
              </a:rPr>
              <a:t> </a:t>
            </a:r>
            <a:r>
              <a:rPr lang="zh-CN" altLang="en-US" sz="4800" dirty="0" smtClean="0">
                <a:solidFill>
                  <a:srgbClr val="00B0F0"/>
                </a:solidFill>
              </a:rPr>
              <a:t>一些新特性简介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35209" y="5362999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Gerrard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93" y="2669059"/>
            <a:ext cx="2734446" cy="244964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 err="1"/>
              <a:t>lpush,lpop</a:t>
            </a:r>
            <a:r>
              <a:rPr lang="zh-CN" altLang="en-US" dirty="0"/>
              <a:t>封装一个简单的栈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914130" y="2420786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57" y="1596419"/>
            <a:ext cx="5121857" cy="48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56" y="4322730"/>
            <a:ext cx="5742277" cy="19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75659" y="2601387"/>
            <a:ext cx="9459259" cy="769441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负载</a:t>
            </a:r>
            <a:r>
              <a:rPr lang="zh-CN" altLang="en-US" dirty="0" smtClean="0"/>
              <a:t>均衡 </a:t>
            </a:r>
            <a:r>
              <a:rPr lang="en-US" altLang="zh-CN" dirty="0" err="1" smtClean="0"/>
              <a:t>balancer_by_lua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4891315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6202" y="5050970"/>
            <a:ext cx="9608457" cy="1820477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" y="5370285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0554" y="2031999"/>
            <a:ext cx="6693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动态选择</a:t>
            </a:r>
            <a:r>
              <a:rPr lang="en-US" altLang="zh-CN" sz="2800" dirty="0"/>
              <a:t>upstream  </a:t>
            </a:r>
            <a:r>
              <a:rPr lang="zh-CN" altLang="en-US" sz="2800" dirty="0"/>
              <a:t>细化到每个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灵活，自定义</a:t>
            </a:r>
            <a:r>
              <a:rPr lang="zh-CN" altLang="en-US" sz="2800" dirty="0" smtClean="0"/>
              <a:t>策略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573486" y="372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22842" y="3979045"/>
            <a:ext cx="1011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文档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github.com/openresty/lua-resty-core/blob/master/lib/ngx/balancer.md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upstream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8348" y="2321515"/>
            <a:ext cx="5764308" cy="68941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手动配置，无法动态调整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策略有限 </a:t>
            </a:r>
            <a:r>
              <a:rPr lang="en-US" altLang="zh-CN" sz="2000" dirty="0" smtClean="0"/>
              <a:t>RR, weight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IP hash</a:t>
            </a:r>
          </a:p>
          <a:p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15630" y="36024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使用场景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2108887" y="2328196"/>
            <a:ext cx="272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原生</a:t>
            </a:r>
            <a:r>
              <a:rPr lang="en-US" altLang="zh-CN" sz="3200" dirty="0" smtClean="0">
                <a:solidFill>
                  <a:srgbClr val="00B0F0"/>
                </a:solidFill>
              </a:rPr>
              <a:t>upstream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227750" y="3702578"/>
            <a:ext cx="5764308" cy="689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动态调整</a:t>
            </a:r>
            <a:r>
              <a:rPr lang="en-US" altLang="zh-CN" sz="2000" dirty="0" smtClean="0"/>
              <a:t>upstream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自定义负载均衡策略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实现一个简单的</a:t>
            </a:r>
            <a:r>
              <a:rPr lang="en-US" altLang="zh-CN" dirty="0" smtClean="0"/>
              <a:t>RR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584610" y="2420786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24" y="2050737"/>
            <a:ext cx="727280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85" y="2050737"/>
            <a:ext cx="39433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实现一个简单的</a:t>
            </a:r>
            <a:r>
              <a:rPr lang="en-US" altLang="zh-CN" dirty="0" smtClean="0"/>
              <a:t>RR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584610" y="2420786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60" y="2289082"/>
            <a:ext cx="72485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F0"/>
                </a:solidFill>
              </a:rPr>
              <a:t>n</a:t>
            </a:r>
            <a:r>
              <a:rPr lang="en-US" altLang="zh-CN" dirty="0" err="1" smtClean="0">
                <a:solidFill>
                  <a:srgbClr val="00B0F0"/>
                </a:solidFill>
              </a:rPr>
              <a:t>ginx</a:t>
            </a:r>
            <a:r>
              <a:rPr lang="en-US" altLang="zh-CN" dirty="0" smtClean="0">
                <a:solidFill>
                  <a:srgbClr val="00B0F0"/>
                </a:solidFill>
              </a:rPr>
              <a:t> stream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19793" y="1985320"/>
            <a:ext cx="7329743" cy="2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sz="2000" dirty="0"/>
              <a:t>2015-04-28 nginx-1.9.0 mainline version has been released, with the stream module for </a:t>
            </a:r>
            <a:r>
              <a:rPr lang="en-US" altLang="zh-CN" sz="2000" b="1" dirty="0"/>
              <a:t>generic TCP/UDP </a:t>
            </a:r>
            <a:r>
              <a:rPr lang="en-US" altLang="zh-CN" sz="2000" b="1" dirty="0" err="1"/>
              <a:t>proxying</a:t>
            </a:r>
            <a:r>
              <a:rPr lang="en-US" altLang="zh-CN" sz="2000" b="1" dirty="0"/>
              <a:t> and load balancing</a:t>
            </a:r>
            <a:r>
              <a:rPr lang="en-US" altLang="zh-CN" sz="2000" dirty="0"/>
              <a:t>. 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http://nginx.org/en/docs/stream/ngx_stream_core_module.html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这个特性之前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只能做</a:t>
            </a:r>
            <a:r>
              <a:rPr lang="en-US" altLang="zh-CN" sz="2000" dirty="0"/>
              <a:t>7</a:t>
            </a:r>
            <a:r>
              <a:rPr lang="zh-CN" altLang="en-US" sz="2000" dirty="0"/>
              <a:t>层的应用层代理</a:t>
            </a:r>
            <a:r>
              <a:rPr lang="en-US" altLang="zh-CN" sz="2000" dirty="0"/>
              <a:t>, 4</a:t>
            </a:r>
            <a:r>
              <a:rPr lang="zh-CN" altLang="en-US" sz="2000" dirty="0"/>
              <a:t>层的</a:t>
            </a:r>
            <a:r>
              <a:rPr lang="en-US" altLang="zh-CN" sz="2000" dirty="0"/>
              <a:t>TCP</a:t>
            </a:r>
            <a:r>
              <a:rPr lang="zh-CN" altLang="en-US" sz="2000" dirty="0"/>
              <a:t>代理一般用</a:t>
            </a:r>
            <a:r>
              <a:rPr lang="en-US" altLang="zh-CN" sz="2000" dirty="0"/>
              <a:t>LVS, </a:t>
            </a:r>
            <a:r>
              <a:rPr lang="en-US" altLang="zh-CN" sz="2000" dirty="0" err="1"/>
              <a:t>Haproxy</a:t>
            </a:r>
            <a:r>
              <a:rPr lang="zh-CN" altLang="en-US" sz="2000" dirty="0"/>
              <a:t>等完成</a:t>
            </a:r>
          </a:p>
          <a:p>
            <a:pPr>
              <a:buFont typeface="Wingdings" pitchFamily="2" charset="2"/>
              <a:buChar char="l"/>
            </a:pP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F0"/>
                </a:solidFill>
              </a:rPr>
              <a:t>n</a:t>
            </a:r>
            <a:r>
              <a:rPr lang="en-US" altLang="zh-CN" dirty="0" err="1" smtClean="0">
                <a:solidFill>
                  <a:srgbClr val="00B0F0"/>
                </a:solidFill>
              </a:rPr>
              <a:t>ginx</a:t>
            </a:r>
            <a:r>
              <a:rPr lang="en-US" altLang="zh-CN" dirty="0" smtClean="0">
                <a:solidFill>
                  <a:srgbClr val="00B0F0"/>
                </a:solidFill>
              </a:rPr>
              <a:t> stream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19793" y="1985320"/>
            <a:ext cx="7329743" cy="2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28" y="1383290"/>
            <a:ext cx="64325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099226" y="2986107"/>
            <a:ext cx="9459259" cy="769441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stream</a:t>
            </a:r>
            <a:r>
              <a:rPr lang="zh-CN" altLang="en-US" dirty="0" smtClean="0"/>
              <a:t>块</a:t>
            </a:r>
            <a:r>
              <a:rPr lang="en-US" altLang="zh-CN" dirty="0" err="1" smtClean="0"/>
              <a:t>ngx_stream_core_module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4891315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6202" y="5050970"/>
            <a:ext cx="9608457" cy="1820477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" y="5370285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3486" y="372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22842" y="4147405"/>
            <a:ext cx="1011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文档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github.com/openresty/stream-lua-nginx-module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1621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6"/>
          <p:cNvSpPr txBox="1"/>
          <p:nvPr/>
        </p:nvSpPr>
        <p:spPr>
          <a:xfrm>
            <a:off x="1820554" y="2031999"/>
            <a:ext cx="66934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err="1" smtClean="0"/>
              <a:t>nginx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stream</a:t>
            </a:r>
            <a:r>
              <a:rPr lang="zh-CN" altLang="en-US" sz="2800" dirty="0"/>
              <a:t>块的</a:t>
            </a:r>
            <a:r>
              <a:rPr lang="en-US" altLang="zh-CN" sz="2800" dirty="0" err="1"/>
              <a:t>lua</a:t>
            </a:r>
            <a:r>
              <a:rPr lang="zh-CN" altLang="en-US" sz="2800" dirty="0" smtClean="0"/>
              <a:t>扩展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目前还处于开发阶段</a:t>
            </a:r>
            <a:r>
              <a:rPr lang="en-US" altLang="zh-CN" sz="2800" dirty="0"/>
              <a:t>, </a:t>
            </a:r>
            <a:r>
              <a:rPr lang="zh-CN" altLang="en-US" sz="2800" dirty="0"/>
              <a:t>还没有正式发布</a:t>
            </a:r>
            <a:r>
              <a:rPr lang="en-US" altLang="zh-CN" sz="2800" dirty="0"/>
              <a:t>, </a:t>
            </a:r>
            <a:r>
              <a:rPr lang="zh-CN" altLang="en-US" sz="2800" dirty="0"/>
              <a:t>需要自已下载安装和体验</a:t>
            </a:r>
          </a:p>
          <a:p>
            <a:endParaRPr lang="zh-CN" altLang="en-US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ngx_stream_core_module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19793" y="1985320"/>
            <a:ext cx="7329743" cy="2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021492" y="199784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预计完成如下特性后会正式发布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/>
              <a:t>support </a:t>
            </a:r>
            <a:r>
              <a:rPr lang="en-US" altLang="zh-CN" sz="2000" dirty="0" err="1" smtClean="0"/>
              <a:t>access_by_lua_block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err="1" smtClean="0"/>
              <a:t>access_by_lua_file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support </a:t>
            </a:r>
            <a:r>
              <a:rPr lang="en-US" altLang="zh-CN" sz="2000" dirty="0" err="1" smtClean="0"/>
              <a:t>log_by_lua_block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err="1" smtClean="0"/>
              <a:t>log_by_lua_file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support </a:t>
            </a:r>
            <a:r>
              <a:rPr lang="en-US" altLang="zh-CN" sz="2000" dirty="0" err="1" smtClean="0"/>
              <a:t>balancer_by_lua_block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err="1" smtClean="0"/>
              <a:t>balancer_by_lua_file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support </a:t>
            </a:r>
            <a:r>
              <a:rPr lang="en-US" altLang="zh-CN" sz="2000" dirty="0" err="1" smtClean="0"/>
              <a:t>ssl_certificate_by_lua_block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err="1" smtClean="0"/>
              <a:t>ssl_certificate_by_lua_file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support </a:t>
            </a:r>
            <a:r>
              <a:rPr lang="en-US" altLang="zh-CN" sz="2000" dirty="0" err="1" smtClean="0"/>
              <a:t>ngx.semaphore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add </a:t>
            </a:r>
            <a:r>
              <a:rPr lang="en-US" altLang="zh-CN" sz="2000" dirty="0" err="1" smtClean="0"/>
              <a:t>ngx_meta_lua_module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support </a:t>
            </a:r>
            <a:r>
              <a:rPr lang="en-US" altLang="zh-CN" sz="2000" dirty="0" err="1" smtClean="0"/>
              <a:t>lua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resty</a:t>
            </a:r>
            <a:r>
              <a:rPr lang="en-US" altLang="zh-CN" sz="2000" dirty="0" smtClean="0"/>
              <a:t>-core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add </a:t>
            </a:r>
            <a:r>
              <a:rPr lang="en-US" altLang="zh-CN" sz="2000" dirty="0" err="1"/>
              <a:t>lua_postpone_output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en-US" altLang="zh-CN" dirty="0" smtClean="0">
                <a:solidFill>
                  <a:srgbClr val="00B0F0"/>
                </a:solidFill>
              </a:rPr>
              <a:t>tream </a:t>
            </a:r>
            <a:r>
              <a:rPr lang="en-US" altLang="zh-CN" dirty="0" err="1" smtClean="0">
                <a:solidFill>
                  <a:srgbClr val="00B0F0"/>
                </a:solidFill>
              </a:rPr>
              <a:t>lua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扩展配置示例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19793" y="1985320"/>
            <a:ext cx="7329743" cy="2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endParaRPr lang="en-US" altLang="zh-CN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14" y="1482810"/>
            <a:ext cx="10086288" cy="495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4008" y="605098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07028" y="1929190"/>
            <a:ext cx="57747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ngx.semaphore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信号量</a:t>
            </a:r>
            <a:endParaRPr lang="en-US" altLang="zh-CN" sz="2400" dirty="0" smtClean="0"/>
          </a:p>
          <a:p>
            <a:endParaRPr lang="en-US" altLang="zh-CN" sz="1000" dirty="0"/>
          </a:p>
          <a:p>
            <a:r>
              <a:rPr lang="en-US" altLang="zh-CN" sz="2400" dirty="0" err="1"/>
              <a:t>ngx.shared.DICT</a:t>
            </a:r>
            <a:r>
              <a:rPr lang="en-US" altLang="zh-CN" sz="2400" dirty="0"/>
              <a:t> </a:t>
            </a:r>
            <a:r>
              <a:rPr lang="zh-CN" altLang="en-US" sz="2400" dirty="0"/>
              <a:t>共享内存</a:t>
            </a:r>
            <a:r>
              <a:rPr lang="en-US" altLang="zh-CN" sz="2400" dirty="0" smtClean="0"/>
              <a:t>list</a:t>
            </a:r>
          </a:p>
          <a:p>
            <a:endParaRPr lang="en-US" altLang="zh-CN" sz="1000" dirty="0"/>
          </a:p>
          <a:p>
            <a:r>
              <a:rPr lang="en-US" altLang="zh-CN" sz="2400" dirty="0" err="1"/>
              <a:t>balancer_by_lua</a:t>
            </a:r>
            <a:r>
              <a:rPr lang="en-US" altLang="zh-CN" sz="2400" dirty="0" smtClean="0"/>
              <a:t>* </a:t>
            </a:r>
            <a:r>
              <a:rPr lang="zh-CN" altLang="en-US" sz="2400" dirty="0" smtClean="0"/>
              <a:t>负载均衡</a:t>
            </a:r>
            <a:endParaRPr lang="en-US" altLang="zh-CN" sz="2400" dirty="0" smtClean="0"/>
          </a:p>
          <a:p>
            <a:endParaRPr lang="en-US" altLang="zh-CN" sz="1000" dirty="0"/>
          </a:p>
          <a:p>
            <a:r>
              <a:rPr lang="en-US" altLang="zh-CN" sz="2400" dirty="0" smtClean="0"/>
              <a:t>stream-</a:t>
            </a:r>
            <a:r>
              <a:rPr lang="en-US" altLang="zh-CN" sz="2400" dirty="0" err="1" smtClean="0"/>
              <a:t>lua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-module </a:t>
            </a:r>
            <a:r>
              <a:rPr lang="en-US" altLang="zh-CN" sz="2400" dirty="0" err="1" smtClean="0"/>
              <a:t>tcp</a:t>
            </a:r>
            <a:r>
              <a:rPr lang="zh-CN" altLang="en-US" sz="2400" dirty="0" smtClean="0"/>
              <a:t>代理模块</a:t>
            </a:r>
            <a:endParaRPr lang="en-US" altLang="zh-CN" sz="2400" dirty="0" smtClean="0"/>
          </a:p>
          <a:p>
            <a:endParaRPr lang="en-US" altLang="zh-CN" sz="1000" dirty="0"/>
          </a:p>
          <a:p>
            <a:r>
              <a:rPr lang="en-US" altLang="zh-CN" sz="2400" dirty="0" err="1"/>
              <a:t>restydoc</a:t>
            </a:r>
            <a:r>
              <a:rPr lang="en-US" altLang="zh-CN" sz="2400" dirty="0"/>
              <a:t> </a:t>
            </a:r>
            <a:r>
              <a:rPr lang="zh-CN" altLang="en-US" sz="2400" dirty="0"/>
              <a:t>文档查看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endParaRPr lang="en-US" altLang="zh-CN" sz="1000" dirty="0"/>
          </a:p>
          <a:p>
            <a:r>
              <a:rPr lang="en-US" altLang="zh-CN" sz="2400" dirty="0" err="1"/>
              <a:t>resty</a:t>
            </a:r>
            <a:r>
              <a:rPr lang="en-US" altLang="zh-CN" sz="2400" dirty="0"/>
              <a:t>-cli </a:t>
            </a:r>
            <a:r>
              <a:rPr lang="zh-CN" altLang="en-US" sz="2400" dirty="0" smtClean="0"/>
              <a:t>工具</a:t>
            </a:r>
            <a:endParaRPr lang="en-US" altLang="zh-CN" sz="24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-2130791" y="2012147"/>
            <a:ext cx="6906303" cy="2785403"/>
            <a:chOff x="-40341" y="5607424"/>
            <a:chExt cx="12223376" cy="1290917"/>
          </a:xfrm>
        </p:grpSpPr>
        <p:sp>
          <p:nvSpPr>
            <p:cNvPr id="6" name="任意多边形 5"/>
            <p:cNvSpPr/>
            <p:nvPr/>
          </p:nvSpPr>
          <p:spPr>
            <a:xfrm>
              <a:off x="-40341" y="5634318"/>
              <a:ext cx="12223376" cy="1237129"/>
            </a:xfrm>
            <a:custGeom>
              <a:avLst/>
              <a:gdLst>
                <a:gd name="connsiteX0" fmla="*/ 0 w 12223376"/>
                <a:gd name="connsiteY0" fmla="*/ 1237129 h 1237129"/>
                <a:gd name="connsiteX1" fmla="*/ 12223376 w 12223376"/>
                <a:gd name="connsiteY1" fmla="*/ 1237129 h 1237129"/>
                <a:gd name="connsiteX2" fmla="*/ 9197788 w 12223376"/>
                <a:gd name="connsiteY2" fmla="*/ 0 h 1237129"/>
                <a:gd name="connsiteX3" fmla="*/ 0 w 12223376"/>
                <a:gd name="connsiteY3" fmla="*/ 1237129 h 12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3376" h="1237129">
                  <a:moveTo>
                    <a:pt x="0" y="1237129"/>
                  </a:moveTo>
                  <a:lnTo>
                    <a:pt x="12223376" y="1237129"/>
                  </a:lnTo>
                  <a:lnTo>
                    <a:pt x="9197788" y="0"/>
                  </a:lnTo>
                  <a:lnTo>
                    <a:pt x="0" y="1237129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54188" y="5607424"/>
              <a:ext cx="6790765" cy="1264023"/>
            </a:xfrm>
            <a:custGeom>
              <a:avLst/>
              <a:gdLst>
                <a:gd name="connsiteX0" fmla="*/ 5889812 w 6790765"/>
                <a:gd name="connsiteY0" fmla="*/ 0 h 1264023"/>
                <a:gd name="connsiteX1" fmla="*/ 5930153 w 6790765"/>
                <a:gd name="connsiteY1" fmla="*/ 40341 h 1264023"/>
                <a:gd name="connsiteX2" fmla="*/ 6790765 w 6790765"/>
                <a:gd name="connsiteY2" fmla="*/ 1264023 h 1264023"/>
                <a:gd name="connsiteX3" fmla="*/ 0 w 6790765"/>
                <a:gd name="connsiteY3" fmla="*/ 1264023 h 1264023"/>
                <a:gd name="connsiteX4" fmla="*/ 5889812 w 6790765"/>
                <a:gd name="connsiteY4" fmla="*/ 0 h 126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765" h="1264023">
                  <a:moveTo>
                    <a:pt x="5889812" y="0"/>
                  </a:moveTo>
                  <a:lnTo>
                    <a:pt x="5930153" y="40341"/>
                  </a:lnTo>
                  <a:lnTo>
                    <a:pt x="6790765" y="1264023"/>
                  </a:lnTo>
                  <a:lnTo>
                    <a:pt x="0" y="1264023"/>
                  </a:lnTo>
                  <a:lnTo>
                    <a:pt x="5889812" y="0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-26894" y="5768788"/>
              <a:ext cx="9359153" cy="1129553"/>
            </a:xfrm>
            <a:custGeom>
              <a:avLst/>
              <a:gdLst>
                <a:gd name="connsiteX0" fmla="*/ 0 w 9359153"/>
                <a:gd name="connsiteY0" fmla="*/ 1116106 h 1129553"/>
                <a:gd name="connsiteX1" fmla="*/ 53788 w 9359153"/>
                <a:gd name="connsiteY1" fmla="*/ 1102659 h 1129553"/>
                <a:gd name="connsiteX2" fmla="*/ 4101353 w 9359153"/>
                <a:gd name="connsiteY2" fmla="*/ 0 h 1129553"/>
                <a:gd name="connsiteX3" fmla="*/ 9359153 w 9359153"/>
                <a:gd name="connsiteY3" fmla="*/ 1129553 h 1129553"/>
                <a:gd name="connsiteX4" fmla="*/ 0 w 9359153"/>
                <a:gd name="connsiteY4" fmla="*/ 1116106 h 112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9153" h="1129553">
                  <a:moveTo>
                    <a:pt x="0" y="1116106"/>
                  </a:moveTo>
                  <a:lnTo>
                    <a:pt x="53788" y="1102659"/>
                  </a:lnTo>
                  <a:lnTo>
                    <a:pt x="4101353" y="0"/>
                  </a:lnTo>
                  <a:lnTo>
                    <a:pt x="9359153" y="1129553"/>
                  </a:lnTo>
                  <a:lnTo>
                    <a:pt x="0" y="1116106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5649967"/>
            <a:ext cx="5395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实验环境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/>
              <a:t>version: </a:t>
            </a:r>
            <a:r>
              <a:rPr lang="en-US" altLang="zh-CN" sz="2400" dirty="0" err="1"/>
              <a:t>openresty</a:t>
            </a:r>
            <a:r>
              <a:rPr lang="en-US" altLang="zh-CN" sz="2400" dirty="0"/>
              <a:t>/1.11.2.1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tcp</a:t>
            </a:r>
            <a:r>
              <a:rPr lang="en-US" altLang="zh-CN" dirty="0"/>
              <a:t> echo server</a:t>
            </a:r>
            <a:r>
              <a:rPr lang="zh-CN" altLang="en-US" dirty="0"/>
              <a:t>的客户端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914130" y="2420786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18" y="1713853"/>
            <a:ext cx="487045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70" y="3653006"/>
            <a:ext cx="44513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313410" y="3340571"/>
            <a:ext cx="9459259" cy="769441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文档查看工具</a:t>
            </a:r>
            <a:r>
              <a:rPr lang="en-US" altLang="zh-CN" dirty="0" err="1"/>
              <a:t>restydoc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4891315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6202" y="5050970"/>
            <a:ext cx="9608457" cy="1820477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" y="5370285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3486" y="372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1621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6"/>
          <p:cNvSpPr txBox="1"/>
          <p:nvPr/>
        </p:nvSpPr>
        <p:spPr>
          <a:xfrm>
            <a:off x="1696996" y="2031999"/>
            <a:ext cx="681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可以按模块名搜索，也可以按节名搜，或者二者的组合。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搜索方式是精确匹配优先，前缀次之，包含最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59" y="4222280"/>
            <a:ext cx="627811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19793" y="1985320"/>
            <a:ext cx="7329743" cy="2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endParaRPr lang="en-US" altLang="zh-CN" sz="2000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080054" y="1933075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1" y="1727335"/>
            <a:ext cx="4464496" cy="47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703510" y="1256886"/>
            <a:ext cx="3122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restydoc</a:t>
            </a:r>
            <a:r>
              <a:rPr lang="en-US" altLang="zh-CN" dirty="0"/>
              <a:t> -s </a:t>
            </a:r>
            <a:r>
              <a:rPr lang="en-US" altLang="zh-CN" dirty="0" err="1"/>
              <a:t>content_by_lua_file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70" y="1727335"/>
            <a:ext cx="4392488" cy="47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421248" y="1269859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restydoc</a:t>
            </a:r>
            <a:r>
              <a:rPr lang="en-US" altLang="zh-CN" dirty="0"/>
              <a:t> </a:t>
            </a:r>
            <a:r>
              <a:rPr lang="en-US" altLang="zh-CN" dirty="0" err="1"/>
              <a:t>resty.redis</a:t>
            </a:r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813547" y="128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</a:rPr>
              <a:t>u</a:t>
            </a:r>
            <a:r>
              <a:rPr lang="en-US" altLang="zh-CN" dirty="0" smtClean="0">
                <a:solidFill>
                  <a:srgbClr val="00B0F0"/>
                </a:solidFill>
              </a:rPr>
              <a:t>se case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313410" y="3406475"/>
            <a:ext cx="9459259" cy="769441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r>
              <a:rPr lang="en-US" altLang="zh-CN" dirty="0" err="1" smtClean="0"/>
              <a:t>resty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4891315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6202" y="5050970"/>
            <a:ext cx="9608457" cy="1820477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" y="5370285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3486" y="372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1621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6"/>
          <p:cNvSpPr txBox="1"/>
          <p:nvPr/>
        </p:nvSpPr>
        <p:spPr>
          <a:xfrm>
            <a:off x="1696996" y="1942427"/>
            <a:ext cx="681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像</a:t>
            </a:r>
            <a:r>
              <a:rPr lang="en-US" altLang="zh-CN" sz="2800" dirty="0" err="1"/>
              <a:t>lua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luajit</a:t>
            </a:r>
            <a:r>
              <a:rPr lang="zh-CN" altLang="en-US" sz="2800" dirty="0"/>
              <a:t>一样的方式运行</a:t>
            </a:r>
            <a:r>
              <a:rPr lang="en-US" altLang="zh-CN" sz="2800" dirty="0" err="1"/>
              <a:t>openresty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lua</a:t>
            </a:r>
            <a:r>
              <a:rPr lang="zh-CN" altLang="en-US" sz="2800" dirty="0"/>
              <a:t>脚本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通过</a:t>
            </a:r>
            <a:r>
              <a:rPr lang="en-US" altLang="zh-CN" sz="2800" dirty="0" err="1"/>
              <a:t>init_worker_by_lua</a:t>
            </a:r>
            <a:r>
              <a:rPr lang="zh-CN" altLang="en-US" sz="2800" dirty="0"/>
              <a:t>初始化</a:t>
            </a:r>
            <a:r>
              <a:rPr lang="en-US" altLang="zh-CN" sz="2800" dirty="0" err="1"/>
              <a:t>lua</a:t>
            </a:r>
            <a:r>
              <a:rPr lang="zh-CN" altLang="en-US" sz="2800" dirty="0"/>
              <a:t>代码然后在</a:t>
            </a:r>
            <a:r>
              <a:rPr lang="en-US" altLang="zh-CN" sz="2800" dirty="0" err="1"/>
              <a:t>ngx.timer</a:t>
            </a:r>
            <a:r>
              <a:rPr lang="zh-CN" altLang="en-US" sz="2800" dirty="0"/>
              <a:t>回调中</a:t>
            </a:r>
            <a:r>
              <a:rPr lang="zh-CN" altLang="en-US" sz="2800" dirty="0" smtClean="0"/>
              <a:t>运行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1598128" y="4402783"/>
            <a:ext cx="1011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文档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://github.com/openresty/resty-cli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19793" y="1985320"/>
            <a:ext cx="7329743" cy="2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endParaRPr lang="en-US" altLang="zh-CN" sz="2000" dirty="0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813547" y="128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B0F0"/>
                </a:solidFill>
              </a:rPr>
              <a:t>usage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30" y="1290918"/>
            <a:ext cx="7239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424" y="1844302"/>
            <a:ext cx="2846294" cy="8316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7137" y="2884524"/>
            <a:ext cx="6181165" cy="22522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官</a:t>
            </a:r>
            <a:r>
              <a:rPr lang="zh-CN" altLang="en-US" sz="2000" dirty="0" smtClean="0"/>
              <a:t>网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://openresty.org/</a:t>
            </a:r>
            <a:endParaRPr lang="en-US" altLang="zh-CN" sz="2000" dirty="0"/>
          </a:p>
          <a:p>
            <a:r>
              <a:rPr lang="en-US" altLang="zh-CN" sz="2000" dirty="0" err="1"/>
              <a:t>Github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https://github.com/openresty</a:t>
            </a:r>
            <a:r>
              <a:rPr lang="en-US" altLang="zh-CN" sz="2000" dirty="0"/>
              <a:t> </a:t>
            </a:r>
          </a:p>
          <a:p>
            <a:r>
              <a:rPr lang="zh-CN" altLang="en-US" sz="2000" dirty="0"/>
              <a:t>邮件列表</a:t>
            </a:r>
            <a:r>
              <a:rPr lang="en-US" altLang="zh-CN" sz="2000" dirty="0"/>
              <a:t>(</a:t>
            </a:r>
            <a:r>
              <a:rPr lang="zh-CN" altLang="en-US" sz="2000" dirty="0"/>
              <a:t>需翻墙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>
                <a:hlinkClick r:id="rId4"/>
              </a:rPr>
              <a:t>https://groups.google.com/forum/#!forum/openresty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4" name="椭圆 3"/>
          <p:cNvSpPr/>
          <p:nvPr/>
        </p:nvSpPr>
        <p:spPr>
          <a:xfrm>
            <a:off x="2000551" y="3941708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165867" y="3006683"/>
            <a:ext cx="1711585" cy="171158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4548" y="4501813"/>
            <a:ext cx="1810087" cy="1810087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10892118" y="1531439"/>
            <a:ext cx="3220571" cy="3220571"/>
          </a:xfrm>
          <a:prstGeom prst="ellipse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63429" y="3096031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190956" y="2616154"/>
            <a:ext cx="1810087" cy="1810087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8164473" y="3123387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177193" y="3096032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178237" y="3165256"/>
            <a:ext cx="850335" cy="850335"/>
          </a:xfrm>
          <a:prstGeom prst="ellips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00551" y="2763724"/>
            <a:ext cx="1800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</a:rPr>
              <a:t>Thanks!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75659" y="2601387"/>
            <a:ext cx="9459259" cy="769441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信号量</a:t>
            </a:r>
            <a:r>
              <a:rPr lang="en-US" altLang="zh-CN" dirty="0" err="1"/>
              <a:t>ngx.semaphore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4891315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6202" y="5050970"/>
            <a:ext cx="9608457" cy="1820477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" y="5370285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0555" y="2032000"/>
            <a:ext cx="6693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 smtClean="0"/>
              <a:t>高效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/>
              <a:t>跨</a:t>
            </a:r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573486" y="372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22842" y="3979045"/>
            <a:ext cx="1011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文档 </a:t>
            </a:r>
            <a:r>
              <a:rPr lang="en-US" altLang="zh-CN" dirty="0">
                <a:hlinkClick r:id="rId2"/>
              </a:rPr>
              <a:t>https://github.com/openresty/lua-resty-core/blob/master/lib/ngx/semaphore.md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生产者消费者问题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1257" y="2335808"/>
            <a:ext cx="5764308" cy="1399662"/>
          </a:xfrm>
        </p:spPr>
        <p:txBody>
          <a:bodyPr/>
          <a:lstStyle/>
          <a:p>
            <a:r>
              <a:rPr lang="en-US" altLang="zh-CN" sz="2000" dirty="0" err="1"/>
              <a:t>Coroutine</a:t>
            </a:r>
            <a:r>
              <a:rPr lang="en-US" altLang="zh-CN" sz="2000" dirty="0"/>
              <a:t> A </a:t>
            </a:r>
            <a:r>
              <a:rPr lang="zh-CN" altLang="en-US" sz="2000" dirty="0"/>
              <a:t>生产数据 送入</a:t>
            </a:r>
            <a:r>
              <a:rPr lang="en-US" altLang="zh-CN" sz="2000" dirty="0" smtClean="0"/>
              <a:t>buffer</a:t>
            </a:r>
          </a:p>
          <a:p>
            <a:pPr marL="0" indent="0">
              <a:buNone/>
            </a:pPr>
            <a:endParaRPr lang="en-US" altLang="zh-CN" sz="1000" dirty="0"/>
          </a:p>
          <a:p>
            <a:r>
              <a:rPr lang="en-US" altLang="zh-CN" sz="2000" dirty="0" err="1"/>
              <a:t>Coroutine</a:t>
            </a:r>
            <a:r>
              <a:rPr lang="en-US" altLang="zh-CN" sz="2000" dirty="0"/>
              <a:t> B </a:t>
            </a:r>
            <a:r>
              <a:rPr lang="zh-CN" altLang="en-US" sz="2000" dirty="0"/>
              <a:t>消费数据 从</a:t>
            </a:r>
            <a:r>
              <a:rPr lang="en-US" altLang="zh-CN" sz="2000" dirty="0"/>
              <a:t>buffer</a:t>
            </a:r>
            <a:r>
              <a:rPr lang="zh-CN" altLang="en-US" sz="2000" dirty="0"/>
              <a:t>取</a:t>
            </a:r>
            <a:r>
              <a:rPr lang="zh-CN" altLang="en-US" sz="2000" dirty="0" smtClean="0"/>
              <a:t>数据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55443" y="3939495"/>
            <a:ext cx="471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Coroutine</a:t>
            </a:r>
            <a:r>
              <a:rPr lang="en-US" altLang="zh-CN" sz="2000" dirty="0"/>
              <a:t> B </a:t>
            </a:r>
            <a:r>
              <a:rPr lang="zh-CN" altLang="en-US" sz="2000" dirty="0"/>
              <a:t>不断地</a:t>
            </a:r>
            <a:r>
              <a:rPr lang="en-US" altLang="zh-CN" sz="2000" dirty="0"/>
              <a:t>polling + </a:t>
            </a:r>
            <a:r>
              <a:rPr lang="en-US" altLang="zh-CN" sz="2000" dirty="0" err="1" smtClean="0"/>
              <a:t>nginx.sleep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713185" y="25562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场景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5261" y="38471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原来的方式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5"/>
          <p:cNvSpPr txBox="1"/>
          <p:nvPr/>
        </p:nvSpPr>
        <p:spPr>
          <a:xfrm>
            <a:off x="3621507" y="46461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缺点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7858" y="473843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仍可能有毫秒级别的延迟</a:t>
            </a:r>
            <a:endParaRPr lang="en-US" altLang="zh-CN" sz="20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/>
              <a:t>ngx.semaphore</a:t>
            </a:r>
            <a:r>
              <a:rPr lang="zh-CN" altLang="en-US" dirty="0"/>
              <a:t>机制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914130" y="2420786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98" y="1674698"/>
            <a:ext cx="562689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08" y="3328832"/>
            <a:ext cx="4726441" cy="96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412264" y="3325183"/>
            <a:ext cx="9459259" cy="769441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ngx.shared.DICT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4891315" y="5050971"/>
            <a:ext cx="7321522" cy="1820476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6202" y="5050970"/>
            <a:ext cx="9608457" cy="1820477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" y="5370285"/>
            <a:ext cx="4891314" cy="1501161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58635" y="1770074"/>
            <a:ext cx="6693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err="1" smtClean="0"/>
              <a:t>lpush</a:t>
            </a:r>
            <a:endParaRPr lang="en-US" altLang="zh-CN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err="1" smtClean="0"/>
              <a:t>lpop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err="1" smtClean="0"/>
              <a:t>rpush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err="1" smtClean="0"/>
              <a:t>rpop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err="1" smtClean="0"/>
              <a:t>llen</a:t>
            </a:r>
            <a:endParaRPr lang="en-US" altLang="zh-CN" sz="2800" dirty="0" smtClean="0"/>
          </a:p>
          <a:p>
            <a:pPr marL="457200" indent="-457200">
              <a:buFont typeface="Wingdings" pitchFamily="2" charset="2"/>
              <a:buChar char="Ø"/>
            </a:pP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573486" y="372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48702" y="4514504"/>
            <a:ext cx="1011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文档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github.com/openresty/lua-nginx-module#ngxshareddict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像</a:t>
            </a:r>
            <a:r>
              <a:rPr lang="en-US" altLang="zh-CN" dirty="0" err="1" smtClean="0">
                <a:solidFill>
                  <a:srgbClr val="00B0F0"/>
                </a:solidFill>
              </a:rPr>
              <a:t>redis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en-US" altLang="zh-CN" dirty="0" smtClean="0">
                <a:solidFill>
                  <a:srgbClr val="00B0F0"/>
                </a:solidFill>
              </a:rPr>
              <a:t>list</a:t>
            </a:r>
            <a:r>
              <a:rPr lang="zh-CN" altLang="en-US" dirty="0" smtClean="0">
                <a:solidFill>
                  <a:srgbClr val="00B0F0"/>
                </a:solidFill>
              </a:rPr>
              <a:t>？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8348" y="2321515"/>
            <a:ext cx="5764308" cy="6894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r>
              <a:rPr lang="zh-CN" altLang="en-US" sz="2000" dirty="0"/>
              <a:t>数字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15630" y="36024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使用场景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2915630" y="23215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支持类型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417224" y="3702578"/>
            <a:ext cx="5764308" cy="68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/>
              <a:t>轻松实现跨</a:t>
            </a:r>
            <a:r>
              <a:rPr lang="en-US" altLang="zh-CN" sz="2000" smtClean="0"/>
              <a:t>worker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stack, queue, deque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像</a:t>
            </a:r>
            <a:r>
              <a:rPr lang="en-US" altLang="zh-CN" dirty="0" err="1" smtClean="0">
                <a:solidFill>
                  <a:srgbClr val="00B0F0"/>
                </a:solidFill>
              </a:rPr>
              <a:t>redis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en-US" altLang="zh-CN" dirty="0" smtClean="0">
                <a:solidFill>
                  <a:srgbClr val="00B0F0"/>
                </a:solidFill>
              </a:rPr>
              <a:t>list</a:t>
            </a:r>
            <a:r>
              <a:rPr lang="zh-CN" altLang="en-US" dirty="0" smtClean="0">
                <a:solidFill>
                  <a:srgbClr val="00B0F0"/>
                </a:solidFill>
              </a:rPr>
              <a:t>？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8348" y="2321515"/>
            <a:ext cx="5764308" cy="6894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r>
              <a:rPr lang="zh-CN" altLang="en-US" sz="2000" dirty="0"/>
              <a:t>数字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15630" y="36024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使用场景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4"/>
          <p:cNvSpPr txBox="1"/>
          <p:nvPr/>
        </p:nvSpPr>
        <p:spPr>
          <a:xfrm>
            <a:off x="2915630" y="23215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支持类型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194803" y="3681653"/>
            <a:ext cx="5764308" cy="68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轻松实现跨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stack, queue, </a:t>
            </a:r>
            <a:r>
              <a:rPr lang="en-US" altLang="zh-CN" sz="2000" dirty="0" err="1" smtClean="0"/>
              <a:t>deque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 err="1"/>
              <a:t>lpush,lpop</a:t>
            </a:r>
            <a:r>
              <a:rPr lang="zh-CN" altLang="en-US" dirty="0"/>
              <a:t>封装一个简单的栈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-40341" y="5634318"/>
            <a:ext cx="12223376" cy="1237129"/>
          </a:xfrm>
          <a:custGeom>
            <a:avLst/>
            <a:gdLst>
              <a:gd name="connsiteX0" fmla="*/ 0 w 12223376"/>
              <a:gd name="connsiteY0" fmla="*/ 1237129 h 1237129"/>
              <a:gd name="connsiteX1" fmla="*/ 12223376 w 12223376"/>
              <a:gd name="connsiteY1" fmla="*/ 1237129 h 1237129"/>
              <a:gd name="connsiteX2" fmla="*/ 9197788 w 12223376"/>
              <a:gd name="connsiteY2" fmla="*/ 0 h 1237129"/>
              <a:gd name="connsiteX3" fmla="*/ 0 w 12223376"/>
              <a:gd name="connsiteY3" fmla="*/ 1237129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3376" h="1237129">
                <a:moveTo>
                  <a:pt x="0" y="1237129"/>
                </a:moveTo>
                <a:lnTo>
                  <a:pt x="12223376" y="1237129"/>
                </a:lnTo>
                <a:lnTo>
                  <a:pt x="9197788" y="0"/>
                </a:lnTo>
                <a:lnTo>
                  <a:pt x="0" y="1237129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254188" y="5607424"/>
            <a:ext cx="6790765" cy="1264023"/>
          </a:xfrm>
          <a:custGeom>
            <a:avLst/>
            <a:gdLst>
              <a:gd name="connsiteX0" fmla="*/ 5889812 w 6790765"/>
              <a:gd name="connsiteY0" fmla="*/ 0 h 1264023"/>
              <a:gd name="connsiteX1" fmla="*/ 5930153 w 6790765"/>
              <a:gd name="connsiteY1" fmla="*/ 40341 h 1264023"/>
              <a:gd name="connsiteX2" fmla="*/ 6790765 w 6790765"/>
              <a:gd name="connsiteY2" fmla="*/ 1264023 h 1264023"/>
              <a:gd name="connsiteX3" fmla="*/ 0 w 6790765"/>
              <a:gd name="connsiteY3" fmla="*/ 1264023 h 1264023"/>
              <a:gd name="connsiteX4" fmla="*/ 5889812 w 6790765"/>
              <a:gd name="connsiteY4" fmla="*/ 0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0765" h="1264023">
                <a:moveTo>
                  <a:pt x="5889812" y="0"/>
                </a:moveTo>
                <a:lnTo>
                  <a:pt x="5930153" y="40341"/>
                </a:lnTo>
                <a:lnTo>
                  <a:pt x="6790765" y="1264023"/>
                </a:lnTo>
                <a:lnTo>
                  <a:pt x="0" y="1264023"/>
                </a:lnTo>
                <a:lnTo>
                  <a:pt x="5889812" y="0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6894" y="5768788"/>
            <a:ext cx="9359153" cy="1129553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1310036">
            <a:off x="914130" y="2420786"/>
            <a:ext cx="670691" cy="369635"/>
          </a:xfrm>
          <a:custGeom>
            <a:avLst/>
            <a:gdLst>
              <a:gd name="connsiteX0" fmla="*/ 0 w 9359153"/>
              <a:gd name="connsiteY0" fmla="*/ 1116106 h 1129553"/>
              <a:gd name="connsiteX1" fmla="*/ 53788 w 9359153"/>
              <a:gd name="connsiteY1" fmla="*/ 1102659 h 1129553"/>
              <a:gd name="connsiteX2" fmla="*/ 4101353 w 9359153"/>
              <a:gd name="connsiteY2" fmla="*/ 0 h 1129553"/>
              <a:gd name="connsiteX3" fmla="*/ 9359153 w 9359153"/>
              <a:gd name="connsiteY3" fmla="*/ 1129553 h 1129553"/>
              <a:gd name="connsiteX4" fmla="*/ 0 w 9359153"/>
              <a:gd name="connsiteY4" fmla="*/ 1116106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9153" h="1129553">
                <a:moveTo>
                  <a:pt x="0" y="1116106"/>
                </a:moveTo>
                <a:lnTo>
                  <a:pt x="53788" y="1102659"/>
                </a:lnTo>
                <a:lnTo>
                  <a:pt x="4101353" y="0"/>
                </a:lnTo>
                <a:lnTo>
                  <a:pt x="9359153" y="1129553"/>
                </a:lnTo>
                <a:lnTo>
                  <a:pt x="0" y="1116106"/>
                </a:ln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47" y="1932268"/>
            <a:ext cx="4156272" cy="394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969F-7601-4AB6-B3AE-ABE0FBC168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报告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413</Words>
  <Application>Microsoft Office PowerPoint</Application>
  <PresentationFormat>自定义</PresentationFormat>
  <Paragraphs>135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OpenResty 一些新特性简介</vt:lpstr>
      <vt:lpstr>内容</vt:lpstr>
      <vt:lpstr>信号量ngx.semaphore</vt:lpstr>
      <vt:lpstr>生产者消费者问题</vt:lpstr>
      <vt:lpstr>使用ngx.semaphore机制</vt:lpstr>
      <vt:lpstr>ngx.shared.DICT 新增API</vt:lpstr>
      <vt:lpstr>像redis的list？</vt:lpstr>
      <vt:lpstr>像redis的list？</vt:lpstr>
      <vt:lpstr>借助lpush,lpop封装一个简单的栈</vt:lpstr>
      <vt:lpstr>借助lpush,lpop封装一个简单的栈</vt:lpstr>
      <vt:lpstr>负载均衡 balancer_by_lua*</vt:lpstr>
      <vt:lpstr>upstream</vt:lpstr>
      <vt:lpstr>实现一个简单的RR</vt:lpstr>
      <vt:lpstr>实现一个简单的RR</vt:lpstr>
      <vt:lpstr>nginx stream</vt:lpstr>
      <vt:lpstr>nginx stream</vt:lpstr>
      <vt:lpstr>stream块ngx_stream_core_module</vt:lpstr>
      <vt:lpstr>ngx_stream_core_module</vt:lpstr>
      <vt:lpstr>stream lua 扩展配置示例</vt:lpstr>
      <vt:lpstr>tcp echo server的客户端</vt:lpstr>
      <vt:lpstr>文档查看工具restydoc</vt:lpstr>
      <vt:lpstr>PowerPoint 演示文稿</vt:lpstr>
      <vt:lpstr>命令行工具resty</vt:lpstr>
      <vt:lpstr>PowerPoint 演示文稿</vt:lpstr>
      <vt:lpstr>参考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广州公益PPT沙龙计划</dc:title>
  <dc:creator>李贤忠</dc:creator>
  <cp:lastModifiedBy>gerrard</cp:lastModifiedBy>
  <cp:revision>29</cp:revision>
  <dcterms:created xsi:type="dcterms:W3CDTF">2013-05-24T14:26:28Z</dcterms:created>
  <dcterms:modified xsi:type="dcterms:W3CDTF">2016-09-04T13:46:14Z</dcterms:modified>
</cp:coreProperties>
</file>