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17" autoAdjust="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DE09-8461-48C2-995C-52562F9A91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9FF8-AD5B-40D5-A68C-9CDA3C6F41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DE09-8461-48C2-995C-52562F9A91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9FF8-AD5B-40D5-A68C-9CDA3C6F41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DE09-8461-48C2-995C-52562F9A91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9FF8-AD5B-40D5-A68C-9CDA3C6F41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DE09-8461-48C2-995C-52562F9A91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9FF8-AD5B-40D5-A68C-9CDA3C6F41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DE09-8461-48C2-995C-52562F9A91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9FF8-AD5B-40D5-A68C-9CDA3C6F41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DE09-8461-48C2-995C-52562F9A91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9FF8-AD5B-40D5-A68C-9CDA3C6F41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DE09-8461-48C2-995C-52562F9A91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9FF8-AD5B-40D5-A68C-9CDA3C6F41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DE09-8461-48C2-995C-52562F9A91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9FF8-AD5B-40D5-A68C-9CDA3C6F41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DE09-8461-48C2-995C-52562F9A91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9FF8-AD5B-40D5-A68C-9CDA3C6F41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DE09-8461-48C2-995C-52562F9A91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9FF8-AD5B-40D5-A68C-9CDA3C6F41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DE09-8461-48C2-995C-52562F9A91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9FF8-AD5B-40D5-A68C-9CDA3C6F41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DE09-8461-48C2-995C-52562F9A91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9FF8-AD5B-40D5-A68C-9CDA3C6F41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DE09-8461-48C2-995C-52562F9A91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9FF8-AD5B-40D5-A68C-9CDA3C6F41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DE09-8461-48C2-995C-52562F9A91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9FF8-AD5B-40D5-A68C-9CDA3C6F41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DE09-8461-48C2-995C-52562F9A91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9FF8-AD5B-40D5-A68C-9CDA3C6F41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DE09-8461-48C2-995C-52562F9A91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9FF8-AD5B-40D5-A68C-9CDA3C6F41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DE09-8461-48C2-995C-52562F9A91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9FF8-AD5B-40D5-A68C-9CDA3C6F41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DE09-8461-48C2-995C-52562F9A91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9FF8-AD5B-40D5-A68C-9CDA3C6F41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DE09-8461-48C2-995C-52562F9A91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9FF8-AD5B-40D5-A68C-9CDA3C6F41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DE09-8461-48C2-995C-52562F9A91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9FF8-AD5B-40D5-A68C-9CDA3C6F41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DE09-8461-48C2-995C-52562F9A91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9FF8-AD5B-40D5-A68C-9CDA3C6F41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DE09-8461-48C2-995C-52562F9A91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9FF8-AD5B-40D5-A68C-9CDA3C6F41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6DE09-8461-48C2-995C-52562F9A91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19FF8-AD5B-40D5-A68C-9CDA3C6F41F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6DE09-8461-48C2-995C-52562F9A91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19FF8-AD5B-40D5-A68C-9CDA3C6F41F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58219" y="1338606"/>
            <a:ext cx="2422689" cy="1140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React</a:t>
            </a:r>
            <a:r>
              <a:rPr lang="zh-CN" altLang="en-US"/>
              <a:t>元素</a:t>
            </a:r>
            <a:endParaRPr lang="en-US" altLang="zh-CN"/>
          </a:p>
          <a:p>
            <a:pPr algn="ctr"/>
            <a:r>
              <a:rPr lang="en-US" altLang="zh-CN"/>
              <a:t>React.createElement</a:t>
            </a:r>
            <a:endParaRPr lang="zh-CN" altLang="en-US"/>
          </a:p>
        </p:txBody>
      </p:sp>
      <p:cxnSp>
        <p:nvCxnSpPr>
          <p:cNvPr id="22" name="直接箭头连接符 21"/>
          <p:cNvCxnSpPr>
            <a:stCxn id="20" idx="3"/>
          </p:cNvCxnSpPr>
          <p:nvPr/>
        </p:nvCxnSpPr>
        <p:spPr>
          <a:xfrm>
            <a:off x="2780908" y="1908928"/>
            <a:ext cx="181937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600281" y="1338606"/>
            <a:ext cx="2422689" cy="1140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React</a:t>
            </a:r>
            <a:r>
              <a:rPr lang="zh-CN" altLang="en-US"/>
              <a:t>节点</a:t>
            </a:r>
            <a:endParaRPr lang="en-US" altLang="zh-CN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7022970" y="1908928"/>
            <a:ext cx="181937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842343" y="1338606"/>
            <a:ext cx="2422689" cy="1140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UI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413264" y="122546"/>
            <a:ext cx="2092750" cy="772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DOM</a:t>
            </a:r>
            <a:r>
              <a:rPr lang="zh-CN" altLang="en-US"/>
              <a:t>节点</a:t>
            </a:r>
            <a:endParaRPr lang="en-US" altLang="zh-CN"/>
          </a:p>
          <a:p>
            <a:pPr algn="ctr"/>
            <a:r>
              <a:rPr lang="en-US" altLang="zh-CN"/>
              <a:t>div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4242064" y="263947"/>
            <a:ext cx="1640262" cy="4901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真实</a:t>
            </a:r>
            <a:r>
              <a:rPr lang="en-US" altLang="zh-CN"/>
              <a:t>DOM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69306" y="1725102"/>
            <a:ext cx="2092750" cy="772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DOM</a:t>
            </a:r>
            <a:r>
              <a:rPr lang="zh-CN" altLang="en-US"/>
              <a:t>节点</a:t>
            </a:r>
            <a:endParaRPr lang="en-US" altLang="zh-CN"/>
          </a:p>
          <a:p>
            <a:pPr algn="ctr"/>
            <a:r>
              <a:rPr lang="en-US" altLang="zh-CN"/>
              <a:t>h1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2413264" y="1866504"/>
            <a:ext cx="1640262" cy="4901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真实</a:t>
            </a:r>
            <a:r>
              <a:rPr lang="en-US" altLang="zh-CN"/>
              <a:t>DOM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197966" y="3327658"/>
            <a:ext cx="2092750" cy="772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文本节点</a:t>
            </a:r>
            <a:endParaRPr lang="en-US" altLang="zh-CN"/>
          </a:p>
          <a:p>
            <a:pPr algn="ctr"/>
            <a:r>
              <a:rPr lang="zh-CN" altLang="en-US"/>
              <a:t>标题</a:t>
            </a:r>
            <a:endParaRPr lang="en-US" altLang="zh-CN"/>
          </a:p>
        </p:txBody>
      </p:sp>
      <p:cxnSp>
        <p:nvCxnSpPr>
          <p:cNvPr id="3" name="直接箭头连接符 2"/>
          <p:cNvCxnSpPr>
            <a:stCxn id="7" idx="2"/>
            <a:endCxn id="9" idx="0"/>
          </p:cNvCxnSpPr>
          <p:nvPr/>
        </p:nvCxnSpPr>
        <p:spPr>
          <a:xfrm flipH="1">
            <a:off x="1715681" y="895544"/>
            <a:ext cx="1743958" cy="8295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819377" y="3469060"/>
            <a:ext cx="1640262" cy="4901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真实</a:t>
            </a:r>
            <a:r>
              <a:rPr lang="en-US" altLang="zh-CN"/>
              <a:t>DOM</a:t>
            </a:r>
            <a:endParaRPr lang="en-US" altLang="zh-CN"/>
          </a:p>
        </p:txBody>
      </p:sp>
      <p:cxnSp>
        <p:nvCxnSpPr>
          <p:cNvPr id="15" name="直接箭头连接符 14"/>
          <p:cNvCxnSpPr>
            <a:stCxn id="9" idx="2"/>
            <a:endCxn id="11" idx="0"/>
          </p:cNvCxnSpPr>
          <p:nvPr/>
        </p:nvCxnSpPr>
        <p:spPr>
          <a:xfrm flipH="1">
            <a:off x="1244341" y="2498100"/>
            <a:ext cx="471340" cy="8295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789576" y="3327658"/>
            <a:ext cx="2092750" cy="772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数组节点</a:t>
            </a:r>
            <a:endParaRPr lang="en-US" altLang="zh-CN"/>
          </a:p>
        </p:txBody>
      </p:sp>
      <p:cxnSp>
        <p:nvCxnSpPr>
          <p:cNvPr id="21" name="直接箭头连接符 20"/>
          <p:cNvCxnSpPr>
            <a:stCxn id="9" idx="2"/>
            <a:endCxn id="19" idx="0"/>
          </p:cNvCxnSpPr>
          <p:nvPr/>
        </p:nvCxnSpPr>
        <p:spPr>
          <a:xfrm>
            <a:off x="1715681" y="2498100"/>
            <a:ext cx="3120270" cy="8295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597847" y="4859517"/>
            <a:ext cx="1578990" cy="772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文本节点</a:t>
            </a:r>
            <a:endParaRPr lang="en-US" altLang="zh-CN"/>
          </a:p>
          <a:p>
            <a:pPr algn="ctr"/>
            <a:r>
              <a:rPr lang="en-US" altLang="zh-CN"/>
              <a:t>abc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197966" y="5000918"/>
            <a:ext cx="1640262" cy="4901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真实</a:t>
            </a:r>
            <a:r>
              <a:rPr lang="en-US" altLang="zh-CN"/>
              <a:t>DOM</a:t>
            </a:r>
            <a:endParaRPr lang="en-US" altLang="zh-CN"/>
          </a:p>
        </p:txBody>
      </p:sp>
      <p:cxnSp>
        <p:nvCxnSpPr>
          <p:cNvPr id="28" name="直接箭头连接符 27"/>
          <p:cNvCxnSpPr>
            <a:endCxn id="26" idx="0"/>
          </p:cNvCxnSpPr>
          <p:nvPr/>
        </p:nvCxnSpPr>
        <p:spPr>
          <a:xfrm flipH="1">
            <a:off x="2387342" y="4100656"/>
            <a:ext cx="2238866" cy="7588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886202" y="4859517"/>
            <a:ext cx="1578990" cy="772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空节点</a:t>
            </a:r>
            <a:endParaRPr lang="en-US" altLang="zh-CN"/>
          </a:p>
          <a:p>
            <a:pPr algn="ctr"/>
            <a:r>
              <a:rPr lang="en-US" altLang="zh-CN"/>
              <a:t>null</a:t>
            </a:r>
            <a:endParaRPr lang="en-US" altLang="zh-CN"/>
          </a:p>
        </p:txBody>
      </p:sp>
      <p:cxnSp>
        <p:nvCxnSpPr>
          <p:cNvPr id="31" name="直接箭头连接符 30"/>
          <p:cNvCxnSpPr>
            <a:stCxn id="19" idx="2"/>
            <a:endCxn id="30" idx="0"/>
          </p:cNvCxnSpPr>
          <p:nvPr/>
        </p:nvCxnSpPr>
        <p:spPr>
          <a:xfrm flipH="1">
            <a:off x="4675697" y="4100656"/>
            <a:ext cx="160254" cy="7588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5891755" y="4859517"/>
            <a:ext cx="1578990" cy="772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DOM</a:t>
            </a:r>
            <a:r>
              <a:rPr lang="zh-CN" altLang="en-US"/>
              <a:t>节点</a:t>
            </a:r>
            <a:endParaRPr lang="en-US" altLang="zh-CN"/>
          </a:p>
          <a:p>
            <a:pPr algn="ctr"/>
            <a:r>
              <a:rPr lang="en-US" altLang="zh-CN"/>
              <a:t>p</a:t>
            </a:r>
            <a:endParaRPr lang="en-US" altLang="zh-CN"/>
          </a:p>
        </p:txBody>
      </p:sp>
      <p:sp>
        <p:nvSpPr>
          <p:cNvPr id="36" name="矩形 35"/>
          <p:cNvSpPr/>
          <p:nvPr/>
        </p:nvSpPr>
        <p:spPr>
          <a:xfrm>
            <a:off x="7239789" y="5000918"/>
            <a:ext cx="1640262" cy="4901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真实</a:t>
            </a:r>
            <a:r>
              <a:rPr lang="en-US" altLang="zh-CN"/>
              <a:t>DOM</a:t>
            </a:r>
            <a:endParaRPr lang="en-US" altLang="zh-CN"/>
          </a:p>
        </p:txBody>
      </p:sp>
      <p:cxnSp>
        <p:nvCxnSpPr>
          <p:cNvPr id="37" name="直接箭头连接符 36"/>
          <p:cNvCxnSpPr>
            <a:endCxn id="35" idx="0"/>
          </p:cNvCxnSpPr>
          <p:nvPr/>
        </p:nvCxnSpPr>
        <p:spPr>
          <a:xfrm>
            <a:off x="5153519" y="4100656"/>
            <a:ext cx="1527731" cy="7588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5882326" y="6004877"/>
            <a:ext cx="1578990" cy="772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文本节点</a:t>
            </a:r>
            <a:endParaRPr lang="en-US" altLang="zh-CN"/>
          </a:p>
          <a:p>
            <a:pPr algn="ctr"/>
            <a:r>
              <a:rPr lang="zh-CN" altLang="en-US"/>
              <a:t>段落</a:t>
            </a:r>
            <a:endParaRPr lang="en-US" altLang="zh-CN"/>
          </a:p>
        </p:txBody>
      </p:sp>
      <p:sp>
        <p:nvSpPr>
          <p:cNvPr id="41" name="矩形 40"/>
          <p:cNvSpPr/>
          <p:nvPr/>
        </p:nvSpPr>
        <p:spPr>
          <a:xfrm>
            <a:off x="7239789" y="6146278"/>
            <a:ext cx="1640262" cy="4901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真实</a:t>
            </a:r>
            <a:r>
              <a:rPr lang="en-US" altLang="zh-CN"/>
              <a:t>DOM</a:t>
            </a:r>
            <a:endParaRPr lang="en-US" altLang="zh-CN"/>
          </a:p>
        </p:txBody>
      </p:sp>
      <p:cxnSp>
        <p:nvCxnSpPr>
          <p:cNvPr id="42" name="直接箭头连接符 41"/>
          <p:cNvCxnSpPr>
            <a:stCxn id="35" idx="2"/>
            <a:endCxn id="40" idx="0"/>
          </p:cNvCxnSpPr>
          <p:nvPr/>
        </p:nvCxnSpPr>
        <p:spPr>
          <a:xfrm flipH="1">
            <a:off x="6671821" y="5632515"/>
            <a:ext cx="9429" cy="3723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5377995" y="1725102"/>
            <a:ext cx="2092750" cy="772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DOM</a:t>
            </a:r>
            <a:r>
              <a:rPr lang="zh-CN" altLang="en-US"/>
              <a:t>节点</a:t>
            </a:r>
            <a:endParaRPr lang="en-US" altLang="zh-CN"/>
          </a:p>
          <a:p>
            <a:pPr algn="ctr"/>
            <a:r>
              <a:rPr lang="en-US" altLang="zh-CN"/>
              <a:t>p</a:t>
            </a:r>
            <a:endParaRPr lang="en-US" altLang="zh-CN"/>
          </a:p>
        </p:txBody>
      </p:sp>
      <p:sp>
        <p:nvSpPr>
          <p:cNvPr id="49" name="矩形 48"/>
          <p:cNvSpPr/>
          <p:nvPr/>
        </p:nvSpPr>
        <p:spPr>
          <a:xfrm>
            <a:off x="7154952" y="1857082"/>
            <a:ext cx="1640262" cy="4901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真实</a:t>
            </a:r>
            <a:r>
              <a:rPr lang="en-US" altLang="zh-CN"/>
              <a:t>DOM</a:t>
            </a:r>
            <a:endParaRPr lang="en-US" altLang="zh-CN"/>
          </a:p>
        </p:txBody>
      </p:sp>
      <p:cxnSp>
        <p:nvCxnSpPr>
          <p:cNvPr id="50" name="直接箭头连接符 49"/>
          <p:cNvCxnSpPr>
            <a:endCxn id="48" idx="0"/>
          </p:cNvCxnSpPr>
          <p:nvPr/>
        </p:nvCxnSpPr>
        <p:spPr>
          <a:xfrm>
            <a:off x="3646405" y="912043"/>
            <a:ext cx="2777965" cy="8130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6681250" y="3106138"/>
            <a:ext cx="2092750" cy="772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空节点</a:t>
            </a:r>
            <a:endParaRPr lang="en-US" altLang="zh-CN"/>
          </a:p>
        </p:txBody>
      </p:sp>
      <p:cxnSp>
        <p:nvCxnSpPr>
          <p:cNvPr id="54" name="直接箭头连接符 53"/>
          <p:cNvCxnSpPr>
            <a:endCxn id="53" idx="0"/>
          </p:cNvCxnSpPr>
          <p:nvPr/>
        </p:nvCxnSpPr>
        <p:spPr>
          <a:xfrm>
            <a:off x="6424370" y="2528737"/>
            <a:ext cx="1303255" cy="5774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413264" y="122546"/>
            <a:ext cx="2092750" cy="772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组件节点</a:t>
            </a:r>
            <a:endParaRPr lang="en-US" altLang="zh-CN"/>
          </a:p>
          <a:p>
            <a:pPr algn="ctr"/>
            <a:r>
              <a:rPr lang="en-US" altLang="zh-CN"/>
              <a:t>function App</a:t>
            </a:r>
            <a:endParaRPr lang="en-US" altLang="zh-CN"/>
          </a:p>
        </p:txBody>
      </p:sp>
      <p:cxnSp>
        <p:nvCxnSpPr>
          <p:cNvPr id="3" name="直接箭头连接符 2"/>
          <p:cNvCxnSpPr>
            <a:stCxn id="7" idx="2"/>
          </p:cNvCxnSpPr>
          <p:nvPr/>
        </p:nvCxnSpPr>
        <p:spPr>
          <a:xfrm>
            <a:off x="3459639" y="895544"/>
            <a:ext cx="0" cy="5184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2413264" y="1414021"/>
            <a:ext cx="2092750" cy="772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DOM</a:t>
            </a:r>
            <a:r>
              <a:rPr lang="zh-CN" altLang="en-US"/>
              <a:t>节点</a:t>
            </a:r>
            <a:endParaRPr lang="en-US" altLang="zh-CN"/>
          </a:p>
          <a:p>
            <a:pPr algn="ctr"/>
            <a:r>
              <a:rPr lang="en-US" altLang="zh-CN"/>
              <a:t>div</a:t>
            </a:r>
            <a:endParaRPr lang="en-US" altLang="zh-CN"/>
          </a:p>
        </p:txBody>
      </p:sp>
      <p:sp>
        <p:nvSpPr>
          <p:cNvPr id="33" name="矩形 32"/>
          <p:cNvSpPr/>
          <p:nvPr/>
        </p:nvSpPr>
        <p:spPr>
          <a:xfrm>
            <a:off x="4232644" y="1555422"/>
            <a:ext cx="1640262" cy="4901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真实</a:t>
            </a:r>
            <a:r>
              <a:rPr lang="en-US" altLang="zh-CN"/>
              <a:t>DOM</a:t>
            </a:r>
            <a:endParaRPr lang="en-US" altLang="zh-CN"/>
          </a:p>
        </p:txBody>
      </p:sp>
      <p:sp>
        <p:nvSpPr>
          <p:cNvPr id="34" name="矩形 33"/>
          <p:cNvSpPr/>
          <p:nvPr/>
        </p:nvSpPr>
        <p:spPr>
          <a:xfrm>
            <a:off x="2413264" y="2656002"/>
            <a:ext cx="2092750" cy="772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组件节点</a:t>
            </a:r>
            <a:endParaRPr lang="en-US" altLang="zh-CN"/>
          </a:p>
          <a:p>
            <a:pPr algn="ctr"/>
            <a:r>
              <a:rPr lang="en-US" altLang="zh-CN"/>
              <a:t>function Comp1</a:t>
            </a:r>
            <a:endParaRPr lang="en-US" altLang="zh-CN"/>
          </a:p>
        </p:txBody>
      </p:sp>
      <p:cxnSp>
        <p:nvCxnSpPr>
          <p:cNvPr id="38" name="直接箭头连接符 37"/>
          <p:cNvCxnSpPr>
            <a:stCxn id="34" idx="2"/>
          </p:cNvCxnSpPr>
          <p:nvPr/>
        </p:nvCxnSpPr>
        <p:spPr>
          <a:xfrm>
            <a:off x="3459639" y="3429000"/>
            <a:ext cx="0" cy="5184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3459639" y="2187019"/>
            <a:ext cx="0" cy="5184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2413264" y="3934513"/>
            <a:ext cx="2092750" cy="772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DOM</a:t>
            </a:r>
            <a:r>
              <a:rPr lang="zh-CN" altLang="en-US"/>
              <a:t>节点</a:t>
            </a:r>
            <a:endParaRPr lang="en-US" altLang="zh-CN"/>
          </a:p>
          <a:p>
            <a:pPr algn="ctr"/>
            <a:r>
              <a:rPr lang="en-US" altLang="zh-CN"/>
              <a:t>h1</a:t>
            </a:r>
            <a:endParaRPr lang="en-US" altLang="zh-CN"/>
          </a:p>
        </p:txBody>
      </p:sp>
      <p:sp>
        <p:nvSpPr>
          <p:cNvPr id="44" name="矩形 43"/>
          <p:cNvSpPr/>
          <p:nvPr/>
        </p:nvSpPr>
        <p:spPr>
          <a:xfrm>
            <a:off x="4232644" y="4075914"/>
            <a:ext cx="1640262" cy="4901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真实</a:t>
            </a:r>
            <a:r>
              <a:rPr lang="en-US" altLang="zh-CN"/>
              <a:t>DOM</a:t>
            </a:r>
            <a:endParaRPr lang="en-US" altLang="zh-CN"/>
          </a:p>
        </p:txBody>
      </p:sp>
      <p:cxnSp>
        <p:nvCxnSpPr>
          <p:cNvPr id="45" name="直接箭头连接符 44"/>
          <p:cNvCxnSpPr>
            <a:endCxn id="46" idx="0"/>
          </p:cNvCxnSpPr>
          <p:nvPr/>
        </p:nvCxnSpPr>
        <p:spPr>
          <a:xfrm flipH="1">
            <a:off x="2413264" y="4712220"/>
            <a:ext cx="1046376" cy="5055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1366889" y="5217733"/>
            <a:ext cx="2092750" cy="772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文本节点</a:t>
            </a:r>
            <a:endParaRPr lang="en-US" altLang="zh-CN"/>
          </a:p>
          <a:p>
            <a:pPr algn="ctr"/>
            <a:r>
              <a:rPr lang="en-US" altLang="zh-CN"/>
              <a:t>Comp1</a:t>
            </a:r>
            <a:endParaRPr lang="en-US" altLang="zh-CN"/>
          </a:p>
        </p:txBody>
      </p:sp>
      <p:sp>
        <p:nvSpPr>
          <p:cNvPr id="47" name="矩形 46"/>
          <p:cNvSpPr/>
          <p:nvPr/>
        </p:nvSpPr>
        <p:spPr>
          <a:xfrm>
            <a:off x="4143085" y="5217733"/>
            <a:ext cx="2092750" cy="772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文本节点</a:t>
            </a:r>
            <a:endParaRPr lang="en-US" altLang="zh-CN"/>
          </a:p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51" name="直接箭头连接符 50"/>
          <p:cNvCxnSpPr>
            <a:stCxn id="43" idx="2"/>
            <a:endCxn id="47" idx="0"/>
          </p:cNvCxnSpPr>
          <p:nvPr/>
        </p:nvCxnSpPr>
        <p:spPr>
          <a:xfrm>
            <a:off x="3459639" y="4707511"/>
            <a:ext cx="1729821" cy="5102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017338" y="1207811"/>
            <a:ext cx="2092750" cy="772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组件节点</a:t>
            </a:r>
            <a:endParaRPr lang="en-US" altLang="zh-CN"/>
          </a:p>
          <a:p>
            <a:pPr algn="ctr"/>
            <a:r>
              <a:rPr lang="en-US" altLang="zh-CN"/>
              <a:t>class App</a:t>
            </a:r>
            <a:endParaRPr lang="en-US" altLang="zh-CN"/>
          </a:p>
        </p:txBody>
      </p:sp>
      <p:cxnSp>
        <p:nvCxnSpPr>
          <p:cNvPr id="3" name="直接箭头连接符 2"/>
          <p:cNvCxnSpPr>
            <a:stCxn id="7" idx="2"/>
          </p:cNvCxnSpPr>
          <p:nvPr/>
        </p:nvCxnSpPr>
        <p:spPr>
          <a:xfrm>
            <a:off x="3063713" y="1980809"/>
            <a:ext cx="0" cy="5184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2017338" y="2499286"/>
            <a:ext cx="2092750" cy="772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DOM</a:t>
            </a:r>
            <a:r>
              <a:rPr lang="zh-CN" altLang="en-US"/>
              <a:t>节点</a:t>
            </a:r>
            <a:endParaRPr lang="en-US" altLang="zh-CN"/>
          </a:p>
          <a:p>
            <a:pPr algn="ctr"/>
            <a:r>
              <a:rPr lang="en-US" altLang="zh-CN"/>
              <a:t>div</a:t>
            </a:r>
            <a:endParaRPr lang="en-US" altLang="zh-CN"/>
          </a:p>
        </p:txBody>
      </p:sp>
      <p:sp>
        <p:nvSpPr>
          <p:cNvPr id="33" name="矩形 32"/>
          <p:cNvSpPr/>
          <p:nvPr/>
        </p:nvSpPr>
        <p:spPr>
          <a:xfrm>
            <a:off x="3836718" y="2640687"/>
            <a:ext cx="1640262" cy="4901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真实</a:t>
            </a:r>
            <a:r>
              <a:rPr lang="en-US" altLang="zh-CN"/>
              <a:t>DOM</a:t>
            </a:r>
            <a:endParaRPr lang="en-US" altLang="zh-CN"/>
          </a:p>
        </p:txBody>
      </p:sp>
      <p:sp>
        <p:nvSpPr>
          <p:cNvPr id="34" name="矩形 33"/>
          <p:cNvSpPr/>
          <p:nvPr/>
        </p:nvSpPr>
        <p:spPr>
          <a:xfrm>
            <a:off x="2017338" y="3741267"/>
            <a:ext cx="2092750" cy="772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组件节点</a:t>
            </a:r>
            <a:endParaRPr lang="en-US" altLang="zh-CN"/>
          </a:p>
          <a:p>
            <a:pPr algn="ctr"/>
            <a:r>
              <a:rPr lang="en-US" altLang="zh-CN"/>
              <a:t>class Comp1</a:t>
            </a:r>
            <a:endParaRPr lang="en-US" altLang="zh-CN"/>
          </a:p>
        </p:txBody>
      </p:sp>
      <p:cxnSp>
        <p:nvCxnSpPr>
          <p:cNvPr id="38" name="直接箭头连接符 37"/>
          <p:cNvCxnSpPr>
            <a:stCxn id="34" idx="2"/>
          </p:cNvCxnSpPr>
          <p:nvPr/>
        </p:nvCxnSpPr>
        <p:spPr>
          <a:xfrm>
            <a:off x="3063713" y="4514265"/>
            <a:ext cx="0" cy="5184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3063713" y="3272284"/>
            <a:ext cx="0" cy="5184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2017338" y="5019778"/>
            <a:ext cx="2092750" cy="772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DOM</a:t>
            </a:r>
            <a:r>
              <a:rPr lang="zh-CN" altLang="en-US"/>
              <a:t>节点</a:t>
            </a:r>
            <a:endParaRPr lang="en-US" altLang="zh-CN"/>
          </a:p>
          <a:p>
            <a:pPr algn="ctr"/>
            <a:r>
              <a:rPr lang="en-US" altLang="zh-CN"/>
              <a:t>h1</a:t>
            </a:r>
            <a:endParaRPr lang="en-US" altLang="zh-CN"/>
          </a:p>
        </p:txBody>
      </p:sp>
      <p:sp>
        <p:nvSpPr>
          <p:cNvPr id="44" name="矩形 43"/>
          <p:cNvSpPr/>
          <p:nvPr/>
        </p:nvSpPr>
        <p:spPr>
          <a:xfrm>
            <a:off x="3836718" y="5161179"/>
            <a:ext cx="1640262" cy="4901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真实</a:t>
            </a:r>
            <a:r>
              <a:rPr lang="en-US" altLang="zh-CN"/>
              <a:t>DOM</a:t>
            </a:r>
            <a:endParaRPr lang="en-US" altLang="zh-CN"/>
          </a:p>
        </p:txBody>
      </p:sp>
      <p:cxnSp>
        <p:nvCxnSpPr>
          <p:cNvPr id="45" name="直接箭头连接符 44"/>
          <p:cNvCxnSpPr>
            <a:stCxn id="43" idx="2"/>
            <a:endCxn id="46" idx="0"/>
          </p:cNvCxnSpPr>
          <p:nvPr/>
        </p:nvCxnSpPr>
        <p:spPr>
          <a:xfrm flipH="1">
            <a:off x="3063712" y="5792776"/>
            <a:ext cx="1" cy="2309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2017337" y="6023735"/>
            <a:ext cx="2092750" cy="772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文本节点</a:t>
            </a:r>
            <a:endParaRPr lang="en-US" altLang="zh-CN"/>
          </a:p>
          <a:p>
            <a:pPr algn="ctr"/>
            <a:r>
              <a:rPr lang="en-US" altLang="zh-CN"/>
              <a:t>Comp1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3836718" y="1349212"/>
            <a:ext cx="1640262" cy="4901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App</a:t>
            </a:r>
            <a:r>
              <a:rPr lang="zh-CN" altLang="en-US"/>
              <a:t>的实例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3836718" y="3912124"/>
            <a:ext cx="1640262" cy="4901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Comp1</a:t>
            </a:r>
            <a:r>
              <a:rPr lang="zh-CN" altLang="en-US"/>
              <a:t>的实例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4886223" y="61267"/>
            <a:ext cx="2092750" cy="772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DOM</a:t>
            </a:r>
            <a:r>
              <a:rPr lang="zh-CN" altLang="en-US"/>
              <a:t>节点</a:t>
            </a:r>
            <a:endParaRPr lang="en-US" altLang="zh-CN"/>
          </a:p>
          <a:p>
            <a:pPr algn="ctr"/>
            <a:r>
              <a:rPr lang="en-US" altLang="zh-CN"/>
              <a:t>div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6627052" y="202668"/>
            <a:ext cx="1640262" cy="4901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真实</a:t>
            </a:r>
            <a:r>
              <a:rPr lang="en-US" altLang="zh-CN"/>
              <a:t>DOM</a:t>
            </a:r>
            <a:endParaRPr lang="en-US" altLang="zh-CN"/>
          </a:p>
        </p:txBody>
      </p:sp>
      <p:cxnSp>
        <p:nvCxnSpPr>
          <p:cNvPr id="6" name="直接箭头连接符 5"/>
          <p:cNvCxnSpPr>
            <a:stCxn id="18" idx="2"/>
            <a:endCxn id="7" idx="0"/>
          </p:cNvCxnSpPr>
          <p:nvPr/>
        </p:nvCxnSpPr>
        <p:spPr>
          <a:xfrm flipH="1">
            <a:off x="3063713" y="834265"/>
            <a:ext cx="2868885" cy="3735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456113" y="1207811"/>
            <a:ext cx="2092750" cy="772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组件节点</a:t>
            </a:r>
            <a:endParaRPr lang="en-US" altLang="zh-CN"/>
          </a:p>
          <a:p>
            <a:pPr algn="ctr"/>
            <a:r>
              <a:rPr lang="en-US" altLang="zh-CN"/>
              <a:t>class App</a:t>
            </a:r>
            <a:endParaRPr lang="en-US" altLang="zh-CN"/>
          </a:p>
        </p:txBody>
      </p:sp>
      <p:cxnSp>
        <p:nvCxnSpPr>
          <p:cNvPr id="25" name="直接箭头连接符 24"/>
          <p:cNvCxnSpPr>
            <a:stCxn id="24" idx="2"/>
          </p:cNvCxnSpPr>
          <p:nvPr/>
        </p:nvCxnSpPr>
        <p:spPr>
          <a:xfrm>
            <a:off x="8502488" y="1980809"/>
            <a:ext cx="0" cy="5184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7456113" y="2499286"/>
            <a:ext cx="2092750" cy="772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DOM</a:t>
            </a:r>
            <a:r>
              <a:rPr lang="zh-CN" altLang="en-US"/>
              <a:t>节点</a:t>
            </a:r>
            <a:endParaRPr lang="en-US" altLang="zh-CN"/>
          </a:p>
          <a:p>
            <a:pPr algn="ctr"/>
            <a:r>
              <a:rPr lang="en-US" altLang="zh-CN"/>
              <a:t>div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9275493" y="2640687"/>
            <a:ext cx="1640262" cy="4901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真实</a:t>
            </a:r>
            <a:r>
              <a:rPr lang="en-US" altLang="zh-CN"/>
              <a:t>DOM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7456113" y="3741267"/>
            <a:ext cx="2092750" cy="772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组件节点</a:t>
            </a:r>
            <a:endParaRPr lang="en-US" altLang="zh-CN"/>
          </a:p>
          <a:p>
            <a:pPr algn="ctr"/>
            <a:r>
              <a:rPr lang="en-US" altLang="zh-CN"/>
              <a:t>class Comp1</a:t>
            </a:r>
            <a:endParaRPr lang="en-US" altLang="zh-CN"/>
          </a:p>
        </p:txBody>
      </p:sp>
      <p:cxnSp>
        <p:nvCxnSpPr>
          <p:cNvPr id="29" name="直接箭头连接符 28"/>
          <p:cNvCxnSpPr>
            <a:stCxn id="28" idx="2"/>
          </p:cNvCxnSpPr>
          <p:nvPr/>
        </p:nvCxnSpPr>
        <p:spPr>
          <a:xfrm>
            <a:off x="8502488" y="4514265"/>
            <a:ext cx="0" cy="5184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8502488" y="3272284"/>
            <a:ext cx="0" cy="5184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7456113" y="5019778"/>
            <a:ext cx="2092750" cy="772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DOM</a:t>
            </a:r>
            <a:r>
              <a:rPr lang="zh-CN" altLang="en-US"/>
              <a:t>节点</a:t>
            </a:r>
            <a:endParaRPr lang="en-US" altLang="zh-CN"/>
          </a:p>
          <a:p>
            <a:pPr algn="ctr"/>
            <a:r>
              <a:rPr lang="en-US" altLang="zh-CN"/>
              <a:t>h1</a:t>
            </a:r>
            <a:endParaRPr lang="en-US" altLang="zh-CN"/>
          </a:p>
        </p:txBody>
      </p:sp>
      <p:sp>
        <p:nvSpPr>
          <p:cNvPr id="35" name="矩形 34"/>
          <p:cNvSpPr/>
          <p:nvPr/>
        </p:nvSpPr>
        <p:spPr>
          <a:xfrm>
            <a:off x="9275493" y="5161179"/>
            <a:ext cx="1640262" cy="4901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真实</a:t>
            </a:r>
            <a:r>
              <a:rPr lang="en-US" altLang="zh-CN"/>
              <a:t>DOM</a:t>
            </a:r>
            <a:endParaRPr lang="en-US" altLang="zh-CN"/>
          </a:p>
        </p:txBody>
      </p:sp>
      <p:cxnSp>
        <p:nvCxnSpPr>
          <p:cNvPr id="36" name="直接箭头连接符 35"/>
          <p:cNvCxnSpPr>
            <a:stCxn id="31" idx="2"/>
            <a:endCxn id="37" idx="0"/>
          </p:cNvCxnSpPr>
          <p:nvPr/>
        </p:nvCxnSpPr>
        <p:spPr>
          <a:xfrm flipH="1">
            <a:off x="8502487" y="5792776"/>
            <a:ext cx="1" cy="2309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7456112" y="6023735"/>
            <a:ext cx="2092750" cy="772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文本节点</a:t>
            </a:r>
            <a:endParaRPr lang="en-US" altLang="zh-CN"/>
          </a:p>
          <a:p>
            <a:pPr algn="ctr"/>
            <a:r>
              <a:rPr lang="en-US" altLang="zh-CN"/>
              <a:t>Comp1</a:t>
            </a:r>
            <a:endParaRPr lang="en-US" altLang="zh-CN"/>
          </a:p>
        </p:txBody>
      </p:sp>
      <p:sp>
        <p:nvSpPr>
          <p:cNvPr id="40" name="矩形 39"/>
          <p:cNvSpPr/>
          <p:nvPr/>
        </p:nvSpPr>
        <p:spPr>
          <a:xfrm>
            <a:off x="9275493" y="1349212"/>
            <a:ext cx="1640262" cy="4901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App</a:t>
            </a:r>
            <a:r>
              <a:rPr lang="zh-CN" altLang="en-US"/>
              <a:t>的实例</a:t>
            </a:r>
            <a:endParaRPr lang="en-US" altLang="zh-CN"/>
          </a:p>
        </p:txBody>
      </p:sp>
      <p:sp>
        <p:nvSpPr>
          <p:cNvPr id="41" name="矩形 40"/>
          <p:cNvSpPr/>
          <p:nvPr/>
        </p:nvSpPr>
        <p:spPr>
          <a:xfrm>
            <a:off x="9275493" y="3912124"/>
            <a:ext cx="1640262" cy="4901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Comp1</a:t>
            </a:r>
            <a:r>
              <a:rPr lang="zh-CN" altLang="en-US"/>
              <a:t>的实例</a:t>
            </a:r>
            <a:endParaRPr lang="en-US" altLang="zh-CN"/>
          </a:p>
        </p:txBody>
      </p:sp>
      <p:cxnSp>
        <p:nvCxnSpPr>
          <p:cNvPr id="42" name="直接箭头连接符 41"/>
          <p:cNvCxnSpPr>
            <a:stCxn id="18" idx="2"/>
            <a:endCxn id="24" idx="0"/>
          </p:cNvCxnSpPr>
          <p:nvPr/>
        </p:nvCxnSpPr>
        <p:spPr>
          <a:xfrm>
            <a:off x="5932598" y="834265"/>
            <a:ext cx="2569890" cy="3735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2819298" y="131967"/>
            <a:ext cx="2092750" cy="631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组件节点</a:t>
            </a:r>
            <a:endParaRPr lang="en-US" altLang="zh-CN"/>
          </a:p>
          <a:p>
            <a:pPr algn="ctr"/>
            <a:r>
              <a:rPr lang="en-US" altLang="zh-CN"/>
              <a:t>class App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4560127" y="202668"/>
            <a:ext cx="1640262" cy="49019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App</a:t>
            </a:r>
            <a:r>
              <a:rPr lang="zh-CN" altLang="en-US"/>
              <a:t>实例</a:t>
            </a:r>
            <a:endParaRPr lang="en-US" altLang="zh-CN"/>
          </a:p>
        </p:txBody>
      </p:sp>
      <p:sp>
        <p:nvSpPr>
          <p:cNvPr id="47" name="矩形 46"/>
          <p:cNvSpPr/>
          <p:nvPr/>
        </p:nvSpPr>
        <p:spPr>
          <a:xfrm>
            <a:off x="2819298" y="979692"/>
            <a:ext cx="2092750" cy="631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DOM</a:t>
            </a:r>
            <a:r>
              <a:rPr lang="zh-CN" altLang="en-US"/>
              <a:t>节点</a:t>
            </a:r>
            <a:endParaRPr lang="en-US" altLang="zh-CN"/>
          </a:p>
          <a:p>
            <a:pPr algn="ctr"/>
            <a:r>
              <a:rPr lang="en-US" altLang="zh-CN"/>
              <a:t>div</a:t>
            </a:r>
            <a:endParaRPr lang="en-US" altLang="zh-CN"/>
          </a:p>
        </p:txBody>
      </p:sp>
      <p:cxnSp>
        <p:nvCxnSpPr>
          <p:cNvPr id="48" name="直接箭头连接符 47"/>
          <p:cNvCxnSpPr/>
          <p:nvPr/>
        </p:nvCxnSpPr>
        <p:spPr>
          <a:xfrm>
            <a:off x="3882863" y="763563"/>
            <a:ext cx="0" cy="2161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4560127" y="1050392"/>
            <a:ext cx="1640262" cy="4901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真实</a:t>
            </a:r>
            <a:r>
              <a:rPr lang="en-US" altLang="zh-CN"/>
              <a:t>DOM</a:t>
            </a:r>
            <a:endParaRPr lang="en-US" altLang="zh-CN"/>
          </a:p>
        </p:txBody>
      </p:sp>
      <p:sp>
        <p:nvSpPr>
          <p:cNvPr id="51" name="矩形 50"/>
          <p:cNvSpPr/>
          <p:nvPr/>
        </p:nvSpPr>
        <p:spPr>
          <a:xfrm>
            <a:off x="2819298" y="1828979"/>
            <a:ext cx="2092750" cy="63159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组件节点</a:t>
            </a:r>
            <a:endParaRPr lang="en-US" altLang="zh-CN"/>
          </a:p>
          <a:p>
            <a:pPr algn="ctr"/>
            <a:r>
              <a:rPr lang="en-US" altLang="zh-CN"/>
              <a:t>class CompA</a:t>
            </a:r>
            <a:endParaRPr lang="en-US" altLang="zh-CN"/>
          </a:p>
        </p:txBody>
      </p:sp>
      <p:cxnSp>
        <p:nvCxnSpPr>
          <p:cNvPr id="52" name="直接箭头连接符 51"/>
          <p:cNvCxnSpPr/>
          <p:nvPr/>
        </p:nvCxnSpPr>
        <p:spPr>
          <a:xfrm>
            <a:off x="3870001" y="1612850"/>
            <a:ext cx="0" cy="2161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2819298" y="2676704"/>
            <a:ext cx="2092750" cy="6315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DOM</a:t>
            </a:r>
            <a:r>
              <a:rPr lang="zh-CN" altLang="en-US"/>
              <a:t>节点</a:t>
            </a:r>
            <a:endParaRPr lang="zh-CN" altLang="en-US"/>
          </a:p>
          <a:p>
            <a:pPr algn="ctr"/>
            <a:r>
              <a:rPr lang="en-US" altLang="zh-CN"/>
              <a:t>div</a:t>
            </a:r>
            <a:endParaRPr lang="en-US" altLang="zh-CN"/>
          </a:p>
        </p:txBody>
      </p:sp>
      <p:sp>
        <p:nvSpPr>
          <p:cNvPr id="54" name="矩形 53"/>
          <p:cNvSpPr/>
          <p:nvPr/>
        </p:nvSpPr>
        <p:spPr>
          <a:xfrm>
            <a:off x="4560127" y="1889957"/>
            <a:ext cx="1640262" cy="49019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CompA</a:t>
            </a:r>
            <a:r>
              <a:rPr lang="zh-CN" altLang="en-US"/>
              <a:t>实例</a:t>
            </a:r>
            <a:endParaRPr lang="en-US" altLang="zh-CN"/>
          </a:p>
        </p:txBody>
      </p:sp>
      <p:cxnSp>
        <p:nvCxnSpPr>
          <p:cNvPr id="55" name="直接箭头连接符 54"/>
          <p:cNvCxnSpPr/>
          <p:nvPr/>
        </p:nvCxnSpPr>
        <p:spPr>
          <a:xfrm>
            <a:off x="3870001" y="2460575"/>
            <a:ext cx="0" cy="2161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560127" y="2747404"/>
            <a:ext cx="1640262" cy="4901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真实</a:t>
            </a:r>
            <a:r>
              <a:rPr lang="en-US" altLang="zh-CN"/>
              <a:t>DOM</a:t>
            </a:r>
            <a:endParaRPr lang="en-US" altLang="zh-CN"/>
          </a:p>
        </p:txBody>
      </p:sp>
      <p:sp>
        <p:nvSpPr>
          <p:cNvPr id="57" name="矩形 56"/>
          <p:cNvSpPr/>
          <p:nvPr/>
        </p:nvSpPr>
        <p:spPr>
          <a:xfrm>
            <a:off x="1571523" y="3648254"/>
            <a:ext cx="2092750" cy="631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DOM</a:t>
            </a:r>
            <a:r>
              <a:rPr lang="zh-CN" altLang="en-US"/>
              <a:t>节点</a:t>
            </a:r>
            <a:endParaRPr lang="en-US" altLang="zh-CN"/>
          </a:p>
          <a:p>
            <a:pPr algn="ctr"/>
            <a:r>
              <a:rPr lang="en-US" altLang="zh-CN"/>
              <a:t>h1</a:t>
            </a:r>
            <a:endParaRPr lang="en-US" altLang="zh-CN"/>
          </a:p>
        </p:txBody>
      </p:sp>
      <p:sp>
        <p:nvSpPr>
          <p:cNvPr id="58" name="矩形 57"/>
          <p:cNvSpPr/>
          <p:nvPr/>
        </p:nvSpPr>
        <p:spPr>
          <a:xfrm>
            <a:off x="350077" y="3718954"/>
            <a:ext cx="1640262" cy="4901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真实</a:t>
            </a:r>
            <a:r>
              <a:rPr lang="en-US" altLang="zh-CN"/>
              <a:t>DOM</a:t>
            </a:r>
            <a:endParaRPr lang="en-US" altLang="zh-CN"/>
          </a:p>
        </p:txBody>
      </p:sp>
      <p:cxnSp>
        <p:nvCxnSpPr>
          <p:cNvPr id="59" name="直接箭头连接符 58"/>
          <p:cNvCxnSpPr>
            <a:stCxn id="53" idx="2"/>
            <a:endCxn id="57" idx="0"/>
          </p:cNvCxnSpPr>
          <p:nvPr/>
        </p:nvCxnSpPr>
        <p:spPr>
          <a:xfrm flipH="1">
            <a:off x="2617898" y="3308300"/>
            <a:ext cx="1247775" cy="3399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4200423" y="3657976"/>
            <a:ext cx="2092750" cy="631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组件节点</a:t>
            </a:r>
            <a:endParaRPr lang="en-US" altLang="zh-CN"/>
          </a:p>
          <a:p>
            <a:pPr algn="ctr"/>
            <a:r>
              <a:rPr lang="en-US" altLang="zh-CN"/>
              <a:t>function CompB</a:t>
            </a:r>
            <a:endParaRPr lang="en-US" altLang="zh-CN"/>
          </a:p>
        </p:txBody>
      </p:sp>
      <p:cxnSp>
        <p:nvCxnSpPr>
          <p:cNvPr id="62" name="直接箭头连接符 61"/>
          <p:cNvCxnSpPr>
            <a:stCxn id="53" idx="2"/>
            <a:endCxn id="60" idx="0"/>
          </p:cNvCxnSpPr>
          <p:nvPr/>
        </p:nvCxnSpPr>
        <p:spPr>
          <a:xfrm>
            <a:off x="3865673" y="3308300"/>
            <a:ext cx="1381125" cy="3496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4219473" y="4695585"/>
            <a:ext cx="2092750" cy="631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DOM</a:t>
            </a:r>
            <a:r>
              <a:rPr lang="zh-CN" altLang="en-US"/>
              <a:t>节点</a:t>
            </a:r>
            <a:endParaRPr lang="en-US" altLang="zh-CN"/>
          </a:p>
          <a:p>
            <a:pPr algn="ctr"/>
            <a:r>
              <a:rPr lang="en-US" altLang="zh-CN"/>
              <a:t>div</a:t>
            </a:r>
            <a:endParaRPr lang="en-US" altLang="zh-CN"/>
          </a:p>
        </p:txBody>
      </p:sp>
      <p:sp>
        <p:nvSpPr>
          <p:cNvPr id="69" name="矩形 68"/>
          <p:cNvSpPr/>
          <p:nvPr/>
        </p:nvSpPr>
        <p:spPr>
          <a:xfrm>
            <a:off x="5960302" y="4766285"/>
            <a:ext cx="1640262" cy="4901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真实</a:t>
            </a:r>
            <a:r>
              <a:rPr lang="en-US" altLang="zh-CN"/>
              <a:t>DOM</a:t>
            </a:r>
            <a:endParaRPr lang="en-US" altLang="zh-CN"/>
          </a:p>
        </p:txBody>
      </p:sp>
      <p:sp>
        <p:nvSpPr>
          <p:cNvPr id="70" name="矩形 69"/>
          <p:cNvSpPr/>
          <p:nvPr/>
        </p:nvSpPr>
        <p:spPr>
          <a:xfrm>
            <a:off x="2971698" y="5667135"/>
            <a:ext cx="2092750" cy="631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DOM</a:t>
            </a:r>
            <a:r>
              <a:rPr lang="zh-CN" altLang="en-US"/>
              <a:t>节点</a:t>
            </a:r>
            <a:endParaRPr lang="en-US" altLang="zh-CN"/>
          </a:p>
          <a:p>
            <a:pPr algn="ctr"/>
            <a:r>
              <a:rPr lang="en-US" altLang="zh-CN"/>
              <a:t>h1</a:t>
            </a:r>
            <a:endParaRPr lang="en-US" altLang="zh-CN"/>
          </a:p>
        </p:txBody>
      </p:sp>
      <p:sp>
        <p:nvSpPr>
          <p:cNvPr id="71" name="矩形 70"/>
          <p:cNvSpPr/>
          <p:nvPr/>
        </p:nvSpPr>
        <p:spPr>
          <a:xfrm>
            <a:off x="1750252" y="5737835"/>
            <a:ext cx="1640262" cy="4901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真实</a:t>
            </a:r>
            <a:r>
              <a:rPr lang="en-US" altLang="zh-CN"/>
              <a:t>DOM</a:t>
            </a:r>
            <a:endParaRPr lang="en-US" altLang="zh-CN"/>
          </a:p>
        </p:txBody>
      </p:sp>
      <p:cxnSp>
        <p:nvCxnSpPr>
          <p:cNvPr id="72" name="直接箭头连接符 71"/>
          <p:cNvCxnSpPr>
            <a:stCxn id="68" idx="2"/>
            <a:endCxn id="70" idx="0"/>
          </p:cNvCxnSpPr>
          <p:nvPr/>
        </p:nvCxnSpPr>
        <p:spPr>
          <a:xfrm flipH="1">
            <a:off x="4018073" y="5327181"/>
            <a:ext cx="1247775" cy="3399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5600598" y="5676857"/>
            <a:ext cx="2092750" cy="631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组件节点</a:t>
            </a:r>
            <a:endParaRPr lang="en-US" altLang="zh-CN"/>
          </a:p>
          <a:p>
            <a:pPr algn="ctr"/>
            <a:r>
              <a:rPr lang="en-US" altLang="zh-CN"/>
              <a:t>class CompC</a:t>
            </a:r>
            <a:endParaRPr lang="en-US" altLang="zh-CN"/>
          </a:p>
        </p:txBody>
      </p:sp>
      <p:cxnSp>
        <p:nvCxnSpPr>
          <p:cNvPr id="74" name="直接箭头连接符 73"/>
          <p:cNvCxnSpPr>
            <a:endCxn id="73" idx="0"/>
          </p:cNvCxnSpPr>
          <p:nvPr/>
        </p:nvCxnSpPr>
        <p:spPr>
          <a:xfrm>
            <a:off x="5283038" y="5218905"/>
            <a:ext cx="1363935" cy="4579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5283038" y="4289572"/>
            <a:ext cx="0" cy="4253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1571523" y="4619804"/>
            <a:ext cx="2092750" cy="631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文本节点</a:t>
            </a:r>
            <a:endParaRPr lang="en-US" altLang="zh-CN"/>
          </a:p>
          <a:p>
            <a:pPr algn="ctr"/>
            <a:r>
              <a:rPr lang="en-US" altLang="zh-CN"/>
              <a:t>123</a:t>
            </a:r>
            <a:endParaRPr lang="en-US" altLang="zh-CN"/>
          </a:p>
        </p:txBody>
      </p:sp>
      <p:cxnSp>
        <p:nvCxnSpPr>
          <p:cNvPr id="77" name="直接箭头连接符 76"/>
          <p:cNvCxnSpPr/>
          <p:nvPr/>
        </p:nvCxnSpPr>
        <p:spPr>
          <a:xfrm>
            <a:off x="2617898" y="4270282"/>
            <a:ext cx="0" cy="4253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350077" y="4714875"/>
            <a:ext cx="1640262" cy="4901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真实</a:t>
            </a:r>
            <a:r>
              <a:rPr lang="en-US" altLang="zh-CN"/>
              <a:t>DOM</a:t>
            </a:r>
            <a:endParaRPr lang="en-US" altLang="zh-CN"/>
          </a:p>
        </p:txBody>
      </p:sp>
      <p:sp>
        <p:nvSpPr>
          <p:cNvPr id="80" name="矩形 79"/>
          <p:cNvSpPr/>
          <p:nvPr/>
        </p:nvSpPr>
        <p:spPr>
          <a:xfrm>
            <a:off x="7409367" y="5747557"/>
            <a:ext cx="1640262" cy="49019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CompC</a:t>
            </a:r>
            <a:r>
              <a:rPr lang="zh-CN" altLang="en-US"/>
              <a:t>实例</a:t>
            </a:r>
            <a:endParaRPr lang="en-US" altLang="zh-CN"/>
          </a:p>
        </p:txBody>
      </p:sp>
      <p:cxnSp>
        <p:nvCxnSpPr>
          <p:cNvPr id="81" name="直接箭头连接符 80"/>
          <p:cNvCxnSpPr>
            <a:stCxn id="53" idx="2"/>
            <a:endCxn id="82" idx="0"/>
          </p:cNvCxnSpPr>
          <p:nvPr/>
        </p:nvCxnSpPr>
        <p:spPr>
          <a:xfrm>
            <a:off x="3865673" y="3308300"/>
            <a:ext cx="5727093" cy="3496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8546391" y="3657976"/>
            <a:ext cx="2092750" cy="631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DOM</a:t>
            </a:r>
            <a:r>
              <a:rPr lang="zh-CN" altLang="en-US"/>
              <a:t>节点</a:t>
            </a:r>
            <a:endParaRPr lang="en-US" altLang="zh-CN"/>
          </a:p>
          <a:p>
            <a:pPr algn="ctr"/>
            <a:r>
              <a:rPr lang="en-US" altLang="zh-CN"/>
              <a:t>button</a:t>
            </a:r>
            <a:endParaRPr lang="en-US" altLang="zh-CN"/>
          </a:p>
        </p:txBody>
      </p:sp>
      <p:sp>
        <p:nvSpPr>
          <p:cNvPr id="83" name="矩形 82"/>
          <p:cNvSpPr/>
          <p:nvPr/>
        </p:nvSpPr>
        <p:spPr>
          <a:xfrm>
            <a:off x="7246177" y="3718954"/>
            <a:ext cx="1640262" cy="4901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真实</a:t>
            </a:r>
            <a:r>
              <a:rPr lang="en-US" altLang="zh-CN"/>
              <a:t>DOM</a:t>
            </a:r>
            <a:endParaRPr lang="en-US" altLang="zh-CN"/>
          </a:p>
        </p:txBody>
      </p:sp>
      <p:sp>
        <p:nvSpPr>
          <p:cNvPr id="84" name="矩形 83"/>
          <p:cNvSpPr/>
          <p:nvPr/>
        </p:nvSpPr>
        <p:spPr>
          <a:xfrm>
            <a:off x="8546391" y="4619804"/>
            <a:ext cx="2092750" cy="631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文本节点</a:t>
            </a:r>
            <a:endParaRPr lang="en-US" altLang="zh-CN"/>
          </a:p>
          <a:p>
            <a:pPr algn="ctr"/>
            <a:r>
              <a:rPr lang="zh-CN" altLang="en-US"/>
              <a:t>点击</a:t>
            </a:r>
            <a:endParaRPr lang="en-US" altLang="zh-CN"/>
          </a:p>
        </p:txBody>
      </p:sp>
      <p:cxnSp>
        <p:nvCxnSpPr>
          <p:cNvPr id="85" name="直接箭头连接符 84"/>
          <p:cNvCxnSpPr/>
          <p:nvPr/>
        </p:nvCxnSpPr>
        <p:spPr>
          <a:xfrm>
            <a:off x="9592766" y="4270282"/>
            <a:ext cx="0" cy="4253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10270029" y="4690504"/>
            <a:ext cx="1640262" cy="4901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真实</a:t>
            </a:r>
            <a:r>
              <a:rPr lang="en-US" altLang="zh-CN"/>
              <a:t>DOM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2657373" y="456960"/>
            <a:ext cx="2092750" cy="631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DOM</a:t>
            </a:r>
            <a:r>
              <a:rPr lang="zh-CN" altLang="en-US"/>
              <a:t>节点</a:t>
            </a:r>
            <a:endParaRPr lang="en-US" altLang="zh-CN"/>
          </a:p>
          <a:p>
            <a:pPr algn="ctr"/>
            <a:r>
              <a:rPr lang="en-US" altLang="zh-CN"/>
              <a:t>h1</a:t>
            </a:r>
            <a:endParaRPr lang="en-US" altLang="zh-CN"/>
          </a:p>
        </p:txBody>
      </p:sp>
      <p:sp>
        <p:nvSpPr>
          <p:cNvPr id="31" name="矩形 30"/>
          <p:cNvSpPr/>
          <p:nvPr/>
        </p:nvSpPr>
        <p:spPr>
          <a:xfrm>
            <a:off x="1435927" y="527660"/>
            <a:ext cx="1640262" cy="4901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真实</a:t>
            </a:r>
            <a:r>
              <a:rPr lang="en-US" altLang="zh-CN"/>
              <a:t>DOM</a:t>
            </a:r>
            <a:endParaRPr lang="en-US" altLang="zh-CN"/>
          </a:p>
        </p:txBody>
      </p:sp>
      <p:sp>
        <p:nvSpPr>
          <p:cNvPr id="32" name="矩形 31"/>
          <p:cNvSpPr/>
          <p:nvPr/>
        </p:nvSpPr>
        <p:spPr>
          <a:xfrm>
            <a:off x="5286273" y="466682"/>
            <a:ext cx="2092750" cy="631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组件节点</a:t>
            </a:r>
            <a:endParaRPr lang="en-US" altLang="zh-CN"/>
          </a:p>
          <a:p>
            <a:pPr algn="ctr"/>
            <a:r>
              <a:rPr lang="en-US" altLang="zh-CN"/>
              <a:t>class CompC</a:t>
            </a:r>
            <a:endParaRPr lang="en-US" altLang="zh-CN"/>
          </a:p>
        </p:txBody>
      </p:sp>
      <p:sp>
        <p:nvSpPr>
          <p:cNvPr id="33" name="矩形 32"/>
          <p:cNvSpPr/>
          <p:nvPr/>
        </p:nvSpPr>
        <p:spPr>
          <a:xfrm>
            <a:off x="7095042" y="537382"/>
            <a:ext cx="1640262" cy="49019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CompC</a:t>
            </a:r>
            <a:r>
              <a:rPr lang="zh-CN" altLang="en-US"/>
              <a:t>实例</a:t>
            </a:r>
            <a:endParaRPr lang="en-US" altLang="zh-CN"/>
          </a:p>
        </p:txBody>
      </p:sp>
      <p:sp>
        <p:nvSpPr>
          <p:cNvPr id="34" name="矩形 33"/>
          <p:cNvSpPr/>
          <p:nvPr/>
        </p:nvSpPr>
        <p:spPr>
          <a:xfrm>
            <a:off x="2657373" y="1457504"/>
            <a:ext cx="2092750" cy="631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文本节点</a:t>
            </a:r>
            <a:endParaRPr lang="en-US" altLang="zh-CN"/>
          </a:p>
          <a:p>
            <a:pPr algn="ctr"/>
            <a:r>
              <a:rPr lang="en-US" altLang="zh-CN"/>
              <a:t>abc</a:t>
            </a:r>
            <a:endParaRPr lang="en-US" altLang="zh-CN"/>
          </a:p>
        </p:txBody>
      </p:sp>
      <p:cxnSp>
        <p:nvCxnSpPr>
          <p:cNvPr id="35" name="直接箭头连接符 34"/>
          <p:cNvCxnSpPr/>
          <p:nvPr/>
        </p:nvCxnSpPr>
        <p:spPr>
          <a:xfrm>
            <a:off x="3703748" y="1107982"/>
            <a:ext cx="0" cy="4253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1435927" y="1552575"/>
            <a:ext cx="1640262" cy="4901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真实</a:t>
            </a:r>
            <a:r>
              <a:rPr lang="en-US" altLang="zh-CN"/>
              <a:t>DOM</a:t>
            </a:r>
            <a:endParaRPr lang="en-US" altLang="zh-CN"/>
          </a:p>
        </p:txBody>
      </p:sp>
      <p:cxnSp>
        <p:nvCxnSpPr>
          <p:cNvPr id="37" name="直接箭头连接符 36"/>
          <p:cNvCxnSpPr/>
          <p:nvPr/>
        </p:nvCxnSpPr>
        <p:spPr>
          <a:xfrm>
            <a:off x="3703748" y="31657"/>
            <a:ext cx="0" cy="4253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6342173" y="31657"/>
            <a:ext cx="0" cy="4253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5242379" y="1552575"/>
            <a:ext cx="2092750" cy="631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DOM</a:t>
            </a:r>
            <a:r>
              <a:rPr lang="zh-CN" altLang="en-US"/>
              <a:t>节点</a:t>
            </a:r>
            <a:endParaRPr lang="en-US" altLang="zh-CN"/>
          </a:p>
          <a:p>
            <a:pPr algn="ctr"/>
            <a:r>
              <a:rPr lang="en-US" altLang="zh-CN"/>
              <a:t>div</a:t>
            </a:r>
            <a:endParaRPr lang="en-US" altLang="zh-CN"/>
          </a:p>
        </p:txBody>
      </p:sp>
      <p:sp>
        <p:nvSpPr>
          <p:cNvPr id="40" name="矩形 39"/>
          <p:cNvSpPr/>
          <p:nvPr/>
        </p:nvSpPr>
        <p:spPr>
          <a:xfrm>
            <a:off x="6983208" y="1623275"/>
            <a:ext cx="1640262" cy="4901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真实</a:t>
            </a:r>
            <a:r>
              <a:rPr lang="en-US" altLang="zh-CN"/>
              <a:t>DOM</a:t>
            </a:r>
            <a:endParaRPr lang="en-US" altLang="zh-CN"/>
          </a:p>
        </p:txBody>
      </p:sp>
      <p:sp>
        <p:nvSpPr>
          <p:cNvPr id="41" name="矩形 40"/>
          <p:cNvSpPr/>
          <p:nvPr/>
        </p:nvSpPr>
        <p:spPr>
          <a:xfrm>
            <a:off x="5242379" y="2524125"/>
            <a:ext cx="2092750" cy="631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DOM</a:t>
            </a:r>
            <a:r>
              <a:rPr lang="zh-CN" altLang="en-US"/>
              <a:t>节点</a:t>
            </a:r>
            <a:endParaRPr lang="en-US" altLang="zh-CN"/>
          </a:p>
          <a:p>
            <a:pPr algn="ctr"/>
            <a:r>
              <a:rPr lang="en-US" altLang="zh-CN"/>
              <a:t>h1</a:t>
            </a:r>
            <a:endParaRPr lang="en-US" altLang="zh-CN"/>
          </a:p>
        </p:txBody>
      </p:sp>
      <p:sp>
        <p:nvSpPr>
          <p:cNvPr id="42" name="矩形 41"/>
          <p:cNvSpPr/>
          <p:nvPr/>
        </p:nvSpPr>
        <p:spPr>
          <a:xfrm>
            <a:off x="6983208" y="2594825"/>
            <a:ext cx="1640262" cy="4901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真实</a:t>
            </a:r>
            <a:r>
              <a:rPr lang="en-US" altLang="zh-CN"/>
              <a:t>DOM</a:t>
            </a:r>
            <a:endParaRPr lang="en-US" altLang="zh-CN"/>
          </a:p>
        </p:txBody>
      </p:sp>
      <p:cxnSp>
        <p:nvCxnSpPr>
          <p:cNvPr id="43" name="直接箭头连接符 42"/>
          <p:cNvCxnSpPr>
            <a:stCxn id="39" idx="2"/>
            <a:endCxn id="41" idx="0"/>
          </p:cNvCxnSpPr>
          <p:nvPr/>
        </p:nvCxnSpPr>
        <p:spPr>
          <a:xfrm>
            <a:off x="6288754" y="2184171"/>
            <a:ext cx="0" cy="3399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5242379" y="3495675"/>
            <a:ext cx="2092750" cy="631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文本节点</a:t>
            </a:r>
            <a:endParaRPr lang="en-US" altLang="zh-CN"/>
          </a:p>
          <a:p>
            <a:pPr algn="ctr"/>
            <a:r>
              <a:rPr lang="en-US" altLang="zh-CN"/>
              <a:t>abc</a:t>
            </a:r>
            <a:endParaRPr lang="en-US" altLang="zh-CN"/>
          </a:p>
        </p:txBody>
      </p:sp>
      <p:cxnSp>
        <p:nvCxnSpPr>
          <p:cNvPr id="63" name="直接箭头连接符 62"/>
          <p:cNvCxnSpPr/>
          <p:nvPr/>
        </p:nvCxnSpPr>
        <p:spPr>
          <a:xfrm>
            <a:off x="6288754" y="3146153"/>
            <a:ext cx="0" cy="4253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6983208" y="3590746"/>
            <a:ext cx="1640262" cy="4901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真实</a:t>
            </a:r>
            <a:r>
              <a:rPr lang="en-US" altLang="zh-CN"/>
              <a:t>DOM</a:t>
            </a:r>
            <a:endParaRPr lang="en-US" altLang="zh-CN"/>
          </a:p>
        </p:txBody>
      </p:sp>
      <p:cxnSp>
        <p:nvCxnSpPr>
          <p:cNvPr id="65" name="直接箭头连接符 64"/>
          <p:cNvCxnSpPr/>
          <p:nvPr/>
        </p:nvCxnSpPr>
        <p:spPr>
          <a:xfrm>
            <a:off x="6342173" y="1127272"/>
            <a:ext cx="0" cy="4253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990623" y="257354"/>
            <a:ext cx="2092750" cy="6315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DOM</a:t>
            </a:r>
            <a:r>
              <a:rPr lang="zh-CN" altLang="en-US"/>
              <a:t>节点</a:t>
            </a:r>
            <a:endParaRPr lang="en-US" altLang="zh-CN"/>
          </a:p>
          <a:p>
            <a:pPr algn="ctr"/>
            <a:r>
              <a:rPr lang="en-US" altLang="zh-CN"/>
              <a:t>div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919503" y="825679"/>
            <a:ext cx="2092750" cy="6315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DOM</a:t>
            </a:r>
            <a:r>
              <a:rPr lang="zh-CN" altLang="en-US"/>
              <a:t>节点</a:t>
            </a:r>
            <a:endParaRPr lang="en-US" altLang="zh-CN"/>
          </a:p>
          <a:p>
            <a:pPr algn="ctr"/>
            <a:r>
              <a:rPr lang="en-US" altLang="zh-CN"/>
              <a:t>div</a:t>
            </a:r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1006373" y="1956614"/>
            <a:ext cx="2092750" cy="63159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DOM</a:t>
            </a:r>
            <a:r>
              <a:rPr lang="zh-CN" altLang="en-US"/>
              <a:t>节点</a:t>
            </a:r>
            <a:endParaRPr lang="en-US" altLang="zh-CN"/>
          </a:p>
          <a:p>
            <a:pPr algn="ctr"/>
            <a:r>
              <a:rPr lang="en-US" altLang="zh-CN"/>
              <a:t>key 1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3648608" y="1956614"/>
            <a:ext cx="2092750" cy="63159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DOM</a:t>
            </a:r>
            <a:r>
              <a:rPr lang="zh-CN" altLang="en-US"/>
              <a:t>节点</a:t>
            </a:r>
            <a:endParaRPr lang="en-US" altLang="zh-CN"/>
          </a:p>
          <a:p>
            <a:pPr algn="ctr"/>
            <a:r>
              <a:rPr lang="en-US" altLang="zh-CN"/>
              <a:t>key2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7239533" y="760274"/>
            <a:ext cx="2092750" cy="6315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新的</a:t>
            </a:r>
            <a:r>
              <a:rPr lang="en-US" altLang="zh-CN"/>
              <a:t>DOM</a:t>
            </a:r>
            <a:r>
              <a:rPr lang="zh-CN" altLang="en-US"/>
              <a:t>节点</a:t>
            </a:r>
            <a:endParaRPr lang="en-US" altLang="zh-CN"/>
          </a:p>
          <a:p>
            <a:pPr algn="ctr"/>
            <a:r>
              <a:rPr lang="en-US" altLang="zh-CN"/>
              <a:t>div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6326403" y="1891209"/>
            <a:ext cx="2092750" cy="63159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DOM</a:t>
            </a:r>
            <a:r>
              <a:rPr lang="zh-CN" altLang="en-US"/>
              <a:t>节点</a:t>
            </a:r>
            <a:endParaRPr lang="en-US" altLang="zh-CN"/>
          </a:p>
          <a:p>
            <a:pPr algn="ctr"/>
            <a:r>
              <a:rPr lang="en-US" altLang="zh-CN"/>
              <a:t>key2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8968638" y="1891209"/>
            <a:ext cx="2092750" cy="63159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DOM</a:t>
            </a:r>
            <a:r>
              <a:rPr lang="zh-CN" altLang="en-US"/>
              <a:t>节点</a:t>
            </a:r>
            <a:endParaRPr lang="en-US" altLang="zh-CN"/>
          </a:p>
          <a:p>
            <a:pPr algn="ctr"/>
            <a:r>
              <a:rPr lang="en-US" altLang="zh-CN"/>
              <a:t>key1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326403" y="3965119"/>
            <a:ext cx="2092750" cy="631596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旧的</a:t>
            </a:r>
            <a:r>
              <a:rPr lang="en-US" altLang="zh-CN"/>
              <a:t>DOM</a:t>
            </a:r>
            <a:r>
              <a:rPr lang="zh-CN" altLang="en-US"/>
              <a:t>节点</a:t>
            </a:r>
            <a:endParaRPr lang="en-US" altLang="zh-CN"/>
          </a:p>
          <a:p>
            <a:pPr algn="ctr"/>
            <a:r>
              <a:rPr lang="en-US" altLang="zh-CN"/>
              <a:t>key 2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8968638" y="3965119"/>
            <a:ext cx="2092750" cy="631596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旧的</a:t>
            </a:r>
            <a:r>
              <a:rPr lang="en-US" altLang="zh-CN"/>
              <a:t>DOM</a:t>
            </a:r>
            <a:r>
              <a:rPr lang="zh-CN" altLang="en-US"/>
              <a:t>节点</a:t>
            </a:r>
            <a:endParaRPr lang="en-US" altLang="zh-CN"/>
          </a:p>
          <a:p>
            <a:pPr algn="ctr"/>
            <a:r>
              <a:rPr lang="en-US" altLang="zh-CN"/>
              <a:t>key1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6480175" y="2854325"/>
            <a:ext cx="45808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先进行节点的对比更新</a:t>
            </a:r>
            <a:r>
              <a:rPr lang="en-US" altLang="zh-CN"/>
              <a:t>,</a:t>
            </a:r>
            <a:r>
              <a:rPr lang="zh-CN" altLang="en-US"/>
              <a:t>然后新节点的位置会在虚拟</a:t>
            </a:r>
            <a:r>
              <a:rPr lang="en-US" altLang="zh-CN"/>
              <a:t>Dom</a:t>
            </a:r>
            <a:r>
              <a:rPr lang="zh-CN" altLang="en-US"/>
              <a:t>树中更新</a:t>
            </a:r>
            <a:r>
              <a:rPr lang="en-US" altLang="zh-CN"/>
              <a:t>,</a:t>
            </a:r>
            <a:r>
              <a:rPr lang="zh-CN" altLang="en-US"/>
              <a:t>从而实现真实</a:t>
            </a:r>
            <a:r>
              <a:rPr lang="en-US" altLang="zh-CN"/>
              <a:t>Dom</a:t>
            </a:r>
            <a:r>
              <a:rPr lang="zh-CN" altLang="en-US"/>
              <a:t>位置的改变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764</Words>
  <Application>WPS 演示</Application>
  <PresentationFormat>宽屏</PresentationFormat>
  <Paragraphs>239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等线</vt:lpstr>
      <vt:lpstr>微软雅黑</vt:lpstr>
      <vt:lpstr>Arial Unicode MS</vt:lpstr>
      <vt:lpstr>等线 Light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kevin yuan</dc:creator>
  <cp:lastModifiedBy>有何不可</cp:lastModifiedBy>
  <cp:revision>39</cp:revision>
  <dcterms:created xsi:type="dcterms:W3CDTF">2019-07-24T02:03:00Z</dcterms:created>
  <dcterms:modified xsi:type="dcterms:W3CDTF">2020-02-24T09:24:44Z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