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8B6A-DBA1-4283-BA52-19C3A1B3256D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F905-47A2-4B7C-86BF-735CFA373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8B6A-DBA1-4283-BA52-19C3A1B3256D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F905-47A2-4B7C-86BF-735CFA373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8B6A-DBA1-4283-BA52-19C3A1B3256D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F905-47A2-4B7C-86BF-735CFA373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8B6A-DBA1-4283-BA52-19C3A1B3256D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F905-47A2-4B7C-86BF-735CFA373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8B6A-DBA1-4283-BA52-19C3A1B3256D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F905-47A2-4B7C-86BF-735CFA373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8B6A-DBA1-4283-BA52-19C3A1B3256D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F905-47A2-4B7C-86BF-735CFA373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8B6A-DBA1-4283-BA52-19C3A1B3256D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F905-47A2-4B7C-86BF-735CFA373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8B6A-DBA1-4283-BA52-19C3A1B3256D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F905-47A2-4B7C-86BF-735CFA373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8B6A-DBA1-4283-BA52-19C3A1B3256D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F905-47A2-4B7C-86BF-735CFA373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8B6A-DBA1-4283-BA52-19C3A1B3256D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F905-47A2-4B7C-86BF-735CFA373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8B6A-DBA1-4283-BA52-19C3A1B3256D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F905-47A2-4B7C-86BF-735CFA373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E8B6A-DBA1-4283-BA52-19C3A1B3256D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AF905-47A2-4B7C-86BF-735CFA3732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927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Does Not Compute 5:</a:t>
            </a:r>
            <a:br>
              <a:rPr lang="en-US" dirty="0" smtClean="0"/>
            </a:br>
            <a:r>
              <a:rPr lang="en-US" dirty="0" smtClean="0"/>
              <a:t>DFA/NFA Equivalence</a:t>
            </a:r>
            <a:br>
              <a:rPr lang="en-US" dirty="0" smtClean="0"/>
            </a:br>
            <a:r>
              <a:rPr lang="en-US" dirty="0" smtClean="0"/>
              <a:t>Turing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which we prove that DFAs are equivalent to NFAs, and discover the conversion is more brute force than pure elegance</a:t>
            </a:r>
          </a:p>
          <a:p>
            <a:endParaRPr lang="en-US" dirty="0"/>
          </a:p>
          <a:p>
            <a:r>
              <a:rPr lang="en-US" dirty="0" smtClean="0"/>
              <a:t>Then we introduce a new machine, which has great power, but with great power comes a new and terrible problem.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Alan Turing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905000"/>
            <a:ext cx="3233753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New Machine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7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7-tuple </a:t>
            </a:r>
            <a:r>
              <a:rPr lang="en-US" dirty="0" smtClean="0"/>
              <a:t>(Q, </a:t>
            </a:r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,T, 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, F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Q is a finite set of states</a:t>
            </a:r>
          </a:p>
          <a:p>
            <a:pPr lvl="1"/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is a finite set called the alphabet (usually {0, 1} or {</a:t>
            </a:r>
            <a:r>
              <a:rPr lang="en-US" dirty="0" err="1" smtClean="0"/>
              <a:t>a,b</a:t>
            </a:r>
            <a:r>
              <a:rPr lang="en-US" dirty="0" smtClean="0"/>
              <a:t>}) not containing the special blank symbol □</a:t>
            </a:r>
          </a:p>
          <a:p>
            <a:pPr lvl="1"/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is a finite set called the alphabet containing the special blank symbol □, E</a:t>
            </a:r>
            <a:r>
              <a:rPr lang="en-US" baseline="-25000" dirty="0" smtClean="0"/>
              <a:t>1,</a:t>
            </a:r>
            <a:r>
              <a:rPr lang="en-US" dirty="0" smtClean="0"/>
              <a:t> and maybe a few odds and ends</a:t>
            </a:r>
            <a:endParaRPr lang="en-US" dirty="0" smtClean="0"/>
          </a:p>
          <a:p>
            <a:pPr lvl="1"/>
            <a:r>
              <a:rPr lang="en-US" dirty="0" smtClean="0"/>
              <a:t>T : Q x </a:t>
            </a:r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→ </a:t>
            </a:r>
            <a:r>
              <a:rPr lang="en-US" dirty="0" smtClean="0"/>
              <a:t>Q x E</a:t>
            </a:r>
            <a:r>
              <a:rPr lang="en-US" baseline="-25000" dirty="0" smtClean="0"/>
              <a:t>2</a:t>
            </a:r>
            <a:r>
              <a:rPr lang="en-US" dirty="0" smtClean="0"/>
              <a:t> x {L,R} is </a:t>
            </a:r>
            <a:r>
              <a:rPr lang="en-US" dirty="0" smtClean="0"/>
              <a:t>the transition function</a:t>
            </a:r>
          </a:p>
          <a:p>
            <a:pPr lvl="1"/>
            <a:r>
              <a:rPr lang="en-US" dirty="0" smtClean="0"/>
              <a:t> q</a:t>
            </a:r>
            <a:r>
              <a:rPr lang="en-US" baseline="-25000" dirty="0" smtClean="0"/>
              <a:t>0 </a:t>
            </a:r>
            <a:r>
              <a:rPr lang="en-US" dirty="0" smtClean="0"/>
              <a:t>is the start state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 smtClean="0"/>
              <a:t>is the accept </a:t>
            </a:r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/>
              <a:t>2</a:t>
            </a:r>
            <a:r>
              <a:rPr lang="en-US" dirty="0" smtClean="0"/>
              <a:t> is the reject states</a:t>
            </a:r>
          </a:p>
          <a:p>
            <a:pPr lvl="1"/>
            <a:endParaRPr lang="en-US" dirty="0"/>
          </a:p>
        </p:txBody>
      </p:sp>
      <p:pic>
        <p:nvPicPr>
          <p:cNvPr id="5" name="Picture 4" descr="1000px-Turing_machine_2b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5029200"/>
            <a:ext cx="6629400" cy="1564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Come In The Second Half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Some extremely cool stuff:</a:t>
            </a:r>
          </a:p>
          <a:p>
            <a:r>
              <a:rPr lang="en-US" dirty="0" smtClean="0"/>
              <a:t>The Turing-Church Hypothesis, which touches on the fundamental question of “What is Computing?”</a:t>
            </a:r>
          </a:p>
          <a:p>
            <a:r>
              <a:rPr lang="en-US" dirty="0" smtClean="0"/>
              <a:t>The existence of well-defined mathematical problems no machine can compute solutions for (including modern computers)</a:t>
            </a:r>
          </a:p>
          <a:p>
            <a:r>
              <a:rPr lang="en-US" dirty="0" smtClean="0"/>
              <a:t>Efficiency, discussed at long last, including P/NP problem which is one of the great unsolved questions of modern mathematics</a:t>
            </a:r>
          </a:p>
          <a:p>
            <a:r>
              <a:rPr lang="en-US" dirty="0" smtClean="0"/>
              <a:t>Even more fun playing with interesting machines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From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What is one thing you particularly liked about the class so far?</a:t>
            </a:r>
          </a:p>
          <a:p>
            <a:pPr>
              <a:buNone/>
            </a:pPr>
            <a:r>
              <a:rPr lang="en-US" dirty="0" smtClean="0"/>
              <a:t>2. What is one thing that could be improved about the class so far?</a:t>
            </a:r>
          </a:p>
          <a:p>
            <a:pPr>
              <a:buNone/>
            </a:pPr>
            <a:r>
              <a:rPr lang="en-US" dirty="0" smtClean="0"/>
              <a:t>3. Sum of your feeling about the class in 1 or 2 </a:t>
            </a:r>
            <a:r>
              <a:rPr lang="en-US" smtClean="0"/>
              <a:t>short sentences.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282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Does Not Compute 5: DFA/NFA Equivalence Turing Machines</vt:lpstr>
      <vt:lpstr>Alan Turing</vt:lpstr>
      <vt:lpstr>Our New Machine</vt:lpstr>
      <vt:lpstr>To Come In The Second Half</vt:lpstr>
      <vt:lpstr>Feedback From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Not Compute 5: DFA/NFA Equivalence Turing Machines</dc:title>
  <dc:creator>Mike</dc:creator>
  <cp:lastModifiedBy>Mike</cp:lastModifiedBy>
  <cp:revision>19</cp:revision>
  <dcterms:created xsi:type="dcterms:W3CDTF">2011-07-07T02:32:49Z</dcterms:created>
  <dcterms:modified xsi:type="dcterms:W3CDTF">2011-07-07T05:56:04Z</dcterms:modified>
</cp:coreProperties>
</file>