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182-528B-44E9-822A-36DFA08C8F5F}" type="datetimeFigureOut">
              <a:rPr lang="en-US" smtClean="0"/>
              <a:t>6/24/2011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EF62-5AC8-4893-AE30-3AB518797C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182-528B-44E9-822A-36DFA08C8F5F}" type="datetimeFigureOut">
              <a:rPr lang="en-US" smtClean="0"/>
              <a:t>6/24/2011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EF62-5AC8-4893-AE30-3AB518797C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182-528B-44E9-822A-36DFA08C8F5F}" type="datetimeFigureOut">
              <a:rPr lang="en-US" smtClean="0"/>
              <a:t>6/24/2011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EF62-5AC8-4893-AE30-3AB518797C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182-528B-44E9-822A-36DFA08C8F5F}" type="datetimeFigureOut">
              <a:rPr lang="en-US" smtClean="0"/>
              <a:t>6/24/2011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EF62-5AC8-4893-AE30-3AB518797C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182-528B-44E9-822A-36DFA08C8F5F}" type="datetimeFigureOut">
              <a:rPr lang="en-US" smtClean="0"/>
              <a:t>6/24/2011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EF62-5AC8-4893-AE30-3AB518797C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182-528B-44E9-822A-36DFA08C8F5F}" type="datetimeFigureOut">
              <a:rPr lang="en-US" smtClean="0"/>
              <a:t>6/24/2011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EF62-5AC8-4893-AE30-3AB518797C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182-528B-44E9-822A-36DFA08C8F5F}" type="datetimeFigureOut">
              <a:rPr lang="en-US" smtClean="0"/>
              <a:t>6/24/2011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EF62-5AC8-4893-AE30-3AB518797C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182-528B-44E9-822A-36DFA08C8F5F}" type="datetimeFigureOut">
              <a:rPr lang="en-US" smtClean="0"/>
              <a:t>6/24/2011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EF62-5AC8-4893-AE30-3AB518797C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182-528B-44E9-822A-36DFA08C8F5F}" type="datetimeFigureOut">
              <a:rPr lang="en-US" smtClean="0"/>
              <a:t>6/24/2011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EF62-5AC8-4893-AE30-3AB518797C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182-528B-44E9-822A-36DFA08C8F5F}" type="datetimeFigureOut">
              <a:rPr lang="en-US" smtClean="0"/>
              <a:t>6/24/2011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EF62-5AC8-4893-AE30-3AB518797C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182-528B-44E9-822A-36DFA08C8F5F}" type="datetimeFigureOut">
              <a:rPr lang="en-US" smtClean="0"/>
              <a:t>6/24/2011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EF62-5AC8-4893-AE30-3AB518797C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E182-528B-44E9-822A-36DFA08C8F5F}" type="datetimeFigureOut">
              <a:rPr lang="en-US" smtClean="0"/>
              <a:t>6/24/2011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DEF62-5AC8-4893-AE30-3AB518797C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4800" y="5715000"/>
            <a:ext cx="8566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What if you could build a </a:t>
            </a:r>
            <a:r>
              <a:rPr lang="en-US" sz="3600" b="1" i="1" dirty="0" err="1" smtClean="0"/>
              <a:t>trinary</a:t>
            </a:r>
            <a:r>
              <a:rPr lang="en-US" sz="3600" b="1" dirty="0" smtClean="0"/>
              <a:t> computer?</a:t>
            </a:r>
            <a:endParaRPr lang="en-US" sz="4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8600"/>
            <a:ext cx="5562600" cy="546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Take This Class?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828800"/>
            <a:ext cx="3276600" cy="457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1828800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“I used to think using the computer was hard.  Then I realized that modern computers are computationally equivalent to a 3-dimensional 16-color cellular automata!   Now I totally have my own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 page and even made my grandmother a card for her birthday.  Thanks ‘Does Not Compute’!”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-previous satisfied student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You will be able answer that question about binary/</a:t>
            </a:r>
            <a:r>
              <a:rPr lang="en-US" sz="2800" dirty="0" err="1" smtClean="0"/>
              <a:t>trinary</a:t>
            </a:r>
            <a:r>
              <a:rPr lang="en-US" sz="2800" dirty="0" smtClean="0"/>
              <a:t> computers, and a bunch more way harder questions in that vein.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You will learn a set of tools you can use to reason mathematically about computation.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You will design your own sort of computational “machine”, and be able to articulate how it is both similar a different that existing machines (real and imagined).  I hope this will make you think about things like computers and programming in a more flexible way.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Be Studying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5791200" cy="2895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Computation</a:t>
            </a:r>
          </a:p>
          <a:p>
            <a:pPr algn="ctr"/>
            <a:endParaRPr lang="en-US" sz="3600" b="1" dirty="0" smtClean="0"/>
          </a:p>
          <a:p>
            <a:pPr algn="just"/>
            <a:r>
              <a:rPr lang="en-US" sz="2400" dirty="0" smtClean="0"/>
              <a:t>I define computation as the ability for a </a:t>
            </a:r>
            <a:r>
              <a:rPr lang="en-US" sz="2400" i="1" dirty="0" smtClean="0"/>
              <a:t>machine</a:t>
            </a:r>
            <a:r>
              <a:rPr lang="en-US" sz="2400" dirty="0" smtClean="0"/>
              <a:t> to answer specific questions like “what is the square root of 77?”</a:t>
            </a:r>
            <a:endParaRPr lang="en-US" sz="1200" dirty="0"/>
          </a:p>
        </p:txBody>
      </p:sp>
      <p:sp>
        <p:nvSpPr>
          <p:cNvPr id="6" name="Up Arrow Callout 5"/>
          <p:cNvSpPr/>
          <p:nvPr/>
        </p:nvSpPr>
        <p:spPr>
          <a:xfrm>
            <a:off x="2286000" y="4648200"/>
            <a:ext cx="4724400" cy="14478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may note that this definition is neither very philosophical nor mathematically rigorous.   Also what do I mean by </a:t>
            </a:r>
            <a:r>
              <a:rPr lang="en-US" i="1" dirty="0" smtClean="0"/>
              <a:t>machine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Be Studying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5791200" cy="213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Computation</a:t>
            </a:r>
          </a:p>
          <a:p>
            <a:pPr algn="just"/>
            <a:r>
              <a:rPr lang="en-US" sz="2400" dirty="0" smtClean="0"/>
              <a:t>I define computation as the ability for a </a:t>
            </a:r>
            <a:r>
              <a:rPr lang="en-US" sz="2400" i="1" dirty="0" smtClean="0"/>
              <a:t>machine</a:t>
            </a:r>
            <a:r>
              <a:rPr lang="en-US" sz="2400" dirty="0" smtClean="0"/>
              <a:t> to answer specific questions like “what is the square root of 77?”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1828800" y="3810000"/>
            <a:ext cx="5791200" cy="2514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Computational Power</a:t>
            </a:r>
          </a:p>
          <a:p>
            <a:pPr algn="just"/>
            <a:r>
              <a:rPr lang="en-US" sz="2400" dirty="0" smtClean="0"/>
              <a:t>I define computational power as the question of whether a </a:t>
            </a:r>
            <a:r>
              <a:rPr lang="en-US" sz="2400" i="1" dirty="0" smtClean="0"/>
              <a:t>type of machine</a:t>
            </a:r>
            <a:r>
              <a:rPr lang="en-US" sz="2400" dirty="0" smtClean="0"/>
              <a:t> can be built to answer a specific </a:t>
            </a:r>
            <a:r>
              <a:rPr lang="en-US" sz="2400" i="1" dirty="0" smtClean="0"/>
              <a:t>kind of question</a:t>
            </a:r>
            <a:r>
              <a:rPr lang="en-US" sz="2400" dirty="0" smtClean="0"/>
              <a:t>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219200"/>
            <a:ext cx="8610600" cy="1447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Computational Power</a:t>
            </a:r>
          </a:p>
          <a:p>
            <a:pPr algn="just"/>
            <a:r>
              <a:rPr lang="en-US" sz="2400" dirty="0" smtClean="0"/>
              <a:t>I define computational power as the question of whether a </a:t>
            </a:r>
            <a:r>
              <a:rPr lang="en-US" sz="2400" i="1" dirty="0" smtClean="0"/>
              <a:t>type of machine</a:t>
            </a:r>
            <a:r>
              <a:rPr lang="en-US" sz="2400" dirty="0" smtClean="0"/>
              <a:t> can be built to answer a specific </a:t>
            </a:r>
            <a:r>
              <a:rPr lang="en-US" sz="2400" i="1" dirty="0" smtClean="0"/>
              <a:t>kind of question</a:t>
            </a:r>
            <a:r>
              <a:rPr lang="en-US" sz="2400" dirty="0" smtClean="0"/>
              <a:t>.</a:t>
            </a:r>
            <a:endParaRPr lang="en-US" sz="12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0"/>
            <a:ext cx="333611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191000" y="29718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mechanical adding machine.  Is it possible to build a similar, purely mechanical machine that could compute square roots?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Basic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start with some sort of really </a:t>
            </a:r>
            <a:r>
              <a:rPr lang="en-US" dirty="0" err="1" smtClean="0"/>
              <a:t>really</a:t>
            </a:r>
            <a:r>
              <a:rPr lang="en-US" dirty="0" smtClean="0"/>
              <a:t> simple machine</a:t>
            </a:r>
          </a:p>
          <a:p>
            <a:r>
              <a:rPr lang="en-US" dirty="0" smtClean="0"/>
              <a:t>We will play around with it to see what it can do and if we can design better, cooler, machines</a:t>
            </a:r>
          </a:p>
          <a:p>
            <a:r>
              <a:rPr lang="en-US" dirty="0" smtClean="0"/>
              <a:t>Once we get a couple of these simple machines under our belt, we’ll step back and try to tell us what this means for the idea of computation in general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066800"/>
            <a:ext cx="603421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572000"/>
            <a:ext cx="6019800" cy="79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47800" y="533400"/>
            <a:ext cx="1091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rule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411480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?????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743200"/>
            <a:ext cx="6019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447800" y="2286000"/>
            <a:ext cx="211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Much more complex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5638800"/>
            <a:ext cx="15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Group’s Choice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57400" y="0"/>
            <a:ext cx="1210665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390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Why Take This Class?</vt:lpstr>
      <vt:lpstr>Goals for this Class</vt:lpstr>
      <vt:lpstr>What We Will Be Studying</vt:lpstr>
      <vt:lpstr>What We Will Be Studying</vt:lpstr>
      <vt:lpstr>Examples</vt:lpstr>
      <vt:lpstr>Our Basic Plan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</dc:creator>
  <cp:lastModifiedBy>Mike</cp:lastModifiedBy>
  <cp:revision>23</cp:revision>
  <dcterms:created xsi:type="dcterms:W3CDTF">2011-06-24T20:27:32Z</dcterms:created>
  <dcterms:modified xsi:type="dcterms:W3CDTF">2011-06-25T01:41:44Z</dcterms:modified>
</cp:coreProperties>
</file>