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58" r:id="rId5"/>
    <p:sldId id="265" r:id="rId6"/>
    <p:sldId id="268" r:id="rId7"/>
    <p:sldId id="259" r:id="rId8"/>
    <p:sldId id="260" r:id="rId9"/>
    <p:sldId id="261" r:id="rId10"/>
    <p:sldId id="262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ke\Dropbox\Win-Documents\FractalFeedbackSystem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ke\Dropbox\Win-Documents\FractalFeedbackSystem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ke\Dropbox\Win-Documents\FractalFeedbackSystem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ke\Dropbox\Win-Documents\FractalFeedbackSystem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>
        <c:manualLayout>
          <c:xMode val="edge"/>
          <c:yMode val="edge"/>
          <c:x val="0.36511579792865956"/>
          <c:y val="2.2471910112359602E-2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Sheet2!$C$1</c:f>
              <c:strCache>
                <c:ptCount val="1"/>
                <c:pt idx="0">
                  <c:v>Ninja Population</c:v>
                </c:pt>
              </c:strCache>
            </c:strRef>
          </c:tx>
          <c:marker>
            <c:symbol val="none"/>
          </c:marker>
          <c:val>
            <c:numRef>
              <c:f>Sheet2!$C$2:$C$101</c:f>
              <c:numCache>
                <c:formatCode>General</c:formatCode>
                <c:ptCount val="100"/>
                <c:pt idx="0">
                  <c:v>1.0000000000000002E-2</c:v>
                </c:pt>
                <c:pt idx="1">
                  <c:v>3.9700000000000006E-2</c:v>
                </c:pt>
                <c:pt idx="2">
                  <c:v>0.15407173000000005</c:v>
                </c:pt>
                <c:pt idx="3">
                  <c:v>0.54507262604442142</c:v>
                </c:pt>
                <c:pt idx="4">
                  <c:v>1.2889780011888008</c:v>
                </c:pt>
                <c:pt idx="5">
                  <c:v>0.17151914210917557</c:v>
                </c:pt>
                <c:pt idx="6">
                  <c:v>0.59782012010709951</c:v>
                </c:pt>
                <c:pt idx="7">
                  <c:v>1.3191137924137974</c:v>
                </c:pt>
                <c:pt idx="8">
                  <c:v>5.6271577646256565E-2</c:v>
                </c:pt>
                <c:pt idx="9">
                  <c:v>0.21558683923263025</c:v>
                </c:pt>
                <c:pt idx="10">
                  <c:v>0.72291430117957312</c:v>
                </c:pt>
                <c:pt idx="11">
                  <c:v>1.3238419441684408</c:v>
                </c:pt>
                <c:pt idx="12">
                  <c:v>3.7695297254731759E-2</c:v>
                </c:pt>
                <c:pt idx="13">
                  <c:v>0.14651838271355924</c:v>
                </c:pt>
                <c:pt idx="14">
                  <c:v>0.52167062143524601</c:v>
                </c:pt>
                <c:pt idx="15">
                  <c:v>1.2702617739350768</c:v>
                </c:pt>
                <c:pt idx="16">
                  <c:v>0.24035217277824272</c:v>
                </c:pt>
                <c:pt idx="17">
                  <c:v>0.78810119023530412</c:v>
                </c:pt>
                <c:pt idx="18">
                  <c:v>1.2890943027903072</c:v>
                </c:pt>
                <c:pt idx="19">
                  <c:v>0.17108484670194324</c:v>
                </c:pt>
                <c:pt idx="20">
                  <c:v>0.59652931249469088</c:v>
                </c:pt>
                <c:pt idx="21">
                  <c:v>1.318575587982598</c:v>
                </c:pt>
                <c:pt idx="22">
                  <c:v>5.8377608259430738E-2</c:v>
                </c:pt>
                <c:pt idx="23">
                  <c:v>0.22328659759944827</c:v>
                </c:pt>
                <c:pt idx="24">
                  <c:v>0.74357567639517952</c:v>
                </c:pt>
                <c:pt idx="25">
                  <c:v>1.315588346001072</c:v>
                </c:pt>
                <c:pt idx="26">
                  <c:v>7.0035295602778991E-2</c:v>
                </c:pt>
                <c:pt idx="27">
                  <c:v>0.26542635452061009</c:v>
                </c:pt>
                <c:pt idx="28">
                  <c:v>0.85035196906013844</c:v>
                </c:pt>
                <c:pt idx="29">
                  <c:v>1.2321124623871897</c:v>
                </c:pt>
                <c:pt idx="30">
                  <c:v>0.37414648963928687</c:v>
                </c:pt>
                <c:pt idx="31">
                  <c:v>1.0766291714289444</c:v>
                </c:pt>
                <c:pt idx="32">
                  <c:v>0.82912556740045162</c:v>
                </c:pt>
                <c:pt idx="33">
                  <c:v>1.2541546500504437</c:v>
                </c:pt>
                <c:pt idx="34">
                  <c:v>0.29790694147232072</c:v>
                </c:pt>
                <c:pt idx="35">
                  <c:v>0.92538212855710456</c:v>
                </c:pt>
                <c:pt idx="36">
                  <c:v>1.1325322626697858</c:v>
                </c:pt>
                <c:pt idx="37">
                  <c:v>0.68224107271530998</c:v>
                </c:pt>
                <c:pt idx="38">
                  <c:v>1.3326056469620293</c:v>
                </c:pt>
                <c:pt idx="39">
                  <c:v>2.9091569028512074E-3</c:v>
                </c:pt>
                <c:pt idx="40">
                  <c:v>1.1611238029748608E-2</c:v>
                </c:pt>
                <c:pt idx="41">
                  <c:v>4.6040489573243984E-2</c:v>
                </c:pt>
                <c:pt idx="42">
                  <c:v>0.17780277825254395</c:v>
                </c:pt>
                <c:pt idx="43">
                  <c:v>0.61636962914720583</c:v>
                </c:pt>
                <c:pt idx="44">
                  <c:v>1.3257439573836312</c:v>
                </c:pt>
                <c:pt idx="45">
                  <c:v>3.0184707916890881E-2</c:v>
                </c:pt>
                <c:pt idx="46">
                  <c:v>0.11800548189147948</c:v>
                </c:pt>
                <c:pt idx="47">
                  <c:v>0.43024604629659691</c:v>
                </c:pt>
                <c:pt idx="48">
                  <c:v>1.1656492041248276</c:v>
                </c:pt>
                <c:pt idx="49">
                  <c:v>0.58638261526877833</c:v>
                </c:pt>
                <c:pt idx="50">
                  <c:v>1.313996746606757</c:v>
                </c:pt>
                <c:pt idx="51">
                  <c:v>7.6224636147602012E-2</c:v>
                </c:pt>
                <c:pt idx="52">
                  <c:v>0.28746795912290507</c:v>
                </c:pt>
                <c:pt idx="53">
                  <c:v>0.90195835392475554</c:v>
                </c:pt>
                <c:pt idx="54">
                  <c:v>1.1672467990550581</c:v>
                </c:pt>
                <c:pt idx="55">
                  <c:v>0.58159192650739422</c:v>
                </c:pt>
                <c:pt idx="56">
                  <c:v>1.3116201990938299</c:v>
                </c:pt>
                <c:pt idx="57">
                  <c:v>8.5438156362504833E-2</c:v>
                </c:pt>
                <c:pt idx="58">
                  <c:v>0.31985358976214801</c:v>
                </c:pt>
                <c:pt idx="59">
                  <c:v>0.97249540239739429</c:v>
                </c:pt>
                <c:pt idx="60">
                  <c:v>1.0527396865373677</c:v>
                </c:pt>
                <c:pt idx="61">
                  <c:v>0.8861762033170848</c:v>
                </c:pt>
                <c:pt idx="62">
                  <c:v>1.1887800232918901</c:v>
                </c:pt>
                <c:pt idx="63">
                  <c:v>0.51552626183396111</c:v>
                </c:pt>
                <c:pt idx="64">
                  <c:v>1.2648030674143509</c:v>
                </c:pt>
                <c:pt idx="65">
                  <c:v>0.26003187163514979</c:v>
                </c:pt>
                <c:pt idx="66">
                  <c:v>0.83727776374236185</c:v>
                </c:pt>
                <c:pt idx="67">
                  <c:v>1.2460088939972165</c:v>
                </c:pt>
                <c:pt idx="68">
                  <c:v>0.32642108422836597</c:v>
                </c:pt>
                <c:pt idx="69">
                  <c:v>0.98603216422699758</c:v>
                </c:pt>
                <c:pt idx="70">
                  <c:v>1.0273503702374598</c:v>
                </c:pt>
                <c:pt idx="71">
                  <c:v>0.94305513126870211</c:v>
                </c:pt>
                <c:pt idx="72">
                  <c:v>1.1041615832381217</c:v>
                </c:pt>
                <c:pt idx="73">
                  <c:v>0.75912792725574019</c:v>
                </c:pt>
                <c:pt idx="74">
                  <c:v>1.3076860792041716</c:v>
                </c:pt>
                <c:pt idx="75">
                  <c:v>0.10061567158354959</c:v>
                </c:pt>
                <c:pt idx="76">
                  <c:v>0.37209214622957221</c:v>
                </c:pt>
                <c:pt idx="77">
                  <c:v>1.073010889061101</c:v>
                </c:pt>
                <c:pt idx="78">
                  <c:v>0.83798645211332146</c:v>
                </c:pt>
                <c:pt idx="79">
                  <c:v>1.2452819266768702</c:v>
                </c:pt>
                <c:pt idx="80">
                  <c:v>0.3289464759833079</c:v>
                </c:pt>
                <c:pt idx="81">
                  <c:v>0.99116855174772012</c:v>
                </c:pt>
                <c:pt idx="82">
                  <c:v>1.0174289130698611</c:v>
                </c:pt>
                <c:pt idx="83">
                  <c:v>0.96423087282788722</c:v>
                </c:pt>
                <c:pt idx="84">
                  <c:v>1.0676999629682615</c:v>
                </c:pt>
                <c:pt idx="85">
                  <c:v>0.85085021910576508</c:v>
                </c:pt>
                <c:pt idx="86">
                  <c:v>1.2315625903660752</c:v>
                </c:pt>
                <c:pt idx="87">
                  <c:v>0.37601111949670951</c:v>
                </c:pt>
                <c:pt idx="88">
                  <c:v>1.0798913920313316</c:v>
                </c:pt>
                <c:pt idx="89">
                  <c:v>0.82106931237522462</c:v>
                </c:pt>
                <c:pt idx="90">
                  <c:v>1.2618128023279258</c:v>
                </c:pt>
                <c:pt idx="91">
                  <c:v>0.27073656495574377</c:v>
                </c:pt>
                <c:pt idx="92">
                  <c:v>0.86305139701086808</c:v>
                </c:pt>
                <c:pt idx="93">
                  <c:v>1.2176324463962396</c:v>
                </c:pt>
                <c:pt idx="94">
                  <c:v>0.42264346203428532</c:v>
                </c:pt>
                <c:pt idx="95">
                  <c:v>1.1546913601361619</c:v>
                </c:pt>
                <c:pt idx="96">
                  <c:v>0.61882902902534909</c:v>
                </c:pt>
                <c:pt idx="97">
                  <c:v>1.3264680146080274</c:v>
                </c:pt>
                <c:pt idx="98">
                  <c:v>2.7319877097624411E-2</c:v>
                </c:pt>
                <c:pt idx="99">
                  <c:v>0.10704038133660972</c:v>
                </c:pt>
              </c:numCache>
            </c:numRef>
          </c:val>
        </c:ser>
        <c:marker val="1"/>
        <c:axId val="50632192"/>
        <c:axId val="50633728"/>
      </c:lineChart>
      <c:catAx>
        <c:axId val="50632192"/>
        <c:scaling>
          <c:orientation val="minMax"/>
        </c:scaling>
        <c:axPos val="b"/>
        <c:tickLblPos val="nextTo"/>
        <c:crossAx val="50633728"/>
        <c:crosses val="autoZero"/>
        <c:auto val="1"/>
        <c:lblAlgn val="ctr"/>
        <c:lblOffset val="100"/>
      </c:catAx>
      <c:valAx>
        <c:axId val="50633728"/>
        <c:scaling>
          <c:orientation val="minMax"/>
        </c:scaling>
        <c:axPos val="l"/>
        <c:majorGridlines/>
        <c:numFmt formatCode="General" sourceLinked="1"/>
        <c:tickLblPos val="nextTo"/>
        <c:crossAx val="50632192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>
        <c:manualLayout>
          <c:xMode val="edge"/>
          <c:yMode val="edge"/>
          <c:x val="0.36511579792865956"/>
          <c:y val="2.2471910112359595E-2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Sheet2!$C$1</c:f>
              <c:strCache>
                <c:ptCount val="1"/>
                <c:pt idx="0">
                  <c:v>Ninja Population</c:v>
                </c:pt>
              </c:strCache>
            </c:strRef>
          </c:tx>
          <c:marker>
            <c:symbol val="none"/>
          </c:marker>
          <c:val>
            <c:numRef>
              <c:f>Sheet2!$C$2:$C$101</c:f>
              <c:numCache>
                <c:formatCode>General</c:formatCode>
                <c:ptCount val="100"/>
                <c:pt idx="0">
                  <c:v>1.0000000000000002E-2</c:v>
                </c:pt>
                <c:pt idx="1">
                  <c:v>3.9699999999999999E-2</c:v>
                </c:pt>
                <c:pt idx="2">
                  <c:v>0.15407173000000005</c:v>
                </c:pt>
                <c:pt idx="3">
                  <c:v>0.54507262604442142</c:v>
                </c:pt>
                <c:pt idx="4">
                  <c:v>1.2889780011888008</c:v>
                </c:pt>
                <c:pt idx="5">
                  <c:v>0.17151914210917557</c:v>
                </c:pt>
                <c:pt idx="6">
                  <c:v>0.5978201201070994</c:v>
                </c:pt>
                <c:pt idx="7">
                  <c:v>1.3191137924137974</c:v>
                </c:pt>
                <c:pt idx="8">
                  <c:v>5.6271577646256565E-2</c:v>
                </c:pt>
                <c:pt idx="9">
                  <c:v>0.21558683923263025</c:v>
                </c:pt>
                <c:pt idx="10">
                  <c:v>0.72291430117957312</c:v>
                </c:pt>
                <c:pt idx="11">
                  <c:v>1.3238419441684408</c:v>
                </c:pt>
                <c:pt idx="12">
                  <c:v>3.7695297254731759E-2</c:v>
                </c:pt>
                <c:pt idx="13">
                  <c:v>0.14651838271355924</c:v>
                </c:pt>
                <c:pt idx="14">
                  <c:v>0.52167062143524601</c:v>
                </c:pt>
                <c:pt idx="15">
                  <c:v>1.2702617739350768</c:v>
                </c:pt>
                <c:pt idx="16">
                  <c:v>0.24035217277824272</c:v>
                </c:pt>
                <c:pt idx="17">
                  <c:v>0.78810119023530412</c:v>
                </c:pt>
                <c:pt idx="18">
                  <c:v>1.2890943027903072</c:v>
                </c:pt>
                <c:pt idx="19">
                  <c:v>0.17108484670194324</c:v>
                </c:pt>
                <c:pt idx="20">
                  <c:v>0.59652931249469077</c:v>
                </c:pt>
                <c:pt idx="21">
                  <c:v>1.318575587982598</c:v>
                </c:pt>
                <c:pt idx="22">
                  <c:v>5.8377608259430731E-2</c:v>
                </c:pt>
                <c:pt idx="23">
                  <c:v>0.22328659759944824</c:v>
                </c:pt>
                <c:pt idx="24">
                  <c:v>0.74357567639517952</c:v>
                </c:pt>
                <c:pt idx="25">
                  <c:v>1.315588346001072</c:v>
                </c:pt>
                <c:pt idx="26">
                  <c:v>7.0035295602778991E-2</c:v>
                </c:pt>
                <c:pt idx="27">
                  <c:v>0.26542635452061009</c:v>
                </c:pt>
                <c:pt idx="28">
                  <c:v>0.85035196906013844</c:v>
                </c:pt>
                <c:pt idx="29">
                  <c:v>1.2321124623871897</c:v>
                </c:pt>
                <c:pt idx="30">
                  <c:v>0.37414648963928687</c:v>
                </c:pt>
                <c:pt idx="31">
                  <c:v>1.0766291714289444</c:v>
                </c:pt>
                <c:pt idx="32">
                  <c:v>0.82912556740045162</c:v>
                </c:pt>
                <c:pt idx="33">
                  <c:v>1.2541546500504437</c:v>
                </c:pt>
                <c:pt idx="34">
                  <c:v>0.29790694147232072</c:v>
                </c:pt>
                <c:pt idx="35">
                  <c:v>0.92538212855710456</c:v>
                </c:pt>
                <c:pt idx="36">
                  <c:v>1.1325322626697858</c:v>
                </c:pt>
                <c:pt idx="37">
                  <c:v>0.68224107271530987</c:v>
                </c:pt>
                <c:pt idx="38">
                  <c:v>1.3326056469620293</c:v>
                </c:pt>
                <c:pt idx="39">
                  <c:v>2.909156902851207E-3</c:v>
                </c:pt>
                <c:pt idx="40">
                  <c:v>1.1611238029748606E-2</c:v>
                </c:pt>
                <c:pt idx="41">
                  <c:v>4.6040489573243977E-2</c:v>
                </c:pt>
                <c:pt idx="42">
                  <c:v>0.17780277825254395</c:v>
                </c:pt>
                <c:pt idx="43">
                  <c:v>0.61636962914720583</c:v>
                </c:pt>
                <c:pt idx="44">
                  <c:v>1.3257439573836312</c:v>
                </c:pt>
                <c:pt idx="45">
                  <c:v>3.0184707916890877E-2</c:v>
                </c:pt>
                <c:pt idx="46">
                  <c:v>0.11800548189147947</c:v>
                </c:pt>
                <c:pt idx="47">
                  <c:v>0.43024604629659691</c:v>
                </c:pt>
                <c:pt idx="48">
                  <c:v>1.1656492041248276</c:v>
                </c:pt>
                <c:pt idx="49">
                  <c:v>0.58638261526877822</c:v>
                </c:pt>
                <c:pt idx="50">
                  <c:v>1.313996746606757</c:v>
                </c:pt>
                <c:pt idx="51">
                  <c:v>7.6224636147602012E-2</c:v>
                </c:pt>
                <c:pt idx="52">
                  <c:v>0.28746795912290507</c:v>
                </c:pt>
                <c:pt idx="53">
                  <c:v>0.90195835392475554</c:v>
                </c:pt>
                <c:pt idx="54">
                  <c:v>1.1672467990550581</c:v>
                </c:pt>
                <c:pt idx="55">
                  <c:v>0.58159192650739411</c:v>
                </c:pt>
                <c:pt idx="56">
                  <c:v>1.3116201990938299</c:v>
                </c:pt>
                <c:pt idx="57">
                  <c:v>8.5438156362504833E-2</c:v>
                </c:pt>
                <c:pt idx="58">
                  <c:v>0.31985358976214801</c:v>
                </c:pt>
                <c:pt idx="59">
                  <c:v>0.9724954023973944</c:v>
                </c:pt>
                <c:pt idx="60">
                  <c:v>1.0527396865373677</c:v>
                </c:pt>
                <c:pt idx="61">
                  <c:v>0.88617620331708469</c:v>
                </c:pt>
                <c:pt idx="62">
                  <c:v>1.1887800232918901</c:v>
                </c:pt>
                <c:pt idx="63">
                  <c:v>0.51552626183396111</c:v>
                </c:pt>
                <c:pt idx="64">
                  <c:v>1.2648030674143509</c:v>
                </c:pt>
                <c:pt idx="65">
                  <c:v>0.26003187163514979</c:v>
                </c:pt>
                <c:pt idx="66">
                  <c:v>0.83727776374236185</c:v>
                </c:pt>
                <c:pt idx="67">
                  <c:v>1.2460088939972165</c:v>
                </c:pt>
                <c:pt idx="68">
                  <c:v>0.32642108422836597</c:v>
                </c:pt>
                <c:pt idx="69">
                  <c:v>0.98603216422699758</c:v>
                </c:pt>
                <c:pt idx="70">
                  <c:v>1.0273503702374598</c:v>
                </c:pt>
                <c:pt idx="71">
                  <c:v>0.94305513126870211</c:v>
                </c:pt>
                <c:pt idx="72">
                  <c:v>1.1041615832381217</c:v>
                </c:pt>
                <c:pt idx="73">
                  <c:v>0.75912792725574019</c:v>
                </c:pt>
                <c:pt idx="74">
                  <c:v>1.3076860792041716</c:v>
                </c:pt>
                <c:pt idx="75">
                  <c:v>0.10061567158354959</c:v>
                </c:pt>
                <c:pt idx="76">
                  <c:v>0.37209214622957221</c:v>
                </c:pt>
                <c:pt idx="77">
                  <c:v>1.073010889061101</c:v>
                </c:pt>
                <c:pt idx="78">
                  <c:v>0.83798645211332146</c:v>
                </c:pt>
                <c:pt idx="79">
                  <c:v>1.2452819266768702</c:v>
                </c:pt>
                <c:pt idx="80">
                  <c:v>0.3289464759833079</c:v>
                </c:pt>
                <c:pt idx="81">
                  <c:v>0.99116855174772012</c:v>
                </c:pt>
                <c:pt idx="82">
                  <c:v>1.0174289130698611</c:v>
                </c:pt>
                <c:pt idx="83">
                  <c:v>0.96423087282788722</c:v>
                </c:pt>
                <c:pt idx="84">
                  <c:v>1.0676999629682615</c:v>
                </c:pt>
                <c:pt idx="85">
                  <c:v>0.85085021910576508</c:v>
                </c:pt>
                <c:pt idx="86">
                  <c:v>1.2315625903660752</c:v>
                </c:pt>
                <c:pt idx="87">
                  <c:v>0.37601111949670951</c:v>
                </c:pt>
                <c:pt idx="88">
                  <c:v>1.0798913920313316</c:v>
                </c:pt>
                <c:pt idx="89">
                  <c:v>0.82106931237522462</c:v>
                </c:pt>
                <c:pt idx="90">
                  <c:v>1.2618128023279258</c:v>
                </c:pt>
                <c:pt idx="91">
                  <c:v>0.27073656495574377</c:v>
                </c:pt>
                <c:pt idx="92">
                  <c:v>0.86305139701086808</c:v>
                </c:pt>
                <c:pt idx="93">
                  <c:v>1.2176324463962396</c:v>
                </c:pt>
                <c:pt idx="94">
                  <c:v>0.42264346203428532</c:v>
                </c:pt>
                <c:pt idx="95">
                  <c:v>1.1546913601361619</c:v>
                </c:pt>
                <c:pt idx="96">
                  <c:v>0.61882902902534909</c:v>
                </c:pt>
                <c:pt idx="97">
                  <c:v>1.3264680146080274</c:v>
                </c:pt>
                <c:pt idx="98">
                  <c:v>2.7319877097624408E-2</c:v>
                </c:pt>
                <c:pt idx="99">
                  <c:v>0.10704038133660972</c:v>
                </c:pt>
              </c:numCache>
            </c:numRef>
          </c:val>
        </c:ser>
        <c:marker val="1"/>
        <c:axId val="51080192"/>
        <c:axId val="51081984"/>
      </c:lineChart>
      <c:catAx>
        <c:axId val="51080192"/>
        <c:scaling>
          <c:orientation val="minMax"/>
        </c:scaling>
        <c:axPos val="b"/>
        <c:tickLblPos val="nextTo"/>
        <c:crossAx val="51081984"/>
        <c:crosses val="autoZero"/>
        <c:auto val="1"/>
        <c:lblAlgn val="ctr"/>
        <c:lblOffset val="100"/>
      </c:catAx>
      <c:valAx>
        <c:axId val="51081984"/>
        <c:scaling>
          <c:orientation val="minMax"/>
        </c:scaling>
        <c:axPos val="l"/>
        <c:majorGridlines/>
        <c:numFmt formatCode="General" sourceLinked="1"/>
        <c:tickLblPos val="nextTo"/>
        <c:crossAx val="51080192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Sheet2!$D$1</c:f>
              <c:strCache>
                <c:ptCount val="1"/>
                <c:pt idx="0">
                  <c:v>Ninja Population (similar)</c:v>
                </c:pt>
              </c:strCache>
            </c:strRef>
          </c:tx>
          <c:marker>
            <c:symbol val="none"/>
          </c:marker>
          <c:val>
            <c:numRef>
              <c:f>Sheet2!$D$2:$D$101</c:f>
              <c:numCache>
                <c:formatCode>General</c:formatCode>
                <c:ptCount val="100"/>
                <c:pt idx="0">
                  <c:v>1.0000000000000002E-2</c:v>
                </c:pt>
                <c:pt idx="1">
                  <c:v>3.9699999999999999E-2</c:v>
                </c:pt>
                <c:pt idx="2">
                  <c:v>0.15407173000000005</c:v>
                </c:pt>
                <c:pt idx="3">
                  <c:v>0.54507262604442142</c:v>
                </c:pt>
                <c:pt idx="4">
                  <c:v>1.2889780011888008</c:v>
                </c:pt>
                <c:pt idx="5">
                  <c:v>0.17151914210917557</c:v>
                </c:pt>
                <c:pt idx="6">
                  <c:v>0.5978201201070994</c:v>
                </c:pt>
                <c:pt idx="7">
                  <c:v>1.3191137924137974</c:v>
                </c:pt>
                <c:pt idx="8">
                  <c:v>5.6271577646256565E-2</c:v>
                </c:pt>
                <c:pt idx="9">
                  <c:v>0.21558683923263025</c:v>
                </c:pt>
                <c:pt idx="10">
                  <c:v>0.72291430117957312</c:v>
                </c:pt>
                <c:pt idx="11">
                  <c:v>1.3238419441684408</c:v>
                </c:pt>
                <c:pt idx="12">
                  <c:v>3.7695297254731759E-2</c:v>
                </c:pt>
                <c:pt idx="13">
                  <c:v>0.14651838271355924</c:v>
                </c:pt>
                <c:pt idx="14">
                  <c:v>0.52167062143524601</c:v>
                </c:pt>
                <c:pt idx="15">
                  <c:v>1.2702617739350768</c:v>
                </c:pt>
                <c:pt idx="16">
                  <c:v>0.24035217277824272</c:v>
                </c:pt>
                <c:pt idx="17">
                  <c:v>0.78810119023530412</c:v>
                </c:pt>
                <c:pt idx="18">
                  <c:v>1.2890943027903072</c:v>
                </c:pt>
                <c:pt idx="19">
                  <c:v>0.17108484670194324</c:v>
                </c:pt>
                <c:pt idx="20">
                  <c:v>0.59652931249469077</c:v>
                </c:pt>
                <c:pt idx="21">
                  <c:v>1.318575587982598</c:v>
                </c:pt>
                <c:pt idx="22">
                  <c:v>5.8377608259430731E-2</c:v>
                </c:pt>
                <c:pt idx="23">
                  <c:v>0.22328659759944824</c:v>
                </c:pt>
                <c:pt idx="24">
                  <c:v>0.74357567639517952</c:v>
                </c:pt>
                <c:pt idx="25">
                  <c:v>1.315588346001072</c:v>
                </c:pt>
                <c:pt idx="26">
                  <c:v>7.0035295602778991E-2</c:v>
                </c:pt>
                <c:pt idx="27">
                  <c:v>0.26542635452061009</c:v>
                </c:pt>
                <c:pt idx="28">
                  <c:v>0.85035196906013844</c:v>
                </c:pt>
                <c:pt idx="29">
                  <c:v>1.2321124623871897</c:v>
                </c:pt>
                <c:pt idx="30">
                  <c:v>0.37414648963928687</c:v>
                </c:pt>
                <c:pt idx="31">
                  <c:v>1.0766291714289444</c:v>
                </c:pt>
                <c:pt idx="32">
                  <c:v>0.82912556740045162</c:v>
                </c:pt>
                <c:pt idx="33">
                  <c:v>1.2541546500504437</c:v>
                </c:pt>
                <c:pt idx="34">
                  <c:v>0.29790694147232072</c:v>
                </c:pt>
                <c:pt idx="35">
                  <c:v>0.92538212855710456</c:v>
                </c:pt>
                <c:pt idx="36">
                  <c:v>1.1325322626697858</c:v>
                </c:pt>
                <c:pt idx="37">
                  <c:v>0.68224107271530987</c:v>
                </c:pt>
                <c:pt idx="38">
                  <c:v>1.3326056469620293</c:v>
                </c:pt>
                <c:pt idx="39">
                  <c:v>2.909156902851207E-3</c:v>
                </c:pt>
                <c:pt idx="40">
                  <c:v>1.1611238029748606E-2</c:v>
                </c:pt>
                <c:pt idx="41">
                  <c:v>4.6040489573243977E-2</c:v>
                </c:pt>
                <c:pt idx="42">
                  <c:v>0.17780277825254395</c:v>
                </c:pt>
                <c:pt idx="43">
                  <c:v>0.61636962914720583</c:v>
                </c:pt>
                <c:pt idx="44">
                  <c:v>1.3257439573836312</c:v>
                </c:pt>
                <c:pt idx="45">
                  <c:v>3.0184707916890877E-2</c:v>
                </c:pt>
                <c:pt idx="46">
                  <c:v>0.11800548189147947</c:v>
                </c:pt>
                <c:pt idx="47">
                  <c:v>0.43024604629659691</c:v>
                </c:pt>
                <c:pt idx="48">
                  <c:v>1.1656492041248276</c:v>
                </c:pt>
                <c:pt idx="49">
                  <c:v>0.58638261526877822</c:v>
                </c:pt>
                <c:pt idx="50">
                  <c:v>1.313996746606757</c:v>
                </c:pt>
                <c:pt idx="51">
                  <c:v>7.6224636147602012E-2</c:v>
                </c:pt>
                <c:pt idx="52">
                  <c:v>0.28746795912290507</c:v>
                </c:pt>
                <c:pt idx="53">
                  <c:v>0.90195835392475554</c:v>
                </c:pt>
                <c:pt idx="54">
                  <c:v>1.1672467990550581</c:v>
                </c:pt>
                <c:pt idx="55">
                  <c:v>0.58159192650739411</c:v>
                </c:pt>
                <c:pt idx="56">
                  <c:v>1.3116201990938299</c:v>
                </c:pt>
                <c:pt idx="57">
                  <c:v>8.5438156362504833E-2</c:v>
                </c:pt>
                <c:pt idx="58">
                  <c:v>0.31985358976214801</c:v>
                </c:pt>
                <c:pt idx="59">
                  <c:v>0.9724954023973944</c:v>
                </c:pt>
                <c:pt idx="60">
                  <c:v>1.0527396865373677</c:v>
                </c:pt>
                <c:pt idx="61">
                  <c:v>0.88617620331708469</c:v>
                </c:pt>
                <c:pt idx="62">
                  <c:v>1.1887800232918901</c:v>
                </c:pt>
                <c:pt idx="63">
                  <c:v>0.51552626183396111</c:v>
                </c:pt>
                <c:pt idx="64">
                  <c:v>1.2648030674143509</c:v>
                </c:pt>
                <c:pt idx="65">
                  <c:v>0.26003187163514979</c:v>
                </c:pt>
                <c:pt idx="66">
                  <c:v>0.83727776374236185</c:v>
                </c:pt>
                <c:pt idx="67">
                  <c:v>1.2460088939972165</c:v>
                </c:pt>
                <c:pt idx="68">
                  <c:v>0.32642108422836597</c:v>
                </c:pt>
                <c:pt idx="69">
                  <c:v>0.98603216422699758</c:v>
                </c:pt>
                <c:pt idx="70">
                  <c:v>1.0273503702374598</c:v>
                </c:pt>
                <c:pt idx="71">
                  <c:v>0.94305513126870211</c:v>
                </c:pt>
                <c:pt idx="72">
                  <c:v>1.1041615832381217</c:v>
                </c:pt>
                <c:pt idx="73">
                  <c:v>0.75912792725574019</c:v>
                </c:pt>
                <c:pt idx="74">
                  <c:v>1.3076860792041716</c:v>
                </c:pt>
                <c:pt idx="75">
                  <c:v>0.10061567158354959</c:v>
                </c:pt>
                <c:pt idx="76">
                  <c:v>0.37209214622957221</c:v>
                </c:pt>
                <c:pt idx="77">
                  <c:v>1.073010889061101</c:v>
                </c:pt>
                <c:pt idx="78">
                  <c:v>0.83798645211332146</c:v>
                </c:pt>
                <c:pt idx="79">
                  <c:v>1.2452819266768702</c:v>
                </c:pt>
                <c:pt idx="80">
                  <c:v>0.3289464759833079</c:v>
                </c:pt>
                <c:pt idx="81">
                  <c:v>0.99116855174772012</c:v>
                </c:pt>
                <c:pt idx="82">
                  <c:v>1.0174289130698611</c:v>
                </c:pt>
                <c:pt idx="83">
                  <c:v>0.96423087282788722</c:v>
                </c:pt>
                <c:pt idx="84">
                  <c:v>1.0676999629682615</c:v>
                </c:pt>
                <c:pt idx="85">
                  <c:v>0.85085021910576508</c:v>
                </c:pt>
                <c:pt idx="86">
                  <c:v>1.2315625903660752</c:v>
                </c:pt>
                <c:pt idx="87">
                  <c:v>0.37601111949670951</c:v>
                </c:pt>
                <c:pt idx="88">
                  <c:v>1.0798913920313316</c:v>
                </c:pt>
                <c:pt idx="89">
                  <c:v>0.82106931237522462</c:v>
                </c:pt>
                <c:pt idx="90">
                  <c:v>1.2618128023279258</c:v>
                </c:pt>
                <c:pt idx="91">
                  <c:v>0.27073656495574377</c:v>
                </c:pt>
                <c:pt idx="92">
                  <c:v>0.86305139701086808</c:v>
                </c:pt>
                <c:pt idx="93">
                  <c:v>1.2176324463962396</c:v>
                </c:pt>
                <c:pt idx="94">
                  <c:v>0.42264346203428532</c:v>
                </c:pt>
                <c:pt idx="95">
                  <c:v>1.1546913601361619</c:v>
                </c:pt>
                <c:pt idx="96">
                  <c:v>0.61882902902534909</c:v>
                </c:pt>
                <c:pt idx="97">
                  <c:v>1.3264680146080274</c:v>
                </c:pt>
                <c:pt idx="98">
                  <c:v>2.7319877097624408E-2</c:v>
                </c:pt>
                <c:pt idx="99">
                  <c:v>0.10704038133660972</c:v>
                </c:pt>
              </c:numCache>
            </c:numRef>
          </c:val>
        </c:ser>
        <c:marker val="1"/>
        <c:axId val="51105792"/>
        <c:axId val="51107328"/>
      </c:lineChart>
      <c:catAx>
        <c:axId val="51105792"/>
        <c:scaling>
          <c:orientation val="minMax"/>
        </c:scaling>
        <c:axPos val="b"/>
        <c:tickLblPos val="nextTo"/>
        <c:crossAx val="51107328"/>
        <c:crosses val="autoZero"/>
        <c:auto val="1"/>
        <c:lblAlgn val="ctr"/>
        <c:lblOffset val="100"/>
      </c:catAx>
      <c:valAx>
        <c:axId val="51107328"/>
        <c:scaling>
          <c:orientation val="minMax"/>
        </c:scaling>
        <c:axPos val="l"/>
        <c:majorGridlines/>
        <c:numFmt formatCode="General" sourceLinked="1"/>
        <c:tickLblPos val="nextTo"/>
        <c:crossAx val="51105792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Sheet2!$E$1</c:f>
              <c:strCache>
                <c:ptCount val="1"/>
                <c:pt idx="0">
                  <c:v>"Error"</c:v>
                </c:pt>
              </c:strCache>
            </c:strRef>
          </c:tx>
          <c:marker>
            <c:symbol val="none"/>
          </c:marker>
          <c:val>
            <c:numRef>
              <c:f>Sheet2!$E$2:$E$101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</c:ser>
        <c:marker val="1"/>
        <c:axId val="61424384"/>
        <c:axId val="61425920"/>
      </c:lineChart>
      <c:catAx>
        <c:axId val="61424384"/>
        <c:scaling>
          <c:orientation val="minMax"/>
        </c:scaling>
        <c:axPos val="b"/>
        <c:tickLblPos val="nextTo"/>
        <c:crossAx val="61425920"/>
        <c:crosses val="autoZero"/>
        <c:auto val="1"/>
        <c:lblAlgn val="ctr"/>
        <c:lblOffset val="100"/>
      </c:catAx>
      <c:valAx>
        <c:axId val="61425920"/>
        <c:scaling>
          <c:orientation val="minMax"/>
        </c:scaling>
        <c:axPos val="l"/>
        <c:majorGridlines/>
        <c:numFmt formatCode="General" sourceLinked="1"/>
        <c:tickLblPos val="nextTo"/>
        <c:crossAx val="61424384"/>
        <c:crosses val="autoZero"/>
        <c:crossBetween val="between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63D2-54A7-454F-9D14-7C47A8CCB4E8}" type="datetimeFigureOut">
              <a:rPr lang="en-US" smtClean="0"/>
              <a:pPr/>
              <a:t>7/11/2011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8211-2D1E-4F5E-8847-71B266892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chart" Target="../charts/chart1.x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your favorite positive integer A between 1 and 100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= 1, then STOP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is even, replace A by A/2 and go to step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is odd, replace A by 3A + 1 and go to step 2</a:t>
            </a:r>
          </a:p>
          <a:p>
            <a:pPr>
              <a:buNone/>
            </a:pPr>
            <a:r>
              <a:rPr lang="en-US" i="1" dirty="0" smtClean="0"/>
              <a:t>Count How Many Steps it takes.  Your goal is to find the A that gives you the biggest number of steps.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The Mathematical Kevin Bacon Game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 flipV="1">
          <a:off x="381000" y="1066800"/>
          <a:ext cx="4381499" cy="241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533400" y="3505200"/>
          <a:ext cx="4388271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953000" y="1828800"/>
          <a:ext cx="3879428" cy="195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267200"/>
            <a:ext cx="593945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ular Callout 10"/>
          <p:cNvSpPr/>
          <p:nvPr/>
        </p:nvSpPr>
        <p:spPr>
          <a:xfrm>
            <a:off x="1676400" y="5943600"/>
            <a:ext cx="3581400" cy="533400"/>
          </a:xfrm>
          <a:prstGeom prst="wedgeRoundRectCallout">
            <a:avLst>
              <a:gd name="adj1" fmla="val 93855"/>
              <a:gd name="adj2" fmla="val -80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MWHAHAHAHAHA!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Deal With Chaos?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deviations expand, so errors multiply</a:t>
            </a:r>
          </a:p>
          <a:p>
            <a:r>
              <a:rPr lang="en-US" dirty="0" smtClean="0"/>
              <a:t>Eventually the noise overwhelms the signal</a:t>
            </a:r>
          </a:p>
          <a:p>
            <a:r>
              <a:rPr lang="en-US" dirty="0" smtClean="0"/>
              <a:t>Because computers can only represent numbers with limited precision, they are very vulnerable to chaos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example of a feedback system?</a:t>
            </a:r>
          </a:p>
          <a:p>
            <a:r>
              <a:rPr lang="en-US" dirty="0" smtClean="0"/>
              <a:t>Chaos has to do with errors multiplying.  Since computers can add/subtract/multiply/divide perfectly, why is there a problem with chaos on computers?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2667000" cy="2514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Fractals (Part 2):</a:t>
            </a:r>
            <a:br>
              <a:rPr lang="en-US" sz="2800" dirty="0" smtClean="0"/>
            </a:br>
            <a:r>
              <a:rPr lang="en-US" sz="2800" dirty="0" smtClean="0"/>
              <a:t>The Geometry of Feedback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95600"/>
            <a:ext cx="3124200" cy="2286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which I speculate about a strange alternative-history for mathematics</a:t>
            </a:r>
          </a:p>
          <a:p>
            <a:r>
              <a:rPr lang="en-US" dirty="0" smtClean="0"/>
              <a:t>But an initially rosy picture turns dark as the terrible clouds of Chaos loom on the horizon.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168" y="0"/>
            <a:ext cx="593945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00400" y="6553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Chaos Warrior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should know after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be able to explain what a “feedback system” is</a:t>
            </a:r>
          </a:p>
          <a:p>
            <a:r>
              <a:rPr lang="en-US" dirty="0" smtClean="0"/>
              <a:t>You have a 1</a:t>
            </a:r>
            <a:r>
              <a:rPr lang="en-US" baseline="30000" dirty="0" smtClean="0"/>
              <a:t>st</a:t>
            </a:r>
            <a:r>
              <a:rPr lang="en-US" dirty="0" smtClean="0"/>
              <a:t> idea of what “Chaos” means and how Chaos makes simulation on Computers difficult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524000"/>
            <a:ext cx="2286000" cy="225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b="22330"/>
          <a:stretch>
            <a:fillRect/>
          </a:stretch>
        </p:blipFill>
        <p:spPr bwMode="auto">
          <a:xfrm>
            <a:off x="2971800" y="1524000"/>
            <a:ext cx="2143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257800" y="2286000"/>
            <a:ext cx="914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810000"/>
            <a:ext cx="207362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5410200" y="4953000"/>
            <a:ext cx="914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b="22330"/>
          <a:stretch>
            <a:fillRect/>
          </a:stretch>
        </p:blipFill>
        <p:spPr bwMode="auto">
          <a:xfrm>
            <a:off x="2971800" y="4191000"/>
            <a:ext cx="2143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4191001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2253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1447800"/>
            <a:ext cx="2667000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feedback system?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2590800"/>
            <a:ext cx="1447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X</a:t>
            </a:r>
            <a:r>
              <a:rPr lang="en-US" sz="4000" baseline="-25000" dirty="0" err="1" smtClean="0"/>
              <a:t>n</a:t>
            </a:r>
            <a:endParaRPr lang="en-US" sz="40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276600"/>
            <a:ext cx="533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67000" y="2971800"/>
            <a:ext cx="3200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67400" y="3276600"/>
            <a:ext cx="613229" cy="108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77000" y="2514600"/>
            <a:ext cx="1447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r>
              <a:rPr lang="en-US" sz="4000" baseline="-25000" dirty="0" smtClean="0"/>
              <a:t>n+1</a:t>
            </a:r>
            <a:endParaRPr lang="en-US" sz="4000" baseline="-25000" dirty="0"/>
          </a:p>
        </p:txBody>
      </p:sp>
      <p:cxnSp>
        <p:nvCxnSpPr>
          <p:cNvPr id="11" name="Curved Connector 10"/>
          <p:cNvCxnSpPr>
            <a:stCxn id="9" idx="4"/>
            <a:endCxn id="4" idx="4"/>
          </p:cNvCxnSpPr>
          <p:nvPr/>
        </p:nvCxnSpPr>
        <p:spPr>
          <a:xfrm rot="5400000">
            <a:off x="4267200" y="1028700"/>
            <a:ext cx="76200" cy="5791200"/>
          </a:xfrm>
          <a:prstGeom prst="curvedConnector3">
            <a:avLst>
              <a:gd name="adj1" fmla="val 178095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Can Fractals Really Arise Naturally?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7338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Fractals – The Geometry of Feedback Systems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7315200" cy="366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Feedback System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1600" y="4495800"/>
          <a:ext cx="2165350" cy="1752600"/>
        </p:xfrm>
        <a:graphic>
          <a:graphicData uri="http://schemas.openxmlformats.org/presentationml/2006/ole">
            <p:oleObj spid="_x0000_s4098" name="Equation" r:id="rId3" imgW="533160" imgH="4316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9812" y="63246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Growth Rate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14987" y="4800600"/>
          <a:ext cx="1898650" cy="949325"/>
        </p:xfrm>
        <a:graphic>
          <a:graphicData uri="http://schemas.openxmlformats.org/presentationml/2006/ole">
            <p:oleObj spid="_x0000_s4099" name="Equation" r:id="rId4" imgW="457200" imgH="228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2212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Should be proportional to this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 l="13542" t="2081" r="62500" b="52131"/>
          <a:stretch>
            <a:fillRect/>
          </a:stretch>
        </p:blipFill>
        <p:spPr bwMode="auto">
          <a:xfrm>
            <a:off x="1219200" y="1371600"/>
            <a:ext cx="1752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3429000" y="1600200"/>
            <a:ext cx="4648200" cy="1219200"/>
          </a:xfrm>
          <a:prstGeom prst="wedgeRoundRectCallout">
            <a:avLst>
              <a:gd name="adj1" fmla="val -71106"/>
              <a:gd name="adj2" fmla="val -1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environment can only support so many ninjas!  Especially due to rampant destruction of natural ninja habitats.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048000" y="3505200"/>
          <a:ext cx="1052945" cy="609600"/>
        </p:xfrm>
        <a:graphic>
          <a:graphicData uri="http://schemas.openxmlformats.org/presentationml/2006/ole">
            <p:oleObj spid="_x0000_s4100" name="Equation" r:id="rId6" imgW="241200" imgH="13968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86400" y="335280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ninjas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3810000"/>
            <a:ext cx="398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ninjas the environment can support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0" y="3733800"/>
            <a:ext cx="3733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1295400"/>
          <a:ext cx="3771900" cy="685800"/>
        </p:xfrm>
        <a:graphic>
          <a:graphicData uri="http://schemas.openxmlformats.org/presentationml/2006/ole">
            <p:oleObj spid="_x0000_s5122" name="Equation" r:id="rId3" imgW="125712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70225" y="1895475"/>
          <a:ext cx="2917825" cy="782638"/>
        </p:xfrm>
        <a:graphic>
          <a:graphicData uri="http://schemas.openxmlformats.org/presentationml/2006/ole">
            <p:oleObj spid="_x0000_s5123" name="Equation" r:id="rId4" imgW="850680" imgH="228600" progId="Equation.3">
              <p:embed/>
            </p:oleObj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600200" y="3048000"/>
          <a:ext cx="6162675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294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Microsoft Equation 3.0</vt:lpstr>
      <vt:lpstr>Slide 1</vt:lpstr>
      <vt:lpstr>Fractals (Part 2): The Geometry of Feedback</vt:lpstr>
      <vt:lpstr>What you should know after today</vt:lpstr>
      <vt:lpstr>Slide 4</vt:lpstr>
      <vt:lpstr>What is a feedback system?</vt:lpstr>
      <vt:lpstr>Can Fractals Really Arise Naturally?</vt:lpstr>
      <vt:lpstr>Fractals – The Geometry of Feedback Systems</vt:lpstr>
      <vt:lpstr>An Example Feedback System</vt:lpstr>
      <vt:lpstr>Slide 9</vt:lpstr>
      <vt:lpstr>Slide 10</vt:lpstr>
      <vt:lpstr>So What’s the Deal With Chaos?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Fractals (Part 2): The Geometry of Feedback</dc:title>
  <dc:creator>Mike</dc:creator>
  <cp:lastModifiedBy>Mike</cp:lastModifiedBy>
  <cp:revision>25</cp:revision>
  <dcterms:created xsi:type="dcterms:W3CDTF">2011-07-10T20:20:54Z</dcterms:created>
  <dcterms:modified xsi:type="dcterms:W3CDTF">2011-07-11T22:03:41Z</dcterms:modified>
</cp:coreProperties>
</file>