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065E-A7FA-4EEE-BD90-2082FB7FD3BC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81B1-8EB0-4339-BB3F-B8AEA8DB38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Turing-Church Thesis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Incomputability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which a few things really do not compute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Roots of Polynomials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447800" y="2057400"/>
          <a:ext cx="6096000" cy="971550"/>
        </p:xfrm>
        <a:graphic>
          <a:graphicData uri="http://schemas.openxmlformats.org/presentationml/2006/ole">
            <p:oleObj spid="_x0000_s1026" name="Equation" r:id="rId3" imgW="1434960" imgH="228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810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Turns out x=5, y=3, z=0 works.  But integer roots do not always exist.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Turing-Church Thesis Is About What Defines a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Several famous math questions were proposed, but there was really no way to answer these questions in the negative</a:t>
            </a:r>
          </a:p>
          <a:p>
            <a:r>
              <a:rPr lang="en-US" dirty="0" smtClean="0"/>
              <a:t>Several models were proposed, two of note were the Turing Machine and the lambda calculus (which is bizarre and awesome BTW)</a:t>
            </a:r>
          </a:p>
          <a:p>
            <a:r>
              <a:rPr lang="en-US" dirty="0" smtClean="0"/>
              <a:t>But, as we’ve seen, a little computation goes a long way and both of these definitions of computation proved to be equivalent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Another way to say “equivalent to Turing Machines”.  You would say “Turns out 1-dimension cellular automata are Turing-complete”</a:t>
            </a:r>
          </a:p>
          <a:p>
            <a:r>
              <a:rPr lang="en-US" dirty="0" smtClean="0"/>
              <a:t>Way more things are Turing Complete than you’d think.  For example, the game of life is Turing complete.  There is even a 1-D 2 color cellular automata that is Turing Complete</a:t>
            </a:r>
          </a:p>
          <a:p>
            <a:r>
              <a:rPr lang="en-US" dirty="0" smtClean="0"/>
              <a:t>Often also a feature of excessively featured configuration languages like Postscript (a printer language)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Surely there is nothing our magical machines can’t do?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192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Equation 3.0</vt:lpstr>
      <vt:lpstr>Turing-Church Thesis and Incomputability</vt:lpstr>
      <vt:lpstr>Integer Roots of Polynomials</vt:lpstr>
      <vt:lpstr>Turing-Church Thesis Is About What Defines a Computation</vt:lpstr>
      <vt:lpstr>Turing Completeness</vt:lpstr>
      <vt:lpstr>Surely there is nothing our magical machines can’t do?</vt:lpstr>
    </vt:vector>
  </TitlesOfParts>
  <Company>Governor's Honors Program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Turing-Church Thesis and Incomputability</dc:title>
  <dc:creator>mike</dc:creator>
  <cp:lastModifiedBy>mike</cp:lastModifiedBy>
  <cp:revision>16</cp:revision>
  <dcterms:created xsi:type="dcterms:W3CDTF">2011-07-13T23:49:12Z</dcterms:created>
  <dcterms:modified xsi:type="dcterms:W3CDTF">2011-07-14T02:20:33Z</dcterms:modified>
</cp:coreProperties>
</file>