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9" r:id="rId2"/>
    <p:sldId id="310" r:id="rId3"/>
    <p:sldId id="311" r:id="rId4"/>
    <p:sldId id="300" r:id="rId5"/>
    <p:sldId id="308" r:id="rId6"/>
    <p:sldId id="309" r:id="rId7"/>
    <p:sldId id="304" r:id="rId8"/>
    <p:sldId id="302" r:id="rId9"/>
    <p:sldId id="312" r:id="rId10"/>
    <p:sldId id="313" r:id="rId11"/>
    <p:sldId id="314" r:id="rId12"/>
    <p:sldId id="340" r:id="rId13"/>
    <p:sldId id="315" r:id="rId14"/>
    <p:sldId id="820" r:id="rId15"/>
    <p:sldId id="821" r:id="rId16"/>
    <p:sldId id="822" r:id="rId17"/>
    <p:sldId id="825" r:id="rId18"/>
    <p:sldId id="8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4/14/21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4/14/21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133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4/14/21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jects.fivethirtyeight.com/trump-approval-ratings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-wRhzWaCac&amp;ab_channel=NBCNew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DC344D-A49B-F144-8F88-72F39A44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44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65156C-D245-9A4B-93B2-8FF843369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438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The closed caption XML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41795"/>
            <a:ext cx="4851388" cy="4201202"/>
          </a:xfrm>
          <a:prstGeom prst="rect">
            <a:avLst/>
          </a:prstGeom>
        </p:spPr>
      </p:pic>
      <p:pic>
        <p:nvPicPr>
          <p:cNvPr id="8" name="Picture 7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5969" y="1269240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response page is active for ~10min.  </a:t>
            </a:r>
          </a:p>
          <a:p>
            <a:r>
              <a:rPr lang="en-US" dirty="0"/>
              <a:t>We can use R to read it and organize it.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F4E4E4-AA81-FB42-B8EA-A33F0CF29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274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 is JSON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E73D-082E-E040-9025-7236C236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7062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AA146-851A-453D-A3F9-D5D7804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8" y="5337275"/>
            <a:ext cx="4020224" cy="453644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1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559211"/>
            <a:ext cx="4762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628650" y="1815107"/>
            <a:ext cx="231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B_newsAPI_example.R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4402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trike="sngStrike" dirty="0" err="1"/>
              <a:t>A_youtubeAPI_example.R</a:t>
            </a:r>
            <a:endParaRPr lang="en-US" sz="2000" strike="sngStrike" dirty="0"/>
          </a:p>
          <a:p>
            <a:r>
              <a:rPr lang="en-US" sz="2000" strike="sngStrike" dirty="0" err="1"/>
              <a:t>B_newsAPI_example.R</a:t>
            </a:r>
            <a:endParaRPr lang="en-US" sz="2000" strike="sngStrike" dirty="0"/>
          </a:p>
          <a:p>
            <a:r>
              <a:rPr lang="en-US" sz="2000" dirty="0" err="1"/>
              <a:t>C_presidentialApproval.R</a:t>
            </a:r>
            <a:r>
              <a:rPr lang="en-US" sz="2000" dirty="0"/>
              <a:t> – </a:t>
            </a:r>
            <a:r>
              <a:rPr lang="en-US" sz="2000" i="1" dirty="0"/>
              <a:t>not just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7666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sz="2000" dirty="0"/>
              <a:t>If you work with social media data (requires signing up &amp; cc)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 find the APIs for the chart data here (hint: JSON using F12):</a:t>
            </a:r>
          </a:p>
          <a:p>
            <a:r>
              <a:rPr lang="en-US" dirty="0">
                <a:hlinkClick r:id="rId6"/>
              </a:rPr>
              <a:t>https://projects.fivethirtyeight.com/trump-approval-ratings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86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0E9D59B-DB60-084D-A42B-2F0DEC65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1715B0A-6A51-2B4D-ABA1-C28FE0FF2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5327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82C5F4E-1A94-CF43-B5AF-62547D9C0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822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F84E66A-8A7F-9742-AA8B-4DC5EF602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9047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507D76-DE89-0743-AE18-2E08C3473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567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DF2CC01-612F-6640-B330-8A2D59B23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73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https://www.youtube.com/watch?v=Q-wRhzWaCac&amp;ab_channel=NBCNews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B558770-01A9-D54A-A737-87A65C148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8C1915-3649-964F-8848-4A542DE5F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8" y="2230708"/>
            <a:ext cx="4242391" cy="2404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5B2D8-275F-2D48-953E-2684F7066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250" y="2220075"/>
            <a:ext cx="4262446" cy="24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60D91A-47FD-5E44-BD90-4540523B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7760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3496</TotalTime>
  <Words>599</Words>
  <Application>Microsoft Macintosh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1_Office Theme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The closed caption XML Response</vt:lpstr>
      <vt:lpstr>New version is JSON</vt:lpstr>
      <vt:lpstr>Let’s Practice…</vt:lpstr>
      <vt:lpstr>A Simple JSON API</vt:lpstr>
      <vt:lpstr>Some APIs require a “handshake” to authenticate</vt:lpstr>
      <vt:lpstr>Now JSON</vt:lpstr>
      <vt:lpstr>Let’s Practice…</vt:lpstr>
      <vt:lpstr>Other Straightforward APIs to Explore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118</cp:revision>
  <dcterms:created xsi:type="dcterms:W3CDTF">2018-05-23T17:24:59Z</dcterms:created>
  <dcterms:modified xsi:type="dcterms:W3CDTF">2021-04-15T03:09:10Z</dcterms:modified>
</cp:coreProperties>
</file>