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20" r:id="rId2"/>
    <p:sldId id="323" r:id="rId3"/>
    <p:sldId id="831" r:id="rId4"/>
    <p:sldId id="322" r:id="rId5"/>
    <p:sldId id="324" r:id="rId6"/>
    <p:sldId id="834" r:id="rId7"/>
    <p:sldId id="835" r:id="rId8"/>
    <p:sldId id="83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F22BB9-CBBC-074E-BBE7-E5FC43400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4/21/21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D4CBD22-43F6-8840-B01A-00106DD71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7A9FE1-A255-6144-AB0E-06E737AB5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17F8952-7283-CC40-9459-915C3245C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AA37537-E770-9D45-9A2B-4E7987B9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9B910B4-7A1A-2643-8495-B13BE4BB0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6AAD5C9-BEEC-384E-B85E-5E7109B10F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33D9E1A-16BD-BD46-98F5-805DBF21C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EDDC502-BC7B-A547-BE0A-EB1331F60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EAE9F5-0004-3945-B1EA-FB8257B5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B0D700F-38C4-084F-92B3-2DAB3CD86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1F9685-54EC-E441-B7C7-C8D3F384D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 with F12.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4/21/21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5908F2-ECE1-7D44-A217-B19CE795A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8159655-A72C-4B42-B555-517D543B7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701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D_webscraping.R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96CE7B-E6F3-A542-8BD1-293AD3D79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ACA96E-1F37-4811-A5A0-D6EC606F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dirt on GSERM’s profs.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Programmatically find all appropriate URLS which is represented by each picture.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A480E-2BA6-4227-B99E-D3D3B11C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33C5-FFF2-4A9F-AF02-6A0A92B9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98572-A522-495B-8DB9-C0CC2B264873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FBC4-B3D8-46BC-8A06-FA3015FEFBF4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4/21/21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9C34372-F079-EE4E-B5F0-BDC0F86D2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9B1C49B-0E5E-4F8D-955F-8F9FB11B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01C98-0998-4954-905F-E5815BFBE207}"/>
              </a:ext>
            </a:extLst>
          </p:cNvPr>
          <p:cNvSpPr/>
          <p:nvPr/>
        </p:nvSpPr>
        <p:spPr>
          <a:xfrm>
            <a:off x="5685957" y="3206117"/>
            <a:ext cx="1488566" cy="121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308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1BCD8-658D-4C5C-BB74-94D651BE2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8FDAC6-228E-4870-88F6-F15FCECF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C6EF22-5732-4D6C-BC9D-7EC898A975D5}"/>
              </a:ext>
            </a:extLst>
          </p:cNvPr>
          <p:cNvSpPr/>
          <p:nvPr/>
        </p:nvSpPr>
        <p:spPr>
          <a:xfrm>
            <a:off x="5666282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1BD8AC-749E-4072-9F50-CB5889B13BF6}"/>
              </a:ext>
            </a:extLst>
          </p:cNvPr>
          <p:cNvSpPr/>
          <p:nvPr/>
        </p:nvSpPr>
        <p:spPr>
          <a:xfrm>
            <a:off x="4061179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06FB0-7063-490A-8830-97C76078C410}"/>
              </a:ext>
            </a:extLst>
          </p:cNvPr>
          <p:cNvSpPr/>
          <p:nvPr/>
        </p:nvSpPr>
        <p:spPr>
          <a:xfrm>
            <a:off x="7248321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3FF00-14AF-42FF-85A0-15D2005A452C}"/>
              </a:ext>
            </a:extLst>
          </p:cNvPr>
          <p:cNvSpPr/>
          <p:nvPr/>
        </p:nvSpPr>
        <p:spPr>
          <a:xfrm>
            <a:off x="5685956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847614-BB81-470F-9C7A-36201AE61532}"/>
              </a:ext>
            </a:extLst>
          </p:cNvPr>
          <p:cNvSpPr/>
          <p:nvPr/>
        </p:nvSpPr>
        <p:spPr>
          <a:xfrm>
            <a:off x="4082832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44EB8-CF99-41DF-B25F-1E6DB464A1CB}"/>
              </a:ext>
            </a:extLst>
          </p:cNvPr>
          <p:cNvSpPr/>
          <p:nvPr/>
        </p:nvSpPr>
        <p:spPr>
          <a:xfrm>
            <a:off x="7269974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4DA96-C11D-4380-9FD3-2A46FEFCE5EF}"/>
              </a:ext>
            </a:extLst>
          </p:cNvPr>
          <p:cNvSpPr/>
          <p:nvPr/>
        </p:nvSpPr>
        <p:spPr>
          <a:xfrm>
            <a:off x="7301364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DE375-EE4C-4D92-BE89-2AB64C51B39A}"/>
              </a:ext>
            </a:extLst>
          </p:cNvPr>
          <p:cNvSpPr/>
          <p:nvPr/>
        </p:nvSpPr>
        <p:spPr>
          <a:xfrm>
            <a:off x="5725987" y="1542976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4126979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8" y="3242257"/>
            <a:ext cx="908228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4/21/21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8715CD3C-F6A7-2543-B893-6B2AF3E6E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2681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E_webScraping.R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875FC-52A2-49AB-B4BC-0C4E86A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1" y="2318809"/>
            <a:ext cx="4914143" cy="2220381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4/21/21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A1781B-E451-0A42-8F0A-A5EC8C67E2E2}"/>
              </a:ext>
            </a:extLst>
          </p:cNvPr>
          <p:cNvSpPr/>
          <p:nvPr/>
        </p:nvSpPr>
        <p:spPr>
          <a:xfrm>
            <a:off x="3795823" y="2604977"/>
            <a:ext cx="3009014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BEF5E79-2DAA-8E45-A15F-72678D56B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3497</TotalTime>
  <Words>271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Web Scraping</vt:lpstr>
      <vt:lpstr>Questionable Practice</vt:lpstr>
      <vt:lpstr>Web-scraping</vt:lpstr>
      <vt:lpstr>Web Scraping Example</vt:lpstr>
      <vt:lpstr>Getting some data</vt:lpstr>
      <vt:lpstr>Let’s get the dirt on GSERM’s profs.</vt:lpstr>
      <vt:lpstr>Let’s get the dirt on our profs.</vt:lpstr>
      <vt:lpstr>Let’s get the dirt on our profs.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118</cp:revision>
  <dcterms:created xsi:type="dcterms:W3CDTF">2018-05-23T17:24:59Z</dcterms:created>
  <dcterms:modified xsi:type="dcterms:W3CDTF">2021-04-22T01:46:12Z</dcterms:modified>
</cp:coreProperties>
</file>