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6505</TotalTime>
  <Words>765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A_topicModeling.R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387</cp:revision>
  <dcterms:created xsi:type="dcterms:W3CDTF">2018-05-23T17:24:59Z</dcterms:created>
  <dcterms:modified xsi:type="dcterms:W3CDTF">2021-03-11T22:25:49Z</dcterms:modified>
</cp:coreProperties>
</file>