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819" r:id="rId2"/>
    <p:sldId id="825" r:id="rId3"/>
    <p:sldId id="82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 autoAdjust="0"/>
    <p:restoredTop sz="80622" autoAdjust="0"/>
  </p:normalViewPr>
  <p:slideViewPr>
    <p:cSldViewPr snapToGrid="0">
      <p:cViewPr varScale="1">
        <p:scale>
          <a:sx n="55" d="100"/>
          <a:sy n="55" d="100"/>
        </p:scale>
        <p:origin x="151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5EBEA-1279-4717-BD27-C7EE495077B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297FBB-70E8-484D-ADDA-349C5C5EC0DA}">
      <dgm:prSet phldrT="[Text]"/>
      <dgm:spPr/>
      <dgm:t>
        <a:bodyPr/>
        <a:lstStyle/>
        <a:p>
          <a:r>
            <a:rPr lang="en-US" dirty="0"/>
            <a:t>Best Possible Model</a:t>
          </a:r>
        </a:p>
      </dgm:t>
    </dgm:pt>
    <dgm:pt modelId="{23DED236-7B76-43EA-AFA6-B4812BAB3BCB}" type="parTrans" cxnId="{A7002C5F-88B1-4ACC-8329-9D655579EE97}">
      <dgm:prSet/>
      <dgm:spPr/>
      <dgm:t>
        <a:bodyPr/>
        <a:lstStyle/>
        <a:p>
          <a:endParaRPr lang="en-US"/>
        </a:p>
      </dgm:t>
    </dgm:pt>
    <dgm:pt modelId="{B9E7B344-52DB-41A9-AAEF-106B6B018EB2}" type="sibTrans" cxnId="{A7002C5F-88B1-4ACC-8329-9D655579EE97}">
      <dgm:prSet/>
      <dgm:spPr/>
      <dgm:t>
        <a:bodyPr/>
        <a:lstStyle/>
        <a:p>
          <a:endParaRPr lang="en-US"/>
        </a:p>
      </dgm:t>
    </dgm:pt>
    <dgm:pt modelId="{F0C3C22E-A72F-42E3-A5D8-EAA1324E493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Patient Factor Information</a:t>
          </a:r>
        </a:p>
      </dgm:t>
    </dgm:pt>
    <dgm:pt modelId="{49654E44-832B-48D8-8A88-7432BEEA0E73}" type="parTrans" cxnId="{69AC3E77-ABAE-45D3-84D5-F50844D5597C}">
      <dgm:prSet/>
      <dgm:spPr/>
      <dgm:t>
        <a:bodyPr/>
        <a:lstStyle/>
        <a:p>
          <a:endParaRPr lang="en-US"/>
        </a:p>
      </dgm:t>
    </dgm:pt>
    <dgm:pt modelId="{4B9BB6FB-1477-4FDE-A007-2D1D941AEBFD}" type="sibTrans" cxnId="{69AC3E77-ABAE-45D3-84D5-F50844D5597C}">
      <dgm:prSet/>
      <dgm:spPr/>
      <dgm:t>
        <a:bodyPr/>
        <a:lstStyle/>
        <a:p>
          <a:endParaRPr lang="en-US"/>
        </a:p>
      </dgm:t>
    </dgm:pt>
    <dgm:pt modelId="{76C31FE6-5829-4489-A402-945C32DE4741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Numeric Information</a:t>
          </a:r>
        </a:p>
      </dgm:t>
    </dgm:pt>
    <dgm:pt modelId="{59C22A17-0850-49C4-8783-ED057382F21E}" type="parTrans" cxnId="{2F432543-80D3-497D-A9EB-2FAF5BB3BCF1}">
      <dgm:prSet/>
      <dgm:spPr/>
      <dgm:t>
        <a:bodyPr/>
        <a:lstStyle/>
        <a:p>
          <a:endParaRPr lang="en-US"/>
        </a:p>
      </dgm:t>
    </dgm:pt>
    <dgm:pt modelId="{F2B9525B-0B5E-4B84-A400-C71062C12E54}" type="sibTrans" cxnId="{2F432543-80D3-497D-A9EB-2FAF5BB3BCF1}">
      <dgm:prSet/>
      <dgm:spPr/>
      <dgm:t>
        <a:bodyPr/>
        <a:lstStyle/>
        <a:p>
          <a:endParaRPr lang="en-US"/>
        </a:p>
      </dgm:t>
    </dgm:pt>
    <dgm:pt modelId="{F315DE48-E7DC-4B9D-AA90-BEEB45CC9F8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Information from text</a:t>
          </a:r>
        </a:p>
      </dgm:t>
    </dgm:pt>
    <dgm:pt modelId="{6DE10D35-E2C0-4531-B887-4F26096BB81C}" type="parTrans" cxnId="{26E6FA02-9B15-4A58-94D1-3CB65B58C195}">
      <dgm:prSet/>
      <dgm:spPr/>
      <dgm:t>
        <a:bodyPr/>
        <a:lstStyle/>
        <a:p>
          <a:endParaRPr lang="en-US"/>
        </a:p>
      </dgm:t>
    </dgm:pt>
    <dgm:pt modelId="{4453BA22-6599-45AB-8D06-B14386241D2E}" type="sibTrans" cxnId="{26E6FA02-9B15-4A58-94D1-3CB65B58C195}">
      <dgm:prSet/>
      <dgm:spPr/>
      <dgm:t>
        <a:bodyPr/>
        <a:lstStyle/>
        <a:p>
          <a:endParaRPr lang="en-US"/>
        </a:p>
      </dgm:t>
    </dgm:pt>
    <dgm:pt modelId="{A5FC397E-4FE7-4D3A-AB2C-094C077EECF4}" type="pres">
      <dgm:prSet presAssocID="{1465EBEA-1279-4717-BD27-C7EE495077B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A9081B5-F627-460B-B42D-CA1BBAC2009F}" type="pres">
      <dgm:prSet presAssocID="{8E297FBB-70E8-484D-ADDA-349C5C5EC0DA}" presName="singleCycle" presStyleCnt="0"/>
      <dgm:spPr/>
    </dgm:pt>
    <dgm:pt modelId="{999BCBA0-BD09-4951-8BEA-D7F0F8386C69}" type="pres">
      <dgm:prSet presAssocID="{8E297FBB-70E8-484D-ADDA-349C5C5EC0DA}" presName="singleCenter" presStyleLbl="node1" presStyleIdx="0" presStyleCnt="4" custScaleX="149068" custLinFactNeighborX="0" custLinFactNeighborY="-13800">
        <dgm:presLayoutVars>
          <dgm:chMax val="7"/>
          <dgm:chPref val="7"/>
        </dgm:presLayoutVars>
      </dgm:prSet>
      <dgm:spPr/>
    </dgm:pt>
    <dgm:pt modelId="{266CC23F-8EE7-4220-A778-40047914545C}" type="pres">
      <dgm:prSet presAssocID="{49654E44-832B-48D8-8A88-7432BEEA0E73}" presName="Name56" presStyleLbl="parChTrans1D2" presStyleIdx="0" presStyleCnt="3"/>
      <dgm:spPr/>
    </dgm:pt>
    <dgm:pt modelId="{27261355-E33A-4B4A-B454-3F0124F10E10}" type="pres">
      <dgm:prSet presAssocID="{F0C3C22E-A72F-42E3-A5D8-EAA1324E493B}" presName="text0" presStyleLbl="node1" presStyleIdx="1" presStyleCnt="4" custScaleX="222490">
        <dgm:presLayoutVars>
          <dgm:bulletEnabled val="1"/>
        </dgm:presLayoutVars>
      </dgm:prSet>
      <dgm:spPr/>
    </dgm:pt>
    <dgm:pt modelId="{C61EB7C8-4F12-44FC-8F53-5AADCCEF3A7B}" type="pres">
      <dgm:prSet presAssocID="{59C22A17-0850-49C4-8783-ED057382F21E}" presName="Name56" presStyleLbl="parChTrans1D2" presStyleIdx="1" presStyleCnt="3"/>
      <dgm:spPr/>
    </dgm:pt>
    <dgm:pt modelId="{8EFE59FE-7F14-4698-9B8A-BE834E15010C}" type="pres">
      <dgm:prSet presAssocID="{76C31FE6-5829-4489-A402-945C32DE4741}" presName="text0" presStyleLbl="node1" presStyleIdx="2" presStyleCnt="4" custScaleX="222490">
        <dgm:presLayoutVars>
          <dgm:bulletEnabled val="1"/>
        </dgm:presLayoutVars>
      </dgm:prSet>
      <dgm:spPr/>
    </dgm:pt>
    <dgm:pt modelId="{7365E4B8-67AF-4B74-B4DC-BE28DDEAAE6F}" type="pres">
      <dgm:prSet presAssocID="{6DE10D35-E2C0-4531-B887-4F26096BB81C}" presName="Name56" presStyleLbl="parChTrans1D2" presStyleIdx="2" presStyleCnt="3"/>
      <dgm:spPr/>
    </dgm:pt>
    <dgm:pt modelId="{795AE095-0DDB-495C-B54B-B3F2F1A07408}" type="pres">
      <dgm:prSet presAssocID="{F315DE48-E7DC-4B9D-AA90-BEEB45CC9F8B}" presName="text0" presStyleLbl="node1" presStyleIdx="3" presStyleCnt="4" custScaleX="222490">
        <dgm:presLayoutVars>
          <dgm:bulletEnabled val="1"/>
        </dgm:presLayoutVars>
      </dgm:prSet>
      <dgm:spPr/>
    </dgm:pt>
  </dgm:ptLst>
  <dgm:cxnLst>
    <dgm:cxn modelId="{26E6FA02-9B15-4A58-94D1-3CB65B58C195}" srcId="{8E297FBB-70E8-484D-ADDA-349C5C5EC0DA}" destId="{F315DE48-E7DC-4B9D-AA90-BEEB45CC9F8B}" srcOrd="2" destOrd="0" parTransId="{6DE10D35-E2C0-4531-B887-4F26096BB81C}" sibTransId="{4453BA22-6599-45AB-8D06-B14386241D2E}"/>
    <dgm:cxn modelId="{D5622825-0DB4-48EA-AEB5-BCFA2E942A6E}" type="presOf" srcId="{F315DE48-E7DC-4B9D-AA90-BEEB45CC9F8B}" destId="{795AE095-0DDB-495C-B54B-B3F2F1A07408}" srcOrd="0" destOrd="0" presId="urn:microsoft.com/office/officeart/2008/layout/RadialCluster"/>
    <dgm:cxn modelId="{72FA942B-9893-486D-8C58-9313F146ED56}" type="presOf" srcId="{8E297FBB-70E8-484D-ADDA-349C5C5EC0DA}" destId="{999BCBA0-BD09-4951-8BEA-D7F0F8386C69}" srcOrd="0" destOrd="0" presId="urn:microsoft.com/office/officeart/2008/layout/RadialCluster"/>
    <dgm:cxn modelId="{D0447430-E18B-473F-9087-B013AEE0E78A}" type="presOf" srcId="{76C31FE6-5829-4489-A402-945C32DE4741}" destId="{8EFE59FE-7F14-4698-9B8A-BE834E15010C}" srcOrd="0" destOrd="0" presId="urn:microsoft.com/office/officeart/2008/layout/RadialCluster"/>
    <dgm:cxn modelId="{2F432543-80D3-497D-A9EB-2FAF5BB3BCF1}" srcId="{8E297FBB-70E8-484D-ADDA-349C5C5EC0DA}" destId="{76C31FE6-5829-4489-A402-945C32DE4741}" srcOrd="1" destOrd="0" parTransId="{59C22A17-0850-49C4-8783-ED057382F21E}" sibTransId="{F2B9525B-0B5E-4B84-A400-C71062C12E54}"/>
    <dgm:cxn modelId="{A7002C5F-88B1-4ACC-8329-9D655579EE97}" srcId="{1465EBEA-1279-4717-BD27-C7EE495077BF}" destId="{8E297FBB-70E8-484D-ADDA-349C5C5EC0DA}" srcOrd="0" destOrd="0" parTransId="{23DED236-7B76-43EA-AFA6-B4812BAB3BCB}" sibTransId="{B9E7B344-52DB-41A9-AAEF-106B6B018EB2}"/>
    <dgm:cxn modelId="{69AC3E77-ABAE-45D3-84D5-F50844D5597C}" srcId="{8E297FBB-70E8-484D-ADDA-349C5C5EC0DA}" destId="{F0C3C22E-A72F-42E3-A5D8-EAA1324E493B}" srcOrd="0" destOrd="0" parTransId="{49654E44-832B-48D8-8A88-7432BEEA0E73}" sibTransId="{4B9BB6FB-1477-4FDE-A007-2D1D941AEBFD}"/>
    <dgm:cxn modelId="{4C0C4893-76A7-413C-A1E4-D6DA7F0ACC7D}" type="presOf" srcId="{59C22A17-0850-49C4-8783-ED057382F21E}" destId="{C61EB7C8-4F12-44FC-8F53-5AADCCEF3A7B}" srcOrd="0" destOrd="0" presId="urn:microsoft.com/office/officeart/2008/layout/RadialCluster"/>
    <dgm:cxn modelId="{6DF40F96-250F-4D3C-8A46-52C9DAAF41A6}" type="presOf" srcId="{F0C3C22E-A72F-42E3-A5D8-EAA1324E493B}" destId="{27261355-E33A-4B4A-B454-3F0124F10E10}" srcOrd="0" destOrd="0" presId="urn:microsoft.com/office/officeart/2008/layout/RadialCluster"/>
    <dgm:cxn modelId="{EBF33CBE-17BB-4239-85E4-990CC6B9B202}" type="presOf" srcId="{1465EBEA-1279-4717-BD27-C7EE495077BF}" destId="{A5FC397E-4FE7-4D3A-AB2C-094C077EECF4}" srcOrd="0" destOrd="0" presId="urn:microsoft.com/office/officeart/2008/layout/RadialCluster"/>
    <dgm:cxn modelId="{EAB95AC5-33EC-4191-823A-8FDF69FC2220}" type="presOf" srcId="{6DE10D35-E2C0-4531-B887-4F26096BB81C}" destId="{7365E4B8-67AF-4B74-B4DC-BE28DDEAAE6F}" srcOrd="0" destOrd="0" presId="urn:microsoft.com/office/officeart/2008/layout/RadialCluster"/>
    <dgm:cxn modelId="{C29415E2-9021-4BD8-9D56-9D9659A59193}" type="presOf" srcId="{49654E44-832B-48D8-8A88-7432BEEA0E73}" destId="{266CC23F-8EE7-4220-A778-40047914545C}" srcOrd="0" destOrd="0" presId="urn:microsoft.com/office/officeart/2008/layout/RadialCluster"/>
    <dgm:cxn modelId="{8E748920-5F9C-40B9-A725-24CB01F8D230}" type="presParOf" srcId="{A5FC397E-4FE7-4D3A-AB2C-094C077EECF4}" destId="{1A9081B5-F627-460B-B42D-CA1BBAC2009F}" srcOrd="0" destOrd="0" presId="urn:microsoft.com/office/officeart/2008/layout/RadialCluster"/>
    <dgm:cxn modelId="{A4881FDB-E024-4F0D-B153-A3A8CB63E71F}" type="presParOf" srcId="{1A9081B5-F627-460B-B42D-CA1BBAC2009F}" destId="{999BCBA0-BD09-4951-8BEA-D7F0F8386C69}" srcOrd="0" destOrd="0" presId="urn:microsoft.com/office/officeart/2008/layout/RadialCluster"/>
    <dgm:cxn modelId="{715DA0BF-6C85-417D-B0C1-6F21BA85770D}" type="presParOf" srcId="{1A9081B5-F627-460B-B42D-CA1BBAC2009F}" destId="{266CC23F-8EE7-4220-A778-40047914545C}" srcOrd="1" destOrd="0" presId="urn:microsoft.com/office/officeart/2008/layout/RadialCluster"/>
    <dgm:cxn modelId="{3CA38A3A-CC1E-4592-B99A-315BCC40B75D}" type="presParOf" srcId="{1A9081B5-F627-460B-B42D-CA1BBAC2009F}" destId="{27261355-E33A-4B4A-B454-3F0124F10E10}" srcOrd="2" destOrd="0" presId="urn:microsoft.com/office/officeart/2008/layout/RadialCluster"/>
    <dgm:cxn modelId="{B9442AF5-10F2-402E-8424-5EE17CC689CA}" type="presParOf" srcId="{1A9081B5-F627-460B-B42D-CA1BBAC2009F}" destId="{C61EB7C8-4F12-44FC-8F53-5AADCCEF3A7B}" srcOrd="3" destOrd="0" presId="urn:microsoft.com/office/officeart/2008/layout/RadialCluster"/>
    <dgm:cxn modelId="{0871B468-957F-4D2D-A675-4F8B88818FB3}" type="presParOf" srcId="{1A9081B5-F627-460B-B42D-CA1BBAC2009F}" destId="{8EFE59FE-7F14-4698-9B8A-BE834E15010C}" srcOrd="4" destOrd="0" presId="urn:microsoft.com/office/officeart/2008/layout/RadialCluster"/>
    <dgm:cxn modelId="{CAD9DC6E-A4B6-459B-9F78-5536343C94F6}" type="presParOf" srcId="{1A9081B5-F627-460B-B42D-CA1BBAC2009F}" destId="{7365E4B8-67AF-4B74-B4DC-BE28DDEAAE6F}" srcOrd="5" destOrd="0" presId="urn:microsoft.com/office/officeart/2008/layout/RadialCluster"/>
    <dgm:cxn modelId="{AD1090A9-D1B1-4068-83BC-FA0A2AE4232D}" type="presParOf" srcId="{1A9081B5-F627-460B-B42D-CA1BBAC2009F}" destId="{795AE095-0DDB-495C-B54B-B3F2F1A0740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BCBA0-BD09-4951-8BEA-D7F0F8386C69}">
      <dsp:nvSpPr>
        <dsp:cNvPr id="0" name=""/>
        <dsp:cNvSpPr/>
      </dsp:nvSpPr>
      <dsp:spPr>
        <a:xfrm>
          <a:off x="3405353" y="1382281"/>
          <a:ext cx="1828796" cy="1226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Best Possible Model</a:t>
          </a:r>
        </a:p>
      </dsp:txBody>
      <dsp:txXfrm>
        <a:off x="3465241" y="1442169"/>
        <a:ext cx="1709020" cy="1107044"/>
      </dsp:txXfrm>
    </dsp:sp>
    <dsp:sp modelId="{266CC23F-8EE7-4220-A778-40047914545C}">
      <dsp:nvSpPr>
        <dsp:cNvPr id="0" name=""/>
        <dsp:cNvSpPr/>
      </dsp:nvSpPr>
      <dsp:spPr>
        <a:xfrm rot="16200000">
          <a:off x="4149594" y="1212123"/>
          <a:ext cx="3403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031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61355-E33A-4B4A-B454-3F0124F10E10}">
      <dsp:nvSpPr>
        <dsp:cNvPr id="0" name=""/>
        <dsp:cNvSpPr/>
      </dsp:nvSpPr>
      <dsp:spPr>
        <a:xfrm>
          <a:off x="3405352" y="219996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Patient Factor Information</a:t>
          </a:r>
        </a:p>
      </dsp:txBody>
      <dsp:txXfrm>
        <a:off x="3445477" y="260121"/>
        <a:ext cx="1748549" cy="741719"/>
      </dsp:txXfrm>
    </dsp:sp>
    <dsp:sp modelId="{C61EB7C8-4F12-44FC-8F53-5AADCCEF3A7B}">
      <dsp:nvSpPr>
        <dsp:cNvPr id="0" name=""/>
        <dsp:cNvSpPr/>
      </dsp:nvSpPr>
      <dsp:spPr>
        <a:xfrm rot="2511711">
          <a:off x="4920497" y="2828267"/>
          <a:ext cx="656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8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E59FE-7F14-4698-9B8A-BE834E15010C}">
      <dsp:nvSpPr>
        <dsp:cNvPr id="0" name=""/>
        <dsp:cNvSpPr/>
      </dsp:nvSpPr>
      <dsp:spPr>
        <a:xfrm>
          <a:off x="5037773" y="3047433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Numeric Information</a:t>
          </a:r>
        </a:p>
      </dsp:txBody>
      <dsp:txXfrm>
        <a:off x="5077898" y="3087558"/>
        <a:ext cx="1748549" cy="741719"/>
      </dsp:txXfrm>
    </dsp:sp>
    <dsp:sp modelId="{7365E4B8-67AF-4B74-B4DC-BE28DDEAAE6F}">
      <dsp:nvSpPr>
        <dsp:cNvPr id="0" name=""/>
        <dsp:cNvSpPr/>
      </dsp:nvSpPr>
      <dsp:spPr>
        <a:xfrm rot="8288289">
          <a:off x="3062167" y="2828267"/>
          <a:ext cx="656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8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AE095-0DDB-495C-B54B-B3F2F1A07408}">
      <dsp:nvSpPr>
        <dsp:cNvPr id="0" name=""/>
        <dsp:cNvSpPr/>
      </dsp:nvSpPr>
      <dsp:spPr>
        <a:xfrm>
          <a:off x="1772930" y="3047433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Information from text</a:t>
          </a:r>
        </a:p>
      </dsp:txBody>
      <dsp:txXfrm>
        <a:off x="1813055" y="3087558"/>
        <a:ext cx="1748549" cy="741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3/31/21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3/31/21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3/31/21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3/31/21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3/31/21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3/31/21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3/31/21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9EAEF-AC39-4F46-A876-835A218C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8D9455-329F-447E-98A3-DD3FB111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B_ElasticNetExample.R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6DF4-DEB8-4A32-97BF-72315D909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BF0B2-5E54-4380-8ECC-7D4A0500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122" name="Picture 2" descr="Image result for hospital  meme">
            <a:extLst>
              <a:ext uri="{FF2B5EF4-FFF2-40B4-BE49-F238E27FC236}">
                <a16:creationId xmlns:a16="http://schemas.microsoft.com/office/drawing/2014/main" id="{51CC7F37-F786-4DE2-91E8-A86E347D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15" y="1815818"/>
            <a:ext cx="3276171" cy="322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AAFB49-6457-3542-A9A6-A0274DD4E24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61C8D8-E5BF-B147-9DC8-726AE0008BC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17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/>
        </p:nvGraphicFramePr>
        <p:xfrm>
          <a:off x="-58782" y="1371600"/>
          <a:ext cx="8639504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reality you would likely make an ensemble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685B8-6D35-0545-82C6-0A4ECB1B6D5C}"/>
              </a:ext>
            </a:extLst>
          </p:cNvPr>
          <p:cNvSpPr txBox="1"/>
          <p:nvPr/>
        </p:nvSpPr>
        <p:spPr>
          <a:xfrm>
            <a:off x="3626608" y="1270861"/>
            <a:ext cx="143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Male/Female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DBCB7-E410-1045-88E3-7D04B616EECD}"/>
              </a:ext>
            </a:extLst>
          </p:cNvPr>
          <p:cNvSpPr txBox="1"/>
          <p:nvPr/>
        </p:nvSpPr>
        <p:spPr>
          <a:xfrm>
            <a:off x="5328839" y="5204848"/>
            <a:ext cx="125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Height, </a:t>
            </a:r>
            <a:r>
              <a:rPr lang="en-US" dirty="0" err="1"/>
              <a:t>wgt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6B7D8-B671-C847-854C-DF8BCA7C3A1C}"/>
              </a:ext>
            </a:extLst>
          </p:cNvPr>
          <p:cNvSpPr txBox="1"/>
          <p:nvPr/>
        </p:nvSpPr>
        <p:spPr>
          <a:xfrm>
            <a:off x="924737" y="5248761"/>
            <a:ext cx="288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 notes “patient exhibits…”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9483E1-0ED0-EA47-ACDE-37851EA1FC6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90370C-FEC1-4E42-B83C-CE7B04DB2AD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88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C_ElasticNetExample_ensemble.R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Image result for ensemble model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14" y="1296714"/>
            <a:ext cx="4264573" cy="426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34CED0-1D9D-3C40-9D09-E553F7E2C14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0195A9-CED9-EE4E-8EAB-C306F34BD8B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7061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6748</TotalTime>
  <Words>52</Words>
  <Application>Microsoft Macintosh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1_Office Theme</vt:lpstr>
      <vt:lpstr>B_ElasticNetExample.R</vt:lpstr>
      <vt:lpstr>In reality you would likely make an ensemble</vt:lpstr>
      <vt:lpstr>C_ElasticNetExample_ensemble.R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418</cp:revision>
  <dcterms:created xsi:type="dcterms:W3CDTF">2018-05-23T17:24:59Z</dcterms:created>
  <dcterms:modified xsi:type="dcterms:W3CDTF">2021-04-01T02:15:02Z</dcterms:modified>
</cp:coreProperties>
</file>