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326" r:id="rId2"/>
    <p:sldId id="838" r:id="rId3"/>
    <p:sldId id="837" r:id="rId4"/>
    <p:sldId id="335" r:id="rId5"/>
    <p:sldId id="33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744" y="17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4/29/21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4/29/21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4/29/21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4/29/21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4/29/21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4/29/21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4/29/21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4/29/21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4/29/21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4/29/21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4/29/21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4/29/21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tmlwidgets.org/" TargetMode="External"/><Relationship Id="rId2" Type="http://schemas.openxmlformats.org/officeDocument/2006/relationships/hyperlink" Target="http://rmarkdown.rstudio.com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rmarkdown.rstudio.com/flexdashboard/layouts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rstudio.com/hc/en-us/articles/360004672913-Rendering-PowerPoint-Presentations-with-RStudio" TargetMode="External"/><Relationship Id="rId2" Type="http://schemas.openxmlformats.org/officeDocument/2006/relationships/hyperlink" Target="https://davidgohel.github.io/officer/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rstudio.com/hc/en-us/articles/360004672913-Rendering-PowerPoint-Presentations-with-RStudio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tmlwidgets.org/" TargetMode="External"/><Relationship Id="rId2" Type="http://schemas.openxmlformats.org/officeDocument/2006/relationships/hyperlink" Target="http://rmarkdown.rstudio.com/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jpeg"/><Relationship Id="rId4" Type="http://schemas.openxmlformats.org/officeDocument/2006/relationships/hyperlink" Target="https://rmarkdown.rstudio.com/flexdashboard/layouts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4/29/21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Automating Reports</a:t>
            </a:r>
          </a:p>
        </p:txBody>
      </p:sp>
      <p:sp>
        <p:nvSpPr>
          <p:cNvPr id="7" name="Rectangle 6"/>
          <p:cNvSpPr/>
          <p:nvPr/>
        </p:nvSpPr>
        <p:spPr>
          <a:xfrm>
            <a:off x="757238" y="1590680"/>
            <a:ext cx="7415212" cy="5286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Flexdashboard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8535" y="2757948"/>
            <a:ext cx="72345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 </a:t>
            </a:r>
            <a:r>
              <a:rPr lang="en-US" sz="1600" dirty="0">
                <a:hlinkClick r:id="rId2"/>
              </a:rPr>
              <a:t>R Markdown</a:t>
            </a:r>
            <a:r>
              <a:rPr lang="en-US" sz="1600" dirty="0"/>
              <a:t> to publish a group of related data visualizations as a dashboard.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Support for a wide variety of components including </a:t>
            </a:r>
            <a:r>
              <a:rPr lang="en-US" sz="1600" dirty="0" err="1">
                <a:hlinkClick r:id="rId3"/>
              </a:rPr>
              <a:t>htmlwidgets</a:t>
            </a:r>
            <a:r>
              <a:rPr lang="en-US" sz="1600" dirty="0"/>
              <a:t>; base, ggplot2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Flexible and easy to specify row and column-based </a:t>
            </a:r>
            <a:r>
              <a:rPr lang="en-US" sz="1600" dirty="0">
                <a:hlinkClick r:id="rId4"/>
              </a:rPr>
              <a:t>layouts</a:t>
            </a:r>
            <a:r>
              <a:rPr lang="en-US" sz="1600" dirty="0"/>
              <a:t>. 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4B3CACB7-A38A-0442-A8FC-296678B26E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238992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540E95-20A0-354E-839A-68FC8B866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4/29/21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39D581-389B-A349-9A1E-4FC735152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E6EA1-E638-7B49-8A9F-9FEC84964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A6585-E16C-D24F-B78F-92C14A23A9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AF78EC-B7E2-9A4F-A864-503940698509}"/>
              </a:ext>
            </a:extLst>
          </p:cNvPr>
          <p:cNvSpPr txBox="1"/>
          <p:nvPr/>
        </p:nvSpPr>
        <p:spPr>
          <a:xfrm>
            <a:off x="457199" y="1608082"/>
            <a:ext cx="799840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 library(officer)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https://davidgohel.github.io/officer/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Docx and pptx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Flexible though clunky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Uses any static image </a:t>
            </a:r>
            <a:r>
              <a:rPr lang="en-US" dirty="0" err="1"/>
              <a:t>ggplot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Easily allows for themes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 Studio Presentation “PowerPoint”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hlinkClick r:id="rId3"/>
              </a:rPr>
              <a:t>https://support.rstudio.com/hc/en-us/articles/360004672913-Rendering-PowerPoint-Presentations-with-RStudio</a:t>
            </a: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Requires knowledge of markdown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9486EC-1AA8-AC4F-AC53-B6C4B755C749}"/>
              </a:ext>
            </a:extLst>
          </p:cNvPr>
          <p:cNvSpPr/>
          <p:nvPr/>
        </p:nvSpPr>
        <p:spPr>
          <a:xfrm>
            <a:off x="614363" y="5400675"/>
            <a:ext cx="7900987" cy="614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Last semester we used library officer but this time the markdown version.</a:t>
            </a:r>
          </a:p>
        </p:txBody>
      </p:sp>
    </p:spTree>
    <p:extLst>
      <p:ext uri="{BB962C8B-B14F-4D97-AF65-F5344CB8AC3E}">
        <p14:creationId xmlns:p14="http://schemas.microsoft.com/office/powerpoint/2010/main" val="139782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5C4AEF-F29F-C440-A591-99FA3CCE5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4/29/21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728899-6FEA-4544-A7CF-6D26B7506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</a:t>
            </a:r>
            <a:r>
              <a:rPr lang="en-US" dirty="0" err="1"/>
              <a:t>powerpoints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38762-1322-E843-A394-DBEB246F17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D6075AE-D74A-EF49-BF80-2ACD346F1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615" y="1034075"/>
            <a:ext cx="4356040" cy="38953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6CDB7D-3767-B943-9019-6150A6F9F63F}"/>
              </a:ext>
            </a:extLst>
          </p:cNvPr>
          <p:cNvSpPr txBox="1"/>
          <p:nvPr/>
        </p:nvSpPr>
        <p:spPr>
          <a:xfrm>
            <a:off x="867103" y="2096813"/>
            <a:ext cx="233044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ZZ_example_pptx.Rmd</a:t>
            </a:r>
            <a:endParaRPr lang="en-US" dirty="0"/>
          </a:p>
          <a:p>
            <a:r>
              <a:rPr lang="en-US" dirty="0"/>
              <a:t>File</a:t>
            </a:r>
          </a:p>
          <a:p>
            <a:r>
              <a:rPr lang="en-US" dirty="0"/>
              <a:t>New File</a:t>
            </a:r>
          </a:p>
          <a:p>
            <a:r>
              <a:rPr lang="en-US" dirty="0"/>
              <a:t>New Markdown</a:t>
            </a:r>
          </a:p>
          <a:p>
            <a:r>
              <a:rPr lang="en-US" dirty="0"/>
              <a:t>Select Presentation</a:t>
            </a:r>
          </a:p>
          <a:p>
            <a:r>
              <a:rPr lang="en-US" dirty="0"/>
              <a:t>Select PowerPoint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0C7029-C17C-5A4C-81AB-2436FCCE1A69}"/>
              </a:ext>
            </a:extLst>
          </p:cNvPr>
          <p:cNvSpPr/>
          <p:nvPr/>
        </p:nvSpPr>
        <p:spPr>
          <a:xfrm>
            <a:off x="614363" y="5691352"/>
            <a:ext cx="7900987" cy="323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hlinkClick r:id="rId3"/>
              </a:rPr>
              <a:t>https://support.rstudio.com/hc/en-us/articles/360004672913-Rendering-PowerPoint-Presentations-with-RStudio</a:t>
            </a:r>
            <a:endParaRPr lang="en-US" sz="1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28A272-2EA4-BD45-B732-67BC37B75FC8}"/>
              </a:ext>
            </a:extLst>
          </p:cNvPr>
          <p:cNvSpPr/>
          <p:nvPr/>
        </p:nvSpPr>
        <p:spPr>
          <a:xfrm>
            <a:off x="4852555" y="3751118"/>
            <a:ext cx="2732809" cy="59228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94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4/29/21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Automating Reports w/</a:t>
            </a:r>
            <a:r>
              <a:rPr lang="en-US" dirty="0" err="1"/>
              <a:t>FlexDashboard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572000" y="2257425"/>
            <a:ext cx="0" cy="292893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3239" y="2757948"/>
            <a:ext cx="44392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 </a:t>
            </a:r>
            <a:r>
              <a:rPr lang="en-US" sz="1600" dirty="0">
                <a:hlinkClick r:id="rId2"/>
              </a:rPr>
              <a:t>R Markdown</a:t>
            </a:r>
            <a:r>
              <a:rPr lang="en-US" sz="1600" dirty="0"/>
              <a:t> to publish a group of related data visualizations as a dashboard.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Support for a wide variety of components including </a:t>
            </a:r>
            <a:r>
              <a:rPr lang="en-US" sz="1600" dirty="0" err="1">
                <a:hlinkClick r:id="rId3"/>
              </a:rPr>
              <a:t>htmlwidgets</a:t>
            </a:r>
            <a:r>
              <a:rPr lang="en-US" sz="1600" dirty="0"/>
              <a:t>; base, ggplot2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Flexible and easy to specify row and column-based </a:t>
            </a:r>
            <a:r>
              <a:rPr lang="en-US" sz="1600" dirty="0">
                <a:hlinkClick r:id="rId4"/>
              </a:rPr>
              <a:t>layouts</a:t>
            </a:r>
            <a:r>
              <a:rPr lang="en-US" sz="1600" dirty="0"/>
              <a:t>. </a:t>
            </a:r>
          </a:p>
        </p:txBody>
      </p:sp>
      <p:pic>
        <p:nvPicPr>
          <p:cNvPr id="1026" name="Picture 2" descr="Image result for unhappy business stock pers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013" y="2105025"/>
            <a:ext cx="33147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ounded Rectangular Callout 13"/>
          <p:cNvSpPr/>
          <p:nvPr/>
        </p:nvSpPr>
        <p:spPr>
          <a:xfrm>
            <a:off x="585787" y="1400175"/>
            <a:ext cx="4043363" cy="957262"/>
          </a:xfrm>
          <a:prstGeom prst="wedgeRoundRectCallout">
            <a:avLst>
              <a:gd name="adj1" fmla="val 65357"/>
              <a:gd name="adj2" fmla="val 114495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 need more interesting pictures. PowerPoint gives me a headache.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659EA79-35AE-3B48-975D-937D0E8AF9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173114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4/29/21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practice!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2938" y="1600200"/>
            <a:ext cx="33261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A_flexdashboard.rmd</a:t>
            </a:r>
            <a:endParaRPr lang="en-US" sz="2800" dirty="0"/>
          </a:p>
          <a:p>
            <a:r>
              <a:rPr lang="en-US" sz="2800" dirty="0"/>
              <a:t>B_538_clone-ish.rmd</a:t>
            </a:r>
          </a:p>
        </p:txBody>
      </p:sp>
    </p:spTree>
    <p:extLst>
      <p:ext uri="{BB962C8B-B14F-4D97-AF65-F5344CB8AC3E}">
        <p14:creationId xmlns:p14="http://schemas.microsoft.com/office/powerpoint/2010/main" val="90293667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3499</TotalTime>
  <Words>228</Words>
  <Application>Microsoft Macintosh PowerPoint</Application>
  <PresentationFormat>On-screen Show (4:3)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1_Office Theme</vt:lpstr>
      <vt:lpstr>Automating Reports</vt:lpstr>
      <vt:lpstr>Multiple Methods</vt:lpstr>
      <vt:lpstr>Making powerpoints</vt:lpstr>
      <vt:lpstr>Automating Reports w/FlexDashboard</vt:lpstr>
      <vt:lpstr>Let’s practice!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123</cp:revision>
  <dcterms:created xsi:type="dcterms:W3CDTF">2018-05-23T17:24:59Z</dcterms:created>
  <dcterms:modified xsi:type="dcterms:W3CDTF">2021-04-29T22:14:07Z</dcterms:modified>
</cp:coreProperties>
</file>