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78" r:id="rId2"/>
    <p:sldId id="775" r:id="rId3"/>
    <p:sldId id="776" r:id="rId4"/>
    <p:sldId id="777" r:id="rId5"/>
    <p:sldId id="779" r:id="rId6"/>
    <p:sldId id="780" r:id="rId7"/>
    <p:sldId id="781" r:id="rId8"/>
    <p:sldId id="782" r:id="rId9"/>
    <p:sldId id="800" r:id="rId10"/>
    <p:sldId id="801" r:id="rId11"/>
    <p:sldId id="80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1429" autoAdjust="0"/>
  </p:normalViewPr>
  <p:slideViewPr>
    <p:cSldViewPr snapToGrid="0">
      <p:cViewPr varScale="1">
        <p:scale>
          <a:sx n="117" d="100"/>
          <a:sy n="117" d="100"/>
        </p:scale>
        <p:origin x="21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1/23/21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1/23/21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1/23/21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1/23/21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1/23/21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1/23/21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5668" y="154332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659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616C1-C45A-E245-8EE5-0AFE85E92FB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18DE2-FD71-7747-AEEF-905D9472154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6592" y="1857580"/>
            <a:ext cx="4517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careful with your preprocessing steps!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9F7E83-934D-C449-BAAD-ECBEA317C6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213516-DED1-0C4F-8AB5-AEF020DB9B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9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8" name="Oval 7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05D25-DE9E-E445-92FA-A1A5BAB82D0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1F9A8C-567F-2344-B858-457D13016F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8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349F3-A8F2-4D17-B849-7F8115A13DC7}"/>
              </a:ext>
            </a:extLst>
          </p:cNvPr>
          <p:cNvSpPr txBox="1"/>
          <p:nvPr/>
        </p:nvSpPr>
        <p:spPr>
          <a:xfrm>
            <a:off x="440250" y="519604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2C3F10-AE75-4FEA-BD93-24F01EF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22" y="2513577"/>
            <a:ext cx="2644556" cy="183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119860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E2E8A-5825-E94E-BAF3-6B45FE58D5A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0A8EA-FC60-D047-B731-CA4FB90986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5823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Within 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3009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:a16="http://schemas.microsoft.com/office/drawing/2014/main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168D2-8199-6044-8A07-31ED6B3665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654BCF-9273-FE4D-AC9D-804EC4BE03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7567"/>
            <a:ext cx="9144000" cy="400012"/>
          </a:xfrm>
        </p:spPr>
        <p:txBody>
          <a:bodyPr/>
          <a:lstStyle/>
          <a:p>
            <a:pPr algn="ctr" defTabSz="457200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750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8A2A16-CCBE-454A-AF89-90B40E93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5" y="3340734"/>
            <a:ext cx="1913831" cy="18459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650522-D226-6E4A-83F6-16AEC65422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66ACFB-C18C-8C44-8E0B-8D1B87248CF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17694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CE201F-5128-4231-9B1E-A4D42C29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61907"/>
              </p:ext>
            </p:extLst>
          </p:nvPr>
        </p:nvGraphicFramePr>
        <p:xfrm>
          <a:off x="533464" y="264681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28127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441293" y="2410790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Document 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4878720" y="3534720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13050"/>
              </p:ext>
            </p:extLst>
          </p:nvPr>
        </p:nvGraphicFramePr>
        <p:xfrm>
          <a:off x="6101536" y="2646811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6017031" y="2437066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</a:t>
            </a:r>
            <a:r>
              <a:rPr lang="en-US" sz="1050" i="1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Freq</a:t>
            </a:r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8E6464-BB7A-0044-A03A-16E72CB0F22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61E8D2-A24D-AD46-8AFD-FDD46848BEB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sort it decreasing = TRUE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01791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12224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3651509" y="3249562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9150"/>
              </p:ext>
            </p:extLst>
          </p:nvPr>
        </p:nvGraphicFramePr>
        <p:xfrm>
          <a:off x="5092539" y="2361653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16696"/>
              </p:ext>
            </p:extLst>
          </p:nvPr>
        </p:nvGraphicFramePr>
        <p:xfrm>
          <a:off x="1492746" y="23721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7DE34-7F03-824A-BC6E-CC885DC78FD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178DC-B68C-1149-BEB2-78F5402BDE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Review 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Pallettes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display.brewer.all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Choose a color &amp; drop light ones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 &lt;-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brewer.pal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(8, "Blues")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 &lt;- pal[-(1:2)]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861B5A-D33E-554B-9A67-71C7103029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3D161A-6B5C-AB49-B67A-372B398FE1B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3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In R…</a:t>
            </a:r>
          </a:p>
        </p:txBody>
      </p:sp>
      <p:pic>
        <p:nvPicPr>
          <p:cNvPr id="10" name="Picture 9" descr="Screen Shot 2015-05-28 at 7.25.09 PM.png">
            <a:extLst>
              <a:ext uri="{FF2B5EF4-FFF2-40B4-BE49-F238E27FC236}">
                <a16:creationId xmlns:a16="http://schemas.microsoft.com/office/drawing/2014/main" id="{52DB3460-B2F3-4D1D-B3EF-20DB130B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 b="50542"/>
          <a:stretch/>
        </p:blipFill>
        <p:spPr>
          <a:xfrm>
            <a:off x="311150" y="1767278"/>
            <a:ext cx="8659429" cy="352993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3064" y="5060730"/>
            <a:ext cx="394138" cy="141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96226C-2EF2-C348-8428-21D06B273E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5B933-9FA3-F44D-B34F-7C379FA4A3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8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1/23/21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D_SimpleWordCloud.R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AE2AB6-D339-4749-BB78-CA72959CABA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5B00FC-DDE3-C44B-B849-21D38B553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37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5929</TotalTime>
  <Words>570</Words>
  <Application>Microsoft Macintosh PowerPoint</Application>
  <PresentationFormat>On-screen Show (4:3)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Consolas</vt:lpstr>
      <vt:lpstr>1_Office Theme</vt:lpstr>
      <vt:lpstr>What is a word cloud?</vt:lpstr>
      <vt:lpstr>Unigram Tokenization</vt:lpstr>
      <vt:lpstr>Changing Tokenization Schema</vt:lpstr>
      <vt:lpstr>Tokenization is the process of chopping up a string into predefined units called tokens.</vt:lpstr>
      <vt:lpstr>To make a wordcloud start with a WFM</vt:lpstr>
      <vt:lpstr>Then sort it decreasing = TRUE</vt:lpstr>
      <vt:lpstr>Setting a pre-made color palette for your WC</vt:lpstr>
      <vt:lpstr>Setting a pre-made color palette for your WC</vt:lpstr>
      <vt:lpstr>Let’s practice!</vt:lpstr>
      <vt:lpstr>D_SimpleWordCloud.R</vt:lpstr>
      <vt:lpstr>D_SimpleWordCloud.R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344</cp:revision>
  <dcterms:created xsi:type="dcterms:W3CDTF">2018-05-23T17:24:59Z</dcterms:created>
  <dcterms:modified xsi:type="dcterms:W3CDTF">2021-01-24T03:54:26Z</dcterms:modified>
</cp:coreProperties>
</file>