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534" autoAdjust="0"/>
  </p:normalViewPr>
  <p:slideViewPr>
    <p:cSldViewPr snapToGrid="0">
      <p:cViewPr varScale="1">
        <p:scale>
          <a:sx n="98" d="100"/>
          <a:sy n="98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1E72E8-D889-2947-8729-367F2E80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A1931E4-F9DE-7844-9133-0A17398D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D3361E-821F-E34B-A658-079FCEE8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A9CE24-8460-194D-AAD0-B9E08CFB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46CC6A-F44A-8843-9F3E-0AD0BE12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0C7A588-2C22-FC45-83BF-05EE657A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1D4051-FE27-864C-A8CE-4C15E606B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FE2DC97-79B6-7E47-B820-C2132FF4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07056DF-84E7-2E4D-AB4D-E5E78E73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99B627-6126-684D-B8AB-53067B5D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DDBB3C-4C4B-8047-A400-52AA25F5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D_textOrg_DTM_Freq.R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B4D105-6A2F-F04D-8D4E-895813D1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100" y="2413338"/>
            <a:ext cx="828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next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everything in code!  Don’t just answer, demonstrate you know how to get the answer.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 in the repo with the provided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295879DC-93DB-A54F-830E-51D68C20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BCB1B38C-0A72-7B42-9F6B-CC2ACDF4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256F7E-7336-6D42-BC07-2096ACA2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BAAE278-3EDB-EC49-8122-894B6BE4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B52C283-2B6C-BD42-941F-52442511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standard lexicon, but library(</a:t>
            </a:r>
            <a:r>
              <a:rPr lang="en-US" dirty="0" err="1"/>
              <a:t>Udpipe</a:t>
            </a:r>
            <a:r>
              <a:rPr lang="en-US" dirty="0"/>
              <a:t>) has a better implementation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50A7-D452-E24E-BB0B-F20750F0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5741</TotalTime>
  <Words>1553</Words>
  <Application>Microsoft Macintosh PowerPoint</Application>
  <PresentationFormat>On-screen Show (4:3)</PresentationFormat>
  <Paragraphs>420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302</cp:revision>
  <dcterms:created xsi:type="dcterms:W3CDTF">2018-05-23T17:24:59Z</dcterms:created>
  <dcterms:modified xsi:type="dcterms:W3CDTF">2020-12-30T21:42:12Z</dcterms:modified>
</cp:coreProperties>
</file>