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15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1374" autoAdjust="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9E21-2815-3C46-BDE3-5FD8B649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EED-9781-0B4D-96BB-51BB4E0E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A718-6D39-5E49-B5F4-26F05C4C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DE0E-E8ED-6145-B6B2-5F2AFA33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t's kind of a big deal | Make a Meme">
            <a:extLst>
              <a:ext uri="{FF2B5EF4-FFF2-40B4-BE49-F238E27FC236}">
                <a16:creationId xmlns:a16="http://schemas.microsoft.com/office/drawing/2014/main" id="{837F52FA-C478-F14E-B02B-3E635BA3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3"/>
            <a:ext cx="91440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5888</TotalTime>
  <Words>781</Words>
  <Application>Microsoft Macintosh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340</cp:revision>
  <dcterms:created xsi:type="dcterms:W3CDTF">2018-05-23T17:24:59Z</dcterms:created>
  <dcterms:modified xsi:type="dcterms:W3CDTF">2021-01-10T22:15:03Z</dcterms:modified>
</cp:coreProperties>
</file>