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93" r:id="rId2"/>
    <p:sldId id="652" r:id="rId3"/>
    <p:sldId id="671" r:id="rId4"/>
    <p:sldId id="672" r:id="rId5"/>
    <p:sldId id="673" r:id="rId6"/>
    <p:sldId id="674" r:id="rId7"/>
    <p:sldId id="679" r:id="rId8"/>
    <p:sldId id="675" r:id="rId9"/>
    <p:sldId id="676" r:id="rId10"/>
    <p:sldId id="677" r:id="rId11"/>
    <p:sldId id="681" r:id="rId12"/>
    <p:sldId id="678" r:id="rId13"/>
    <p:sldId id="680" r:id="rId14"/>
    <p:sldId id="6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Syntactic Parsing - </a:t>
            </a:r>
            <a:r>
              <a:rPr lang="en-US" sz="2400" i="1" dirty="0" err="1"/>
              <a:t>openNLP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Annotate is used in ggplot2 SO you must  declare a namespace  NLP::annotate(…) or ensure ggplot2 is not loaded in your environment!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list(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persons,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locations,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organizations))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EBD76-52C2-D443-A9F5-A24B3A2F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F97EBD-3E91-FD4E-B19B-9434D0F4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Hilary Clinton Emails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31567-CFBB-184E-88A6-81F3AFCF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594E-D7B1-2B4C-AD30-A43FBC07F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12 quirky emails on Hillary Clinton's server - CBS News">
            <a:extLst>
              <a:ext uri="{FF2B5EF4-FFF2-40B4-BE49-F238E27FC236}">
                <a16:creationId xmlns:a16="http://schemas.microsoft.com/office/drawing/2014/main" id="{2F8253DC-B6EB-C94D-90D4-9EA50400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262718"/>
            <a:ext cx="6011723" cy="34943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19849A-FFC4-BC4E-9EEF-35879E400E88}"/>
              </a:ext>
            </a:extLst>
          </p:cNvPr>
          <p:cNvSpPr/>
          <p:nvPr/>
        </p:nvSpPr>
        <p:spPr>
          <a:xfrm>
            <a:off x="365697" y="5595282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not meant to support/detract/address the political controversy.  It is a public, large corpus with named entities throughout.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43BFB-8A2B-1849-B5F8-58F2C171F225}"/>
              </a:ext>
            </a:extLst>
          </p:cNvPr>
          <p:cNvSpPr txBox="1"/>
          <p:nvPr/>
        </p:nvSpPr>
        <p:spPr>
          <a:xfrm>
            <a:off x="365697" y="1262718"/>
            <a:ext cx="25489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30,000 emails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Not illegal at the time to have on a non-gov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State Department Investigation &amp; FBI discovery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Some “classified” &amp; sensitive emails subsequently declassified.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This specific corpus was not “leaked” but made part of the public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6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1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/>
              <a:t>_</a:t>
            </a:r>
            <a:r>
              <a:rPr lang="en-US" dirty="0" err="1"/>
              <a:t>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7E8FB-A71B-DF4A-A15D-0EB67C9F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3F8437-EB36-1F4C-B978-E1DE38A3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Why would it be interesting to get Named Entities?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2623B-BA89-B04B-AF61-3D9A5BD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A773-B673-2D4A-A88F-61595E5F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79FD5-847C-BF4E-8C8F-6C495EAEF4F2}"/>
              </a:ext>
            </a:extLst>
          </p:cNvPr>
          <p:cNvSpPr txBox="1"/>
          <p:nvPr/>
        </p:nvSpPr>
        <p:spPr>
          <a:xfrm flipH="1">
            <a:off x="628650" y="1458686"/>
            <a:ext cx="77021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Information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reading documents, identify those that may include places, people and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“News Feeds”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Government Document 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Contextualization for global entities i.e. Amazon has different policies by location, NER can help group documents for operations and customer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Investigative Journalism, Academic Paper Search</a:t>
            </a:r>
          </a:p>
        </p:txBody>
      </p:sp>
    </p:spTree>
    <p:extLst>
      <p:ext uri="{BB962C8B-B14F-4D97-AF65-F5344CB8AC3E}">
        <p14:creationId xmlns:p14="http://schemas.microsoft.com/office/powerpoint/2010/main" val="20242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B_using_NER.R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9596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manually annotated tree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NLP is a java ML open source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R’s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project.  However, documentation &amp; examples can be hard to come by.</a:t>
            </a: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Mix of Machine Learning &amp;</a:t>
            </a:r>
          </a:p>
          <a:p>
            <a:pPr algn="ctr"/>
            <a:r>
              <a:rPr lang="en-US" dirty="0"/>
              <a:t> Heuristics (2 words starting with capital letters may be a proper noun)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Annotations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F6409C-C62D-0844-A8EF-F53DB9A5D8B9}"/>
              </a:ext>
            </a:extLst>
          </p:cNvPr>
          <p:cNvSpPr/>
          <p:nvPr/>
        </p:nvSpPr>
        <p:spPr>
          <a:xfrm>
            <a:off x="628650" y="3167390"/>
            <a:ext cx="3061607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74B4AC-0D9D-A744-A1B6-8F0F0B4D86D6}"/>
              </a:ext>
            </a:extLst>
          </p:cNvPr>
          <p:cNvSpPr/>
          <p:nvPr/>
        </p:nvSpPr>
        <p:spPr>
          <a:xfrm>
            <a:off x="3775548" y="3167390"/>
            <a:ext cx="4689890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783FF-2C94-8448-9B4C-1FA7606A0279}"/>
              </a:ext>
            </a:extLst>
          </p:cNvPr>
          <p:cNvSpPr txBox="1"/>
          <p:nvPr/>
        </p:nvSpPr>
        <p:spPr>
          <a:xfrm>
            <a:off x="628650" y="378556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DA36A-0D22-5B4C-AF1C-CDC95F0B7C73}"/>
              </a:ext>
            </a:extLst>
          </p:cNvPr>
          <p:cNvSpPr txBox="1"/>
          <p:nvPr/>
        </p:nvSpPr>
        <p:spPr>
          <a:xfrm>
            <a:off x="628650" y="415489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19D72-5001-9D4F-997B-3445D49C871D}"/>
              </a:ext>
            </a:extLst>
          </p:cNvPr>
          <p:cNvSpPr txBox="1"/>
          <p:nvPr/>
        </p:nvSpPr>
        <p:spPr>
          <a:xfrm>
            <a:off x="628650" y="4504637"/>
            <a:ext cx="22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 – Person: 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0F13E-1B39-0641-AFCB-7FA01F3322D4}"/>
              </a:ext>
            </a:extLst>
          </p:cNvPr>
          <p:cNvSpPr txBox="1"/>
          <p:nvPr/>
        </p:nvSpPr>
        <p:spPr>
          <a:xfrm>
            <a:off x="3775548" y="378556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5996B-2A11-FC4C-9BDC-635BD88490B9}"/>
              </a:ext>
            </a:extLst>
          </p:cNvPr>
          <p:cNvSpPr txBox="1"/>
          <p:nvPr/>
        </p:nvSpPr>
        <p:spPr>
          <a:xfrm>
            <a:off x="3775548" y="413530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8AD70-2B1C-4A40-977F-5067E7C65278}"/>
              </a:ext>
            </a:extLst>
          </p:cNvPr>
          <p:cNvSpPr txBox="1"/>
          <p:nvPr/>
        </p:nvSpPr>
        <p:spPr>
          <a:xfrm>
            <a:off x="3775548" y="4504637"/>
            <a:ext cx="282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 – Location: Washington</a:t>
            </a:r>
          </a:p>
        </p:txBody>
      </p:sp>
    </p:spTree>
    <p:extLst>
      <p:ext uri="{BB962C8B-B14F-4D97-AF65-F5344CB8AC3E}">
        <p14:creationId xmlns:p14="http://schemas.microsoft.com/office/powerpoint/2010/main" val="39826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openNLP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of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Load the ML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 new class “String” (mind the caps)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Annotate the text with the models (mind the order)</a:t>
            </a: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5810</TotalTime>
  <Words>606</Words>
  <Application>Microsoft Macintosh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Light</vt:lpstr>
      <vt:lpstr>Calibri</vt:lpstr>
      <vt:lpstr>Calibri Light</vt:lpstr>
      <vt:lpstr>Consolas</vt:lpstr>
      <vt:lpstr>1_Office Theme</vt:lpstr>
      <vt:lpstr>Text Mining &amp; NLP Syntactic Parsing - openNLP</vt:lpstr>
      <vt:lpstr>Remember this?</vt:lpstr>
      <vt:lpstr>Instead of manually annotated tree files…</vt:lpstr>
      <vt:lpstr>Apache NLP is a java ML open source project</vt:lpstr>
      <vt:lpstr>Annotation Models</vt:lpstr>
      <vt:lpstr>PowerPoint Presentation</vt:lpstr>
      <vt:lpstr>PowerPoint Presentation</vt:lpstr>
      <vt:lpstr>library(openNLP)</vt:lpstr>
      <vt:lpstr>Nuances of openNLP</vt:lpstr>
      <vt:lpstr>Another TRAP!</vt:lpstr>
      <vt:lpstr>Hilary Clinton Emails</vt:lpstr>
      <vt:lpstr>Let’s perform Named Entity Recognition</vt:lpstr>
      <vt:lpstr>Why would it be interesting to get Named Entities?</vt:lpstr>
      <vt:lpstr>Let’s perform Named Entity Recognition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306</cp:revision>
  <dcterms:created xsi:type="dcterms:W3CDTF">2018-05-23T17:24:59Z</dcterms:created>
  <dcterms:modified xsi:type="dcterms:W3CDTF">2021-03-03T06:55:33Z</dcterms:modified>
</cp:coreProperties>
</file>