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93" r:id="rId2"/>
    <p:sldId id="752" r:id="rId3"/>
    <p:sldId id="740" r:id="rId4"/>
    <p:sldId id="632" r:id="rId5"/>
    <p:sldId id="741" r:id="rId6"/>
    <p:sldId id="742" r:id="rId7"/>
    <p:sldId id="7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1/28/21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1139-A6BB-7441-A87E-0972800B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E7CEB-D988-9F4C-AD97-63C5B5BB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" y="378573"/>
            <a:ext cx="8515350" cy="591477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22B3-21DC-C344-82E3-B52E3884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1DBD-90CD-D347-B580-C0741CCA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A3DCA-2F1C-834F-9075-976A8E3093CD}"/>
              </a:ext>
            </a:extLst>
          </p:cNvPr>
          <p:cNvSpPr txBox="1"/>
          <p:nvPr/>
        </p:nvSpPr>
        <p:spPr>
          <a:xfrm>
            <a:off x="874059" y="1828800"/>
            <a:ext cx="5904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Location</a:t>
            </a:r>
          </a:p>
          <a:p>
            <a:r>
              <a:rPr lang="en-US" sz="2800" dirty="0"/>
              <a:t>Background </a:t>
            </a:r>
          </a:p>
          <a:p>
            <a:r>
              <a:rPr lang="en-US" sz="2800" dirty="0"/>
              <a:t>Why are you taking this course?</a:t>
            </a:r>
          </a:p>
          <a:p>
            <a:r>
              <a:rPr lang="en-US" sz="2800" dirty="0"/>
              <a:t>Are you working on VM, local or cloud?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F65CB-83A3-5843-A416-106A54D59C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8AF32-EB77-1144-9EF8-BFAB62D5C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3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25990"/>
              </p:ext>
            </p:extLst>
          </p:nvPr>
        </p:nvGraphicFramePr>
        <p:xfrm>
          <a:off x="361950" y="1617148"/>
          <a:ext cx="6096000" cy="326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midnight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0%*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Extra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NBA Fan Engagement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AIIDB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Apr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5. Case III Document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May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5603740-309F-1040-9C7E-C814A43A3FAF}"/>
              </a:ext>
            </a:extLst>
          </p:cNvPr>
          <p:cNvSpPr/>
          <p:nvPr/>
        </p:nvSpPr>
        <p:spPr>
          <a:xfrm>
            <a:off x="361950" y="1106817"/>
            <a:ext cx="637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kwartler</a:t>
            </a:r>
            <a:r>
              <a:rPr lang="en-US" dirty="0"/>
              <a:t>/</a:t>
            </a:r>
            <a:r>
              <a:rPr lang="en-US" dirty="0" err="1"/>
              <a:t>Harvard_NLP_Student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C1770-C58A-D24C-9298-CAB2671B8769}"/>
              </a:ext>
            </a:extLst>
          </p:cNvPr>
          <p:cNvSpPr/>
          <p:nvPr/>
        </p:nvSpPr>
        <p:spPr>
          <a:xfrm>
            <a:off x="361950" y="5538651"/>
            <a:ext cx="793296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Skillset is for you!  Extra Credit is there to help you avoid being at a cutoff.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349BF-F119-4F45-908D-D51D5A71A537}"/>
              </a:ext>
            </a:extLst>
          </p:cNvPr>
          <p:cNvSpPr txBox="1"/>
          <p:nvPr/>
        </p:nvSpPr>
        <p:spPr>
          <a:xfrm rot="1707794">
            <a:off x="5791744" y="4142302"/>
            <a:ext cx="326395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Maybe adjusting to something more relevant.</a:t>
            </a:r>
          </a:p>
        </p:txBody>
      </p:sp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1949386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3906958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2935088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11612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5760</TotalTime>
  <Words>384</Words>
  <Application>Microsoft Macintosh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Introductions</vt:lpstr>
      <vt:lpstr>Syllabus Review</vt:lpstr>
      <vt:lpstr>Community Learning Expectations</vt:lpstr>
      <vt:lpstr>My style</vt:lpstr>
      <vt:lpstr>Some motivation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312</cp:revision>
  <dcterms:created xsi:type="dcterms:W3CDTF">2018-05-23T17:24:59Z</dcterms:created>
  <dcterms:modified xsi:type="dcterms:W3CDTF">2021-01-28T16:26:47Z</dcterms:modified>
</cp:coreProperties>
</file>