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811" r:id="rId2"/>
    <p:sldId id="815" r:id="rId3"/>
    <p:sldId id="397" r:id="rId4"/>
    <p:sldId id="447" r:id="rId5"/>
    <p:sldId id="400" r:id="rId6"/>
    <p:sldId id="809" r:id="rId7"/>
    <p:sldId id="838" r:id="rId8"/>
    <p:sldId id="839" r:id="rId9"/>
    <p:sldId id="841" r:id="rId10"/>
    <p:sldId id="842" r:id="rId11"/>
    <p:sldId id="843" r:id="rId12"/>
    <p:sldId id="844" r:id="rId13"/>
    <p:sldId id="840" r:id="rId14"/>
    <p:sldId id="845" r:id="rId15"/>
    <p:sldId id="350" r:id="rId16"/>
    <p:sldId id="383" r:id="rId17"/>
    <p:sldId id="384" r:id="rId18"/>
    <p:sldId id="357" r:id="rId19"/>
    <p:sldId id="365" r:id="rId20"/>
    <p:sldId id="355" r:id="rId21"/>
    <p:sldId id="349" r:id="rId22"/>
    <p:sldId id="366" r:id="rId23"/>
    <p:sldId id="358" r:id="rId24"/>
    <p:sldId id="820" r:id="rId25"/>
    <p:sldId id="821" r:id="rId26"/>
    <p:sldId id="822" r:id="rId27"/>
    <p:sldId id="836" r:id="rId28"/>
    <p:sldId id="835" r:id="rId29"/>
    <p:sldId id="827" r:id="rId30"/>
    <p:sldId id="824" r:id="rId31"/>
    <p:sldId id="829" r:id="rId32"/>
    <p:sldId id="828" r:id="rId33"/>
    <p:sldId id="830" r:id="rId34"/>
    <p:sldId id="831" r:id="rId35"/>
    <p:sldId id="819" r:id="rId36"/>
    <p:sldId id="825" r:id="rId37"/>
    <p:sldId id="82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80525" autoAdjust="0"/>
  </p:normalViewPr>
  <p:slideViewPr>
    <p:cSldViewPr snapToGrid="0">
      <p:cViewPr varScale="1">
        <p:scale>
          <a:sx n="86" d="100"/>
          <a:sy n="86" d="100"/>
        </p:scale>
        <p:origin x="24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2919"/>
              </p:ext>
            </p:extLst>
          </p:nvPr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4553"/>
              </p:ext>
            </p:extLst>
          </p:nvPr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61493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123083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69182"/>
              </p:ext>
            </p:extLst>
          </p:nvPr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25856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05419"/>
              </p:ext>
            </p:extLst>
          </p:nvPr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new text has to be matched to the original model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29" y="566540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2580783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580783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456817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4568179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4519411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4519411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</p:spTree>
    <p:extLst>
      <p:ext uri="{BB962C8B-B14F-4D97-AF65-F5344CB8AC3E}">
        <p14:creationId xmlns:p14="http://schemas.microsoft.com/office/powerpoint/2010/main" val="150079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99869-5747-DC49-B891-FEC6282B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2256B-880C-234D-BD8B-0B783D8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A_vocabVectorizer.R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10FD9-8DFF-D448-A60E-861153BD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3E6C-1DB1-4649-A76F-C0841F10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You Just Got Vectored | Know Your Meme">
            <a:extLst>
              <a:ext uri="{FF2B5EF4-FFF2-40B4-BE49-F238E27FC236}">
                <a16:creationId xmlns:a16="http://schemas.microsoft.com/office/drawing/2014/main" id="{F1BE3555-3EE0-1449-A14C-8DAC41B1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1" y="1355568"/>
            <a:ext cx="4601817" cy="46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20BD790-49E5-0D46-A345-840DBC4E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31D7645-8D6C-624A-9733-7A078E58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C3374E-1788-B143-BE2F-6AA84309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Create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78745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543147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or RMSE but there are other KPI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EDA would be the types of analysis you’ve learned thus far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Apply many types of ML methods, but we keep it simple since its not a traditional ML course.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2470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Sample some documents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1832E02-82DA-B24E-8AF5-3B676FDE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x/y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A binary relationship, so regression doesn’t work.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outcomes go on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6182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 (classification)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5470902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418748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AB7A-2E0C-9241-9B3C-01D63ACBD58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CF16E8-3E32-FF43-B2A2-C18971288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859214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0D2BB0-ACA3-2449-A02D-D9AF20AB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8F359-E32F-E04E-9040-4116EA55B76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True Negative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28981-673A-864F-9B97-A91A2D5A37E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C4E4D7-2142-0245-896B-B7E48FE2D0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different cutoff thresholds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1385545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2508050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3990009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1798597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3926943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1478026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  <a:endCxn id="6" idx="1"/>
          </p:cNvCxnSpPr>
          <p:nvPr/>
        </p:nvCxnSpPr>
        <p:spPr>
          <a:xfrm flipV="1">
            <a:off x="5152571" y="1821685"/>
            <a:ext cx="1287083" cy="21987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6" idx="0"/>
          </p:cNvCxnSpPr>
          <p:nvPr/>
        </p:nvCxnSpPr>
        <p:spPr>
          <a:xfrm flipV="1">
            <a:off x="6495394" y="1611086"/>
            <a:ext cx="1052035" cy="1875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432991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4705" y="2168626"/>
            <a:ext cx="14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</a:t>
            </a:r>
          </a:p>
          <a:p>
            <a:r>
              <a:rPr lang="en-US" sz="1200" dirty="0">
                <a:solidFill>
                  <a:srgbClr val="FFC000"/>
                </a:solidFill>
              </a:rPr>
              <a:t>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158082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4026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191920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3DC7F5-D597-DA42-A137-1336E411C0F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E3EEDA-412C-6E47-B510-4CDC7D0DE19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2" grpId="0"/>
      <p:bldP spid="33" grpId="0"/>
      <p:bldP spid="34" grpId="0" animBg="1"/>
      <p:bldP spid="35" grpId="0" animBg="1"/>
      <p:bldP spid="8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4" y="5659821"/>
            <a:ext cx="880084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8A014B-D4DB-9543-9BAF-025B41C61E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83210A-4F74-704A-979D-2012AF55B40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4905"/>
              </p:ext>
            </p:extLst>
          </p:nvPr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74403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0991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43916"/>
              </p:ext>
            </p:extLst>
          </p:nvPr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525"/>
              </p:ext>
            </p:extLst>
          </p:nvPr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6748</TotalTime>
  <Words>2240</Words>
  <Application>Microsoft Macintosh PowerPoint</Application>
  <PresentationFormat>On-screen Show (4:3)</PresentationFormat>
  <Paragraphs>666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Models are picky.</vt:lpstr>
      <vt:lpstr>Models are picky.</vt:lpstr>
      <vt:lpstr>Models are picky.</vt:lpstr>
      <vt:lpstr>Text is hard.</vt:lpstr>
      <vt:lpstr>Text modeling is hard.</vt:lpstr>
      <vt:lpstr>Text modeling is hard.</vt:lpstr>
      <vt:lpstr>Matrix Matching</vt:lpstr>
      <vt:lpstr>Open A_vocabVectorizer.R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Classification: Logistic Response Function</vt:lpstr>
      <vt:lpstr>Logistic Regression</vt:lpstr>
      <vt:lpstr>A binary relationship between x/y</vt:lpstr>
      <vt:lpstr>A binary relationship, so regression doesn’t work.</vt:lpstr>
      <vt:lpstr>PowerPoint Presentation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B_ElasticNetExample.R</vt:lpstr>
      <vt:lpstr>In reality you would likely make an ensemble</vt:lpstr>
      <vt:lpstr>C_ElasticNetExample_ensemble.R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417</cp:revision>
  <dcterms:created xsi:type="dcterms:W3CDTF">2018-05-23T17:24:59Z</dcterms:created>
  <dcterms:modified xsi:type="dcterms:W3CDTF">2021-03-25T22:57:29Z</dcterms:modified>
</cp:coreProperties>
</file>