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咖啡店订单管理</a:t>
            </a:r>
            <a:r>
              <a:rPr lang="zh-CN" altLang="zh-CN"/>
              <a:t>系统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23051214 </a:t>
            </a:r>
            <a:r>
              <a:rPr lang="zh-CN" altLang="en-US"/>
              <a:t>张逸轩</a:t>
            </a:r>
            <a:endParaRPr lang="zh-CN" altLang="en-US"/>
          </a:p>
          <a:p>
            <a:r>
              <a:rPr lang="en-US" altLang="zh-CN"/>
              <a:t>23051213 </a:t>
            </a:r>
            <a:r>
              <a:rPr lang="zh-CN" altLang="en-US"/>
              <a:t>谭舒文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r>
              <a:rPr lang="zh-CN" altLang="en-US"/>
              <a:t>大家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commondata" val="eyJoZGlkIjoiNWJhZmQwNjg2NzVkN2Y5MGIyMjE4MWM4MDJkMDMxY2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宽屏</PresentationFormat>
  <Paragraphs>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咖啡店订单管理系统</vt:lpstr>
      <vt:lpstr>项目展示</vt:lpstr>
      <vt:lpstr>代码展示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WPS_1701767919</cp:lastModifiedBy>
  <cp:revision>156</cp:revision>
  <dcterms:created xsi:type="dcterms:W3CDTF">2019-06-19T02:08:00Z</dcterms:created>
  <dcterms:modified xsi:type="dcterms:W3CDTF">2024-06-04T09:32:35Z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B0955672F1A44BECBF874D1AF727127B_11</vt:lpwstr>
  </property>
</Properties>
</file>