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286692-4605-4E2C-8A47-B63864DE0F99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0A27590-11E3-4377-9DB7-874A41D5A2B4}">
      <dgm:prSet/>
      <dgm:spPr/>
      <dgm:t>
        <a:bodyPr/>
        <a:lstStyle/>
        <a:p>
          <a:r>
            <a:rPr lang="en-US"/>
            <a:t>Progress</a:t>
          </a:r>
        </a:p>
      </dgm:t>
    </dgm:pt>
    <dgm:pt modelId="{4C23D09D-F25C-47FC-B245-04CC2CD4AA6C}" type="parTrans" cxnId="{8D2695A4-7B8A-4E7F-8825-A4EC5EFA37FD}">
      <dgm:prSet/>
      <dgm:spPr/>
      <dgm:t>
        <a:bodyPr/>
        <a:lstStyle/>
        <a:p>
          <a:endParaRPr lang="en-US"/>
        </a:p>
      </dgm:t>
    </dgm:pt>
    <dgm:pt modelId="{E6E32A35-C3C4-4449-BD1A-5602302F9FEF}" type="sibTrans" cxnId="{8D2695A4-7B8A-4E7F-8825-A4EC5EFA37FD}">
      <dgm:prSet/>
      <dgm:spPr/>
      <dgm:t>
        <a:bodyPr/>
        <a:lstStyle/>
        <a:p>
          <a:endParaRPr lang="en-US"/>
        </a:p>
      </dgm:t>
    </dgm:pt>
    <dgm:pt modelId="{771EA72E-5256-4BF7-9254-C6797E426E22}">
      <dgm:prSet/>
      <dgm:spPr/>
      <dgm:t>
        <a:bodyPr/>
        <a:lstStyle/>
        <a:p>
          <a:r>
            <a:rPr lang="en-US"/>
            <a:t>Report the progress made last week in your project</a:t>
          </a:r>
        </a:p>
      </dgm:t>
    </dgm:pt>
    <dgm:pt modelId="{5325AADA-1B2A-41AF-B743-42AAE1CB4718}" type="parTrans" cxnId="{9DEF7050-32A7-43BE-A357-D5DDE3CA1EC4}">
      <dgm:prSet/>
      <dgm:spPr/>
      <dgm:t>
        <a:bodyPr/>
        <a:lstStyle/>
        <a:p>
          <a:endParaRPr lang="en-US"/>
        </a:p>
      </dgm:t>
    </dgm:pt>
    <dgm:pt modelId="{50A004E4-41DA-47D2-8304-EEE72F14DBEB}" type="sibTrans" cxnId="{9DEF7050-32A7-43BE-A357-D5DDE3CA1EC4}">
      <dgm:prSet/>
      <dgm:spPr/>
      <dgm:t>
        <a:bodyPr/>
        <a:lstStyle/>
        <a:p>
          <a:endParaRPr lang="en-US"/>
        </a:p>
      </dgm:t>
    </dgm:pt>
    <dgm:pt modelId="{14CE267B-8951-414E-B427-6E8AD504025B}">
      <dgm:prSet/>
      <dgm:spPr/>
      <dgm:t>
        <a:bodyPr/>
        <a:lstStyle/>
        <a:p>
          <a:r>
            <a:rPr lang="en-US"/>
            <a:t>Contrast towards your goals (were they achieved or not, and why)</a:t>
          </a:r>
        </a:p>
      </dgm:t>
    </dgm:pt>
    <dgm:pt modelId="{43B2D858-49AB-4C25-B6C8-00D49CD999BC}" type="parTrans" cxnId="{B6582320-442E-4EEA-8741-EFF63A7C123F}">
      <dgm:prSet/>
      <dgm:spPr/>
      <dgm:t>
        <a:bodyPr/>
        <a:lstStyle/>
        <a:p>
          <a:endParaRPr lang="en-US"/>
        </a:p>
      </dgm:t>
    </dgm:pt>
    <dgm:pt modelId="{15775430-90C5-407D-BB60-D94D034B97BD}" type="sibTrans" cxnId="{B6582320-442E-4EEA-8741-EFF63A7C123F}">
      <dgm:prSet/>
      <dgm:spPr/>
      <dgm:t>
        <a:bodyPr/>
        <a:lstStyle/>
        <a:p>
          <a:endParaRPr lang="en-US"/>
        </a:p>
      </dgm:t>
    </dgm:pt>
    <dgm:pt modelId="{6C69DDB1-EEB1-437A-8A0A-4BC86F2BD937}">
      <dgm:prSet/>
      <dgm:spPr/>
      <dgm:t>
        <a:bodyPr/>
        <a:lstStyle/>
        <a:p>
          <a:r>
            <a:rPr lang="en-US"/>
            <a:t>Issues</a:t>
          </a:r>
        </a:p>
      </dgm:t>
    </dgm:pt>
    <dgm:pt modelId="{AA82A72F-8825-41D6-8779-6BFDBFCEE3E5}" type="parTrans" cxnId="{E1BE1247-3F15-4D10-B3BC-C0F5927AD13A}">
      <dgm:prSet/>
      <dgm:spPr/>
      <dgm:t>
        <a:bodyPr/>
        <a:lstStyle/>
        <a:p>
          <a:endParaRPr lang="en-US"/>
        </a:p>
      </dgm:t>
    </dgm:pt>
    <dgm:pt modelId="{6353C6EC-2F50-43B7-B86A-0D3146DAA094}" type="sibTrans" cxnId="{E1BE1247-3F15-4D10-B3BC-C0F5927AD13A}">
      <dgm:prSet/>
      <dgm:spPr/>
      <dgm:t>
        <a:bodyPr/>
        <a:lstStyle/>
        <a:p>
          <a:endParaRPr lang="en-US"/>
        </a:p>
      </dgm:t>
    </dgm:pt>
    <dgm:pt modelId="{AD01D975-474F-48BC-9B42-B46392C49DAB}">
      <dgm:prSet/>
      <dgm:spPr/>
      <dgm:t>
        <a:bodyPr/>
        <a:lstStyle/>
        <a:p>
          <a:r>
            <a:rPr lang="en-US"/>
            <a:t>Report issues you encounter last week</a:t>
          </a:r>
        </a:p>
      </dgm:t>
    </dgm:pt>
    <dgm:pt modelId="{6CEFC09A-533A-4D6F-ACB8-9102CFC1C45D}" type="parTrans" cxnId="{715B502E-EDEC-481C-8F75-5454B1091FB0}">
      <dgm:prSet/>
      <dgm:spPr/>
      <dgm:t>
        <a:bodyPr/>
        <a:lstStyle/>
        <a:p>
          <a:endParaRPr lang="en-US"/>
        </a:p>
      </dgm:t>
    </dgm:pt>
    <dgm:pt modelId="{F788A8D5-E95D-4ACB-8883-549778A03943}" type="sibTrans" cxnId="{715B502E-EDEC-481C-8F75-5454B1091FB0}">
      <dgm:prSet/>
      <dgm:spPr/>
      <dgm:t>
        <a:bodyPr/>
        <a:lstStyle/>
        <a:p>
          <a:endParaRPr lang="en-US"/>
        </a:p>
      </dgm:t>
    </dgm:pt>
    <dgm:pt modelId="{CC2534CD-BBC9-4A2D-BB11-58E15C561EB7}">
      <dgm:prSet/>
      <dgm:spPr/>
      <dgm:t>
        <a:bodyPr/>
        <a:lstStyle/>
        <a:p>
          <a:r>
            <a:rPr lang="en-US"/>
            <a:t>You can report how you resolved the issue or ask for help in case you have not solved it yet (We are in a safe environment)</a:t>
          </a:r>
        </a:p>
      </dgm:t>
    </dgm:pt>
    <dgm:pt modelId="{BB45EEA4-ED3D-4FF0-AC4A-D46AAD5F49C8}" type="parTrans" cxnId="{7DA35501-9831-49F6-863A-19C3E6AF84B3}">
      <dgm:prSet/>
      <dgm:spPr/>
      <dgm:t>
        <a:bodyPr/>
        <a:lstStyle/>
        <a:p>
          <a:endParaRPr lang="en-US"/>
        </a:p>
      </dgm:t>
    </dgm:pt>
    <dgm:pt modelId="{9A0888D2-998A-4BA3-B596-FB0241168FF4}" type="sibTrans" cxnId="{7DA35501-9831-49F6-863A-19C3E6AF84B3}">
      <dgm:prSet/>
      <dgm:spPr/>
      <dgm:t>
        <a:bodyPr/>
        <a:lstStyle/>
        <a:p>
          <a:endParaRPr lang="en-US"/>
        </a:p>
      </dgm:t>
    </dgm:pt>
    <dgm:pt modelId="{216303D1-685D-4E1F-B529-46C3CEE417F4}">
      <dgm:prSet/>
      <dgm:spPr/>
      <dgm:t>
        <a:bodyPr/>
        <a:lstStyle/>
        <a:p>
          <a:r>
            <a:rPr lang="en-US"/>
            <a:t>Goals</a:t>
          </a:r>
        </a:p>
      </dgm:t>
    </dgm:pt>
    <dgm:pt modelId="{91BB1D65-6D95-4905-886D-C112777718AB}" type="parTrans" cxnId="{2D3F18F7-E09D-41AC-9FFC-FFA52907C654}">
      <dgm:prSet/>
      <dgm:spPr/>
      <dgm:t>
        <a:bodyPr/>
        <a:lstStyle/>
        <a:p>
          <a:endParaRPr lang="en-US"/>
        </a:p>
      </dgm:t>
    </dgm:pt>
    <dgm:pt modelId="{94FECBD5-A988-4285-B6B0-707F8777536E}" type="sibTrans" cxnId="{2D3F18F7-E09D-41AC-9FFC-FFA52907C654}">
      <dgm:prSet/>
      <dgm:spPr/>
      <dgm:t>
        <a:bodyPr/>
        <a:lstStyle/>
        <a:p>
          <a:endParaRPr lang="en-US"/>
        </a:p>
      </dgm:t>
    </dgm:pt>
    <dgm:pt modelId="{F8DDF32E-7F9F-468F-B67E-11F0A4FD3134}">
      <dgm:prSet/>
      <dgm:spPr/>
      <dgm:t>
        <a:bodyPr/>
        <a:lstStyle/>
        <a:p>
          <a:r>
            <a:rPr lang="en-US"/>
            <a:t>Establish what are your goals for this week</a:t>
          </a:r>
        </a:p>
      </dgm:t>
    </dgm:pt>
    <dgm:pt modelId="{80D97D3E-8AA9-404A-94A4-9CCF079CEE21}" type="parTrans" cxnId="{3E30F4A5-C5CB-4F25-BEE6-26CC590A3A14}">
      <dgm:prSet/>
      <dgm:spPr/>
      <dgm:t>
        <a:bodyPr/>
        <a:lstStyle/>
        <a:p>
          <a:endParaRPr lang="en-US"/>
        </a:p>
      </dgm:t>
    </dgm:pt>
    <dgm:pt modelId="{CE349D9C-C8A3-4292-814D-E20650B761C2}" type="sibTrans" cxnId="{3E30F4A5-C5CB-4F25-BEE6-26CC590A3A14}">
      <dgm:prSet/>
      <dgm:spPr/>
      <dgm:t>
        <a:bodyPr/>
        <a:lstStyle/>
        <a:p>
          <a:endParaRPr lang="en-US"/>
        </a:p>
      </dgm:t>
    </dgm:pt>
    <dgm:pt modelId="{371CD054-347C-4695-BB27-2045621CB03C}" type="pres">
      <dgm:prSet presAssocID="{2F286692-4605-4E2C-8A47-B63864DE0F99}" presName="Name0" presStyleCnt="0">
        <dgm:presLayoutVars>
          <dgm:dir/>
          <dgm:animLvl val="lvl"/>
          <dgm:resizeHandles val="exact"/>
        </dgm:presLayoutVars>
      </dgm:prSet>
      <dgm:spPr/>
    </dgm:pt>
    <dgm:pt modelId="{921381A9-4FE3-4098-8E32-610318EED06C}" type="pres">
      <dgm:prSet presAssocID="{A0A27590-11E3-4377-9DB7-874A41D5A2B4}" presName="composite" presStyleCnt="0"/>
      <dgm:spPr/>
    </dgm:pt>
    <dgm:pt modelId="{FD9CF358-037F-400C-BDAA-7C837059E53A}" type="pres">
      <dgm:prSet presAssocID="{A0A27590-11E3-4377-9DB7-874A41D5A2B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8E4A955-C980-4264-B564-4F33E9D46FDD}" type="pres">
      <dgm:prSet presAssocID="{A0A27590-11E3-4377-9DB7-874A41D5A2B4}" presName="desTx" presStyleLbl="alignAccFollowNode1" presStyleIdx="0" presStyleCnt="3">
        <dgm:presLayoutVars>
          <dgm:bulletEnabled val="1"/>
        </dgm:presLayoutVars>
      </dgm:prSet>
      <dgm:spPr/>
    </dgm:pt>
    <dgm:pt modelId="{057D766D-B658-4521-98A8-8C0FD9C47FF1}" type="pres">
      <dgm:prSet presAssocID="{E6E32A35-C3C4-4449-BD1A-5602302F9FEF}" presName="space" presStyleCnt="0"/>
      <dgm:spPr/>
    </dgm:pt>
    <dgm:pt modelId="{28F10D0B-BC3C-4169-9D78-BA00AD8F09E0}" type="pres">
      <dgm:prSet presAssocID="{6C69DDB1-EEB1-437A-8A0A-4BC86F2BD937}" presName="composite" presStyleCnt="0"/>
      <dgm:spPr/>
    </dgm:pt>
    <dgm:pt modelId="{39E2962A-90CC-4CFC-A19A-C15F1246D76A}" type="pres">
      <dgm:prSet presAssocID="{6C69DDB1-EEB1-437A-8A0A-4BC86F2BD93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6BD984D-5385-43AA-B409-1BEBF8B0AFE7}" type="pres">
      <dgm:prSet presAssocID="{6C69DDB1-EEB1-437A-8A0A-4BC86F2BD937}" presName="desTx" presStyleLbl="alignAccFollowNode1" presStyleIdx="1" presStyleCnt="3">
        <dgm:presLayoutVars>
          <dgm:bulletEnabled val="1"/>
        </dgm:presLayoutVars>
      </dgm:prSet>
      <dgm:spPr/>
    </dgm:pt>
    <dgm:pt modelId="{5A2C7F2A-2478-4145-9FF2-3340798FE147}" type="pres">
      <dgm:prSet presAssocID="{6353C6EC-2F50-43B7-B86A-0D3146DAA094}" presName="space" presStyleCnt="0"/>
      <dgm:spPr/>
    </dgm:pt>
    <dgm:pt modelId="{26B89D0F-78C5-4C0E-B13F-68AAD50AE646}" type="pres">
      <dgm:prSet presAssocID="{216303D1-685D-4E1F-B529-46C3CEE417F4}" presName="composite" presStyleCnt="0"/>
      <dgm:spPr/>
    </dgm:pt>
    <dgm:pt modelId="{B785D177-72AD-40D2-8CB1-3C306EFC6C2B}" type="pres">
      <dgm:prSet presAssocID="{216303D1-685D-4E1F-B529-46C3CEE417F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5EAADA0-D373-43BB-A53F-0AF7D6E6B206}" type="pres">
      <dgm:prSet presAssocID="{216303D1-685D-4E1F-B529-46C3CEE417F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A35501-9831-49F6-863A-19C3E6AF84B3}" srcId="{6C69DDB1-EEB1-437A-8A0A-4BC86F2BD937}" destId="{CC2534CD-BBC9-4A2D-BB11-58E15C561EB7}" srcOrd="1" destOrd="0" parTransId="{BB45EEA4-ED3D-4FF0-AC4A-D46AAD5F49C8}" sibTransId="{9A0888D2-998A-4BA3-B596-FB0241168FF4}"/>
    <dgm:cxn modelId="{0F4BDF13-0CD8-41D1-AA3C-15EC1107FCC9}" type="presOf" srcId="{771EA72E-5256-4BF7-9254-C6797E426E22}" destId="{48E4A955-C980-4264-B564-4F33E9D46FDD}" srcOrd="0" destOrd="0" presId="urn:microsoft.com/office/officeart/2005/8/layout/hList1"/>
    <dgm:cxn modelId="{B6582320-442E-4EEA-8741-EFF63A7C123F}" srcId="{A0A27590-11E3-4377-9DB7-874A41D5A2B4}" destId="{14CE267B-8951-414E-B427-6E8AD504025B}" srcOrd="1" destOrd="0" parTransId="{43B2D858-49AB-4C25-B6C8-00D49CD999BC}" sibTransId="{15775430-90C5-407D-BB60-D94D034B97BD}"/>
    <dgm:cxn modelId="{715B502E-EDEC-481C-8F75-5454B1091FB0}" srcId="{6C69DDB1-EEB1-437A-8A0A-4BC86F2BD937}" destId="{AD01D975-474F-48BC-9B42-B46392C49DAB}" srcOrd="0" destOrd="0" parTransId="{6CEFC09A-533A-4D6F-ACB8-9102CFC1C45D}" sibTransId="{F788A8D5-E95D-4ACB-8883-549778A03943}"/>
    <dgm:cxn modelId="{11012B5D-44DD-4578-8F74-81CFC26C51BB}" type="presOf" srcId="{CC2534CD-BBC9-4A2D-BB11-58E15C561EB7}" destId="{F6BD984D-5385-43AA-B409-1BEBF8B0AFE7}" srcOrd="0" destOrd="1" presId="urn:microsoft.com/office/officeart/2005/8/layout/hList1"/>
    <dgm:cxn modelId="{E1BE1247-3F15-4D10-B3BC-C0F5927AD13A}" srcId="{2F286692-4605-4E2C-8A47-B63864DE0F99}" destId="{6C69DDB1-EEB1-437A-8A0A-4BC86F2BD937}" srcOrd="1" destOrd="0" parTransId="{AA82A72F-8825-41D6-8779-6BFDBFCEE3E5}" sibTransId="{6353C6EC-2F50-43B7-B86A-0D3146DAA094}"/>
    <dgm:cxn modelId="{9DEF7050-32A7-43BE-A357-D5DDE3CA1EC4}" srcId="{A0A27590-11E3-4377-9DB7-874A41D5A2B4}" destId="{771EA72E-5256-4BF7-9254-C6797E426E22}" srcOrd="0" destOrd="0" parTransId="{5325AADA-1B2A-41AF-B743-42AAE1CB4718}" sibTransId="{50A004E4-41DA-47D2-8304-EEE72F14DBEB}"/>
    <dgm:cxn modelId="{5C9F7757-6395-4C6A-AA04-2EEE3201F857}" type="presOf" srcId="{2F286692-4605-4E2C-8A47-B63864DE0F99}" destId="{371CD054-347C-4695-BB27-2045621CB03C}" srcOrd="0" destOrd="0" presId="urn:microsoft.com/office/officeart/2005/8/layout/hList1"/>
    <dgm:cxn modelId="{78EF117D-6C0A-4200-865C-CE050B4C0911}" type="presOf" srcId="{6C69DDB1-EEB1-437A-8A0A-4BC86F2BD937}" destId="{39E2962A-90CC-4CFC-A19A-C15F1246D76A}" srcOrd="0" destOrd="0" presId="urn:microsoft.com/office/officeart/2005/8/layout/hList1"/>
    <dgm:cxn modelId="{57C5069A-18BA-41B9-B50B-816DF14C48A4}" type="presOf" srcId="{14CE267B-8951-414E-B427-6E8AD504025B}" destId="{48E4A955-C980-4264-B564-4F33E9D46FDD}" srcOrd="0" destOrd="1" presId="urn:microsoft.com/office/officeart/2005/8/layout/hList1"/>
    <dgm:cxn modelId="{8D2695A4-7B8A-4E7F-8825-A4EC5EFA37FD}" srcId="{2F286692-4605-4E2C-8A47-B63864DE0F99}" destId="{A0A27590-11E3-4377-9DB7-874A41D5A2B4}" srcOrd="0" destOrd="0" parTransId="{4C23D09D-F25C-47FC-B245-04CC2CD4AA6C}" sibTransId="{E6E32A35-C3C4-4449-BD1A-5602302F9FEF}"/>
    <dgm:cxn modelId="{3E30F4A5-C5CB-4F25-BEE6-26CC590A3A14}" srcId="{216303D1-685D-4E1F-B529-46C3CEE417F4}" destId="{F8DDF32E-7F9F-468F-B67E-11F0A4FD3134}" srcOrd="0" destOrd="0" parTransId="{80D97D3E-8AA9-404A-94A4-9CCF079CEE21}" sibTransId="{CE349D9C-C8A3-4292-814D-E20650B761C2}"/>
    <dgm:cxn modelId="{466809B7-2090-4351-BCD0-D34A855FA0EF}" type="presOf" srcId="{A0A27590-11E3-4377-9DB7-874A41D5A2B4}" destId="{FD9CF358-037F-400C-BDAA-7C837059E53A}" srcOrd="0" destOrd="0" presId="urn:microsoft.com/office/officeart/2005/8/layout/hList1"/>
    <dgm:cxn modelId="{D8E37FCA-CF4F-46A1-9F3C-D166B4FC254C}" type="presOf" srcId="{AD01D975-474F-48BC-9B42-B46392C49DAB}" destId="{F6BD984D-5385-43AA-B409-1BEBF8B0AFE7}" srcOrd="0" destOrd="0" presId="urn:microsoft.com/office/officeart/2005/8/layout/hList1"/>
    <dgm:cxn modelId="{95A9B9E8-F0E4-4DE7-AF0A-9E1DCAD94F61}" type="presOf" srcId="{F8DDF32E-7F9F-468F-B67E-11F0A4FD3134}" destId="{95EAADA0-D373-43BB-A53F-0AF7D6E6B206}" srcOrd="0" destOrd="0" presId="urn:microsoft.com/office/officeart/2005/8/layout/hList1"/>
    <dgm:cxn modelId="{775DE3EA-F375-49A2-8123-6413692063DD}" type="presOf" srcId="{216303D1-685D-4E1F-B529-46C3CEE417F4}" destId="{B785D177-72AD-40D2-8CB1-3C306EFC6C2B}" srcOrd="0" destOrd="0" presId="urn:microsoft.com/office/officeart/2005/8/layout/hList1"/>
    <dgm:cxn modelId="{2D3F18F7-E09D-41AC-9FFC-FFA52907C654}" srcId="{2F286692-4605-4E2C-8A47-B63864DE0F99}" destId="{216303D1-685D-4E1F-B529-46C3CEE417F4}" srcOrd="2" destOrd="0" parTransId="{91BB1D65-6D95-4905-886D-C112777718AB}" sibTransId="{94FECBD5-A988-4285-B6B0-707F8777536E}"/>
    <dgm:cxn modelId="{502AEE05-A724-48D0-B454-E88D97AE2198}" type="presParOf" srcId="{371CD054-347C-4695-BB27-2045621CB03C}" destId="{921381A9-4FE3-4098-8E32-610318EED06C}" srcOrd="0" destOrd="0" presId="urn:microsoft.com/office/officeart/2005/8/layout/hList1"/>
    <dgm:cxn modelId="{C6F1876A-26CB-4416-ACC7-B721CC6324F6}" type="presParOf" srcId="{921381A9-4FE3-4098-8E32-610318EED06C}" destId="{FD9CF358-037F-400C-BDAA-7C837059E53A}" srcOrd="0" destOrd="0" presId="urn:microsoft.com/office/officeart/2005/8/layout/hList1"/>
    <dgm:cxn modelId="{AB9601DE-3E56-4E0A-9BDF-5D29ABA89CAA}" type="presParOf" srcId="{921381A9-4FE3-4098-8E32-610318EED06C}" destId="{48E4A955-C980-4264-B564-4F33E9D46FDD}" srcOrd="1" destOrd="0" presId="urn:microsoft.com/office/officeart/2005/8/layout/hList1"/>
    <dgm:cxn modelId="{07640FF3-8BF9-470F-A8A8-1FF7DCF234D5}" type="presParOf" srcId="{371CD054-347C-4695-BB27-2045621CB03C}" destId="{057D766D-B658-4521-98A8-8C0FD9C47FF1}" srcOrd="1" destOrd="0" presId="urn:microsoft.com/office/officeart/2005/8/layout/hList1"/>
    <dgm:cxn modelId="{E26DBEFC-EB26-4671-9F14-8B7AF9A0C083}" type="presParOf" srcId="{371CD054-347C-4695-BB27-2045621CB03C}" destId="{28F10D0B-BC3C-4169-9D78-BA00AD8F09E0}" srcOrd="2" destOrd="0" presId="urn:microsoft.com/office/officeart/2005/8/layout/hList1"/>
    <dgm:cxn modelId="{12357941-4B96-4739-B176-C13CD5537297}" type="presParOf" srcId="{28F10D0B-BC3C-4169-9D78-BA00AD8F09E0}" destId="{39E2962A-90CC-4CFC-A19A-C15F1246D76A}" srcOrd="0" destOrd="0" presId="urn:microsoft.com/office/officeart/2005/8/layout/hList1"/>
    <dgm:cxn modelId="{2E5CA841-3124-4C20-BB81-D1A7E6AAB9FB}" type="presParOf" srcId="{28F10D0B-BC3C-4169-9D78-BA00AD8F09E0}" destId="{F6BD984D-5385-43AA-B409-1BEBF8B0AFE7}" srcOrd="1" destOrd="0" presId="urn:microsoft.com/office/officeart/2005/8/layout/hList1"/>
    <dgm:cxn modelId="{4FEAD195-5A61-452D-9A09-248D57F58BFD}" type="presParOf" srcId="{371CD054-347C-4695-BB27-2045621CB03C}" destId="{5A2C7F2A-2478-4145-9FF2-3340798FE147}" srcOrd="3" destOrd="0" presId="urn:microsoft.com/office/officeart/2005/8/layout/hList1"/>
    <dgm:cxn modelId="{3DC26932-29FF-4A16-9CA8-C8A6851CA22D}" type="presParOf" srcId="{371CD054-347C-4695-BB27-2045621CB03C}" destId="{26B89D0F-78C5-4C0E-B13F-68AAD50AE646}" srcOrd="4" destOrd="0" presId="urn:microsoft.com/office/officeart/2005/8/layout/hList1"/>
    <dgm:cxn modelId="{DFBBC745-6F6B-4935-8062-50A0E6EC7E04}" type="presParOf" srcId="{26B89D0F-78C5-4C0E-B13F-68AAD50AE646}" destId="{B785D177-72AD-40D2-8CB1-3C306EFC6C2B}" srcOrd="0" destOrd="0" presId="urn:microsoft.com/office/officeart/2005/8/layout/hList1"/>
    <dgm:cxn modelId="{3FAF7377-402A-4D31-B161-5FA7C9D4DB7C}" type="presParOf" srcId="{26B89D0F-78C5-4C0E-B13F-68AAD50AE646}" destId="{95EAADA0-D373-43BB-A53F-0AF7D6E6B2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CF358-037F-400C-BDAA-7C837059E53A}">
      <dsp:nvSpPr>
        <dsp:cNvPr id="0" name=""/>
        <dsp:cNvSpPr/>
      </dsp:nvSpPr>
      <dsp:spPr>
        <a:xfrm>
          <a:off x="3414" y="194387"/>
          <a:ext cx="3329572" cy="691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Progress</a:t>
          </a:r>
        </a:p>
      </dsp:txBody>
      <dsp:txXfrm>
        <a:off x="3414" y="194387"/>
        <a:ext cx="3329572" cy="691200"/>
      </dsp:txXfrm>
    </dsp:sp>
    <dsp:sp modelId="{48E4A955-C980-4264-B564-4F33E9D46FDD}">
      <dsp:nvSpPr>
        <dsp:cNvPr id="0" name=""/>
        <dsp:cNvSpPr/>
      </dsp:nvSpPr>
      <dsp:spPr>
        <a:xfrm>
          <a:off x="3414" y="885587"/>
          <a:ext cx="3329572" cy="311283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Report the progress made last week in your project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Contrast towards your goals (were they achieved or not, and why)</a:t>
          </a:r>
        </a:p>
      </dsp:txBody>
      <dsp:txXfrm>
        <a:off x="3414" y="885587"/>
        <a:ext cx="3329572" cy="3112830"/>
      </dsp:txXfrm>
    </dsp:sp>
    <dsp:sp modelId="{39E2962A-90CC-4CFC-A19A-C15F1246D76A}">
      <dsp:nvSpPr>
        <dsp:cNvPr id="0" name=""/>
        <dsp:cNvSpPr/>
      </dsp:nvSpPr>
      <dsp:spPr>
        <a:xfrm>
          <a:off x="3799128" y="194387"/>
          <a:ext cx="3329572" cy="69120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Issues</a:t>
          </a:r>
        </a:p>
      </dsp:txBody>
      <dsp:txXfrm>
        <a:off x="3799128" y="194387"/>
        <a:ext cx="3329572" cy="691200"/>
      </dsp:txXfrm>
    </dsp:sp>
    <dsp:sp modelId="{F6BD984D-5385-43AA-B409-1BEBF8B0AFE7}">
      <dsp:nvSpPr>
        <dsp:cNvPr id="0" name=""/>
        <dsp:cNvSpPr/>
      </dsp:nvSpPr>
      <dsp:spPr>
        <a:xfrm>
          <a:off x="3799128" y="885587"/>
          <a:ext cx="3329572" cy="3112830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Report issues you encounter last week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You can report how you resolved the issue or ask for help in case you have not solved it yet (We are in a safe environment)</a:t>
          </a:r>
        </a:p>
      </dsp:txBody>
      <dsp:txXfrm>
        <a:off x="3799128" y="885587"/>
        <a:ext cx="3329572" cy="3112830"/>
      </dsp:txXfrm>
    </dsp:sp>
    <dsp:sp modelId="{B785D177-72AD-40D2-8CB1-3C306EFC6C2B}">
      <dsp:nvSpPr>
        <dsp:cNvPr id="0" name=""/>
        <dsp:cNvSpPr/>
      </dsp:nvSpPr>
      <dsp:spPr>
        <a:xfrm>
          <a:off x="7594841" y="194387"/>
          <a:ext cx="3329572" cy="69120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Goals</a:t>
          </a:r>
        </a:p>
      </dsp:txBody>
      <dsp:txXfrm>
        <a:off x="7594841" y="194387"/>
        <a:ext cx="3329572" cy="691200"/>
      </dsp:txXfrm>
    </dsp:sp>
    <dsp:sp modelId="{95EAADA0-D373-43BB-A53F-0AF7D6E6B206}">
      <dsp:nvSpPr>
        <dsp:cNvPr id="0" name=""/>
        <dsp:cNvSpPr/>
      </dsp:nvSpPr>
      <dsp:spPr>
        <a:xfrm>
          <a:off x="7594841" y="885587"/>
          <a:ext cx="3329572" cy="311283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Establish what are your goals for this week</a:t>
          </a:r>
        </a:p>
      </dsp:txBody>
      <dsp:txXfrm>
        <a:off x="7594841" y="885587"/>
        <a:ext cx="3329572" cy="3112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2814-5624-4E61-82D7-62A27EA73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F7E1F-9FB0-4BB9-060E-35185AFD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3EEB9-2E55-790D-77E2-C1B353E1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D8A9-7C6E-481F-A90D-4AB29C6BE28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DB152-AD16-9C7D-071A-918849B7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7A1D2-88E1-4896-33FC-E110036F9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AB13-77BA-4485-B9C3-EA242470A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2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2AC5-2D2F-E253-3D22-E6B7B8FD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9CD4F-8158-3019-2ED1-327AD81F6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A98FF-6415-9849-588B-C58F590C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D8A9-7C6E-481F-A90D-4AB29C6BE28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14E80-AC43-C342-E524-C8D6D8E7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9DDF1-F071-9EBD-F1DA-8AFCF69B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AB13-77BA-4485-B9C3-EA242470A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2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D7558-9B11-A363-3504-35E14C785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95EAA-13FA-7C62-E3D7-EE76F66AB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A8855-1635-EA41-4F9D-4F452E44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D8A9-7C6E-481F-A90D-4AB29C6BE28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4C9FA-1F21-5687-C453-405C318E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DD0A5-5AA7-8A25-89D9-4DE228F0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AB13-77BA-4485-B9C3-EA242470A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0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FBE9-7673-6098-744B-0BC2032A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71B35-D15D-E047-4AE7-EAAB57B86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74494-67E5-C7B3-5F08-BEC10AEAB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D8A9-7C6E-481F-A90D-4AB29C6BE28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57691-FD4E-E673-80B9-2AFEDEF3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1129E-E2AD-BA8D-C7AD-E14D45A7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AB13-77BA-4485-B9C3-EA242470A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C707-1A52-75C6-8EB8-E9DF4C0A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87535-954F-5D05-DE5C-967695936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B79E8-2A1E-230A-0A48-0103EB78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D8A9-7C6E-481F-A90D-4AB29C6BE28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6A4B3-AC29-82D5-E8AB-5AA04E22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98748-1E1B-E28A-98E8-2E6669C8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AB13-77BA-4485-B9C3-EA242470A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6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BC22-AC28-F29D-5EB6-2E977CB2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0BEE-3BCD-888C-B449-4480E573F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A51BE-15FD-9E9D-544F-F87C645E4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49021-D4D2-12F6-5216-A75137B5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D8A9-7C6E-481F-A90D-4AB29C6BE28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649EA-7D6A-7278-B06A-7A197070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B4E1F-B10C-8681-C7EE-216ADC46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AB13-77BA-4485-B9C3-EA242470A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9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DAEB-05A7-C680-110B-28C99F3F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96326-F6EE-06E6-7B4B-4524E80BF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670DB-0C21-2F9B-91C2-57B874A49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F8C3C-1897-A0A0-4561-BEFB75CFA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B6F7E-DFA4-C238-AC9A-FABAB4D1A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294A9-8E2B-A36C-3AB3-AE463F91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D8A9-7C6E-481F-A90D-4AB29C6BE28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77607-81E6-9CCE-AB4C-501E9150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0385E-8B3D-447E-B600-F3A93204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AB13-77BA-4485-B9C3-EA242470A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5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F763-F21E-1C95-B6A0-B05BCD35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E8023-8D97-A848-D526-FEB8BC630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D8A9-7C6E-481F-A90D-4AB29C6BE28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DD099-4B38-5068-152F-C57FACAD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07654-777E-ABA7-0D06-33A23931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AB13-77BA-4485-B9C3-EA242470A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2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25FD5-7144-9127-7FFF-CA6FF7D2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D8A9-7C6E-481F-A90D-4AB29C6BE28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97594-8CD7-31E5-D268-89828211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A7ED5-C6E9-840C-8E6B-E3837249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AB13-77BA-4485-B9C3-EA242470A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7114-AF44-E83A-AABE-C593BA7F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6B592-3DF8-AB3D-144F-1930D904F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4D0A3-640F-92A7-CBD2-9F06BE78E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D0E41-F5BF-E22B-13F4-706AC4BC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D8A9-7C6E-481F-A90D-4AB29C6BE28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B1D92-E5B8-E73A-AA3A-19359B38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3183A-1A95-3A53-4F53-7C19AF9C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AB13-77BA-4485-B9C3-EA242470A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7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9455-1BA0-A162-2B1B-205865C9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6DC19-9302-B3A3-7A63-A6E2547A9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6F7F0-7E15-F586-9330-2B935C129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62725-0283-8094-9221-96B37234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D8A9-7C6E-481F-A90D-4AB29C6BE28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23DD4-4E61-0C7B-FBF7-0C06B913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C44C9-9362-DA01-9206-35225751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AB13-77BA-4485-B9C3-EA242470A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4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8C7AD-7D5B-A961-3A68-88753609D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CD5FB-22C8-EE22-FE84-615CDB581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C3809-FA19-03E2-20B6-00C5293D1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CD8A9-7C6E-481F-A90D-4AB29C6BE28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EEF72-5056-63E8-8A55-F7EEB64F8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9C6D-7DCB-D1C0-6D24-FAFE06F8F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2AB13-77BA-4485-B9C3-EA242470A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DC46A-23BC-6182-C01C-4993A4E4E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PIGs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Name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5EA656-75EB-D0B3-F15E-EB108FB2F5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34943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997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PIGs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PIGs Name</dc:title>
  <dc:creator>Hector Will</dc:creator>
  <cp:lastModifiedBy>Hector Will</cp:lastModifiedBy>
  <cp:revision>1</cp:revision>
  <dcterms:created xsi:type="dcterms:W3CDTF">2023-03-28T13:50:53Z</dcterms:created>
  <dcterms:modified xsi:type="dcterms:W3CDTF">2023-03-28T13:54:54Z</dcterms:modified>
</cp:coreProperties>
</file>