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42D3-BE9E-45EA-BA63-C20475D6F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D764-A8CA-442E-BC7D-F98AE947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D004-044B-4084-85D2-4ABF5902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F6A9-0013-4AA3-9EC6-DE66906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6FC9-DDD8-40A2-9630-1CD8E198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BFEF-796B-48E0-BAC2-D0002E0B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78CA-E293-4907-9062-CD85BB25F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C8C2-853A-4B50-864F-37394B3A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B5EB-D683-4F0E-B2F4-C26F42E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EF63-0038-413B-B6EC-542FBEA2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21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8BB6E-673D-4BAD-8B7F-985A2421C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BF5CB-59DC-4172-BF3F-0B461EA9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CF40-80BA-46AE-800F-C7B098DA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B4D9-C723-4C01-9EF2-F4838B02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3D91-806F-48B9-B850-3A77381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7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087-812A-41B5-AF60-90696AD2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6921-A589-43EE-9ACA-6658F4B4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4743-78EE-4CAF-9D38-F1805B49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481F-341A-4D35-9F8A-B104FA81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7993-A3A8-4338-AEB2-9C9FBFFD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30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1E47-20A9-483C-BCF8-54CC3FF3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DE49-03B7-4DBB-A9F1-A97146C6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2849-0E9D-46AE-A16D-6F17B611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15FD-8D2F-408C-97EC-BE427381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4472-174B-41FC-A72D-24417D13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3E41-A684-4888-8F16-D1E8618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1540-F78D-4BC1-B918-72CB43102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9D88-84C8-4123-B6D4-B41545758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B70C-C9C9-49DD-925F-39E061B1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5402-4981-4E4D-A63C-F150820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7F104-DBEE-4980-AE30-1EFC60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1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3C64-C501-4AB9-B6AD-E072D205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F9248-E610-4822-B782-30E82B8B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B3B9-22C3-4052-8283-CD05C566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6489B-F47C-4072-BE3F-7FA50FA3A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004A8-EE81-4400-A089-CABF2FB5E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50B5E-0A8B-4337-9DA0-42CA90E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D2058-7591-4CB2-8AFD-EE66D1E0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A2343-EA23-43CE-99BB-2EE7DCE1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443-CB07-411B-BAF3-7B3503B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7CFF0-0143-4E10-BF7F-9602FB40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F0175-C706-4498-A401-647F368B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A7775-539E-4BBD-B213-124C1194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4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49D56-9DC2-493F-A4E7-A3043E5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C7160-AC00-4590-9FC8-BB54A1D0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8BD87-FB93-4939-8851-5463F7B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19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A03-A469-4BCA-A499-5A34CFB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4321-2B8E-43AD-9E9E-55D6F8FB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93F8-F0CD-4EAA-9954-29607DF3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9BB5-D668-4258-A6A4-D31316C4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5115-5B91-45FB-A65C-9DEBE561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14749-90ED-455E-BD54-7D240004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4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3B67-7915-465A-B104-BB67DAF4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79F6-43B3-4388-9736-7A3777F7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E4E00-CD64-4106-864D-E1A4C9EF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FAC6-C76B-4B5B-8326-7958CC8C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6A46-E424-4AD8-944B-E904A108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7C376-4D1B-4F15-8BE7-BD21B1E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12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2F431-6560-4DFF-A33E-36A10046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96A0-78E1-4048-B2E7-8B02092E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2139-8DDE-430E-AA12-033C94B5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160E-FB28-446D-BEE0-763150684098}" type="datetimeFigureOut">
              <a:rPr lang="en-SG" smtClean="0"/>
              <a:t>16/4/2022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6D20-F66E-46A8-85AA-40011A7F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5419-E56E-40C9-8D7B-5A5A6400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F4E7-5885-4405-BC8D-FA1450FA9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4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46FFFB5-27F6-4797-95C9-EA0CEDDA4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2" y="864086"/>
            <a:ext cx="4277032" cy="57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 Tung Yuen</dc:creator>
  <cp:lastModifiedBy>Hew Tung Yuen</cp:lastModifiedBy>
  <cp:revision>2</cp:revision>
  <dcterms:created xsi:type="dcterms:W3CDTF">2022-04-16T06:19:27Z</dcterms:created>
  <dcterms:modified xsi:type="dcterms:W3CDTF">2022-04-16T06:43:43Z</dcterms:modified>
</cp:coreProperties>
</file>