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CDE41-CDE1-4CCE-AD4A-803B97361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C13B7A-C791-48C4-AF0C-126942CF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E144F-EEDB-4163-AA2D-48A33D9A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35004-0D12-4B4C-8468-3EB3F030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49FFE-410A-41A8-9FC9-CFC89A45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A3F7-0D04-427E-B373-B25E407A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B7C3B-CAAF-4ACB-BA58-964A63C5E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FD058-E0AA-40A3-BA3D-88BE8210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0087-6EA9-451B-BA96-BC5AF841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D8FAB-D2ED-476B-97AA-A0BEB6B9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4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6F7F47-13CD-4951-B441-401655B9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55EAAD-0A63-4A46-B153-4107BA6E2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FA5FF-2F75-4BEE-A9C1-9B107D42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BD00A-38DD-4973-81E3-EF1943B2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DBBA8-4FF6-4646-87EE-B51C29A2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0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2F57-673F-4AC0-AD0D-24911A03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33E6-F7C4-4E7B-BC0B-CB7DF3A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D677D-FCF1-42D0-A738-C931EC40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D2934-DAAA-4959-B775-6BFADF3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C1D9C-2A45-4C0C-B5B5-53CA20EF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3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080D6-9175-4F8F-9BDF-2F1F01A1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20F4-8CCA-49D3-A8B0-8654DFBF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D671C-C38B-4A24-B295-A3DE1EC5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550AC-D806-46C5-918B-B2B9271F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2EA10-9F13-479D-ABC9-CD940DBC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8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D19AD-B2C2-4DCC-AAB4-EF813DC0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2CF0D-B6F4-4AD4-8261-79E7964FC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C8E70-254D-4AFC-ACD3-8BB7ACE71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D3CBF-9750-47C4-ACE8-236FBE83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5FAC9-70B5-4FEF-A694-3CE4EF80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9AE69-CFF5-463B-9D17-F2E665A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A4E52-D5A1-4699-A680-28E98C23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70355-BADC-4E14-BECD-08ABAFB5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F8196F-C2C6-4AD6-AD59-E0B1F79D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E0E70-BB33-4429-BBF6-C9ADAD339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B0F111-00FF-4995-8DDA-C07767FBD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001895-5C3B-4955-9D71-5F6FFB28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BB95A0-37F4-4B7F-88A7-7150474C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3F6AF-4ADB-4874-95F6-971B9DBC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1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3F87B-4D04-422A-A2F7-8BE5A89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2A2A2-FBA0-4AD7-BAE0-D8E9BDA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303D22-4DBC-4396-8CB5-5D939BA4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690AB-40DF-4790-B394-6B3DEF5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51329-C178-4A44-93A2-A14CE42E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BD7B5E-5504-4BA9-AE08-68AB6879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73ADB5-1C3F-4A77-A8B4-9E8DD47D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9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14478-B9C3-4CE8-A779-7B880AD3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312AD-5D84-4F38-BE3E-097756F8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D4549-52D9-4386-8ADC-F80031394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CE4CA-F486-4488-98F3-7E314791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46164-40FE-4676-9A01-ACEADE7C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E10BB-55C5-4B8E-AE8F-6D8D8281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74A4A-2A45-4734-8909-E8A964D4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C89396-E2E3-466C-A8CA-85C223EDE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11FE0-41E4-4567-BEF9-3F3BE3378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E1894-1483-4782-B337-7771E12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FF99D-CA89-4062-8E8F-597DAAFA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AC5AB-5126-4473-AFDB-D584DDE0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D5339E-BC40-45B1-A2CF-EC0A315B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E78CB-3B96-49BC-B7A0-81271385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7205D-4433-4D74-9A91-7505924D9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35B5-773B-437F-83CC-0397A2A1FAB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67434-9B56-4BC0-8378-944C7971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5AED9-4829-4AAA-A894-9D8E3B1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C6EE-55EF-44BA-A340-02E34853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5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7E5307B-EE89-4867-9D81-1703F60E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960" y="671005"/>
            <a:ext cx="6150082" cy="7786747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1.初始化 flight_num, safe_r, t_step, T, dp_time, conflict_num等变量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2.flight_update():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t = 1to T do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更新每个飞行器的状态和位置: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sum(terminal) == flight_num: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所有飞行器已到达终点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break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i = 0 to flight_num - 1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flight_time[i] == 1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terminal[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== 0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= dist(curr_pos, target)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new_pos = curr_pos + t_step * v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 if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判断当前时刻是否冲突，统计冲突数量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i = 0 to flight_num - 1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j = 0 to flight_num - 1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= dist(curr_pos, other_pos)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k = 0 to flight_num - 1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d &lt;= safe_r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conflict_num += 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 if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 for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i = 0 to flight_num - 1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 delay_time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4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240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yunhe</dc:creator>
  <cp:lastModifiedBy>zhang yunhe</cp:lastModifiedBy>
  <cp:revision>5</cp:revision>
  <dcterms:created xsi:type="dcterms:W3CDTF">2021-08-22T08:39:31Z</dcterms:created>
  <dcterms:modified xsi:type="dcterms:W3CDTF">2021-08-22T10:12:01Z</dcterms:modified>
</cp:coreProperties>
</file>