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F80A3-13D8-4E40-ABDA-7329F5CC95DC}" type="datetimeFigureOut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F8F6D-A794-4CE8-A387-32D71E3F1B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67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F8F6D-A794-4CE8-A387-32D71E3F1BF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121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0877-5B4B-46D5-A172-32667EBC5ADE}" type="datetime1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0A86-7434-44E5-B7A4-A3A4155CA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8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398D-E8E8-493E-9CA3-86213BCF8E21}" type="datetime1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0A86-7434-44E5-B7A4-A3A4155CA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27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95B3-ACFA-4222-A1C1-8F074E739E00}" type="datetime1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0A86-7434-44E5-B7A4-A3A4155CA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93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D15D-6FD5-4674-9588-58BAC62BB31D}" type="datetime1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0A86-7434-44E5-B7A4-A3A4155CA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104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E05A-F66F-49AA-9387-A809024391B9}" type="datetime1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0A86-7434-44E5-B7A4-A3A4155CA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90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704E-5135-4FCF-95D7-6AAB9ABD306E}" type="datetime1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0A86-7434-44E5-B7A4-A3A4155CA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6576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0509-7355-4D97-B155-67B418871342}" type="datetime1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0A86-7434-44E5-B7A4-A3A4155CA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82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E6FD-F630-4694-B2F3-864F09B1C000}" type="datetime1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0A86-7434-44E5-B7A4-A3A4155CA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190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85EB-F47E-4157-998A-18868C7A48D5}" type="datetime1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0A86-7434-44E5-B7A4-A3A4155CA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64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9E59-4DAF-4E4B-BD56-D5D0072C051E}" type="datetime1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0A86-7434-44E5-B7A4-A3A4155CA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2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1422-9BDC-4319-BBFE-136C2C4448B0}" type="datetime1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0A86-7434-44E5-B7A4-A3A4155CA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73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C7B3D-295B-4491-9BE9-DDE561AFC0CD}" type="datetime1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A0A86-7434-44E5-B7A4-A3A4155CA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19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地震対策シミュレーター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M18A11 </a:t>
            </a:r>
            <a:r>
              <a:rPr kumimoji="1" lang="ja-JP" altLang="en-US" dirty="0"/>
              <a:t>末富雅也</a:t>
            </a:r>
            <a:endParaRPr kumimoji="1" lang="en-US" altLang="ja-JP" dirty="0"/>
          </a:p>
          <a:p>
            <a:r>
              <a:rPr lang="en-US" altLang="ja-JP" dirty="0"/>
              <a:t>M18A16 </a:t>
            </a:r>
            <a:r>
              <a:rPr lang="ja-JP" altLang="en-US" dirty="0"/>
              <a:t>田中龍斗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0A86-7434-44E5-B7A4-A3A4155CA10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020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問題提起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最近地震が多い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2018</a:t>
            </a:r>
            <a:r>
              <a:rPr kumimoji="1" lang="ja-JP" altLang="en-US" dirty="0"/>
              <a:t>年</a:t>
            </a:r>
            <a:br>
              <a:rPr kumimoji="1" lang="en-US" altLang="ja-JP" dirty="0"/>
            </a:br>
            <a:r>
              <a:rPr kumimoji="1" lang="ja-JP" altLang="en-US" dirty="0"/>
              <a:t>北海道・大阪北部</a:t>
            </a:r>
            <a:endParaRPr kumimoji="1" lang="en-US" altLang="ja-JP" dirty="0"/>
          </a:p>
          <a:p>
            <a:r>
              <a:rPr kumimoji="1" lang="en-US" altLang="ja-JP" dirty="0"/>
              <a:t>2016</a:t>
            </a:r>
            <a:r>
              <a:rPr kumimoji="1" lang="ja-JP" altLang="en-US" dirty="0"/>
              <a:t>年</a:t>
            </a:r>
            <a:br>
              <a:rPr kumimoji="1" lang="en-US" altLang="ja-JP" dirty="0"/>
            </a:br>
            <a:r>
              <a:rPr kumimoji="1" lang="ja-JP" altLang="en-US" dirty="0"/>
              <a:t>熊本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704" y="1690688"/>
            <a:ext cx="7152768" cy="4665662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0A86-7434-44E5-B7A4-A3A4155CA103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60756" y="1366600"/>
            <a:ext cx="458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震度</a:t>
            </a:r>
            <a:r>
              <a:rPr kumimoji="1" lang="en-US" altLang="ja-JP" dirty="0"/>
              <a:t>5</a:t>
            </a:r>
            <a:r>
              <a:rPr kumimoji="1" lang="ja-JP" altLang="en-US" dirty="0"/>
              <a:t>弱以上の地震の発生件数</a:t>
            </a:r>
          </a:p>
        </p:txBody>
      </p:sp>
    </p:spTree>
    <p:extLst>
      <p:ext uri="{BB962C8B-B14F-4D97-AF65-F5344CB8AC3E}">
        <p14:creationId xmlns:p14="http://schemas.microsoft.com/office/powerpoint/2010/main" val="334670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問題提起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起震車で地震の揺れの体験はある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地震発生後の行動を</a:t>
            </a:r>
            <a:br>
              <a:rPr lang="en-US" altLang="ja-JP" dirty="0"/>
            </a:br>
            <a:r>
              <a:rPr lang="ja-JP" altLang="en-US" dirty="0"/>
              <a:t>シミュレーションしたものは少ない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0A86-7434-44E5-B7A4-A3A4155CA103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745" y="1766188"/>
            <a:ext cx="5455245" cy="409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5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地震発生後の行動をシミュレーションできるゲームを作成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仮想の部屋を用意し、その中でキャラクターを操作して避難させる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ユーザがゲームを行うことで、地震発生後の行動をイメージしやすくさせることを目的とする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0A86-7434-44E5-B7A4-A3A4155CA10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86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仕様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緊急地震速報が入ってからスタート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地震発生前と発生後に操作を行う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流れ：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0A86-7434-44E5-B7A4-A3A4155CA103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0CD1F03-B7D1-4C84-B6E7-8D1B8C517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92972"/>
            <a:ext cx="10515601" cy="69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4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816017-59F4-46DB-8237-19579FCF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仕様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0BF13F-3CB6-4E92-B0D9-EC51DEFED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評価方法： 減点方式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評価はマニュアルに沿った行動で判定する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マニュアルは「</a:t>
            </a:r>
            <a:r>
              <a:rPr lang="ja-JP" altLang="en-US" dirty="0"/>
              <a:t>消防庁 防災マニュアル」を参照する</a:t>
            </a:r>
            <a:br>
              <a:rPr lang="en-US" altLang="ja-JP" dirty="0"/>
            </a:br>
            <a:r>
              <a:rPr lang="ja-JP" altLang="en-US" dirty="0"/>
              <a:t>（</a:t>
            </a:r>
            <a:r>
              <a:rPr lang="en-US" altLang="ja-JP" dirty="0"/>
              <a:t>http://www.fdma.go.jp/bousai_manual/index.html</a:t>
            </a:r>
            <a:r>
              <a:rPr lang="ja-JP" altLang="en-US" dirty="0"/>
              <a:t>）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A9DAA7-5ACF-4E3B-B469-D4E5DBB9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0A86-7434-44E5-B7A4-A3A4155CA10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6022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CDED0F-3478-4412-8080-E7476079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仕様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52B482-182F-4D95-B82B-002CE6D9F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間取： 一軒家の</a:t>
            </a:r>
            <a:r>
              <a:rPr lang="en-US" altLang="ja-JP" dirty="0"/>
              <a:t>1LDK</a:t>
            </a:r>
            <a:r>
              <a:rPr lang="ja-JP" altLang="en-US" dirty="0"/>
              <a:t>を想定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構成</a:t>
            </a:r>
            <a:endParaRPr lang="en-US" altLang="ja-JP" dirty="0"/>
          </a:p>
          <a:p>
            <a:pPr lvl="1"/>
            <a:r>
              <a:rPr kumimoji="1" lang="ja-JP" altLang="en-US" dirty="0"/>
              <a:t>寝室</a:t>
            </a:r>
            <a:endParaRPr kumimoji="1" lang="en-US" altLang="ja-JP" dirty="0"/>
          </a:p>
          <a:p>
            <a:pPr lvl="1"/>
            <a:r>
              <a:rPr lang="ja-JP" altLang="en-US" dirty="0"/>
              <a:t>台所</a:t>
            </a:r>
            <a:endParaRPr lang="en-US" altLang="ja-JP" dirty="0"/>
          </a:p>
          <a:p>
            <a:pPr lvl="1"/>
            <a:r>
              <a:rPr kumimoji="1" lang="ja-JP" altLang="en-US" dirty="0"/>
              <a:t>リビング</a:t>
            </a:r>
            <a:endParaRPr kumimoji="1" lang="en-US" altLang="ja-JP" dirty="0"/>
          </a:p>
          <a:p>
            <a:pPr lvl="1"/>
            <a:r>
              <a:rPr lang="ja-JP" altLang="en-US" dirty="0"/>
              <a:t>風呂・トイレ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40168E-D727-4274-9320-0159A6A66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0A86-7434-44E5-B7A4-A3A4155CA103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F7CFBA1-5EBB-404D-9351-FFE77A63B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90" t="25721" r="44782" b="57206"/>
          <a:stretch/>
        </p:blipFill>
        <p:spPr>
          <a:xfrm>
            <a:off x="5778966" y="2235243"/>
            <a:ext cx="5663268" cy="353210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EBBC76E-4225-4CBE-BE3C-0A2721FDE9B1}"/>
              </a:ext>
            </a:extLst>
          </p:cNvPr>
          <p:cNvSpPr txBox="1"/>
          <p:nvPr/>
        </p:nvSpPr>
        <p:spPr>
          <a:xfrm>
            <a:off x="426091" y="5807631"/>
            <a:ext cx="1133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消防庁 防災マニュアル </a:t>
            </a:r>
            <a:r>
              <a:rPr lang="en-US" altLang="ja-JP" dirty="0"/>
              <a:t>-</a:t>
            </a:r>
            <a:r>
              <a:rPr lang="ja-JP" altLang="en-US" dirty="0"/>
              <a:t>震災対策啓発資料</a:t>
            </a:r>
            <a:r>
              <a:rPr lang="en-US" altLang="ja-JP" dirty="0"/>
              <a:t>- : http://www.fdma.go.jp/bousai_manual/index.html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7397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182</Words>
  <Application>Microsoft Office PowerPoint</Application>
  <PresentationFormat>ワイド画面</PresentationFormat>
  <Paragraphs>48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Office テーマ</vt:lpstr>
      <vt:lpstr>地震対策シミュレーター</vt:lpstr>
      <vt:lpstr>問題提起</vt:lpstr>
      <vt:lpstr>問題提起</vt:lpstr>
      <vt:lpstr>提案</vt:lpstr>
      <vt:lpstr>仕様</vt:lpstr>
      <vt:lpstr>仕様</vt:lpstr>
      <vt:lpstr>仕様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地震シミュレーション（仮）</dc:title>
  <dc:creator>末富　雅也</dc:creator>
  <cp:lastModifiedBy>雅也 末富</cp:lastModifiedBy>
  <cp:revision>20</cp:revision>
  <dcterms:created xsi:type="dcterms:W3CDTF">2018-10-25T02:19:27Z</dcterms:created>
  <dcterms:modified xsi:type="dcterms:W3CDTF">2018-11-06T05:43:40Z</dcterms:modified>
</cp:coreProperties>
</file>