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259" r:id="rId3"/>
    <p:sldId id="258" r:id="rId4"/>
    <p:sldId id="261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</p:sldIdLst>
  <p:sldSz cx="9144000" cy="5143500" type="screen16x9"/>
  <p:notesSz cx="6858000" cy="9144000"/>
  <p:embeddedFontLst>
    <p:embeddedFont>
      <p:font typeface="Abel" panose="02000506030000020004" pitchFamily="2" charset="0"/>
      <p:regular r:id="rId16"/>
    </p:embeddedFont>
    <p:embeddedFont>
      <p:font typeface="Anaheim" panose="020B0604020202020204" charset="0"/>
      <p:regular r:id="rId17"/>
    </p:embeddedFont>
    <p:embeddedFont>
      <p:font typeface="Anton" pitchFamily="2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Josefin Sans" pitchFamily="2" charset="0"/>
      <p:regular r:id="rId23"/>
      <p:bold r:id="rId24"/>
      <p:italic r:id="rId25"/>
      <p:boldItalic r:id="rId26"/>
    </p:embeddedFont>
    <p:embeddedFont>
      <p:font typeface="Josefin Slab" pitchFamily="2" charset="0"/>
      <p:regular r:id="rId27"/>
      <p:bold r:id="rId28"/>
      <p:italic r:id="rId29"/>
      <p:boldItalic r:id="rId30"/>
    </p:embeddedFont>
    <p:embeddedFont>
      <p:font typeface="MS PGothic" panose="020B0600070205080204" pitchFamily="34" charset="-128"/>
      <p:regular r:id="rId31"/>
    </p:embeddedFont>
    <p:embeddedFont>
      <p:font typeface="Staatliches" pitchFamily="2" charset="0"/>
      <p:regular r:id="rId32"/>
    </p:embeddedFont>
    <p:embeddedFont>
      <p:font typeface="Unica One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2161D2-2155-4519-B62C-506B9BF05CD0}">
  <a:tblStyle styleId="{B92161D2-2155-4519-B62C-506B9BF05C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7"/>
      </p:cViewPr>
      <p:guideLst>
        <p:guide pos="5227"/>
        <p:guide orient="horz" pos="29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56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185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215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23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10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60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rgbClr val="F3F3F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rgbClr val="F3F3F3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rgbClr val="F3F3F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rgbClr val="EFEFE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A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66" r:id="rId5"/>
    <p:sldLayoutId id="214748366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500478" y="3000113"/>
            <a:ext cx="3326700" cy="1024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id-ID" sz="1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Muh. Dippo Arbianto 	| </a:t>
            </a:r>
            <a:r>
              <a:rPr lang="en-ID" sz="1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id-ID" sz="1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181147</a:t>
            </a:r>
            <a:endParaRPr lang="en-ID" sz="1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id-ID" sz="1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Richard Agustiawan 	|</a:t>
            </a:r>
            <a:r>
              <a:rPr lang="en-ID" sz="1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id-ID" sz="1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 181118</a:t>
            </a:r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653632" y="806145"/>
            <a:ext cx="3451417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ANALISIS WEBSITE BERITA ONLINE DI SULAWESI SELATAN MENGGUNAKAN METODE USABILITY TESTING DAN HEURISTIC EVALUATION</a:t>
            </a:r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538;p29">
            <a:extLst>
              <a:ext uri="{FF2B5EF4-FFF2-40B4-BE49-F238E27FC236}">
                <a16:creationId xmlns:a16="http://schemas.microsoft.com/office/drawing/2014/main" id="{E01D1F9C-772E-8137-2E46-76B3A3D10DD2}"/>
              </a:ext>
            </a:extLst>
          </p:cNvPr>
          <p:cNvGrpSpPr/>
          <p:nvPr/>
        </p:nvGrpSpPr>
        <p:grpSpPr>
          <a:xfrm>
            <a:off x="6366818" y="1792626"/>
            <a:ext cx="1333531" cy="2916217"/>
            <a:chOff x="7352169" y="1792626"/>
            <a:chExt cx="1333531" cy="2916217"/>
          </a:xfrm>
        </p:grpSpPr>
        <p:grpSp>
          <p:nvGrpSpPr>
            <p:cNvPr id="418" name="Google Shape;539;p29">
              <a:extLst>
                <a:ext uri="{FF2B5EF4-FFF2-40B4-BE49-F238E27FC236}">
                  <a16:creationId xmlns:a16="http://schemas.microsoft.com/office/drawing/2014/main" id="{51AD4EA4-0E81-34CD-3BC6-09055691ACA8}"/>
                </a:ext>
              </a:extLst>
            </p:cNvPr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420" name="Google Shape;540;p29">
                <a:extLst>
                  <a:ext uri="{FF2B5EF4-FFF2-40B4-BE49-F238E27FC236}">
                    <a16:creationId xmlns:a16="http://schemas.microsoft.com/office/drawing/2014/main" id="{E16D4C21-E200-50EE-C075-9C62E9521E81}"/>
                  </a:ext>
                </a:extLst>
              </p:cNvPr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463" name="Google Shape;541;p29">
                  <a:extLst>
                    <a:ext uri="{FF2B5EF4-FFF2-40B4-BE49-F238E27FC236}">
                      <a16:creationId xmlns:a16="http://schemas.microsoft.com/office/drawing/2014/main" id="{AE34FE10-26DC-D4EE-C527-91EA6BDFF0ED}"/>
                    </a:ext>
                  </a:extLst>
                </p:cNvPr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542;p29">
                  <a:extLst>
                    <a:ext uri="{FF2B5EF4-FFF2-40B4-BE49-F238E27FC236}">
                      <a16:creationId xmlns:a16="http://schemas.microsoft.com/office/drawing/2014/main" id="{0F6DE0E2-3236-90AC-537E-BEF04B50C9FA}"/>
                    </a:ext>
                  </a:extLst>
                </p:cNvPr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543;p29">
                  <a:extLst>
                    <a:ext uri="{FF2B5EF4-FFF2-40B4-BE49-F238E27FC236}">
                      <a16:creationId xmlns:a16="http://schemas.microsoft.com/office/drawing/2014/main" id="{39B463D8-0E43-1124-8275-6A68357B0902}"/>
                    </a:ext>
                  </a:extLst>
                </p:cNvPr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544;p29">
                  <a:extLst>
                    <a:ext uri="{FF2B5EF4-FFF2-40B4-BE49-F238E27FC236}">
                      <a16:creationId xmlns:a16="http://schemas.microsoft.com/office/drawing/2014/main" id="{E1AADE59-CE7C-9ACE-089F-AFF89C0CCED6}"/>
                    </a:ext>
                  </a:extLst>
                </p:cNvPr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545;p29">
                  <a:extLst>
                    <a:ext uri="{FF2B5EF4-FFF2-40B4-BE49-F238E27FC236}">
                      <a16:creationId xmlns:a16="http://schemas.microsoft.com/office/drawing/2014/main" id="{8766A0B6-DC41-5552-C6CF-EDE84F56F254}"/>
                    </a:ext>
                  </a:extLst>
                </p:cNvPr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546;p29">
                  <a:extLst>
                    <a:ext uri="{FF2B5EF4-FFF2-40B4-BE49-F238E27FC236}">
                      <a16:creationId xmlns:a16="http://schemas.microsoft.com/office/drawing/2014/main" id="{44DDC642-E593-6FFB-EB26-966DBBF5AF1E}"/>
                    </a:ext>
                  </a:extLst>
                </p:cNvPr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547;p29">
                  <a:extLst>
                    <a:ext uri="{FF2B5EF4-FFF2-40B4-BE49-F238E27FC236}">
                      <a16:creationId xmlns:a16="http://schemas.microsoft.com/office/drawing/2014/main" id="{7D2F3D3E-772E-5A41-9AF2-D20E04168E05}"/>
                    </a:ext>
                  </a:extLst>
                </p:cNvPr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548;p29">
                  <a:extLst>
                    <a:ext uri="{FF2B5EF4-FFF2-40B4-BE49-F238E27FC236}">
                      <a16:creationId xmlns:a16="http://schemas.microsoft.com/office/drawing/2014/main" id="{E8D0A90D-586C-6814-1040-787441F58F41}"/>
                    </a:ext>
                  </a:extLst>
                </p:cNvPr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549;p29">
                  <a:extLst>
                    <a:ext uri="{FF2B5EF4-FFF2-40B4-BE49-F238E27FC236}">
                      <a16:creationId xmlns:a16="http://schemas.microsoft.com/office/drawing/2014/main" id="{90487D31-1BAE-6CFD-A9D0-5C9E1D4DDC6B}"/>
                    </a:ext>
                  </a:extLst>
                </p:cNvPr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550;p29">
                  <a:extLst>
                    <a:ext uri="{FF2B5EF4-FFF2-40B4-BE49-F238E27FC236}">
                      <a16:creationId xmlns:a16="http://schemas.microsoft.com/office/drawing/2014/main" id="{5D2DF6B1-9B89-B93F-178C-D9113002F82E}"/>
                    </a:ext>
                  </a:extLst>
                </p:cNvPr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551;p29">
                  <a:extLst>
                    <a:ext uri="{FF2B5EF4-FFF2-40B4-BE49-F238E27FC236}">
                      <a16:creationId xmlns:a16="http://schemas.microsoft.com/office/drawing/2014/main" id="{AD08AB05-6CA2-3543-FB7E-BE0725998588}"/>
                    </a:ext>
                  </a:extLst>
                </p:cNvPr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552;p29">
                  <a:extLst>
                    <a:ext uri="{FF2B5EF4-FFF2-40B4-BE49-F238E27FC236}">
                      <a16:creationId xmlns:a16="http://schemas.microsoft.com/office/drawing/2014/main" id="{02AEAE46-4F9E-95F3-838F-EE24E8ACBDD8}"/>
                    </a:ext>
                  </a:extLst>
                </p:cNvPr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553;p29">
                  <a:extLst>
                    <a:ext uri="{FF2B5EF4-FFF2-40B4-BE49-F238E27FC236}">
                      <a16:creationId xmlns:a16="http://schemas.microsoft.com/office/drawing/2014/main" id="{55C76B34-C1DA-5125-BFD9-8FD0742798CB}"/>
                    </a:ext>
                  </a:extLst>
                </p:cNvPr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554;p29">
                  <a:extLst>
                    <a:ext uri="{FF2B5EF4-FFF2-40B4-BE49-F238E27FC236}">
                      <a16:creationId xmlns:a16="http://schemas.microsoft.com/office/drawing/2014/main" id="{40FA86E9-20DE-98E5-2811-807646BE9E48}"/>
                    </a:ext>
                  </a:extLst>
                </p:cNvPr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555;p29">
                  <a:extLst>
                    <a:ext uri="{FF2B5EF4-FFF2-40B4-BE49-F238E27FC236}">
                      <a16:creationId xmlns:a16="http://schemas.microsoft.com/office/drawing/2014/main" id="{26B218CB-0CA3-A6E9-9305-DF618E8507E6}"/>
                    </a:ext>
                  </a:extLst>
                </p:cNvPr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556;p29">
                  <a:extLst>
                    <a:ext uri="{FF2B5EF4-FFF2-40B4-BE49-F238E27FC236}">
                      <a16:creationId xmlns:a16="http://schemas.microsoft.com/office/drawing/2014/main" id="{80426D9D-EF2E-792D-EFD9-5A904A72A4EE}"/>
                    </a:ext>
                  </a:extLst>
                </p:cNvPr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557;p29">
                  <a:extLst>
                    <a:ext uri="{FF2B5EF4-FFF2-40B4-BE49-F238E27FC236}">
                      <a16:creationId xmlns:a16="http://schemas.microsoft.com/office/drawing/2014/main" id="{B2767605-3DAE-ED7B-3E02-C37568BD04A5}"/>
                    </a:ext>
                  </a:extLst>
                </p:cNvPr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558;p29">
                  <a:extLst>
                    <a:ext uri="{FF2B5EF4-FFF2-40B4-BE49-F238E27FC236}">
                      <a16:creationId xmlns:a16="http://schemas.microsoft.com/office/drawing/2014/main" id="{477F13EB-4E37-FAE8-ECB0-F99E2102C3AD}"/>
                    </a:ext>
                  </a:extLst>
                </p:cNvPr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559;p29">
                  <a:extLst>
                    <a:ext uri="{FF2B5EF4-FFF2-40B4-BE49-F238E27FC236}">
                      <a16:creationId xmlns:a16="http://schemas.microsoft.com/office/drawing/2014/main" id="{6BAF0C98-41A5-56EF-D919-3911CBF7EAAA}"/>
                    </a:ext>
                  </a:extLst>
                </p:cNvPr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560;p29">
                  <a:extLst>
                    <a:ext uri="{FF2B5EF4-FFF2-40B4-BE49-F238E27FC236}">
                      <a16:creationId xmlns:a16="http://schemas.microsoft.com/office/drawing/2014/main" id="{44CA31B0-BDE5-9563-A571-2E41EA10B135}"/>
                    </a:ext>
                  </a:extLst>
                </p:cNvPr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561;p29">
                  <a:extLst>
                    <a:ext uri="{FF2B5EF4-FFF2-40B4-BE49-F238E27FC236}">
                      <a16:creationId xmlns:a16="http://schemas.microsoft.com/office/drawing/2014/main" id="{6BF2EFF2-E91B-1801-FE95-703266060A82}"/>
                    </a:ext>
                  </a:extLst>
                </p:cNvPr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562;p29">
                  <a:extLst>
                    <a:ext uri="{FF2B5EF4-FFF2-40B4-BE49-F238E27FC236}">
                      <a16:creationId xmlns:a16="http://schemas.microsoft.com/office/drawing/2014/main" id="{D67B70A6-7723-E670-68A3-90F4DC0B7F73}"/>
                    </a:ext>
                  </a:extLst>
                </p:cNvPr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563;p29">
                  <a:extLst>
                    <a:ext uri="{FF2B5EF4-FFF2-40B4-BE49-F238E27FC236}">
                      <a16:creationId xmlns:a16="http://schemas.microsoft.com/office/drawing/2014/main" id="{4A250865-FE03-5727-2000-92E73D6DB393}"/>
                    </a:ext>
                  </a:extLst>
                </p:cNvPr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564;p29">
                  <a:extLst>
                    <a:ext uri="{FF2B5EF4-FFF2-40B4-BE49-F238E27FC236}">
                      <a16:creationId xmlns:a16="http://schemas.microsoft.com/office/drawing/2014/main" id="{093CC4BC-5575-41AF-A759-045FA7850F1E}"/>
                    </a:ext>
                  </a:extLst>
                </p:cNvPr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565;p29">
                  <a:extLst>
                    <a:ext uri="{FF2B5EF4-FFF2-40B4-BE49-F238E27FC236}">
                      <a16:creationId xmlns:a16="http://schemas.microsoft.com/office/drawing/2014/main" id="{E0E1B37D-D48A-CA7B-EF6F-769000C489DB}"/>
                    </a:ext>
                  </a:extLst>
                </p:cNvPr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566;p29">
                  <a:extLst>
                    <a:ext uri="{FF2B5EF4-FFF2-40B4-BE49-F238E27FC236}">
                      <a16:creationId xmlns:a16="http://schemas.microsoft.com/office/drawing/2014/main" id="{DB9FEB6E-7264-171A-D46F-E47805B967E8}"/>
                    </a:ext>
                  </a:extLst>
                </p:cNvPr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567;p29">
                  <a:extLst>
                    <a:ext uri="{FF2B5EF4-FFF2-40B4-BE49-F238E27FC236}">
                      <a16:creationId xmlns:a16="http://schemas.microsoft.com/office/drawing/2014/main" id="{491D27D9-DC27-5365-267C-35378E46923F}"/>
                    </a:ext>
                  </a:extLst>
                </p:cNvPr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568;p29">
                  <a:extLst>
                    <a:ext uri="{FF2B5EF4-FFF2-40B4-BE49-F238E27FC236}">
                      <a16:creationId xmlns:a16="http://schemas.microsoft.com/office/drawing/2014/main" id="{FAB91F25-A71A-8D68-2188-BEBAE7BF3F55}"/>
                    </a:ext>
                  </a:extLst>
                </p:cNvPr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569;p29">
                  <a:extLst>
                    <a:ext uri="{FF2B5EF4-FFF2-40B4-BE49-F238E27FC236}">
                      <a16:creationId xmlns:a16="http://schemas.microsoft.com/office/drawing/2014/main" id="{4A3C05AB-05E2-66C8-AFE4-298D7312FA15}"/>
                    </a:ext>
                  </a:extLst>
                </p:cNvPr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570;p29">
                  <a:extLst>
                    <a:ext uri="{FF2B5EF4-FFF2-40B4-BE49-F238E27FC236}">
                      <a16:creationId xmlns:a16="http://schemas.microsoft.com/office/drawing/2014/main" id="{5427EA87-EA03-E64D-15B3-2F659A6D18CC}"/>
                    </a:ext>
                  </a:extLst>
                </p:cNvPr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571;p29">
                  <a:extLst>
                    <a:ext uri="{FF2B5EF4-FFF2-40B4-BE49-F238E27FC236}">
                      <a16:creationId xmlns:a16="http://schemas.microsoft.com/office/drawing/2014/main" id="{50187BD9-C9B2-20E7-2821-FEAC58B55A27}"/>
                    </a:ext>
                  </a:extLst>
                </p:cNvPr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572;p29">
                  <a:extLst>
                    <a:ext uri="{FF2B5EF4-FFF2-40B4-BE49-F238E27FC236}">
                      <a16:creationId xmlns:a16="http://schemas.microsoft.com/office/drawing/2014/main" id="{F55E4262-D932-45B9-3B2F-9CCC852E5D03}"/>
                    </a:ext>
                  </a:extLst>
                </p:cNvPr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573;p29">
                  <a:extLst>
                    <a:ext uri="{FF2B5EF4-FFF2-40B4-BE49-F238E27FC236}">
                      <a16:creationId xmlns:a16="http://schemas.microsoft.com/office/drawing/2014/main" id="{F379844A-5125-39E1-9256-D50F688C6B18}"/>
                    </a:ext>
                  </a:extLst>
                </p:cNvPr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574;p29">
                  <a:extLst>
                    <a:ext uri="{FF2B5EF4-FFF2-40B4-BE49-F238E27FC236}">
                      <a16:creationId xmlns:a16="http://schemas.microsoft.com/office/drawing/2014/main" id="{7552CB6F-BA4D-C956-73E0-0BD3B35C1A33}"/>
                    </a:ext>
                  </a:extLst>
                </p:cNvPr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575;p29">
                  <a:extLst>
                    <a:ext uri="{FF2B5EF4-FFF2-40B4-BE49-F238E27FC236}">
                      <a16:creationId xmlns:a16="http://schemas.microsoft.com/office/drawing/2014/main" id="{B27545AE-1851-3AF4-E1FA-19EC80402423}"/>
                    </a:ext>
                  </a:extLst>
                </p:cNvPr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576;p29">
                  <a:extLst>
                    <a:ext uri="{FF2B5EF4-FFF2-40B4-BE49-F238E27FC236}">
                      <a16:creationId xmlns:a16="http://schemas.microsoft.com/office/drawing/2014/main" id="{2CB7951A-6AE0-A16B-84BA-A6234B127720}"/>
                    </a:ext>
                  </a:extLst>
                </p:cNvPr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577;p29">
                  <a:extLst>
                    <a:ext uri="{FF2B5EF4-FFF2-40B4-BE49-F238E27FC236}">
                      <a16:creationId xmlns:a16="http://schemas.microsoft.com/office/drawing/2014/main" id="{C7370907-8EC4-A64A-04B9-65BFDB60DAA7}"/>
                    </a:ext>
                  </a:extLst>
                </p:cNvPr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78;p29">
                  <a:extLst>
                    <a:ext uri="{FF2B5EF4-FFF2-40B4-BE49-F238E27FC236}">
                      <a16:creationId xmlns:a16="http://schemas.microsoft.com/office/drawing/2014/main" id="{4C3C3DB3-ADFB-DABA-35C5-DEF40E4DA0B5}"/>
                    </a:ext>
                  </a:extLst>
                </p:cNvPr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79;p29">
                  <a:extLst>
                    <a:ext uri="{FF2B5EF4-FFF2-40B4-BE49-F238E27FC236}">
                      <a16:creationId xmlns:a16="http://schemas.microsoft.com/office/drawing/2014/main" id="{F3172344-4C5C-62D0-5B8B-81915F7E6B7B}"/>
                    </a:ext>
                  </a:extLst>
                </p:cNvPr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80;p29">
                  <a:extLst>
                    <a:ext uri="{FF2B5EF4-FFF2-40B4-BE49-F238E27FC236}">
                      <a16:creationId xmlns:a16="http://schemas.microsoft.com/office/drawing/2014/main" id="{A5E77FFA-9794-0C18-E1B9-D55CE02D04E4}"/>
                    </a:ext>
                  </a:extLst>
                </p:cNvPr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81;p29">
                  <a:extLst>
                    <a:ext uri="{FF2B5EF4-FFF2-40B4-BE49-F238E27FC236}">
                      <a16:creationId xmlns:a16="http://schemas.microsoft.com/office/drawing/2014/main" id="{BA24EAD9-D0ED-CBE1-36CB-059E8AD86166}"/>
                    </a:ext>
                  </a:extLst>
                </p:cNvPr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82;p29">
                  <a:extLst>
                    <a:ext uri="{FF2B5EF4-FFF2-40B4-BE49-F238E27FC236}">
                      <a16:creationId xmlns:a16="http://schemas.microsoft.com/office/drawing/2014/main" id="{2EDBB00C-6CDB-790B-2844-BC8C2C968ED0}"/>
                    </a:ext>
                  </a:extLst>
                </p:cNvPr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83;p29">
                  <a:extLst>
                    <a:ext uri="{FF2B5EF4-FFF2-40B4-BE49-F238E27FC236}">
                      <a16:creationId xmlns:a16="http://schemas.microsoft.com/office/drawing/2014/main" id="{796E82A1-4118-E8CA-1075-879000FF51C4}"/>
                    </a:ext>
                  </a:extLst>
                </p:cNvPr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84;p29">
                  <a:extLst>
                    <a:ext uri="{FF2B5EF4-FFF2-40B4-BE49-F238E27FC236}">
                      <a16:creationId xmlns:a16="http://schemas.microsoft.com/office/drawing/2014/main" id="{77349D12-8D11-F25E-D587-6C5B2E7AA520}"/>
                    </a:ext>
                  </a:extLst>
                </p:cNvPr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85;p29">
                  <a:extLst>
                    <a:ext uri="{FF2B5EF4-FFF2-40B4-BE49-F238E27FC236}">
                      <a16:creationId xmlns:a16="http://schemas.microsoft.com/office/drawing/2014/main" id="{58615A66-0618-F0E3-F8C7-C5C0E722BEB3}"/>
                    </a:ext>
                  </a:extLst>
                </p:cNvPr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86;p29">
                  <a:extLst>
                    <a:ext uri="{FF2B5EF4-FFF2-40B4-BE49-F238E27FC236}">
                      <a16:creationId xmlns:a16="http://schemas.microsoft.com/office/drawing/2014/main" id="{A09B16E7-AAD3-C03A-E91B-D3B0CD500634}"/>
                    </a:ext>
                  </a:extLst>
                </p:cNvPr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87;p29">
                  <a:extLst>
                    <a:ext uri="{FF2B5EF4-FFF2-40B4-BE49-F238E27FC236}">
                      <a16:creationId xmlns:a16="http://schemas.microsoft.com/office/drawing/2014/main" id="{11EB33D5-1736-E4DF-3436-66CAE38C3E4C}"/>
                    </a:ext>
                  </a:extLst>
                </p:cNvPr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88;p29">
                  <a:extLst>
                    <a:ext uri="{FF2B5EF4-FFF2-40B4-BE49-F238E27FC236}">
                      <a16:creationId xmlns:a16="http://schemas.microsoft.com/office/drawing/2014/main" id="{F9E7097C-B6E9-EF6A-4A83-53A04CC2B789}"/>
                    </a:ext>
                  </a:extLst>
                </p:cNvPr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89;p29">
                  <a:extLst>
                    <a:ext uri="{FF2B5EF4-FFF2-40B4-BE49-F238E27FC236}">
                      <a16:creationId xmlns:a16="http://schemas.microsoft.com/office/drawing/2014/main" id="{4258AAD2-2AEC-3012-7580-AB0E32002691}"/>
                    </a:ext>
                  </a:extLst>
                </p:cNvPr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90;p29">
                  <a:extLst>
                    <a:ext uri="{FF2B5EF4-FFF2-40B4-BE49-F238E27FC236}">
                      <a16:creationId xmlns:a16="http://schemas.microsoft.com/office/drawing/2014/main" id="{9735E401-CDDC-65A0-79FD-934AB7B41D1B}"/>
                    </a:ext>
                  </a:extLst>
                </p:cNvPr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91;p29">
                  <a:extLst>
                    <a:ext uri="{FF2B5EF4-FFF2-40B4-BE49-F238E27FC236}">
                      <a16:creationId xmlns:a16="http://schemas.microsoft.com/office/drawing/2014/main" id="{B4D5E45D-4B4E-ADCC-4EA4-2E12F729EB30}"/>
                    </a:ext>
                  </a:extLst>
                </p:cNvPr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1" name="Google Shape;592;p29">
                <a:extLst>
                  <a:ext uri="{FF2B5EF4-FFF2-40B4-BE49-F238E27FC236}">
                    <a16:creationId xmlns:a16="http://schemas.microsoft.com/office/drawing/2014/main" id="{429280A7-579C-B08E-DB06-492F0883EC90}"/>
                  </a:ext>
                </a:extLst>
              </p:cNvPr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593;p29">
                <a:extLst>
                  <a:ext uri="{FF2B5EF4-FFF2-40B4-BE49-F238E27FC236}">
                    <a16:creationId xmlns:a16="http://schemas.microsoft.com/office/drawing/2014/main" id="{B6863C3D-2E33-3B04-0BD5-B51D6720D719}"/>
                  </a:ext>
                </a:extLst>
              </p:cNvPr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594;p29">
                <a:extLst>
                  <a:ext uri="{FF2B5EF4-FFF2-40B4-BE49-F238E27FC236}">
                    <a16:creationId xmlns:a16="http://schemas.microsoft.com/office/drawing/2014/main" id="{4DB0A050-2EF6-467A-557B-FACCEC93CB9F}"/>
                  </a:ext>
                </a:extLst>
              </p:cNvPr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595;p29">
                <a:extLst>
                  <a:ext uri="{FF2B5EF4-FFF2-40B4-BE49-F238E27FC236}">
                    <a16:creationId xmlns:a16="http://schemas.microsoft.com/office/drawing/2014/main" id="{A409197F-ADD9-FCB1-AE5C-A225AB09C899}"/>
                  </a:ext>
                </a:extLst>
              </p:cNvPr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596;p29">
                <a:extLst>
                  <a:ext uri="{FF2B5EF4-FFF2-40B4-BE49-F238E27FC236}">
                    <a16:creationId xmlns:a16="http://schemas.microsoft.com/office/drawing/2014/main" id="{8219B96E-DF05-603A-1D70-884861CACCDE}"/>
                  </a:ext>
                </a:extLst>
              </p:cNvPr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597;p29">
                <a:extLst>
                  <a:ext uri="{FF2B5EF4-FFF2-40B4-BE49-F238E27FC236}">
                    <a16:creationId xmlns:a16="http://schemas.microsoft.com/office/drawing/2014/main" id="{2754268B-54A3-D50D-82D3-222141D56D02}"/>
                  </a:ext>
                </a:extLst>
              </p:cNvPr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598;p29">
                <a:extLst>
                  <a:ext uri="{FF2B5EF4-FFF2-40B4-BE49-F238E27FC236}">
                    <a16:creationId xmlns:a16="http://schemas.microsoft.com/office/drawing/2014/main" id="{F05BBF16-118C-82C7-450F-03A0778D7EE0}"/>
                  </a:ext>
                </a:extLst>
              </p:cNvPr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599;p29">
                <a:extLst>
                  <a:ext uri="{FF2B5EF4-FFF2-40B4-BE49-F238E27FC236}">
                    <a16:creationId xmlns:a16="http://schemas.microsoft.com/office/drawing/2014/main" id="{2828615E-3DB1-2D06-BD9D-EF6F8184BEF1}"/>
                  </a:ext>
                </a:extLst>
              </p:cNvPr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600;p29">
                <a:extLst>
                  <a:ext uri="{FF2B5EF4-FFF2-40B4-BE49-F238E27FC236}">
                    <a16:creationId xmlns:a16="http://schemas.microsoft.com/office/drawing/2014/main" id="{F66D1803-6582-A43C-FBDF-B0C2BF52549B}"/>
                  </a:ext>
                </a:extLst>
              </p:cNvPr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601;p29">
                <a:extLst>
                  <a:ext uri="{FF2B5EF4-FFF2-40B4-BE49-F238E27FC236}">
                    <a16:creationId xmlns:a16="http://schemas.microsoft.com/office/drawing/2014/main" id="{77FB8C54-48F9-B341-8A7B-C3B8EBFB49CB}"/>
                  </a:ext>
                </a:extLst>
              </p:cNvPr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602;p29">
                <a:extLst>
                  <a:ext uri="{FF2B5EF4-FFF2-40B4-BE49-F238E27FC236}">
                    <a16:creationId xmlns:a16="http://schemas.microsoft.com/office/drawing/2014/main" id="{943D29BD-60A8-1A9B-BB27-083D10A1E2D4}"/>
                  </a:ext>
                </a:extLst>
              </p:cNvPr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603;p29">
                <a:extLst>
                  <a:ext uri="{FF2B5EF4-FFF2-40B4-BE49-F238E27FC236}">
                    <a16:creationId xmlns:a16="http://schemas.microsoft.com/office/drawing/2014/main" id="{AB3EA9AA-F909-709A-45EE-D29296777EF1}"/>
                  </a:ext>
                </a:extLst>
              </p:cNvPr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604;p29">
                <a:extLst>
                  <a:ext uri="{FF2B5EF4-FFF2-40B4-BE49-F238E27FC236}">
                    <a16:creationId xmlns:a16="http://schemas.microsoft.com/office/drawing/2014/main" id="{0FD398E5-F3D8-C389-4678-C3FC86146E8E}"/>
                  </a:ext>
                </a:extLst>
              </p:cNvPr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605;p29">
                <a:extLst>
                  <a:ext uri="{FF2B5EF4-FFF2-40B4-BE49-F238E27FC236}">
                    <a16:creationId xmlns:a16="http://schemas.microsoft.com/office/drawing/2014/main" id="{E73D3B61-6214-8D08-E50A-954778EA74AE}"/>
                  </a:ext>
                </a:extLst>
              </p:cNvPr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606;p29">
                <a:extLst>
                  <a:ext uri="{FF2B5EF4-FFF2-40B4-BE49-F238E27FC236}">
                    <a16:creationId xmlns:a16="http://schemas.microsoft.com/office/drawing/2014/main" id="{6201D231-E077-D68F-7361-2E75447B7C1D}"/>
                  </a:ext>
                </a:extLst>
              </p:cNvPr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607;p29">
                <a:extLst>
                  <a:ext uri="{FF2B5EF4-FFF2-40B4-BE49-F238E27FC236}">
                    <a16:creationId xmlns:a16="http://schemas.microsoft.com/office/drawing/2014/main" id="{19595D9E-9DE7-5826-8B90-7F146149D6E4}"/>
                  </a:ext>
                </a:extLst>
              </p:cNvPr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608;p29">
                <a:extLst>
                  <a:ext uri="{FF2B5EF4-FFF2-40B4-BE49-F238E27FC236}">
                    <a16:creationId xmlns:a16="http://schemas.microsoft.com/office/drawing/2014/main" id="{320460C8-8F8D-5944-DE79-469938246126}"/>
                  </a:ext>
                </a:extLst>
              </p:cNvPr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609;p29">
                <a:extLst>
                  <a:ext uri="{FF2B5EF4-FFF2-40B4-BE49-F238E27FC236}">
                    <a16:creationId xmlns:a16="http://schemas.microsoft.com/office/drawing/2014/main" id="{8A74FCF4-A9D2-49A9-2F8D-BD9B26BACC4B}"/>
                  </a:ext>
                </a:extLst>
              </p:cNvPr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610;p29">
                <a:extLst>
                  <a:ext uri="{FF2B5EF4-FFF2-40B4-BE49-F238E27FC236}">
                    <a16:creationId xmlns:a16="http://schemas.microsoft.com/office/drawing/2014/main" id="{A88ECD9E-C4B2-4493-A2D8-FDDE7AB23022}"/>
                  </a:ext>
                </a:extLst>
              </p:cNvPr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611;p29">
                <a:extLst>
                  <a:ext uri="{FF2B5EF4-FFF2-40B4-BE49-F238E27FC236}">
                    <a16:creationId xmlns:a16="http://schemas.microsoft.com/office/drawing/2014/main" id="{E5578301-8001-0486-2B9E-5729BBA6EFCC}"/>
                  </a:ext>
                </a:extLst>
              </p:cNvPr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612;p29">
                <a:extLst>
                  <a:ext uri="{FF2B5EF4-FFF2-40B4-BE49-F238E27FC236}">
                    <a16:creationId xmlns:a16="http://schemas.microsoft.com/office/drawing/2014/main" id="{2259B00A-394B-E405-401D-D1E096C7322C}"/>
                  </a:ext>
                </a:extLst>
              </p:cNvPr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613;p29">
                <a:extLst>
                  <a:ext uri="{FF2B5EF4-FFF2-40B4-BE49-F238E27FC236}">
                    <a16:creationId xmlns:a16="http://schemas.microsoft.com/office/drawing/2014/main" id="{F3780F3D-55B7-7E1A-F6F2-C9923CCEF105}"/>
                  </a:ext>
                </a:extLst>
              </p:cNvPr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614;p29">
                <a:extLst>
                  <a:ext uri="{FF2B5EF4-FFF2-40B4-BE49-F238E27FC236}">
                    <a16:creationId xmlns:a16="http://schemas.microsoft.com/office/drawing/2014/main" id="{990B0FFC-749F-966E-C42B-916500D6CAF5}"/>
                  </a:ext>
                </a:extLst>
              </p:cNvPr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615;p29">
                <a:extLst>
                  <a:ext uri="{FF2B5EF4-FFF2-40B4-BE49-F238E27FC236}">
                    <a16:creationId xmlns:a16="http://schemas.microsoft.com/office/drawing/2014/main" id="{57CC55A2-45C0-C41C-FC30-888E500D8CA5}"/>
                  </a:ext>
                </a:extLst>
              </p:cNvPr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616;p29">
                <a:extLst>
                  <a:ext uri="{FF2B5EF4-FFF2-40B4-BE49-F238E27FC236}">
                    <a16:creationId xmlns:a16="http://schemas.microsoft.com/office/drawing/2014/main" id="{00CE83CD-ECF7-0157-563F-F20EE2306747}"/>
                  </a:ext>
                </a:extLst>
              </p:cNvPr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617;p29">
                <a:extLst>
                  <a:ext uri="{FF2B5EF4-FFF2-40B4-BE49-F238E27FC236}">
                    <a16:creationId xmlns:a16="http://schemas.microsoft.com/office/drawing/2014/main" id="{5CEFD09B-7EE1-4989-B639-D79486E6F16F}"/>
                  </a:ext>
                </a:extLst>
              </p:cNvPr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618;p29">
                <a:extLst>
                  <a:ext uri="{FF2B5EF4-FFF2-40B4-BE49-F238E27FC236}">
                    <a16:creationId xmlns:a16="http://schemas.microsoft.com/office/drawing/2014/main" id="{B9F8BBF0-8A11-7C7F-90A6-E48608F45C57}"/>
                  </a:ext>
                </a:extLst>
              </p:cNvPr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619;p29">
                <a:extLst>
                  <a:ext uri="{FF2B5EF4-FFF2-40B4-BE49-F238E27FC236}">
                    <a16:creationId xmlns:a16="http://schemas.microsoft.com/office/drawing/2014/main" id="{DE97907E-E95A-5175-EB3B-018EE0354D9A}"/>
                  </a:ext>
                </a:extLst>
              </p:cNvPr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620;p29">
                <a:extLst>
                  <a:ext uri="{FF2B5EF4-FFF2-40B4-BE49-F238E27FC236}">
                    <a16:creationId xmlns:a16="http://schemas.microsoft.com/office/drawing/2014/main" id="{F7DB5429-6008-308A-D028-260964BE0BCD}"/>
                  </a:ext>
                </a:extLst>
              </p:cNvPr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621;p29">
                <a:extLst>
                  <a:ext uri="{FF2B5EF4-FFF2-40B4-BE49-F238E27FC236}">
                    <a16:creationId xmlns:a16="http://schemas.microsoft.com/office/drawing/2014/main" id="{FB5ADE1F-9705-961A-FE86-56884196635A}"/>
                  </a:ext>
                </a:extLst>
              </p:cNvPr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622;p29">
                <a:extLst>
                  <a:ext uri="{FF2B5EF4-FFF2-40B4-BE49-F238E27FC236}">
                    <a16:creationId xmlns:a16="http://schemas.microsoft.com/office/drawing/2014/main" id="{92861712-7959-F6CA-DF33-E5DD29EE638B}"/>
                  </a:ext>
                </a:extLst>
              </p:cNvPr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623;p29">
                <a:extLst>
                  <a:ext uri="{FF2B5EF4-FFF2-40B4-BE49-F238E27FC236}">
                    <a16:creationId xmlns:a16="http://schemas.microsoft.com/office/drawing/2014/main" id="{85D4C54A-48D2-59E0-693B-E2C68007DEDF}"/>
                  </a:ext>
                </a:extLst>
              </p:cNvPr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624;p29">
                <a:extLst>
                  <a:ext uri="{FF2B5EF4-FFF2-40B4-BE49-F238E27FC236}">
                    <a16:creationId xmlns:a16="http://schemas.microsoft.com/office/drawing/2014/main" id="{BB010805-7332-427B-A748-CFDE3F71FDA5}"/>
                  </a:ext>
                </a:extLst>
              </p:cNvPr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625;p29">
                <a:extLst>
                  <a:ext uri="{FF2B5EF4-FFF2-40B4-BE49-F238E27FC236}">
                    <a16:creationId xmlns:a16="http://schemas.microsoft.com/office/drawing/2014/main" id="{CE7DDB1E-1958-9595-8FBC-FFB7CEDE0A22}"/>
                  </a:ext>
                </a:extLst>
              </p:cNvPr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626;p29">
                <a:extLst>
                  <a:ext uri="{FF2B5EF4-FFF2-40B4-BE49-F238E27FC236}">
                    <a16:creationId xmlns:a16="http://schemas.microsoft.com/office/drawing/2014/main" id="{2DA8580F-089A-0D12-9A89-2C2BF7E8F9C1}"/>
                  </a:ext>
                </a:extLst>
              </p:cNvPr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627;p29">
                <a:extLst>
                  <a:ext uri="{FF2B5EF4-FFF2-40B4-BE49-F238E27FC236}">
                    <a16:creationId xmlns:a16="http://schemas.microsoft.com/office/drawing/2014/main" id="{40AFA5C0-CCFB-6993-066D-17364E8E2563}"/>
                  </a:ext>
                </a:extLst>
              </p:cNvPr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628;p29">
                <a:extLst>
                  <a:ext uri="{FF2B5EF4-FFF2-40B4-BE49-F238E27FC236}">
                    <a16:creationId xmlns:a16="http://schemas.microsoft.com/office/drawing/2014/main" id="{7E227201-B2F7-919D-A186-6EBCF62C63CB}"/>
                  </a:ext>
                </a:extLst>
              </p:cNvPr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629;p29">
                <a:extLst>
                  <a:ext uri="{FF2B5EF4-FFF2-40B4-BE49-F238E27FC236}">
                    <a16:creationId xmlns:a16="http://schemas.microsoft.com/office/drawing/2014/main" id="{60B42197-2E62-E5E2-AB96-354FE89987FC}"/>
                  </a:ext>
                </a:extLst>
              </p:cNvPr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630;p29">
                <a:extLst>
                  <a:ext uri="{FF2B5EF4-FFF2-40B4-BE49-F238E27FC236}">
                    <a16:creationId xmlns:a16="http://schemas.microsoft.com/office/drawing/2014/main" id="{1FA0F242-4BDA-982E-AC34-0724ED2FD947}"/>
                  </a:ext>
                </a:extLst>
              </p:cNvPr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631;p29">
                <a:extLst>
                  <a:ext uri="{FF2B5EF4-FFF2-40B4-BE49-F238E27FC236}">
                    <a16:creationId xmlns:a16="http://schemas.microsoft.com/office/drawing/2014/main" id="{B21EA013-8AAE-CC98-1968-091E9364EB9F}"/>
                  </a:ext>
                </a:extLst>
              </p:cNvPr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632;p29">
                <a:extLst>
                  <a:ext uri="{FF2B5EF4-FFF2-40B4-BE49-F238E27FC236}">
                    <a16:creationId xmlns:a16="http://schemas.microsoft.com/office/drawing/2014/main" id="{D8E05902-4826-0E43-E711-9056C6A7A4C2}"/>
                  </a:ext>
                </a:extLst>
              </p:cNvPr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633;p29">
                <a:extLst>
                  <a:ext uri="{FF2B5EF4-FFF2-40B4-BE49-F238E27FC236}">
                    <a16:creationId xmlns:a16="http://schemas.microsoft.com/office/drawing/2014/main" id="{BDA27610-975C-304F-E9CD-2F6A750E078D}"/>
                  </a:ext>
                </a:extLst>
              </p:cNvPr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9" name="Google Shape;634;p29">
              <a:extLst>
                <a:ext uri="{FF2B5EF4-FFF2-40B4-BE49-F238E27FC236}">
                  <a16:creationId xmlns:a16="http://schemas.microsoft.com/office/drawing/2014/main" id="{E6211983-417A-FBFA-38D9-FA5F2D8144C6}"/>
                </a:ext>
              </a:extLst>
            </p:cNvPr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4ED0C9-0216-D1C0-C123-EAB02F20A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654130"/>
              </p:ext>
            </p:extLst>
          </p:nvPr>
        </p:nvGraphicFramePr>
        <p:xfrm>
          <a:off x="431657" y="1447459"/>
          <a:ext cx="3784743" cy="1759810"/>
        </p:xfrm>
        <a:graphic>
          <a:graphicData uri="http://schemas.openxmlformats.org/drawingml/2006/table">
            <a:tbl>
              <a:tblPr firstRow="1" firstCol="1" bandRow="1">
                <a:tableStyleId>{B92161D2-2155-4519-B62C-506B9BF05CD0}</a:tableStyleId>
              </a:tblPr>
              <a:tblGrid>
                <a:gridCol w="459178">
                  <a:extLst>
                    <a:ext uri="{9D8B030D-6E8A-4147-A177-3AD203B41FA5}">
                      <a16:colId xmlns:a16="http://schemas.microsoft.com/office/drawing/2014/main" val="80061953"/>
                    </a:ext>
                  </a:extLst>
                </a:gridCol>
                <a:gridCol w="389606">
                  <a:extLst>
                    <a:ext uri="{9D8B030D-6E8A-4147-A177-3AD203B41FA5}">
                      <a16:colId xmlns:a16="http://schemas.microsoft.com/office/drawing/2014/main" val="2782655147"/>
                    </a:ext>
                  </a:extLst>
                </a:gridCol>
                <a:gridCol w="431349">
                  <a:extLst>
                    <a:ext uri="{9D8B030D-6E8A-4147-A177-3AD203B41FA5}">
                      <a16:colId xmlns:a16="http://schemas.microsoft.com/office/drawing/2014/main" val="1723097814"/>
                    </a:ext>
                  </a:extLst>
                </a:gridCol>
                <a:gridCol w="445264">
                  <a:extLst>
                    <a:ext uri="{9D8B030D-6E8A-4147-A177-3AD203B41FA5}">
                      <a16:colId xmlns:a16="http://schemas.microsoft.com/office/drawing/2014/main" val="1238752986"/>
                    </a:ext>
                  </a:extLst>
                </a:gridCol>
                <a:gridCol w="417435">
                  <a:extLst>
                    <a:ext uri="{9D8B030D-6E8A-4147-A177-3AD203B41FA5}">
                      <a16:colId xmlns:a16="http://schemas.microsoft.com/office/drawing/2014/main" val="2958270072"/>
                    </a:ext>
                  </a:extLst>
                </a:gridCol>
                <a:gridCol w="459178">
                  <a:extLst>
                    <a:ext uri="{9D8B030D-6E8A-4147-A177-3AD203B41FA5}">
                      <a16:colId xmlns:a16="http://schemas.microsoft.com/office/drawing/2014/main" val="1567764018"/>
                    </a:ext>
                  </a:extLst>
                </a:gridCol>
                <a:gridCol w="403521">
                  <a:extLst>
                    <a:ext uri="{9D8B030D-6E8A-4147-A177-3AD203B41FA5}">
                      <a16:colId xmlns:a16="http://schemas.microsoft.com/office/drawing/2014/main" val="1265138595"/>
                    </a:ext>
                  </a:extLst>
                </a:gridCol>
                <a:gridCol w="389606">
                  <a:extLst>
                    <a:ext uri="{9D8B030D-6E8A-4147-A177-3AD203B41FA5}">
                      <a16:colId xmlns:a16="http://schemas.microsoft.com/office/drawing/2014/main" val="3389593032"/>
                    </a:ext>
                  </a:extLst>
                </a:gridCol>
                <a:gridCol w="389606">
                  <a:extLst>
                    <a:ext uri="{9D8B030D-6E8A-4147-A177-3AD203B41FA5}">
                      <a16:colId xmlns:a16="http://schemas.microsoft.com/office/drawing/2014/main" val="3865885208"/>
                    </a:ext>
                  </a:extLst>
                </a:gridCol>
              </a:tblGrid>
              <a:tr h="19265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 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fajar 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tribun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media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pojok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rakyat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sulsel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Total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Rank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extLst>
                  <a:ext uri="{0D108BD9-81ED-4DB2-BD59-A6C34878D82A}">
                    <a16:rowId xmlns:a16="http://schemas.microsoft.com/office/drawing/2014/main" val="130450126"/>
                  </a:ext>
                </a:extLst>
              </a:tr>
              <a:tr h="23165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fajar 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 dirty="0">
                          <a:effectLst/>
                        </a:rPr>
                        <a:t>0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 dirty="0">
                          <a:effectLst/>
                        </a:rPr>
                        <a:t>-1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 dirty="0">
                          <a:effectLst/>
                        </a:rPr>
                        <a:t>0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-1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 dirty="0">
                          <a:effectLst/>
                        </a:rPr>
                        <a:t>0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3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extLst>
                  <a:ext uri="{0D108BD9-81ED-4DB2-BD59-A6C34878D82A}">
                    <a16:rowId xmlns:a16="http://schemas.microsoft.com/office/drawing/2014/main" val="2864316084"/>
                  </a:ext>
                </a:extLst>
              </a:tr>
              <a:tr h="23165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tribun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 dirty="0">
                          <a:effectLst/>
                        </a:rPr>
                        <a:t>1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 dirty="0">
                          <a:effectLst/>
                        </a:rPr>
                        <a:t>0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5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extLst>
                  <a:ext uri="{0D108BD9-81ED-4DB2-BD59-A6C34878D82A}">
                    <a16:rowId xmlns:a16="http://schemas.microsoft.com/office/drawing/2014/main" val="1746644479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media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-1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 dirty="0">
                          <a:effectLst/>
                        </a:rPr>
                        <a:t>0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2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2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extLst>
                  <a:ext uri="{0D108BD9-81ED-4DB2-BD59-A6C34878D82A}">
                    <a16:rowId xmlns:a16="http://schemas.microsoft.com/office/drawing/2014/main" val="366096832"/>
                  </a:ext>
                </a:extLst>
              </a:tr>
              <a:tr h="23165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pojok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-1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-1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-1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 dirty="0">
                          <a:effectLst/>
                        </a:rPr>
                        <a:t>0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-1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-4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extLst>
                  <a:ext uri="{0D108BD9-81ED-4DB2-BD59-A6C34878D82A}">
                    <a16:rowId xmlns:a16="http://schemas.microsoft.com/office/drawing/2014/main" val="2275520886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rakyat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-1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-1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 dirty="0">
                          <a:effectLst/>
                        </a:rPr>
                        <a:t>0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3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extLst>
                  <a:ext uri="{0D108BD9-81ED-4DB2-BD59-A6C34878D82A}">
                    <a16:rowId xmlns:a16="http://schemas.microsoft.com/office/drawing/2014/main" val="1370773440"/>
                  </a:ext>
                </a:extLst>
              </a:tr>
              <a:tr h="23165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sulsel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-1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-1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-1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 dirty="0">
                          <a:effectLst/>
                        </a:rPr>
                        <a:t>0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-3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 dirty="0">
                          <a:effectLst/>
                        </a:rPr>
                        <a:t>5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extLst>
                  <a:ext uri="{0D108BD9-81ED-4DB2-BD59-A6C34878D82A}">
                    <a16:rowId xmlns:a16="http://schemas.microsoft.com/office/drawing/2014/main" val="16077410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E36884-E3B2-C716-88BD-EE589AF05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304583"/>
              </p:ext>
            </p:extLst>
          </p:nvPr>
        </p:nvGraphicFramePr>
        <p:xfrm>
          <a:off x="4397414" y="1447459"/>
          <a:ext cx="3973843" cy="1759807"/>
        </p:xfrm>
        <a:graphic>
          <a:graphicData uri="http://schemas.openxmlformats.org/drawingml/2006/table">
            <a:tbl>
              <a:tblPr firstRow="1" firstCol="1" bandRow="1">
                <a:tableStyleId>{B92161D2-2155-4519-B62C-506B9BF05CD0}</a:tableStyleId>
              </a:tblPr>
              <a:tblGrid>
                <a:gridCol w="476861">
                  <a:extLst>
                    <a:ext uri="{9D8B030D-6E8A-4147-A177-3AD203B41FA5}">
                      <a16:colId xmlns:a16="http://schemas.microsoft.com/office/drawing/2014/main" val="1480366706"/>
                    </a:ext>
                  </a:extLst>
                </a:gridCol>
                <a:gridCol w="404609">
                  <a:extLst>
                    <a:ext uri="{9D8B030D-6E8A-4147-A177-3AD203B41FA5}">
                      <a16:colId xmlns:a16="http://schemas.microsoft.com/office/drawing/2014/main" val="3071483939"/>
                    </a:ext>
                  </a:extLst>
                </a:gridCol>
                <a:gridCol w="447961">
                  <a:extLst>
                    <a:ext uri="{9D8B030D-6E8A-4147-A177-3AD203B41FA5}">
                      <a16:colId xmlns:a16="http://schemas.microsoft.com/office/drawing/2014/main" val="1003733285"/>
                    </a:ext>
                  </a:extLst>
                </a:gridCol>
                <a:gridCol w="462411">
                  <a:extLst>
                    <a:ext uri="{9D8B030D-6E8A-4147-A177-3AD203B41FA5}">
                      <a16:colId xmlns:a16="http://schemas.microsoft.com/office/drawing/2014/main" val="3354875770"/>
                    </a:ext>
                  </a:extLst>
                </a:gridCol>
                <a:gridCol w="433510">
                  <a:extLst>
                    <a:ext uri="{9D8B030D-6E8A-4147-A177-3AD203B41FA5}">
                      <a16:colId xmlns:a16="http://schemas.microsoft.com/office/drawing/2014/main" val="1689202493"/>
                    </a:ext>
                  </a:extLst>
                </a:gridCol>
                <a:gridCol w="476861">
                  <a:extLst>
                    <a:ext uri="{9D8B030D-6E8A-4147-A177-3AD203B41FA5}">
                      <a16:colId xmlns:a16="http://schemas.microsoft.com/office/drawing/2014/main" val="2970594123"/>
                    </a:ext>
                  </a:extLst>
                </a:gridCol>
                <a:gridCol w="419060">
                  <a:extLst>
                    <a:ext uri="{9D8B030D-6E8A-4147-A177-3AD203B41FA5}">
                      <a16:colId xmlns:a16="http://schemas.microsoft.com/office/drawing/2014/main" val="228635467"/>
                    </a:ext>
                  </a:extLst>
                </a:gridCol>
                <a:gridCol w="447961">
                  <a:extLst>
                    <a:ext uri="{9D8B030D-6E8A-4147-A177-3AD203B41FA5}">
                      <a16:colId xmlns:a16="http://schemas.microsoft.com/office/drawing/2014/main" val="113593140"/>
                    </a:ext>
                  </a:extLst>
                </a:gridCol>
                <a:gridCol w="404609">
                  <a:extLst>
                    <a:ext uri="{9D8B030D-6E8A-4147-A177-3AD203B41FA5}">
                      <a16:colId xmlns:a16="http://schemas.microsoft.com/office/drawing/2014/main" val="3517615152"/>
                    </a:ext>
                  </a:extLst>
                </a:gridCol>
              </a:tblGrid>
              <a:tr h="25140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 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fajar 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tribun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media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pojok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rakyat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sulsel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Total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Rank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extLst>
                  <a:ext uri="{0D108BD9-81ED-4DB2-BD59-A6C34878D82A}">
                    <a16:rowId xmlns:a16="http://schemas.microsoft.com/office/drawing/2014/main" val="1837468953"/>
                  </a:ext>
                </a:extLst>
              </a:tr>
              <a:tr h="25140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fajar 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 dirty="0">
                          <a:effectLst/>
                        </a:rPr>
                        <a:t>0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3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extLst>
                  <a:ext uri="{0D108BD9-81ED-4DB2-BD59-A6C34878D82A}">
                    <a16:rowId xmlns:a16="http://schemas.microsoft.com/office/drawing/2014/main" val="2625014706"/>
                  </a:ext>
                </a:extLst>
              </a:tr>
              <a:tr h="25140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tribun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 dirty="0">
                          <a:effectLst/>
                        </a:rPr>
                        <a:t>0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2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extLst>
                  <a:ext uri="{0D108BD9-81ED-4DB2-BD59-A6C34878D82A}">
                    <a16:rowId xmlns:a16="http://schemas.microsoft.com/office/drawing/2014/main" val="1133997246"/>
                  </a:ext>
                </a:extLst>
              </a:tr>
              <a:tr h="25140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media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 dirty="0">
                          <a:effectLst/>
                        </a:rPr>
                        <a:t>0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2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extLst>
                  <a:ext uri="{0D108BD9-81ED-4DB2-BD59-A6C34878D82A}">
                    <a16:rowId xmlns:a16="http://schemas.microsoft.com/office/drawing/2014/main" val="1086389171"/>
                  </a:ext>
                </a:extLst>
              </a:tr>
              <a:tr h="25140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pojok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-1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-1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 dirty="0">
                          <a:effectLst/>
                        </a:rPr>
                        <a:t>0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-2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extLst>
                  <a:ext uri="{0D108BD9-81ED-4DB2-BD59-A6C34878D82A}">
                    <a16:rowId xmlns:a16="http://schemas.microsoft.com/office/drawing/2014/main" val="2356352082"/>
                  </a:ext>
                </a:extLst>
              </a:tr>
              <a:tr h="25140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rakyat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-1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 dirty="0">
                          <a:effectLst/>
                        </a:rPr>
                        <a:t>0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-1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5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extLst>
                  <a:ext uri="{0D108BD9-81ED-4DB2-BD59-A6C34878D82A}">
                    <a16:rowId xmlns:a16="http://schemas.microsoft.com/office/drawing/2014/main" val="3139341006"/>
                  </a:ext>
                </a:extLst>
              </a:tr>
              <a:tr h="25140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sulsel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 dirty="0">
                          <a:effectLst/>
                        </a:rPr>
                        <a:t>0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>
                          <a:effectLst/>
                        </a:rPr>
                        <a:t>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900" dirty="0">
                          <a:effectLst/>
                        </a:rPr>
                        <a:t>3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746" marR="53746" marT="0" marB="0" anchor="b"/>
                </a:tc>
                <a:extLst>
                  <a:ext uri="{0D108BD9-81ED-4DB2-BD59-A6C34878D82A}">
                    <a16:rowId xmlns:a16="http://schemas.microsoft.com/office/drawing/2014/main" val="36062373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4D4C07-AC82-7630-D71D-E44F10F90872}"/>
              </a:ext>
            </a:extLst>
          </p:cNvPr>
          <p:cNvSpPr txBox="1"/>
          <p:nvPr/>
        </p:nvSpPr>
        <p:spPr>
          <a:xfrm>
            <a:off x="1444172" y="3534230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Usability Testing</a:t>
            </a:r>
            <a:endParaRPr lang="id-ID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293B9-CBFD-D4D9-DC4D-10C8969E567F}"/>
              </a:ext>
            </a:extLst>
          </p:cNvPr>
          <p:cNvSpPr txBox="1"/>
          <p:nvPr/>
        </p:nvSpPr>
        <p:spPr>
          <a:xfrm>
            <a:off x="5849240" y="3526976"/>
            <a:ext cx="1904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Heuristic Evaluation</a:t>
            </a:r>
            <a:endParaRPr lang="id-ID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152EB-4DCE-57A9-03CF-DDAE23F507A7}"/>
              </a:ext>
            </a:extLst>
          </p:cNvPr>
          <p:cNvSpPr txBox="1"/>
          <p:nvPr/>
        </p:nvSpPr>
        <p:spPr>
          <a:xfrm>
            <a:off x="2361129" y="408863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err="1">
                <a:latin typeface="Staatliches" pitchFamily="2" charset="0"/>
              </a:rPr>
              <a:t>Tabel</a:t>
            </a:r>
            <a:r>
              <a:rPr lang="en-ID" sz="2400" dirty="0">
                <a:latin typeface="Staatliches" pitchFamily="2" charset="0"/>
              </a:rPr>
              <a:t> </a:t>
            </a:r>
            <a:r>
              <a:rPr lang="en-ID" sz="2400" dirty="0" err="1">
                <a:latin typeface="Staatliches" pitchFamily="2" charset="0"/>
              </a:rPr>
              <a:t>aspek</a:t>
            </a:r>
            <a:r>
              <a:rPr lang="en-ID" sz="2400" dirty="0">
                <a:latin typeface="Staatliches" pitchFamily="2" charset="0"/>
              </a:rPr>
              <a:t> paling </a:t>
            </a:r>
            <a:r>
              <a:rPr lang="en-ID" sz="2400" dirty="0" err="1">
                <a:latin typeface="Staatliches" pitchFamily="2" charset="0"/>
              </a:rPr>
              <a:t>berpengaruh</a:t>
            </a:r>
            <a:endParaRPr lang="id-ID" sz="2400" dirty="0">
              <a:latin typeface="Staatlich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1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402328" y="1708469"/>
            <a:ext cx="299855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Aspek</a:t>
            </a:r>
            <a:r>
              <a:rPr lang="en-ID" dirty="0"/>
              <a:t> paling </a:t>
            </a:r>
            <a:r>
              <a:rPr lang="en-ID" dirty="0" err="1"/>
              <a:t>berpengaruh</a:t>
            </a:r>
            <a:r>
              <a:rPr lang="en-ID" dirty="0"/>
              <a:t>?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7BBEB0-A05B-BC64-E441-94F77A8B88C4}"/>
              </a:ext>
            </a:extLst>
          </p:cNvPr>
          <p:cNvGrpSpPr/>
          <p:nvPr/>
        </p:nvGrpSpPr>
        <p:grpSpPr>
          <a:xfrm>
            <a:off x="4310742" y="1364343"/>
            <a:ext cx="4794926" cy="2938034"/>
            <a:chOff x="3503875" y="957875"/>
            <a:chExt cx="5958719" cy="3750970"/>
          </a:xfrm>
        </p:grpSpPr>
        <p:sp>
          <p:nvSpPr>
            <p:cNvPr id="102" name="Google Shape;140;p26">
              <a:extLst>
                <a:ext uri="{FF2B5EF4-FFF2-40B4-BE49-F238E27FC236}">
                  <a16:creationId xmlns:a16="http://schemas.microsoft.com/office/drawing/2014/main" id="{C004462F-5529-F73F-4D0D-36ECB4DCF47D}"/>
                </a:ext>
              </a:extLst>
            </p:cNvPr>
            <p:cNvSpPr/>
            <p:nvPr/>
          </p:nvSpPr>
          <p:spPr>
            <a:xfrm>
              <a:off x="5057925" y="1382750"/>
              <a:ext cx="3029400" cy="2370300"/>
            </a:xfrm>
            <a:prstGeom prst="roundRect">
              <a:avLst>
                <a:gd name="adj" fmla="val 1472"/>
              </a:avLst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41;p26">
              <a:extLst>
                <a:ext uri="{FF2B5EF4-FFF2-40B4-BE49-F238E27FC236}">
                  <a16:creationId xmlns:a16="http://schemas.microsoft.com/office/drawing/2014/main" id="{B8950B54-781C-76CB-4695-E7F732F717F6}"/>
                </a:ext>
              </a:extLst>
            </p:cNvPr>
            <p:cNvGrpSpPr/>
            <p:nvPr/>
          </p:nvGrpSpPr>
          <p:grpSpPr>
            <a:xfrm>
              <a:off x="4969574" y="1120650"/>
              <a:ext cx="3029365" cy="2547136"/>
              <a:chOff x="4741999" y="986350"/>
              <a:chExt cx="3029365" cy="2547136"/>
            </a:xfrm>
          </p:grpSpPr>
          <p:sp>
            <p:nvSpPr>
              <p:cNvPr id="104" name="Google Shape;142;p26">
                <a:extLst>
                  <a:ext uri="{FF2B5EF4-FFF2-40B4-BE49-F238E27FC236}">
                    <a16:creationId xmlns:a16="http://schemas.microsoft.com/office/drawing/2014/main" id="{5B40D4E2-806F-A990-4831-25240F0FED31}"/>
                  </a:ext>
                </a:extLst>
              </p:cNvPr>
              <p:cNvSpPr/>
              <p:nvPr/>
            </p:nvSpPr>
            <p:spPr>
              <a:xfrm>
                <a:off x="4742978" y="1175558"/>
                <a:ext cx="3028387" cy="2357928"/>
              </a:xfrm>
              <a:custGeom>
                <a:avLst/>
                <a:gdLst/>
                <a:ahLst/>
                <a:cxnLst/>
                <a:rect l="l" t="t" r="r" b="b"/>
                <a:pathLst>
                  <a:path w="69027" h="53745" extrusionOk="0">
                    <a:moveTo>
                      <a:pt x="1" y="1"/>
                    </a:moveTo>
                    <a:lnTo>
                      <a:pt x="1" y="62"/>
                    </a:lnTo>
                    <a:cubicBezTo>
                      <a:pt x="1" y="19391"/>
                      <a:pt x="5" y="37676"/>
                      <a:pt x="5" y="53688"/>
                    </a:cubicBezTo>
                    <a:lnTo>
                      <a:pt x="5" y="53744"/>
                    </a:lnTo>
                    <a:lnTo>
                      <a:pt x="57" y="53744"/>
                    </a:lnTo>
                    <a:cubicBezTo>
                      <a:pt x="40966" y="53710"/>
                      <a:pt x="68520" y="53692"/>
                      <a:pt x="68978" y="53692"/>
                    </a:cubicBezTo>
                    <a:cubicBezTo>
                      <a:pt x="68520" y="53688"/>
                      <a:pt x="40990" y="53671"/>
                      <a:pt x="110" y="53639"/>
                    </a:cubicBezTo>
                    <a:lnTo>
                      <a:pt x="110" y="53639"/>
                    </a:lnTo>
                    <a:cubicBezTo>
                      <a:pt x="114" y="37655"/>
                      <a:pt x="114" y="19407"/>
                      <a:pt x="118" y="118"/>
                    </a:cubicBezTo>
                    <a:lnTo>
                      <a:pt x="118" y="118"/>
                    </a:lnTo>
                    <a:cubicBezTo>
                      <a:pt x="25637" y="114"/>
                      <a:pt x="49338" y="110"/>
                      <a:pt x="68928" y="110"/>
                    </a:cubicBezTo>
                    <a:lnTo>
                      <a:pt x="68930" y="110"/>
                    </a:lnTo>
                    <a:cubicBezTo>
                      <a:pt x="68961" y="32457"/>
                      <a:pt x="68978" y="53290"/>
                      <a:pt x="68978" y="53692"/>
                    </a:cubicBezTo>
                    <a:cubicBezTo>
                      <a:pt x="68978" y="53290"/>
                      <a:pt x="69000" y="32436"/>
                      <a:pt x="69026" y="62"/>
                    </a:cubicBezTo>
                    <a:lnTo>
                      <a:pt x="69026" y="14"/>
                    </a:lnTo>
                    <a:lnTo>
                      <a:pt x="68978" y="14"/>
                    </a:lnTo>
                    <a:cubicBezTo>
                      <a:pt x="49365" y="9"/>
                      <a:pt x="25627" y="5"/>
                      <a:pt x="6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43;p26">
                <a:extLst>
                  <a:ext uri="{FF2B5EF4-FFF2-40B4-BE49-F238E27FC236}">
                    <a16:creationId xmlns:a16="http://schemas.microsoft.com/office/drawing/2014/main" id="{C67439B4-F1B5-C0AA-3758-C4EE533208B6}"/>
                  </a:ext>
                </a:extLst>
              </p:cNvPr>
              <p:cNvSpPr/>
              <p:nvPr/>
            </p:nvSpPr>
            <p:spPr>
              <a:xfrm>
                <a:off x="5574260" y="2190926"/>
                <a:ext cx="5265" cy="11426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044" extrusionOk="0">
                    <a:moveTo>
                      <a:pt x="63" y="1"/>
                    </a:moveTo>
                    <a:cubicBezTo>
                      <a:pt x="27" y="1"/>
                      <a:pt x="1" y="5831"/>
                      <a:pt x="1" y="13024"/>
                    </a:cubicBezTo>
                    <a:cubicBezTo>
                      <a:pt x="1" y="20213"/>
                      <a:pt x="27" y="26043"/>
                      <a:pt x="63" y="26043"/>
                    </a:cubicBezTo>
                    <a:cubicBezTo>
                      <a:pt x="93" y="26043"/>
                      <a:pt x="119" y="20213"/>
                      <a:pt x="119" y="13024"/>
                    </a:cubicBezTo>
                    <a:cubicBezTo>
                      <a:pt x="119" y="5831"/>
                      <a:pt x="93" y="1"/>
                      <a:pt x="6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44;p26">
                <a:extLst>
                  <a:ext uri="{FF2B5EF4-FFF2-40B4-BE49-F238E27FC236}">
                    <a16:creationId xmlns:a16="http://schemas.microsoft.com/office/drawing/2014/main" id="{5F5C7AF9-94A2-D100-37B6-1ED7FB7716BC}"/>
                  </a:ext>
                </a:extLst>
              </p:cNvPr>
              <p:cNvSpPr/>
              <p:nvPr/>
            </p:nvSpPr>
            <p:spPr>
              <a:xfrm>
                <a:off x="6886640" y="2190926"/>
                <a:ext cx="5001" cy="114261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044" extrusionOk="0">
                    <a:moveTo>
                      <a:pt x="57" y="1"/>
                    </a:moveTo>
                    <a:cubicBezTo>
                      <a:pt x="27" y="1"/>
                      <a:pt x="1" y="5831"/>
                      <a:pt x="1" y="13024"/>
                    </a:cubicBezTo>
                    <a:cubicBezTo>
                      <a:pt x="1" y="20213"/>
                      <a:pt x="27" y="26043"/>
                      <a:pt x="57" y="26043"/>
                    </a:cubicBezTo>
                    <a:cubicBezTo>
                      <a:pt x="88" y="26043"/>
                      <a:pt x="114" y="20213"/>
                      <a:pt x="114" y="13024"/>
                    </a:cubicBezTo>
                    <a:cubicBezTo>
                      <a:pt x="114" y="5831"/>
                      <a:pt x="88" y="1"/>
                      <a:pt x="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45;p26">
                <a:extLst>
                  <a:ext uri="{FF2B5EF4-FFF2-40B4-BE49-F238E27FC236}">
                    <a16:creationId xmlns:a16="http://schemas.microsoft.com/office/drawing/2014/main" id="{45E26D7F-2BFD-C86A-F6FB-EF4AE47B9017}"/>
                  </a:ext>
                </a:extLst>
              </p:cNvPr>
              <p:cNvSpPr/>
              <p:nvPr/>
            </p:nvSpPr>
            <p:spPr>
              <a:xfrm>
                <a:off x="6022366" y="1872856"/>
                <a:ext cx="5177" cy="1460691"/>
              </a:xfrm>
              <a:custGeom>
                <a:avLst/>
                <a:gdLst/>
                <a:ahLst/>
                <a:cxnLst/>
                <a:rect l="l" t="t" r="r" b="b"/>
                <a:pathLst>
                  <a:path w="118" h="33294" extrusionOk="0">
                    <a:moveTo>
                      <a:pt x="57" y="1"/>
                    </a:moveTo>
                    <a:cubicBezTo>
                      <a:pt x="27" y="1"/>
                      <a:pt x="0" y="7452"/>
                      <a:pt x="0" y="16647"/>
                    </a:cubicBezTo>
                    <a:cubicBezTo>
                      <a:pt x="0" y="25841"/>
                      <a:pt x="27" y="33293"/>
                      <a:pt x="57" y="33293"/>
                    </a:cubicBezTo>
                    <a:cubicBezTo>
                      <a:pt x="92" y="33293"/>
                      <a:pt x="118" y="25841"/>
                      <a:pt x="118" y="16647"/>
                    </a:cubicBezTo>
                    <a:cubicBezTo>
                      <a:pt x="118" y="7452"/>
                      <a:pt x="92" y="1"/>
                      <a:pt x="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46;p26">
                <a:extLst>
                  <a:ext uri="{FF2B5EF4-FFF2-40B4-BE49-F238E27FC236}">
                    <a16:creationId xmlns:a16="http://schemas.microsoft.com/office/drawing/2014/main" id="{D32B2DA5-78DD-678D-8512-8E9D9768505C}"/>
                  </a:ext>
                </a:extLst>
              </p:cNvPr>
              <p:cNvSpPr/>
              <p:nvPr/>
            </p:nvSpPr>
            <p:spPr>
              <a:xfrm>
                <a:off x="7401651" y="1872856"/>
                <a:ext cx="5177" cy="1460691"/>
              </a:xfrm>
              <a:custGeom>
                <a:avLst/>
                <a:gdLst/>
                <a:ahLst/>
                <a:cxnLst/>
                <a:rect l="l" t="t" r="r" b="b"/>
                <a:pathLst>
                  <a:path w="118" h="33294" extrusionOk="0">
                    <a:moveTo>
                      <a:pt x="57" y="1"/>
                    </a:moveTo>
                    <a:cubicBezTo>
                      <a:pt x="26" y="1"/>
                      <a:pt x="0" y="7452"/>
                      <a:pt x="0" y="16647"/>
                    </a:cubicBezTo>
                    <a:cubicBezTo>
                      <a:pt x="0" y="25841"/>
                      <a:pt x="26" y="33293"/>
                      <a:pt x="57" y="33293"/>
                    </a:cubicBezTo>
                    <a:cubicBezTo>
                      <a:pt x="91" y="33293"/>
                      <a:pt x="118" y="25841"/>
                      <a:pt x="118" y="16647"/>
                    </a:cubicBezTo>
                    <a:cubicBezTo>
                      <a:pt x="118" y="7452"/>
                      <a:pt x="91" y="1"/>
                      <a:pt x="5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47;p26">
                <a:extLst>
                  <a:ext uri="{FF2B5EF4-FFF2-40B4-BE49-F238E27FC236}">
                    <a16:creationId xmlns:a16="http://schemas.microsoft.com/office/drawing/2014/main" id="{5C9FA47B-5E53-C4D5-97A1-90D822B1B319}"/>
                  </a:ext>
                </a:extLst>
              </p:cNvPr>
              <p:cNvSpPr/>
              <p:nvPr/>
            </p:nvSpPr>
            <p:spPr>
              <a:xfrm>
                <a:off x="6415194" y="1647223"/>
                <a:ext cx="5221" cy="1686327"/>
              </a:xfrm>
              <a:custGeom>
                <a:avLst/>
                <a:gdLst/>
                <a:ahLst/>
                <a:cxnLst/>
                <a:rect l="l" t="t" r="r" b="b"/>
                <a:pathLst>
                  <a:path w="119" h="38437" extrusionOk="0">
                    <a:moveTo>
                      <a:pt x="57" y="0"/>
                    </a:moveTo>
                    <a:cubicBezTo>
                      <a:pt x="27" y="0"/>
                      <a:pt x="0" y="8601"/>
                      <a:pt x="0" y="19216"/>
                    </a:cubicBezTo>
                    <a:cubicBezTo>
                      <a:pt x="0" y="29830"/>
                      <a:pt x="27" y="38436"/>
                      <a:pt x="57" y="38436"/>
                    </a:cubicBezTo>
                    <a:cubicBezTo>
                      <a:pt x="93" y="38436"/>
                      <a:pt x="119" y="29830"/>
                      <a:pt x="119" y="19216"/>
                    </a:cubicBezTo>
                    <a:cubicBezTo>
                      <a:pt x="119" y="8601"/>
                      <a:pt x="93" y="0"/>
                      <a:pt x="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48;p26">
                <a:extLst>
                  <a:ext uri="{FF2B5EF4-FFF2-40B4-BE49-F238E27FC236}">
                    <a16:creationId xmlns:a16="http://schemas.microsoft.com/office/drawing/2014/main" id="{CA6347F2-2027-45F2-8A27-3C5F7FFEE75E}"/>
                  </a:ext>
                </a:extLst>
              </p:cNvPr>
              <p:cNvSpPr/>
              <p:nvPr/>
            </p:nvSpPr>
            <p:spPr>
              <a:xfrm>
                <a:off x="6406946" y="1636475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0"/>
                    </a:moveTo>
                    <a:cubicBezTo>
                      <a:pt x="110" y="0"/>
                      <a:pt x="1" y="110"/>
                      <a:pt x="1" y="245"/>
                    </a:cubicBezTo>
                    <a:cubicBezTo>
                      <a:pt x="1" y="377"/>
                      <a:pt x="110" y="486"/>
                      <a:pt x="245" y="486"/>
                    </a:cubicBezTo>
                    <a:cubicBezTo>
                      <a:pt x="381" y="486"/>
                      <a:pt x="490" y="377"/>
                      <a:pt x="490" y="245"/>
                    </a:cubicBezTo>
                    <a:cubicBezTo>
                      <a:pt x="490" y="110"/>
                      <a:pt x="381" y="0"/>
                      <a:pt x="24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49;p26">
                <a:extLst>
                  <a:ext uri="{FF2B5EF4-FFF2-40B4-BE49-F238E27FC236}">
                    <a16:creationId xmlns:a16="http://schemas.microsoft.com/office/drawing/2014/main" id="{46CCD7C6-A805-AC02-2451-487A4F353DF4}"/>
                  </a:ext>
                </a:extLst>
              </p:cNvPr>
              <p:cNvSpPr/>
              <p:nvPr/>
            </p:nvSpPr>
            <p:spPr>
              <a:xfrm>
                <a:off x="4916447" y="2115949"/>
                <a:ext cx="2589355" cy="652691"/>
              </a:xfrm>
              <a:custGeom>
                <a:avLst/>
                <a:gdLst/>
                <a:ahLst/>
                <a:cxnLst/>
                <a:rect l="l" t="t" r="r" b="b"/>
                <a:pathLst>
                  <a:path w="59020" h="14877" extrusionOk="0">
                    <a:moveTo>
                      <a:pt x="33314" y="1"/>
                    </a:moveTo>
                    <a:cubicBezTo>
                      <a:pt x="32852" y="1"/>
                      <a:pt x="32390" y="48"/>
                      <a:pt x="31929" y="142"/>
                    </a:cubicBezTo>
                    <a:cubicBezTo>
                      <a:pt x="31261" y="285"/>
                      <a:pt x="30614" y="535"/>
                      <a:pt x="30011" y="870"/>
                    </a:cubicBezTo>
                    <a:cubicBezTo>
                      <a:pt x="28805" y="1557"/>
                      <a:pt x="27847" y="2558"/>
                      <a:pt x="27061" y="3619"/>
                    </a:cubicBezTo>
                    <a:cubicBezTo>
                      <a:pt x="26266" y="4682"/>
                      <a:pt x="25628" y="5818"/>
                      <a:pt x="25007" y="6927"/>
                    </a:cubicBezTo>
                    <a:cubicBezTo>
                      <a:pt x="24400" y="8042"/>
                      <a:pt x="23766" y="9104"/>
                      <a:pt x="23067" y="10096"/>
                    </a:cubicBezTo>
                    <a:cubicBezTo>
                      <a:pt x="22363" y="11084"/>
                      <a:pt x="21607" y="12006"/>
                      <a:pt x="20741" y="12766"/>
                    </a:cubicBezTo>
                    <a:cubicBezTo>
                      <a:pt x="19881" y="13518"/>
                      <a:pt x="18915" y="14130"/>
                      <a:pt x="17867" y="14392"/>
                    </a:cubicBezTo>
                    <a:cubicBezTo>
                      <a:pt x="17609" y="14475"/>
                      <a:pt x="17342" y="14505"/>
                      <a:pt x="17084" y="14545"/>
                    </a:cubicBezTo>
                    <a:cubicBezTo>
                      <a:pt x="16953" y="14571"/>
                      <a:pt x="16818" y="14563"/>
                      <a:pt x="16687" y="14567"/>
                    </a:cubicBezTo>
                    <a:cubicBezTo>
                      <a:pt x="16581" y="14571"/>
                      <a:pt x="16475" y="14577"/>
                      <a:pt x="16371" y="14577"/>
                    </a:cubicBezTo>
                    <a:cubicBezTo>
                      <a:pt x="16346" y="14577"/>
                      <a:pt x="16322" y="14576"/>
                      <a:pt x="16298" y="14576"/>
                    </a:cubicBezTo>
                    <a:cubicBezTo>
                      <a:pt x="15773" y="14554"/>
                      <a:pt x="15267" y="14453"/>
                      <a:pt x="14781" y="14305"/>
                    </a:cubicBezTo>
                    <a:cubicBezTo>
                      <a:pt x="13811" y="13995"/>
                      <a:pt x="12950" y="13483"/>
                      <a:pt x="12155" y="12950"/>
                    </a:cubicBezTo>
                    <a:cubicBezTo>
                      <a:pt x="11364" y="12417"/>
                      <a:pt x="10630" y="11853"/>
                      <a:pt x="9908" y="11342"/>
                    </a:cubicBezTo>
                    <a:cubicBezTo>
                      <a:pt x="9188" y="10830"/>
                      <a:pt x="8466" y="10368"/>
                      <a:pt x="7723" y="10048"/>
                    </a:cubicBezTo>
                    <a:cubicBezTo>
                      <a:pt x="6989" y="9725"/>
                      <a:pt x="6247" y="9523"/>
                      <a:pt x="5533" y="9458"/>
                    </a:cubicBezTo>
                    <a:cubicBezTo>
                      <a:pt x="5331" y="9439"/>
                      <a:pt x="5131" y="9430"/>
                      <a:pt x="4936" y="9430"/>
                    </a:cubicBezTo>
                    <a:cubicBezTo>
                      <a:pt x="4448" y="9430"/>
                      <a:pt x="3985" y="9489"/>
                      <a:pt x="3567" y="9611"/>
                    </a:cubicBezTo>
                    <a:cubicBezTo>
                      <a:pt x="3419" y="9642"/>
                      <a:pt x="3284" y="9712"/>
                      <a:pt x="3143" y="9755"/>
                    </a:cubicBezTo>
                    <a:cubicBezTo>
                      <a:pt x="3008" y="9812"/>
                      <a:pt x="2868" y="9847"/>
                      <a:pt x="2750" y="9922"/>
                    </a:cubicBezTo>
                    <a:cubicBezTo>
                      <a:pt x="2510" y="10057"/>
                      <a:pt x="2261" y="10158"/>
                      <a:pt x="2068" y="10319"/>
                    </a:cubicBezTo>
                    <a:cubicBezTo>
                      <a:pt x="1644" y="10590"/>
                      <a:pt x="1334" y="10909"/>
                      <a:pt x="1055" y="11167"/>
                    </a:cubicBezTo>
                    <a:cubicBezTo>
                      <a:pt x="932" y="11316"/>
                      <a:pt x="814" y="11447"/>
                      <a:pt x="709" y="11569"/>
                    </a:cubicBezTo>
                    <a:cubicBezTo>
                      <a:pt x="609" y="11695"/>
                      <a:pt x="508" y="11800"/>
                      <a:pt x="438" y="11915"/>
                    </a:cubicBezTo>
                    <a:cubicBezTo>
                      <a:pt x="294" y="12129"/>
                      <a:pt x="184" y="12290"/>
                      <a:pt x="111" y="12403"/>
                    </a:cubicBezTo>
                    <a:cubicBezTo>
                      <a:pt x="36" y="12518"/>
                      <a:pt x="1" y="12574"/>
                      <a:pt x="6" y="12579"/>
                    </a:cubicBezTo>
                    <a:cubicBezTo>
                      <a:pt x="6" y="12579"/>
                      <a:pt x="6" y="12579"/>
                      <a:pt x="7" y="12579"/>
                    </a:cubicBezTo>
                    <a:cubicBezTo>
                      <a:pt x="14" y="12579"/>
                      <a:pt x="61" y="12526"/>
                      <a:pt x="137" y="12425"/>
                    </a:cubicBezTo>
                    <a:cubicBezTo>
                      <a:pt x="220" y="12316"/>
                      <a:pt x="337" y="12159"/>
                      <a:pt x="495" y="11958"/>
                    </a:cubicBezTo>
                    <a:cubicBezTo>
                      <a:pt x="569" y="11849"/>
                      <a:pt x="670" y="11744"/>
                      <a:pt x="779" y="11626"/>
                    </a:cubicBezTo>
                    <a:cubicBezTo>
                      <a:pt x="884" y="11508"/>
                      <a:pt x="1002" y="11381"/>
                      <a:pt x="1128" y="11241"/>
                    </a:cubicBezTo>
                    <a:cubicBezTo>
                      <a:pt x="1413" y="10992"/>
                      <a:pt x="1723" y="10691"/>
                      <a:pt x="2143" y="10433"/>
                    </a:cubicBezTo>
                    <a:cubicBezTo>
                      <a:pt x="2334" y="10280"/>
                      <a:pt x="2580" y="10188"/>
                      <a:pt x="2816" y="10057"/>
                    </a:cubicBezTo>
                    <a:cubicBezTo>
                      <a:pt x="2929" y="9991"/>
                      <a:pt x="3069" y="9961"/>
                      <a:pt x="3200" y="9908"/>
                    </a:cubicBezTo>
                    <a:cubicBezTo>
                      <a:pt x="3336" y="9864"/>
                      <a:pt x="3462" y="9799"/>
                      <a:pt x="3611" y="9773"/>
                    </a:cubicBezTo>
                    <a:cubicBezTo>
                      <a:pt x="3999" y="9668"/>
                      <a:pt x="4425" y="9617"/>
                      <a:pt x="4875" y="9617"/>
                    </a:cubicBezTo>
                    <a:cubicBezTo>
                      <a:pt x="5085" y="9617"/>
                      <a:pt x="5299" y="9628"/>
                      <a:pt x="5517" y="9650"/>
                    </a:cubicBezTo>
                    <a:cubicBezTo>
                      <a:pt x="6198" y="9725"/>
                      <a:pt x="6919" y="9930"/>
                      <a:pt x="7636" y="10253"/>
                    </a:cubicBezTo>
                    <a:cubicBezTo>
                      <a:pt x="8353" y="10572"/>
                      <a:pt x="9052" y="11027"/>
                      <a:pt x="9764" y="11542"/>
                    </a:cubicBezTo>
                    <a:cubicBezTo>
                      <a:pt x="10477" y="12058"/>
                      <a:pt x="11207" y="12627"/>
                      <a:pt x="12006" y="13177"/>
                    </a:cubicBezTo>
                    <a:cubicBezTo>
                      <a:pt x="12806" y="13719"/>
                      <a:pt x="13684" y="14253"/>
                      <a:pt x="14694" y="14580"/>
                    </a:cubicBezTo>
                    <a:cubicBezTo>
                      <a:pt x="15200" y="14737"/>
                      <a:pt x="15733" y="14851"/>
                      <a:pt x="16284" y="14872"/>
                    </a:cubicBezTo>
                    <a:cubicBezTo>
                      <a:pt x="16326" y="14875"/>
                      <a:pt x="16369" y="14876"/>
                      <a:pt x="16412" y="14876"/>
                    </a:cubicBezTo>
                    <a:cubicBezTo>
                      <a:pt x="16507" y="14876"/>
                      <a:pt x="16603" y="14871"/>
                      <a:pt x="16699" y="14868"/>
                    </a:cubicBezTo>
                    <a:cubicBezTo>
                      <a:pt x="16835" y="14864"/>
                      <a:pt x="16975" y="14872"/>
                      <a:pt x="17115" y="14846"/>
                    </a:cubicBezTo>
                    <a:cubicBezTo>
                      <a:pt x="17390" y="14807"/>
                      <a:pt x="17674" y="14777"/>
                      <a:pt x="17945" y="14689"/>
                    </a:cubicBezTo>
                    <a:cubicBezTo>
                      <a:pt x="18500" y="14563"/>
                      <a:pt x="19025" y="14318"/>
                      <a:pt x="19531" y="14039"/>
                    </a:cubicBezTo>
                    <a:cubicBezTo>
                      <a:pt x="19781" y="13885"/>
                      <a:pt x="20033" y="13741"/>
                      <a:pt x="20265" y="13557"/>
                    </a:cubicBezTo>
                    <a:cubicBezTo>
                      <a:pt x="20505" y="13391"/>
                      <a:pt x="20729" y="13200"/>
                      <a:pt x="20956" y="13007"/>
                    </a:cubicBezTo>
                    <a:cubicBezTo>
                      <a:pt x="21852" y="12229"/>
                      <a:pt x="22625" y="11290"/>
                      <a:pt x="23343" y="10293"/>
                    </a:cubicBezTo>
                    <a:cubicBezTo>
                      <a:pt x="24051" y="9287"/>
                      <a:pt x="24697" y="8208"/>
                      <a:pt x="25309" y="7094"/>
                    </a:cubicBezTo>
                    <a:cubicBezTo>
                      <a:pt x="25929" y="5989"/>
                      <a:pt x="26562" y="4865"/>
                      <a:pt x="27341" y="3825"/>
                    </a:cubicBezTo>
                    <a:cubicBezTo>
                      <a:pt x="28109" y="2790"/>
                      <a:pt x="29041" y="1828"/>
                      <a:pt x="30186" y="1177"/>
                    </a:cubicBezTo>
                    <a:cubicBezTo>
                      <a:pt x="30754" y="854"/>
                      <a:pt x="31370" y="622"/>
                      <a:pt x="32004" y="487"/>
                    </a:cubicBezTo>
                    <a:cubicBezTo>
                      <a:pt x="32439" y="396"/>
                      <a:pt x="32886" y="349"/>
                      <a:pt x="33328" y="349"/>
                    </a:cubicBezTo>
                    <a:cubicBezTo>
                      <a:pt x="33526" y="349"/>
                      <a:pt x="33723" y="358"/>
                      <a:pt x="33918" y="377"/>
                    </a:cubicBezTo>
                    <a:cubicBezTo>
                      <a:pt x="34551" y="438"/>
                      <a:pt x="35163" y="622"/>
                      <a:pt x="35719" y="906"/>
                    </a:cubicBezTo>
                    <a:cubicBezTo>
                      <a:pt x="36278" y="1185"/>
                      <a:pt x="36780" y="1566"/>
                      <a:pt x="37234" y="1990"/>
                    </a:cubicBezTo>
                    <a:cubicBezTo>
                      <a:pt x="38139" y="2851"/>
                      <a:pt x="38847" y="3873"/>
                      <a:pt x="39495" y="4900"/>
                    </a:cubicBezTo>
                    <a:cubicBezTo>
                      <a:pt x="40136" y="5931"/>
                      <a:pt x="40713" y="6980"/>
                      <a:pt x="41334" y="7976"/>
                    </a:cubicBezTo>
                    <a:cubicBezTo>
                      <a:pt x="41972" y="8956"/>
                      <a:pt x="42527" y="9934"/>
                      <a:pt x="43065" y="10905"/>
                    </a:cubicBezTo>
                    <a:cubicBezTo>
                      <a:pt x="43331" y="11385"/>
                      <a:pt x="43611" y="11862"/>
                      <a:pt x="43921" y="12312"/>
                    </a:cubicBezTo>
                    <a:cubicBezTo>
                      <a:pt x="44231" y="12762"/>
                      <a:pt x="44608" y="13168"/>
                      <a:pt x="45044" y="13483"/>
                    </a:cubicBezTo>
                    <a:cubicBezTo>
                      <a:pt x="45481" y="13797"/>
                      <a:pt x="45984" y="14007"/>
                      <a:pt x="46482" y="14117"/>
                    </a:cubicBezTo>
                    <a:cubicBezTo>
                      <a:pt x="46984" y="14243"/>
                      <a:pt x="47482" y="14279"/>
                      <a:pt x="47972" y="14301"/>
                    </a:cubicBezTo>
                    <a:cubicBezTo>
                      <a:pt x="48081" y="14306"/>
                      <a:pt x="48190" y="14309"/>
                      <a:pt x="48298" y="14309"/>
                    </a:cubicBezTo>
                    <a:cubicBezTo>
                      <a:pt x="49159" y="14309"/>
                      <a:pt x="49997" y="14144"/>
                      <a:pt x="50734" y="13837"/>
                    </a:cubicBezTo>
                    <a:cubicBezTo>
                      <a:pt x="51153" y="13666"/>
                      <a:pt x="51534" y="13444"/>
                      <a:pt x="51888" y="13208"/>
                    </a:cubicBezTo>
                    <a:cubicBezTo>
                      <a:pt x="52233" y="12958"/>
                      <a:pt x="52561" y="12696"/>
                      <a:pt x="52845" y="12417"/>
                    </a:cubicBezTo>
                    <a:cubicBezTo>
                      <a:pt x="53430" y="11857"/>
                      <a:pt x="53898" y="11263"/>
                      <a:pt x="54322" y="10703"/>
                    </a:cubicBezTo>
                    <a:cubicBezTo>
                      <a:pt x="55157" y="9572"/>
                      <a:pt x="55825" y="8567"/>
                      <a:pt x="56494" y="7845"/>
                    </a:cubicBezTo>
                    <a:cubicBezTo>
                      <a:pt x="57150" y="7120"/>
                      <a:pt x="57801" y="6697"/>
                      <a:pt x="58273" y="6495"/>
                    </a:cubicBezTo>
                    <a:cubicBezTo>
                      <a:pt x="58509" y="6399"/>
                      <a:pt x="58697" y="6334"/>
                      <a:pt x="58828" y="6308"/>
                    </a:cubicBezTo>
                    <a:cubicBezTo>
                      <a:pt x="58955" y="6272"/>
                      <a:pt x="59020" y="6251"/>
                      <a:pt x="59020" y="6242"/>
                    </a:cubicBezTo>
                    <a:cubicBezTo>
                      <a:pt x="59019" y="6241"/>
                      <a:pt x="59017" y="6241"/>
                      <a:pt x="59013" y="6241"/>
                    </a:cubicBezTo>
                    <a:cubicBezTo>
                      <a:pt x="58993" y="6241"/>
                      <a:pt x="58929" y="6250"/>
                      <a:pt x="58819" y="6272"/>
                    </a:cubicBezTo>
                    <a:cubicBezTo>
                      <a:pt x="58683" y="6290"/>
                      <a:pt x="58491" y="6342"/>
                      <a:pt x="58247" y="6429"/>
                    </a:cubicBezTo>
                    <a:cubicBezTo>
                      <a:pt x="57757" y="6613"/>
                      <a:pt x="57075" y="7028"/>
                      <a:pt x="56393" y="7754"/>
                    </a:cubicBezTo>
                    <a:cubicBezTo>
                      <a:pt x="55699" y="8470"/>
                      <a:pt x="55012" y="9476"/>
                      <a:pt x="54165" y="10586"/>
                    </a:cubicBezTo>
                    <a:cubicBezTo>
                      <a:pt x="53737" y="11136"/>
                      <a:pt x="53269" y="11718"/>
                      <a:pt x="52692" y="12256"/>
                    </a:cubicBezTo>
                    <a:cubicBezTo>
                      <a:pt x="52408" y="12526"/>
                      <a:pt x="52089" y="12775"/>
                      <a:pt x="51752" y="13011"/>
                    </a:cubicBezTo>
                    <a:cubicBezTo>
                      <a:pt x="51407" y="13238"/>
                      <a:pt x="51040" y="13448"/>
                      <a:pt x="50638" y="13610"/>
                    </a:cubicBezTo>
                    <a:cubicBezTo>
                      <a:pt x="49935" y="13890"/>
                      <a:pt x="49147" y="14042"/>
                      <a:pt x="48323" y="14042"/>
                    </a:cubicBezTo>
                    <a:cubicBezTo>
                      <a:pt x="48210" y="14042"/>
                      <a:pt x="48095" y="14039"/>
                      <a:pt x="47981" y="14033"/>
                    </a:cubicBezTo>
                    <a:cubicBezTo>
                      <a:pt x="47509" y="14007"/>
                      <a:pt x="47024" y="13968"/>
                      <a:pt x="46552" y="13841"/>
                    </a:cubicBezTo>
                    <a:cubicBezTo>
                      <a:pt x="46076" y="13737"/>
                      <a:pt x="45617" y="13540"/>
                      <a:pt x="45215" y="13247"/>
                    </a:cubicBezTo>
                    <a:cubicBezTo>
                      <a:pt x="44393" y="12666"/>
                      <a:pt x="43868" y="11709"/>
                      <a:pt x="43331" y="10752"/>
                    </a:cubicBezTo>
                    <a:cubicBezTo>
                      <a:pt x="42807" y="9786"/>
                      <a:pt x="42238" y="8785"/>
                      <a:pt x="41609" y="7802"/>
                    </a:cubicBezTo>
                    <a:cubicBezTo>
                      <a:pt x="40998" y="6818"/>
                      <a:pt x="40425" y="5765"/>
                      <a:pt x="39778" y="4725"/>
                    </a:cubicBezTo>
                    <a:cubicBezTo>
                      <a:pt x="39127" y="3686"/>
                      <a:pt x="38410" y="2637"/>
                      <a:pt x="37470" y="1741"/>
                    </a:cubicBezTo>
                    <a:cubicBezTo>
                      <a:pt x="36998" y="1299"/>
                      <a:pt x="36470" y="897"/>
                      <a:pt x="35876" y="596"/>
                    </a:cubicBezTo>
                    <a:cubicBezTo>
                      <a:pt x="35281" y="294"/>
                      <a:pt x="34630" y="93"/>
                      <a:pt x="33953" y="31"/>
                    </a:cubicBezTo>
                    <a:cubicBezTo>
                      <a:pt x="33740" y="11"/>
                      <a:pt x="33527" y="1"/>
                      <a:pt x="3331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0;p26">
                <a:extLst>
                  <a:ext uri="{FF2B5EF4-FFF2-40B4-BE49-F238E27FC236}">
                    <a16:creationId xmlns:a16="http://schemas.microsoft.com/office/drawing/2014/main" id="{6390AD61-E843-D007-B658-A03F7B0F5BA9}"/>
                  </a:ext>
                </a:extLst>
              </p:cNvPr>
              <p:cNvSpPr/>
              <p:nvPr/>
            </p:nvSpPr>
            <p:spPr>
              <a:xfrm>
                <a:off x="5106104" y="1442255"/>
                <a:ext cx="527304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12019" h="670" extrusionOk="0">
                    <a:moveTo>
                      <a:pt x="0" y="1"/>
                    </a:moveTo>
                    <a:lnTo>
                      <a:pt x="0" y="669"/>
                    </a:lnTo>
                    <a:lnTo>
                      <a:pt x="12019" y="669"/>
                    </a:lnTo>
                    <a:lnTo>
                      <a:pt x="1201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;p26">
                <a:extLst>
                  <a:ext uri="{FF2B5EF4-FFF2-40B4-BE49-F238E27FC236}">
                    <a16:creationId xmlns:a16="http://schemas.microsoft.com/office/drawing/2014/main" id="{5F63A290-EBCB-D01E-372B-4DAB9E49BA07}"/>
                  </a:ext>
                </a:extLst>
              </p:cNvPr>
              <p:cNvSpPr/>
              <p:nvPr/>
            </p:nvSpPr>
            <p:spPr>
              <a:xfrm>
                <a:off x="5106104" y="1510870"/>
                <a:ext cx="260603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670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5940" y="670"/>
                    </a:lnTo>
                    <a:lnTo>
                      <a:pt x="594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2;p26">
                <a:extLst>
                  <a:ext uri="{FF2B5EF4-FFF2-40B4-BE49-F238E27FC236}">
                    <a16:creationId xmlns:a16="http://schemas.microsoft.com/office/drawing/2014/main" id="{47776A15-A5DB-F6BC-00AE-3F50195DD513}"/>
                  </a:ext>
                </a:extLst>
              </p:cNvPr>
              <p:cNvSpPr/>
              <p:nvPr/>
            </p:nvSpPr>
            <p:spPr>
              <a:xfrm>
                <a:off x="4741999" y="986350"/>
                <a:ext cx="3028454" cy="191920"/>
              </a:xfrm>
              <a:custGeom>
                <a:avLst/>
                <a:gdLst/>
                <a:ahLst/>
                <a:cxnLst/>
                <a:rect l="l" t="t" r="r" b="b"/>
                <a:pathLst>
                  <a:path w="69001" h="4375" extrusionOk="0">
                    <a:moveTo>
                      <a:pt x="79" y="0"/>
                    </a:moveTo>
                    <a:cubicBezTo>
                      <a:pt x="35" y="0"/>
                      <a:pt x="1" y="36"/>
                      <a:pt x="1" y="79"/>
                    </a:cubicBezTo>
                    <a:lnTo>
                      <a:pt x="1" y="4375"/>
                    </a:lnTo>
                    <a:lnTo>
                      <a:pt x="69000" y="4375"/>
                    </a:lnTo>
                    <a:lnTo>
                      <a:pt x="69000" y="79"/>
                    </a:lnTo>
                    <a:cubicBezTo>
                      <a:pt x="69000" y="36"/>
                      <a:pt x="68966" y="0"/>
                      <a:pt x="6892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3;p26">
                <a:extLst>
                  <a:ext uri="{FF2B5EF4-FFF2-40B4-BE49-F238E27FC236}">
                    <a16:creationId xmlns:a16="http://schemas.microsoft.com/office/drawing/2014/main" id="{6DD04D1A-CC8D-CFA2-021A-A08ACFE37B61}"/>
                  </a:ext>
                </a:extLst>
              </p:cNvPr>
              <p:cNvSpPr/>
              <p:nvPr/>
            </p:nvSpPr>
            <p:spPr>
              <a:xfrm>
                <a:off x="4857439" y="1065308"/>
                <a:ext cx="41460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1" extrusionOk="0">
                    <a:moveTo>
                      <a:pt x="472" y="1"/>
                    </a:moveTo>
                    <a:cubicBezTo>
                      <a:pt x="214" y="1"/>
                      <a:pt x="0" y="211"/>
                      <a:pt x="0" y="473"/>
                    </a:cubicBezTo>
                    <a:cubicBezTo>
                      <a:pt x="0" y="731"/>
                      <a:pt x="214" y="941"/>
                      <a:pt x="472" y="941"/>
                    </a:cubicBezTo>
                    <a:cubicBezTo>
                      <a:pt x="734" y="941"/>
                      <a:pt x="944" y="731"/>
                      <a:pt x="944" y="473"/>
                    </a:cubicBezTo>
                    <a:cubicBezTo>
                      <a:pt x="944" y="211"/>
                      <a:pt x="734" y="1"/>
                      <a:pt x="472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4;p26">
                <a:extLst>
                  <a:ext uri="{FF2B5EF4-FFF2-40B4-BE49-F238E27FC236}">
                    <a16:creationId xmlns:a16="http://schemas.microsoft.com/office/drawing/2014/main" id="{F3856BA1-7C9A-7301-7D7B-7AB83C679EED}"/>
                  </a:ext>
                </a:extLst>
              </p:cNvPr>
              <p:cNvSpPr/>
              <p:nvPr/>
            </p:nvSpPr>
            <p:spPr>
              <a:xfrm>
                <a:off x="4947727" y="1065308"/>
                <a:ext cx="41240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0" h="941" extrusionOk="0">
                    <a:moveTo>
                      <a:pt x="468" y="1"/>
                    </a:moveTo>
                    <a:cubicBezTo>
                      <a:pt x="211" y="1"/>
                      <a:pt x="1" y="211"/>
                      <a:pt x="1" y="473"/>
                    </a:cubicBezTo>
                    <a:cubicBezTo>
                      <a:pt x="1" y="731"/>
                      <a:pt x="211" y="941"/>
                      <a:pt x="468" y="941"/>
                    </a:cubicBezTo>
                    <a:cubicBezTo>
                      <a:pt x="730" y="941"/>
                      <a:pt x="940" y="731"/>
                      <a:pt x="940" y="473"/>
                    </a:cubicBezTo>
                    <a:cubicBezTo>
                      <a:pt x="940" y="211"/>
                      <a:pt x="730" y="1"/>
                      <a:pt x="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5;p26">
                <a:extLst>
                  <a:ext uri="{FF2B5EF4-FFF2-40B4-BE49-F238E27FC236}">
                    <a16:creationId xmlns:a16="http://schemas.microsoft.com/office/drawing/2014/main" id="{FF0FD705-98E4-23A2-5087-0641B06B9BED}"/>
                  </a:ext>
                </a:extLst>
              </p:cNvPr>
              <p:cNvSpPr/>
              <p:nvPr/>
            </p:nvSpPr>
            <p:spPr>
              <a:xfrm>
                <a:off x="5037840" y="1065308"/>
                <a:ext cx="41284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941" extrusionOk="0">
                    <a:moveTo>
                      <a:pt x="468" y="1"/>
                    </a:moveTo>
                    <a:cubicBezTo>
                      <a:pt x="210" y="1"/>
                      <a:pt x="1" y="211"/>
                      <a:pt x="1" y="473"/>
                    </a:cubicBezTo>
                    <a:cubicBezTo>
                      <a:pt x="1" y="731"/>
                      <a:pt x="210" y="941"/>
                      <a:pt x="468" y="941"/>
                    </a:cubicBezTo>
                    <a:cubicBezTo>
                      <a:pt x="731" y="941"/>
                      <a:pt x="940" y="731"/>
                      <a:pt x="940" y="473"/>
                    </a:cubicBezTo>
                    <a:cubicBezTo>
                      <a:pt x="940" y="211"/>
                      <a:pt x="731" y="1"/>
                      <a:pt x="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6;p26">
                <a:extLst>
                  <a:ext uri="{FF2B5EF4-FFF2-40B4-BE49-F238E27FC236}">
                    <a16:creationId xmlns:a16="http://schemas.microsoft.com/office/drawing/2014/main" id="{B100AB9B-792A-2FD9-2FC4-788ABECFF916}"/>
                  </a:ext>
                </a:extLst>
              </p:cNvPr>
              <p:cNvSpPr/>
              <p:nvPr/>
            </p:nvSpPr>
            <p:spPr>
              <a:xfrm>
                <a:off x="5988347" y="1835302"/>
                <a:ext cx="75197" cy="7519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714" extrusionOk="0">
                    <a:moveTo>
                      <a:pt x="857" y="57"/>
                    </a:moveTo>
                    <a:cubicBezTo>
                      <a:pt x="1299" y="57"/>
                      <a:pt x="1662" y="415"/>
                      <a:pt x="1662" y="857"/>
                    </a:cubicBezTo>
                    <a:cubicBezTo>
                      <a:pt x="1662" y="1299"/>
                      <a:pt x="1299" y="1661"/>
                      <a:pt x="857" y="1661"/>
                    </a:cubicBezTo>
                    <a:cubicBezTo>
                      <a:pt x="415" y="1661"/>
                      <a:pt x="57" y="1299"/>
                      <a:pt x="57" y="857"/>
                    </a:cubicBezTo>
                    <a:cubicBezTo>
                      <a:pt x="57" y="415"/>
                      <a:pt x="415" y="57"/>
                      <a:pt x="857" y="57"/>
                    </a:cubicBezTo>
                    <a:close/>
                    <a:moveTo>
                      <a:pt x="857" y="0"/>
                    </a:moveTo>
                    <a:cubicBezTo>
                      <a:pt x="385" y="0"/>
                      <a:pt x="0" y="385"/>
                      <a:pt x="0" y="857"/>
                    </a:cubicBezTo>
                    <a:cubicBezTo>
                      <a:pt x="0" y="1333"/>
                      <a:pt x="385" y="1714"/>
                      <a:pt x="857" y="1714"/>
                    </a:cubicBezTo>
                    <a:cubicBezTo>
                      <a:pt x="1329" y="1714"/>
                      <a:pt x="1714" y="1333"/>
                      <a:pt x="1714" y="857"/>
                    </a:cubicBezTo>
                    <a:cubicBezTo>
                      <a:pt x="1714" y="385"/>
                      <a:pt x="1329" y="0"/>
                      <a:pt x="8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" name="Google Shape;157;p26">
              <a:extLst>
                <a:ext uri="{FF2B5EF4-FFF2-40B4-BE49-F238E27FC236}">
                  <a16:creationId xmlns:a16="http://schemas.microsoft.com/office/drawing/2014/main" id="{461534AA-A550-B371-7776-F76ED3E958BF}"/>
                </a:ext>
              </a:extLst>
            </p:cNvPr>
            <p:cNvSpPr/>
            <p:nvPr/>
          </p:nvSpPr>
          <p:spPr>
            <a:xfrm>
              <a:off x="5989825" y="1384119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" name="Google Shape;158;p26">
              <a:extLst>
                <a:ext uri="{FF2B5EF4-FFF2-40B4-BE49-F238E27FC236}">
                  <a16:creationId xmlns:a16="http://schemas.microsoft.com/office/drawing/2014/main" id="{60210A1F-D0CD-EDA1-078C-618EF6FFB029}"/>
                </a:ext>
              </a:extLst>
            </p:cNvPr>
            <p:cNvGrpSpPr/>
            <p:nvPr/>
          </p:nvGrpSpPr>
          <p:grpSpPr>
            <a:xfrm>
              <a:off x="3551493" y="2697040"/>
              <a:ext cx="1286978" cy="391497"/>
              <a:chOff x="3551493" y="2562740"/>
              <a:chExt cx="1286978" cy="391497"/>
            </a:xfrm>
          </p:grpSpPr>
          <p:sp>
            <p:nvSpPr>
              <p:cNvPr id="121" name="Google Shape;159;p26">
                <a:extLst>
                  <a:ext uri="{FF2B5EF4-FFF2-40B4-BE49-F238E27FC236}">
                    <a16:creationId xmlns:a16="http://schemas.microsoft.com/office/drawing/2014/main" id="{2ADE0677-7269-E436-03F2-1FC9092193AB}"/>
                  </a:ext>
                </a:extLst>
              </p:cNvPr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60;p26">
                <a:extLst>
                  <a:ext uri="{FF2B5EF4-FFF2-40B4-BE49-F238E27FC236}">
                    <a16:creationId xmlns:a16="http://schemas.microsoft.com/office/drawing/2014/main" id="{AF4EE0E2-8AF4-EC7B-9F31-415E879E383A}"/>
                  </a:ext>
                </a:extLst>
              </p:cNvPr>
              <p:cNvSpPr/>
              <p:nvPr/>
            </p:nvSpPr>
            <p:spPr>
              <a:xfrm>
                <a:off x="3551493" y="2606065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61;p26">
                <a:extLst>
                  <a:ext uri="{FF2B5EF4-FFF2-40B4-BE49-F238E27FC236}">
                    <a16:creationId xmlns:a16="http://schemas.microsoft.com/office/drawing/2014/main" id="{4CA05E09-3F3F-1CFE-989A-83B63C9E52D1}"/>
                  </a:ext>
                </a:extLst>
              </p:cNvPr>
              <p:cNvSpPr/>
              <p:nvPr/>
            </p:nvSpPr>
            <p:spPr>
              <a:xfrm>
                <a:off x="3714500" y="2671849"/>
                <a:ext cx="170313" cy="151404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451" extrusionOk="0">
                    <a:moveTo>
                      <a:pt x="1942" y="1"/>
                    </a:moveTo>
                    <a:cubicBezTo>
                      <a:pt x="1436" y="1"/>
                      <a:pt x="935" y="222"/>
                      <a:pt x="595" y="646"/>
                    </a:cubicBezTo>
                    <a:cubicBezTo>
                      <a:pt x="1" y="1389"/>
                      <a:pt x="119" y="2473"/>
                      <a:pt x="862" y="3072"/>
                    </a:cubicBezTo>
                    <a:cubicBezTo>
                      <a:pt x="1180" y="3326"/>
                      <a:pt x="1561" y="3450"/>
                      <a:pt x="1940" y="3450"/>
                    </a:cubicBezTo>
                    <a:cubicBezTo>
                      <a:pt x="2445" y="3450"/>
                      <a:pt x="2945" y="3230"/>
                      <a:pt x="3288" y="2804"/>
                    </a:cubicBezTo>
                    <a:cubicBezTo>
                      <a:pt x="3881" y="2062"/>
                      <a:pt x="3764" y="974"/>
                      <a:pt x="3021" y="380"/>
                    </a:cubicBezTo>
                    <a:cubicBezTo>
                      <a:pt x="2703" y="125"/>
                      <a:pt x="2321" y="1"/>
                      <a:pt x="194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62;p26">
                <a:extLst>
                  <a:ext uri="{FF2B5EF4-FFF2-40B4-BE49-F238E27FC236}">
                    <a16:creationId xmlns:a16="http://schemas.microsoft.com/office/drawing/2014/main" id="{C692B15A-7472-FC72-C1C9-97565E23BAA7}"/>
                  </a:ext>
                </a:extLst>
              </p:cNvPr>
              <p:cNvSpPr/>
              <p:nvPr/>
            </p:nvSpPr>
            <p:spPr>
              <a:xfrm>
                <a:off x="3756134" y="2721819"/>
                <a:ext cx="87087" cy="54928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252" extrusionOk="0">
                    <a:moveTo>
                      <a:pt x="1959" y="0"/>
                    </a:moveTo>
                    <a:cubicBezTo>
                      <a:pt x="1912" y="0"/>
                      <a:pt x="1468" y="399"/>
                      <a:pt x="945" y="910"/>
                    </a:cubicBezTo>
                    <a:cubicBezTo>
                      <a:pt x="884" y="971"/>
                      <a:pt x="820" y="1032"/>
                      <a:pt x="760" y="1093"/>
                    </a:cubicBezTo>
                    <a:lnTo>
                      <a:pt x="760" y="1093"/>
                    </a:lnTo>
                    <a:cubicBezTo>
                      <a:pt x="365" y="708"/>
                      <a:pt x="61" y="432"/>
                      <a:pt x="25" y="432"/>
                    </a:cubicBezTo>
                    <a:cubicBezTo>
                      <a:pt x="23" y="432"/>
                      <a:pt x="22" y="432"/>
                      <a:pt x="22" y="433"/>
                    </a:cubicBezTo>
                    <a:cubicBezTo>
                      <a:pt x="1" y="451"/>
                      <a:pt x="302" y="783"/>
                      <a:pt x="721" y="1211"/>
                    </a:cubicBezTo>
                    <a:lnTo>
                      <a:pt x="761" y="1251"/>
                    </a:lnTo>
                    <a:lnTo>
                      <a:pt x="800" y="1211"/>
                    </a:lnTo>
                    <a:cubicBezTo>
                      <a:pt x="875" y="1141"/>
                      <a:pt x="949" y="1068"/>
                      <a:pt x="1028" y="993"/>
                    </a:cubicBezTo>
                    <a:cubicBezTo>
                      <a:pt x="1565" y="469"/>
                      <a:pt x="1984" y="23"/>
                      <a:pt x="1962" y="1"/>
                    </a:cubicBezTo>
                    <a:cubicBezTo>
                      <a:pt x="1962" y="0"/>
                      <a:pt x="1961" y="0"/>
                      <a:pt x="1959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63;p26">
                <a:extLst>
                  <a:ext uri="{FF2B5EF4-FFF2-40B4-BE49-F238E27FC236}">
                    <a16:creationId xmlns:a16="http://schemas.microsoft.com/office/drawing/2014/main" id="{289DDB61-7B8C-C952-FC57-CBA3E97BC316}"/>
                  </a:ext>
                </a:extLst>
              </p:cNvPr>
              <p:cNvSpPr/>
              <p:nvPr/>
            </p:nvSpPr>
            <p:spPr>
              <a:xfrm>
                <a:off x="4012257" y="2708832"/>
                <a:ext cx="705031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16070" h="114" extrusionOk="0">
                    <a:moveTo>
                      <a:pt x="8038" y="0"/>
                    </a:moveTo>
                    <a:cubicBezTo>
                      <a:pt x="3597" y="0"/>
                      <a:pt x="1" y="26"/>
                      <a:pt x="1" y="57"/>
                    </a:cubicBezTo>
                    <a:cubicBezTo>
                      <a:pt x="1" y="87"/>
                      <a:pt x="3597" y="113"/>
                      <a:pt x="8038" y="113"/>
                    </a:cubicBezTo>
                    <a:cubicBezTo>
                      <a:pt x="12473" y="113"/>
                      <a:pt x="16070" y="87"/>
                      <a:pt x="16070" y="57"/>
                    </a:cubicBezTo>
                    <a:cubicBezTo>
                      <a:pt x="16070" y="26"/>
                      <a:pt x="12473" y="0"/>
                      <a:pt x="803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64;p26">
                <a:extLst>
                  <a:ext uri="{FF2B5EF4-FFF2-40B4-BE49-F238E27FC236}">
                    <a16:creationId xmlns:a16="http://schemas.microsoft.com/office/drawing/2014/main" id="{B991ECCB-AEB7-35E6-B2C7-E763D5E70338}"/>
                  </a:ext>
                </a:extLst>
              </p:cNvPr>
              <p:cNvSpPr/>
              <p:nvPr/>
            </p:nvSpPr>
            <p:spPr>
              <a:xfrm>
                <a:off x="4020505" y="2777623"/>
                <a:ext cx="407707" cy="5045"/>
              </a:xfrm>
              <a:custGeom>
                <a:avLst/>
                <a:gdLst/>
                <a:ahLst/>
                <a:cxnLst/>
                <a:rect l="l" t="t" r="r" b="b"/>
                <a:pathLst>
                  <a:path w="9293" h="115" extrusionOk="0">
                    <a:moveTo>
                      <a:pt x="4647" y="0"/>
                    </a:moveTo>
                    <a:cubicBezTo>
                      <a:pt x="2081" y="0"/>
                      <a:pt x="0" y="26"/>
                      <a:pt x="0" y="58"/>
                    </a:cubicBezTo>
                    <a:cubicBezTo>
                      <a:pt x="0" y="88"/>
                      <a:pt x="2081" y="114"/>
                      <a:pt x="4647" y="114"/>
                    </a:cubicBezTo>
                    <a:cubicBezTo>
                      <a:pt x="7211" y="114"/>
                      <a:pt x="9292" y="88"/>
                      <a:pt x="9292" y="58"/>
                    </a:cubicBezTo>
                    <a:cubicBezTo>
                      <a:pt x="9292" y="26"/>
                      <a:pt x="7211" y="0"/>
                      <a:pt x="46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67;p26">
              <a:extLst>
                <a:ext uri="{FF2B5EF4-FFF2-40B4-BE49-F238E27FC236}">
                  <a16:creationId xmlns:a16="http://schemas.microsoft.com/office/drawing/2014/main" id="{B58561F9-B8C0-8403-0644-6218C549A60B}"/>
                </a:ext>
              </a:extLst>
            </p:cNvPr>
            <p:cNvGrpSpPr/>
            <p:nvPr/>
          </p:nvGrpSpPr>
          <p:grpSpPr>
            <a:xfrm>
              <a:off x="5765433" y="3973585"/>
              <a:ext cx="203088" cy="412126"/>
              <a:chOff x="7764635" y="2404362"/>
              <a:chExt cx="353565" cy="717489"/>
            </a:xfrm>
          </p:grpSpPr>
          <p:sp>
            <p:nvSpPr>
              <p:cNvPr id="128" name="Google Shape;168;p26">
                <a:extLst>
                  <a:ext uri="{FF2B5EF4-FFF2-40B4-BE49-F238E27FC236}">
                    <a16:creationId xmlns:a16="http://schemas.microsoft.com/office/drawing/2014/main" id="{9E800F11-7B5C-D2C3-4E3B-B13048E90165}"/>
                  </a:ext>
                </a:extLst>
              </p:cNvPr>
              <p:cNvSpPr/>
              <p:nvPr/>
            </p:nvSpPr>
            <p:spPr>
              <a:xfrm>
                <a:off x="7764635" y="2517069"/>
                <a:ext cx="238359" cy="604782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13785" extrusionOk="0">
                    <a:moveTo>
                      <a:pt x="1893" y="1"/>
                    </a:moveTo>
                    <a:lnTo>
                      <a:pt x="1875" y="9077"/>
                    </a:lnTo>
                    <a:lnTo>
                      <a:pt x="1" y="9073"/>
                    </a:lnTo>
                    <a:lnTo>
                      <a:pt x="1351" y="11429"/>
                    </a:lnTo>
                    <a:lnTo>
                      <a:pt x="2706" y="13784"/>
                    </a:lnTo>
                    <a:lnTo>
                      <a:pt x="4069" y="11433"/>
                    </a:lnTo>
                    <a:lnTo>
                      <a:pt x="5433" y="9081"/>
                    </a:lnTo>
                    <a:lnTo>
                      <a:pt x="3553" y="9081"/>
                    </a:lnTo>
                    <a:lnTo>
                      <a:pt x="3571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69;p26">
                <a:extLst>
                  <a:ext uri="{FF2B5EF4-FFF2-40B4-BE49-F238E27FC236}">
                    <a16:creationId xmlns:a16="http://schemas.microsoft.com/office/drawing/2014/main" id="{C69B5F58-7A87-6774-EEA5-E9D8B9DA9D31}"/>
                  </a:ext>
                </a:extLst>
              </p:cNvPr>
              <p:cNvSpPr/>
              <p:nvPr/>
            </p:nvSpPr>
            <p:spPr>
              <a:xfrm>
                <a:off x="7976141" y="2404362"/>
                <a:ext cx="142059" cy="360456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8216" extrusionOk="0">
                    <a:moveTo>
                      <a:pt x="1128" y="0"/>
                    </a:moveTo>
                    <a:lnTo>
                      <a:pt x="1118" y="5410"/>
                    </a:lnTo>
                    <a:lnTo>
                      <a:pt x="0" y="5410"/>
                    </a:lnTo>
                    <a:lnTo>
                      <a:pt x="804" y="6813"/>
                    </a:lnTo>
                    <a:lnTo>
                      <a:pt x="1612" y="8216"/>
                    </a:lnTo>
                    <a:lnTo>
                      <a:pt x="2425" y="6817"/>
                    </a:lnTo>
                    <a:lnTo>
                      <a:pt x="3238" y="5414"/>
                    </a:lnTo>
                    <a:lnTo>
                      <a:pt x="2120" y="5414"/>
                    </a:lnTo>
                    <a:lnTo>
                      <a:pt x="212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" name="Google Shape;170;p26">
              <a:extLst>
                <a:ext uri="{FF2B5EF4-FFF2-40B4-BE49-F238E27FC236}">
                  <a16:creationId xmlns:a16="http://schemas.microsoft.com/office/drawing/2014/main" id="{D558076A-56B2-0E2D-8F1B-535FFEEBA923}"/>
                </a:ext>
              </a:extLst>
            </p:cNvPr>
            <p:cNvSpPr/>
            <p:nvPr/>
          </p:nvSpPr>
          <p:spPr>
            <a:xfrm>
              <a:off x="4577856" y="957875"/>
              <a:ext cx="238359" cy="604739"/>
            </a:xfrm>
            <a:custGeom>
              <a:avLst/>
              <a:gdLst/>
              <a:ahLst/>
              <a:cxnLst/>
              <a:rect l="l" t="t" r="r" b="b"/>
              <a:pathLst>
                <a:path w="5433" h="13784" extrusionOk="0">
                  <a:moveTo>
                    <a:pt x="2728" y="0"/>
                  </a:moveTo>
                  <a:lnTo>
                    <a:pt x="1364" y="2351"/>
                  </a:lnTo>
                  <a:lnTo>
                    <a:pt x="1" y="4698"/>
                  </a:lnTo>
                  <a:lnTo>
                    <a:pt x="1880" y="4702"/>
                  </a:lnTo>
                  <a:lnTo>
                    <a:pt x="1863" y="13779"/>
                  </a:lnTo>
                  <a:lnTo>
                    <a:pt x="3537" y="13783"/>
                  </a:lnTo>
                  <a:lnTo>
                    <a:pt x="3554" y="4706"/>
                  </a:lnTo>
                  <a:lnTo>
                    <a:pt x="5433" y="4711"/>
                  </a:lnTo>
                  <a:lnTo>
                    <a:pt x="5433" y="4711"/>
                  </a:lnTo>
                  <a:lnTo>
                    <a:pt x="4079" y="2356"/>
                  </a:lnTo>
                  <a:lnTo>
                    <a:pt x="27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1;p26">
              <a:extLst>
                <a:ext uri="{FF2B5EF4-FFF2-40B4-BE49-F238E27FC236}">
                  <a16:creationId xmlns:a16="http://schemas.microsoft.com/office/drawing/2014/main" id="{30869EC9-85E9-C1D9-3475-612265498975}"/>
                </a:ext>
              </a:extLst>
            </p:cNvPr>
            <p:cNvSpPr/>
            <p:nvPr/>
          </p:nvSpPr>
          <p:spPr>
            <a:xfrm>
              <a:off x="4437554" y="1301654"/>
              <a:ext cx="144253" cy="365414"/>
            </a:xfrm>
            <a:custGeom>
              <a:avLst/>
              <a:gdLst/>
              <a:ahLst/>
              <a:cxnLst/>
              <a:rect l="l" t="t" r="r" b="b"/>
              <a:pathLst>
                <a:path w="3288" h="8329" extrusionOk="0">
                  <a:moveTo>
                    <a:pt x="1648" y="0"/>
                  </a:moveTo>
                  <a:lnTo>
                    <a:pt x="827" y="1420"/>
                  </a:lnTo>
                  <a:lnTo>
                    <a:pt x="0" y="2840"/>
                  </a:lnTo>
                  <a:lnTo>
                    <a:pt x="1137" y="2840"/>
                  </a:lnTo>
                  <a:lnTo>
                    <a:pt x="1123" y="8329"/>
                  </a:lnTo>
                  <a:lnTo>
                    <a:pt x="2138" y="8329"/>
                  </a:lnTo>
                  <a:lnTo>
                    <a:pt x="2150" y="2845"/>
                  </a:lnTo>
                  <a:lnTo>
                    <a:pt x="3287" y="2845"/>
                  </a:lnTo>
                  <a:lnTo>
                    <a:pt x="2465" y="1420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172;p26">
              <a:extLst>
                <a:ext uri="{FF2B5EF4-FFF2-40B4-BE49-F238E27FC236}">
                  <a16:creationId xmlns:a16="http://schemas.microsoft.com/office/drawing/2014/main" id="{8139A492-47BC-A2DC-60E0-AF870D5BA4F4}"/>
                </a:ext>
              </a:extLst>
            </p:cNvPr>
            <p:cNvGrpSpPr/>
            <p:nvPr/>
          </p:nvGrpSpPr>
          <p:grpSpPr>
            <a:xfrm>
              <a:off x="8071692" y="3374463"/>
              <a:ext cx="777728" cy="1334382"/>
              <a:chOff x="7825967" y="3240163"/>
              <a:chExt cx="777728" cy="1334382"/>
            </a:xfrm>
          </p:grpSpPr>
          <p:sp>
            <p:nvSpPr>
              <p:cNvPr id="133" name="Google Shape;173;p26">
                <a:extLst>
                  <a:ext uri="{FF2B5EF4-FFF2-40B4-BE49-F238E27FC236}">
                    <a16:creationId xmlns:a16="http://schemas.microsoft.com/office/drawing/2014/main" id="{4621BFFB-41AC-3D06-08F4-570DBB62E268}"/>
                  </a:ext>
                </a:extLst>
              </p:cNvPr>
              <p:cNvSpPr/>
              <p:nvPr/>
            </p:nvSpPr>
            <p:spPr>
              <a:xfrm>
                <a:off x="7825967" y="3240163"/>
                <a:ext cx="777728" cy="1015297"/>
              </a:xfrm>
              <a:custGeom>
                <a:avLst/>
                <a:gdLst/>
                <a:ahLst/>
                <a:cxnLst/>
                <a:rect l="l" t="t" r="r" b="b"/>
                <a:pathLst>
                  <a:path w="17727" h="23142" extrusionOk="0">
                    <a:moveTo>
                      <a:pt x="15489" y="1"/>
                    </a:moveTo>
                    <a:cubicBezTo>
                      <a:pt x="15432" y="1"/>
                      <a:pt x="15375" y="3"/>
                      <a:pt x="15318" y="7"/>
                    </a:cubicBezTo>
                    <a:cubicBezTo>
                      <a:pt x="14405" y="82"/>
                      <a:pt x="13593" y="649"/>
                      <a:pt x="13011" y="1357"/>
                    </a:cubicBezTo>
                    <a:cubicBezTo>
                      <a:pt x="12429" y="2065"/>
                      <a:pt x="12046" y="2908"/>
                      <a:pt x="11647" y="3735"/>
                    </a:cubicBezTo>
                    <a:cubicBezTo>
                      <a:pt x="11250" y="4556"/>
                      <a:pt x="10822" y="5387"/>
                      <a:pt x="10179" y="6042"/>
                    </a:cubicBezTo>
                    <a:cubicBezTo>
                      <a:pt x="10021" y="6204"/>
                      <a:pt x="9812" y="6362"/>
                      <a:pt x="9595" y="6362"/>
                    </a:cubicBezTo>
                    <a:cubicBezTo>
                      <a:pt x="9560" y="6362"/>
                      <a:pt x="9524" y="6358"/>
                      <a:pt x="9489" y="6349"/>
                    </a:cubicBezTo>
                    <a:cubicBezTo>
                      <a:pt x="9235" y="6278"/>
                      <a:pt x="9104" y="5994"/>
                      <a:pt x="9077" y="5732"/>
                    </a:cubicBezTo>
                    <a:cubicBezTo>
                      <a:pt x="9056" y="5470"/>
                      <a:pt x="9099" y="5203"/>
                      <a:pt x="9043" y="4950"/>
                    </a:cubicBezTo>
                    <a:cubicBezTo>
                      <a:pt x="8926" y="4449"/>
                      <a:pt x="8401" y="4138"/>
                      <a:pt x="7885" y="4138"/>
                    </a:cubicBezTo>
                    <a:cubicBezTo>
                      <a:pt x="7767" y="4138"/>
                      <a:pt x="7648" y="4155"/>
                      <a:pt x="7536" y="4189"/>
                    </a:cubicBezTo>
                    <a:cubicBezTo>
                      <a:pt x="6933" y="4373"/>
                      <a:pt x="6508" y="4937"/>
                      <a:pt x="6324" y="5540"/>
                    </a:cubicBezTo>
                    <a:cubicBezTo>
                      <a:pt x="6141" y="6143"/>
                      <a:pt x="6159" y="6785"/>
                      <a:pt x="6176" y="7414"/>
                    </a:cubicBezTo>
                    <a:cubicBezTo>
                      <a:pt x="6211" y="8590"/>
                      <a:pt x="6251" y="9762"/>
                      <a:pt x="6285" y="10937"/>
                    </a:cubicBezTo>
                    <a:cubicBezTo>
                      <a:pt x="6303" y="11567"/>
                      <a:pt x="6259" y="12322"/>
                      <a:pt x="5713" y="12636"/>
                    </a:cubicBezTo>
                    <a:cubicBezTo>
                      <a:pt x="5557" y="12727"/>
                      <a:pt x="5385" y="12764"/>
                      <a:pt x="5207" y="12764"/>
                    </a:cubicBezTo>
                    <a:cubicBezTo>
                      <a:pt x="4931" y="12764"/>
                      <a:pt x="4643" y="12674"/>
                      <a:pt x="4393" y="12554"/>
                    </a:cubicBezTo>
                    <a:cubicBezTo>
                      <a:pt x="3760" y="12248"/>
                      <a:pt x="3222" y="11763"/>
                      <a:pt x="2850" y="11168"/>
                    </a:cubicBezTo>
                    <a:cubicBezTo>
                      <a:pt x="2575" y="10722"/>
                      <a:pt x="2352" y="10181"/>
                      <a:pt x="1872" y="9971"/>
                    </a:cubicBezTo>
                    <a:cubicBezTo>
                      <a:pt x="1749" y="9918"/>
                      <a:pt x="1620" y="9893"/>
                      <a:pt x="1491" y="9893"/>
                    </a:cubicBezTo>
                    <a:cubicBezTo>
                      <a:pt x="1011" y="9893"/>
                      <a:pt x="525" y="10234"/>
                      <a:pt x="293" y="10679"/>
                    </a:cubicBezTo>
                    <a:cubicBezTo>
                      <a:pt x="1" y="11238"/>
                      <a:pt x="89" y="11908"/>
                      <a:pt x="84" y="12541"/>
                    </a:cubicBezTo>
                    <a:cubicBezTo>
                      <a:pt x="45" y="16339"/>
                      <a:pt x="897" y="20543"/>
                      <a:pt x="4253" y="22737"/>
                    </a:cubicBezTo>
                    <a:cubicBezTo>
                      <a:pt x="5087" y="23016"/>
                      <a:pt x="5896" y="23142"/>
                      <a:pt x="6699" y="23142"/>
                    </a:cubicBezTo>
                    <a:cubicBezTo>
                      <a:pt x="7856" y="23142"/>
                      <a:pt x="9000" y="22880"/>
                      <a:pt x="10192" y="22439"/>
                    </a:cubicBezTo>
                    <a:cubicBezTo>
                      <a:pt x="12207" y="21696"/>
                      <a:pt x="13976" y="20341"/>
                      <a:pt x="15340" y="18681"/>
                    </a:cubicBezTo>
                    <a:cubicBezTo>
                      <a:pt x="15733" y="18205"/>
                      <a:pt x="16100" y="17689"/>
                      <a:pt x="16271" y="17099"/>
                    </a:cubicBezTo>
                    <a:cubicBezTo>
                      <a:pt x="16441" y="16509"/>
                      <a:pt x="16393" y="15827"/>
                      <a:pt x="16013" y="15342"/>
                    </a:cubicBezTo>
                    <a:cubicBezTo>
                      <a:pt x="15660" y="14896"/>
                      <a:pt x="15103" y="14708"/>
                      <a:pt x="14524" y="14708"/>
                    </a:cubicBezTo>
                    <a:cubicBezTo>
                      <a:pt x="14152" y="14708"/>
                      <a:pt x="13771" y="14786"/>
                      <a:pt x="13430" y="14923"/>
                    </a:cubicBezTo>
                    <a:cubicBezTo>
                      <a:pt x="12963" y="15111"/>
                      <a:pt x="12530" y="15381"/>
                      <a:pt x="12040" y="15486"/>
                    </a:cubicBezTo>
                    <a:cubicBezTo>
                      <a:pt x="11936" y="15508"/>
                      <a:pt x="11828" y="15519"/>
                      <a:pt x="11719" y="15519"/>
                    </a:cubicBezTo>
                    <a:cubicBezTo>
                      <a:pt x="11316" y="15519"/>
                      <a:pt x="10910" y="15366"/>
                      <a:pt x="10721" y="15018"/>
                    </a:cubicBezTo>
                    <a:cubicBezTo>
                      <a:pt x="10481" y="14582"/>
                      <a:pt x="10695" y="14009"/>
                      <a:pt x="11066" y="13673"/>
                    </a:cubicBezTo>
                    <a:cubicBezTo>
                      <a:pt x="11437" y="13340"/>
                      <a:pt x="11927" y="13179"/>
                      <a:pt x="12395" y="12999"/>
                    </a:cubicBezTo>
                    <a:cubicBezTo>
                      <a:pt x="13692" y="12493"/>
                      <a:pt x="14904" y="11767"/>
                      <a:pt x="15957" y="10853"/>
                    </a:cubicBezTo>
                    <a:cubicBezTo>
                      <a:pt x="16481" y="10399"/>
                      <a:pt x="17010" y="9713"/>
                      <a:pt x="16734" y="9076"/>
                    </a:cubicBezTo>
                    <a:cubicBezTo>
                      <a:pt x="16534" y="8616"/>
                      <a:pt x="15987" y="8411"/>
                      <a:pt x="15489" y="8362"/>
                    </a:cubicBezTo>
                    <a:cubicBezTo>
                      <a:pt x="14991" y="8319"/>
                      <a:pt x="14475" y="8380"/>
                      <a:pt x="13994" y="8237"/>
                    </a:cubicBezTo>
                    <a:cubicBezTo>
                      <a:pt x="13575" y="8105"/>
                      <a:pt x="13159" y="7699"/>
                      <a:pt x="13286" y="7275"/>
                    </a:cubicBezTo>
                    <a:cubicBezTo>
                      <a:pt x="13361" y="7043"/>
                      <a:pt x="13575" y="6881"/>
                      <a:pt x="13771" y="6737"/>
                    </a:cubicBezTo>
                    <a:cubicBezTo>
                      <a:pt x="14868" y="5929"/>
                      <a:pt x="15848" y="4963"/>
                      <a:pt x="16669" y="3874"/>
                    </a:cubicBezTo>
                    <a:cubicBezTo>
                      <a:pt x="17224" y="3144"/>
                      <a:pt x="17726" y="2232"/>
                      <a:pt x="17473" y="1349"/>
                    </a:cubicBezTo>
                    <a:cubicBezTo>
                      <a:pt x="17235" y="521"/>
                      <a:pt x="16351" y="1"/>
                      <a:pt x="15489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4;p26">
                <a:extLst>
                  <a:ext uri="{FF2B5EF4-FFF2-40B4-BE49-F238E27FC236}">
                    <a16:creationId xmlns:a16="http://schemas.microsoft.com/office/drawing/2014/main" id="{2A4C237D-AC7C-9D1B-C594-FE89F4B2F13F}"/>
                  </a:ext>
                </a:extLst>
              </p:cNvPr>
              <p:cNvSpPr/>
              <p:nvPr/>
            </p:nvSpPr>
            <p:spPr>
              <a:xfrm>
                <a:off x="8008869" y="3262319"/>
                <a:ext cx="542308" cy="1312226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29910" extrusionOk="0">
                    <a:moveTo>
                      <a:pt x="12360" y="1"/>
                    </a:moveTo>
                    <a:lnTo>
                      <a:pt x="12360" y="1"/>
                    </a:lnTo>
                    <a:cubicBezTo>
                      <a:pt x="12360" y="1"/>
                      <a:pt x="12334" y="17"/>
                      <a:pt x="12290" y="53"/>
                    </a:cubicBezTo>
                    <a:cubicBezTo>
                      <a:pt x="12246" y="92"/>
                      <a:pt x="12181" y="148"/>
                      <a:pt x="12098" y="219"/>
                    </a:cubicBezTo>
                    <a:cubicBezTo>
                      <a:pt x="11931" y="364"/>
                      <a:pt x="11687" y="577"/>
                      <a:pt x="11377" y="866"/>
                    </a:cubicBezTo>
                    <a:cubicBezTo>
                      <a:pt x="10761" y="1443"/>
                      <a:pt x="9900" y="2316"/>
                      <a:pt x="8973" y="3505"/>
                    </a:cubicBezTo>
                    <a:cubicBezTo>
                      <a:pt x="8506" y="4099"/>
                      <a:pt x="8024" y="4773"/>
                      <a:pt x="7522" y="5503"/>
                    </a:cubicBezTo>
                    <a:cubicBezTo>
                      <a:pt x="7020" y="6232"/>
                      <a:pt x="6491" y="7018"/>
                      <a:pt x="5962" y="7867"/>
                    </a:cubicBezTo>
                    <a:cubicBezTo>
                      <a:pt x="5438" y="8714"/>
                      <a:pt x="4914" y="9619"/>
                      <a:pt x="4446" y="10602"/>
                    </a:cubicBezTo>
                    <a:cubicBezTo>
                      <a:pt x="4210" y="11092"/>
                      <a:pt x="4000" y="11603"/>
                      <a:pt x="3790" y="12123"/>
                    </a:cubicBezTo>
                    <a:cubicBezTo>
                      <a:pt x="3576" y="12643"/>
                      <a:pt x="3367" y="13168"/>
                      <a:pt x="3147" y="13700"/>
                    </a:cubicBezTo>
                    <a:cubicBezTo>
                      <a:pt x="2292" y="15838"/>
                      <a:pt x="1544" y="17905"/>
                      <a:pt x="1028" y="19832"/>
                    </a:cubicBezTo>
                    <a:cubicBezTo>
                      <a:pt x="503" y="21760"/>
                      <a:pt x="211" y="23543"/>
                      <a:pt x="110" y="25046"/>
                    </a:cubicBezTo>
                    <a:cubicBezTo>
                      <a:pt x="1" y="26553"/>
                      <a:pt x="75" y="27777"/>
                      <a:pt x="172" y="28616"/>
                    </a:cubicBezTo>
                    <a:cubicBezTo>
                      <a:pt x="267" y="29455"/>
                      <a:pt x="372" y="29909"/>
                      <a:pt x="372" y="29909"/>
                    </a:cubicBezTo>
                    <a:cubicBezTo>
                      <a:pt x="372" y="29909"/>
                      <a:pt x="372" y="29879"/>
                      <a:pt x="364" y="29822"/>
                    </a:cubicBezTo>
                    <a:cubicBezTo>
                      <a:pt x="355" y="29761"/>
                      <a:pt x="346" y="29683"/>
                      <a:pt x="329" y="29574"/>
                    </a:cubicBezTo>
                    <a:cubicBezTo>
                      <a:pt x="294" y="29354"/>
                      <a:pt x="251" y="29031"/>
                      <a:pt x="206" y="28612"/>
                    </a:cubicBezTo>
                    <a:cubicBezTo>
                      <a:pt x="124" y="27773"/>
                      <a:pt x="63" y="26553"/>
                      <a:pt x="176" y="25050"/>
                    </a:cubicBezTo>
                    <a:cubicBezTo>
                      <a:pt x="289" y="23551"/>
                      <a:pt x="587" y="21777"/>
                      <a:pt x="1112" y="19854"/>
                    </a:cubicBezTo>
                    <a:cubicBezTo>
                      <a:pt x="1636" y="17932"/>
                      <a:pt x="2383" y="15873"/>
                      <a:pt x="3236" y="13736"/>
                    </a:cubicBezTo>
                    <a:cubicBezTo>
                      <a:pt x="3454" y="13202"/>
                      <a:pt x="3668" y="12678"/>
                      <a:pt x="3877" y="12158"/>
                    </a:cubicBezTo>
                    <a:cubicBezTo>
                      <a:pt x="4087" y="11638"/>
                      <a:pt x="4293" y="11131"/>
                      <a:pt x="4529" y="10642"/>
                    </a:cubicBezTo>
                    <a:cubicBezTo>
                      <a:pt x="4992" y="9667"/>
                      <a:pt x="5517" y="8758"/>
                      <a:pt x="6041" y="7910"/>
                    </a:cubicBezTo>
                    <a:cubicBezTo>
                      <a:pt x="6560" y="7067"/>
                      <a:pt x="7090" y="6280"/>
                      <a:pt x="7588" y="5546"/>
                    </a:cubicBezTo>
                    <a:cubicBezTo>
                      <a:pt x="8086" y="4816"/>
                      <a:pt x="8567" y="4144"/>
                      <a:pt x="9025" y="3549"/>
                    </a:cubicBezTo>
                    <a:cubicBezTo>
                      <a:pt x="9943" y="2351"/>
                      <a:pt x="10795" y="1477"/>
                      <a:pt x="11403" y="892"/>
                    </a:cubicBezTo>
                    <a:cubicBezTo>
                      <a:pt x="11705" y="604"/>
                      <a:pt x="11949" y="380"/>
                      <a:pt x="12111" y="232"/>
                    </a:cubicBezTo>
                    <a:cubicBezTo>
                      <a:pt x="12194" y="158"/>
                      <a:pt x="12255" y="101"/>
                      <a:pt x="12298" y="61"/>
                    </a:cubicBezTo>
                    <a:cubicBezTo>
                      <a:pt x="12338" y="23"/>
                      <a:pt x="12360" y="1"/>
                      <a:pt x="1236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5;p26">
                <a:extLst>
                  <a:ext uri="{FF2B5EF4-FFF2-40B4-BE49-F238E27FC236}">
                    <a16:creationId xmlns:a16="http://schemas.microsoft.com/office/drawing/2014/main" id="{EDB8B8E1-0544-66E6-8A84-2A00CC96762C}"/>
                  </a:ext>
                </a:extLst>
              </p:cNvPr>
              <p:cNvSpPr/>
              <p:nvPr/>
            </p:nvSpPr>
            <p:spPr>
              <a:xfrm>
                <a:off x="8156322" y="3423942"/>
                <a:ext cx="48962" cy="303159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6910" extrusionOk="0">
                    <a:moveTo>
                      <a:pt x="6" y="0"/>
                    </a:moveTo>
                    <a:cubicBezTo>
                      <a:pt x="0" y="0"/>
                      <a:pt x="14" y="97"/>
                      <a:pt x="53" y="272"/>
                    </a:cubicBezTo>
                    <a:cubicBezTo>
                      <a:pt x="88" y="446"/>
                      <a:pt x="137" y="695"/>
                      <a:pt x="198" y="1006"/>
                    </a:cubicBezTo>
                    <a:cubicBezTo>
                      <a:pt x="311" y="1630"/>
                      <a:pt x="442" y="2491"/>
                      <a:pt x="565" y="3453"/>
                    </a:cubicBezTo>
                    <a:cubicBezTo>
                      <a:pt x="692" y="4409"/>
                      <a:pt x="805" y="5275"/>
                      <a:pt x="910" y="5900"/>
                    </a:cubicBezTo>
                    <a:cubicBezTo>
                      <a:pt x="962" y="6214"/>
                      <a:pt x="1006" y="6468"/>
                      <a:pt x="1041" y="6638"/>
                    </a:cubicBezTo>
                    <a:cubicBezTo>
                      <a:pt x="1075" y="6813"/>
                      <a:pt x="1102" y="6910"/>
                      <a:pt x="1107" y="6910"/>
                    </a:cubicBezTo>
                    <a:cubicBezTo>
                      <a:pt x="1115" y="6906"/>
                      <a:pt x="1102" y="6809"/>
                      <a:pt x="1081" y="6634"/>
                    </a:cubicBezTo>
                    <a:cubicBezTo>
                      <a:pt x="1054" y="6442"/>
                      <a:pt x="1019" y="6192"/>
                      <a:pt x="976" y="5891"/>
                    </a:cubicBezTo>
                    <a:cubicBezTo>
                      <a:pt x="892" y="5248"/>
                      <a:pt x="783" y="4388"/>
                      <a:pt x="661" y="3439"/>
                    </a:cubicBezTo>
                    <a:cubicBezTo>
                      <a:pt x="538" y="2479"/>
                      <a:pt x="394" y="1613"/>
                      <a:pt x="263" y="992"/>
                    </a:cubicBezTo>
                    <a:cubicBezTo>
                      <a:pt x="198" y="682"/>
                      <a:pt x="137" y="433"/>
                      <a:pt x="88" y="262"/>
                    </a:cubicBezTo>
                    <a:cubicBezTo>
                      <a:pt x="40" y="92"/>
                      <a:pt x="10" y="0"/>
                      <a:pt x="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6;p26">
                <a:extLst>
                  <a:ext uri="{FF2B5EF4-FFF2-40B4-BE49-F238E27FC236}">
                    <a16:creationId xmlns:a16="http://schemas.microsoft.com/office/drawing/2014/main" id="{36080C74-5285-4623-0077-87634D1A2A43}"/>
                  </a:ext>
                </a:extLst>
              </p:cNvPr>
              <p:cNvSpPr/>
              <p:nvPr/>
            </p:nvSpPr>
            <p:spPr>
              <a:xfrm>
                <a:off x="8204844" y="3651900"/>
                <a:ext cx="358394" cy="75197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1714" extrusionOk="0">
                    <a:moveTo>
                      <a:pt x="8085" y="0"/>
                    </a:moveTo>
                    <a:cubicBezTo>
                      <a:pt x="8019" y="0"/>
                      <a:pt x="7936" y="5"/>
                      <a:pt x="7841" y="9"/>
                    </a:cubicBezTo>
                    <a:cubicBezTo>
                      <a:pt x="7631" y="18"/>
                      <a:pt x="7325" y="40"/>
                      <a:pt x="6944" y="84"/>
                    </a:cubicBezTo>
                    <a:cubicBezTo>
                      <a:pt x="6193" y="163"/>
                      <a:pt x="5157" y="324"/>
                      <a:pt x="4025" y="560"/>
                    </a:cubicBezTo>
                    <a:cubicBezTo>
                      <a:pt x="2894" y="800"/>
                      <a:pt x="1879" y="1075"/>
                      <a:pt x="1159" y="1303"/>
                    </a:cubicBezTo>
                    <a:cubicBezTo>
                      <a:pt x="796" y="1412"/>
                      <a:pt x="503" y="1517"/>
                      <a:pt x="306" y="1587"/>
                    </a:cubicBezTo>
                    <a:cubicBezTo>
                      <a:pt x="215" y="1622"/>
                      <a:pt x="140" y="1652"/>
                      <a:pt x="80" y="1674"/>
                    </a:cubicBezTo>
                    <a:cubicBezTo>
                      <a:pt x="27" y="1696"/>
                      <a:pt x="1" y="1710"/>
                      <a:pt x="1" y="1714"/>
                    </a:cubicBezTo>
                    <a:cubicBezTo>
                      <a:pt x="1" y="1714"/>
                      <a:pt x="31" y="1710"/>
                      <a:pt x="84" y="1696"/>
                    </a:cubicBezTo>
                    <a:cubicBezTo>
                      <a:pt x="149" y="1674"/>
                      <a:pt x="227" y="1652"/>
                      <a:pt x="320" y="1622"/>
                    </a:cubicBezTo>
                    <a:cubicBezTo>
                      <a:pt x="520" y="1561"/>
                      <a:pt x="814" y="1468"/>
                      <a:pt x="1176" y="1369"/>
                    </a:cubicBezTo>
                    <a:cubicBezTo>
                      <a:pt x="1901" y="1154"/>
                      <a:pt x="2916" y="892"/>
                      <a:pt x="4043" y="651"/>
                    </a:cubicBezTo>
                    <a:cubicBezTo>
                      <a:pt x="5175" y="415"/>
                      <a:pt x="6206" y="245"/>
                      <a:pt x="6954" y="149"/>
                    </a:cubicBezTo>
                    <a:cubicBezTo>
                      <a:pt x="7329" y="97"/>
                      <a:pt x="7635" y="66"/>
                      <a:pt x="7845" y="44"/>
                    </a:cubicBezTo>
                    <a:cubicBezTo>
                      <a:pt x="7941" y="36"/>
                      <a:pt x="8019" y="26"/>
                      <a:pt x="8085" y="18"/>
                    </a:cubicBezTo>
                    <a:cubicBezTo>
                      <a:pt x="8142" y="14"/>
                      <a:pt x="8168" y="5"/>
                      <a:pt x="8168" y="5"/>
                    </a:cubicBezTo>
                    <a:cubicBezTo>
                      <a:pt x="8168" y="0"/>
                      <a:pt x="8142" y="0"/>
                      <a:pt x="808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7;p26">
                <a:extLst>
                  <a:ext uri="{FF2B5EF4-FFF2-40B4-BE49-F238E27FC236}">
                    <a16:creationId xmlns:a16="http://schemas.microsoft.com/office/drawing/2014/main" id="{BD9B5A34-8107-891D-6A3A-8C9B6901BEB4}"/>
                  </a:ext>
                </a:extLst>
              </p:cNvPr>
              <p:cNvSpPr/>
              <p:nvPr/>
            </p:nvSpPr>
            <p:spPr>
              <a:xfrm>
                <a:off x="7865277" y="3676029"/>
                <a:ext cx="192556" cy="449649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10249" extrusionOk="0">
                    <a:moveTo>
                      <a:pt x="1" y="1"/>
                    </a:moveTo>
                    <a:cubicBezTo>
                      <a:pt x="1" y="6"/>
                      <a:pt x="14" y="41"/>
                      <a:pt x="40" y="111"/>
                    </a:cubicBezTo>
                    <a:cubicBezTo>
                      <a:pt x="75" y="184"/>
                      <a:pt x="119" y="285"/>
                      <a:pt x="171" y="408"/>
                    </a:cubicBezTo>
                    <a:cubicBezTo>
                      <a:pt x="289" y="678"/>
                      <a:pt x="452" y="1045"/>
                      <a:pt x="648" y="1501"/>
                    </a:cubicBezTo>
                    <a:cubicBezTo>
                      <a:pt x="1049" y="2427"/>
                      <a:pt x="1574" y="3716"/>
                      <a:pt x="2151" y="5145"/>
                    </a:cubicBezTo>
                    <a:cubicBezTo>
                      <a:pt x="2723" y="6570"/>
                      <a:pt x="3261" y="7859"/>
                      <a:pt x="3677" y="8776"/>
                    </a:cubicBezTo>
                    <a:cubicBezTo>
                      <a:pt x="3886" y="9236"/>
                      <a:pt x="4061" y="9607"/>
                      <a:pt x="4183" y="9860"/>
                    </a:cubicBezTo>
                    <a:cubicBezTo>
                      <a:pt x="4244" y="9978"/>
                      <a:pt x="4292" y="10075"/>
                      <a:pt x="4332" y="10148"/>
                    </a:cubicBezTo>
                    <a:cubicBezTo>
                      <a:pt x="4367" y="10214"/>
                      <a:pt x="4385" y="10249"/>
                      <a:pt x="4389" y="10249"/>
                    </a:cubicBezTo>
                    <a:cubicBezTo>
                      <a:pt x="4389" y="10245"/>
                      <a:pt x="4375" y="10210"/>
                      <a:pt x="4349" y="10140"/>
                    </a:cubicBezTo>
                    <a:cubicBezTo>
                      <a:pt x="4314" y="10065"/>
                      <a:pt x="4270" y="9965"/>
                      <a:pt x="4218" y="9843"/>
                    </a:cubicBezTo>
                    <a:cubicBezTo>
                      <a:pt x="4100" y="9571"/>
                      <a:pt x="3939" y="9204"/>
                      <a:pt x="3738" y="8750"/>
                    </a:cubicBezTo>
                    <a:cubicBezTo>
                      <a:pt x="3340" y="7824"/>
                      <a:pt x="2811" y="6535"/>
                      <a:pt x="2239" y="5110"/>
                    </a:cubicBezTo>
                    <a:cubicBezTo>
                      <a:pt x="1666" y="3681"/>
                      <a:pt x="1128" y="2392"/>
                      <a:pt x="708" y="1474"/>
                    </a:cubicBezTo>
                    <a:cubicBezTo>
                      <a:pt x="504" y="1015"/>
                      <a:pt x="329" y="644"/>
                      <a:pt x="206" y="390"/>
                    </a:cubicBezTo>
                    <a:cubicBezTo>
                      <a:pt x="145" y="272"/>
                      <a:pt x="97" y="176"/>
                      <a:pt x="58" y="101"/>
                    </a:cubicBezTo>
                    <a:cubicBezTo>
                      <a:pt x="23" y="36"/>
                      <a:pt x="6" y="1"/>
                      <a:pt x="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8;p26">
                <a:extLst>
                  <a:ext uri="{FF2B5EF4-FFF2-40B4-BE49-F238E27FC236}">
                    <a16:creationId xmlns:a16="http://schemas.microsoft.com/office/drawing/2014/main" id="{435CCD74-0C4A-488D-2D93-904BC8D5A756}"/>
                  </a:ext>
                </a:extLst>
              </p:cNvPr>
              <p:cNvSpPr/>
              <p:nvPr/>
            </p:nvSpPr>
            <p:spPr>
              <a:xfrm>
                <a:off x="8057610" y="3961942"/>
                <a:ext cx="474920" cy="163732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732" extrusionOk="0">
                    <a:moveTo>
                      <a:pt x="10825" y="0"/>
                    </a:moveTo>
                    <a:cubicBezTo>
                      <a:pt x="10820" y="0"/>
                      <a:pt x="10782" y="8"/>
                      <a:pt x="10707" y="26"/>
                    </a:cubicBezTo>
                    <a:cubicBezTo>
                      <a:pt x="10628" y="53"/>
                      <a:pt x="10519" y="83"/>
                      <a:pt x="10388" y="123"/>
                    </a:cubicBezTo>
                    <a:cubicBezTo>
                      <a:pt x="10112" y="206"/>
                      <a:pt x="9711" y="333"/>
                      <a:pt x="9217" y="490"/>
                    </a:cubicBezTo>
                    <a:cubicBezTo>
                      <a:pt x="8234" y="813"/>
                      <a:pt x="6883" y="1285"/>
                      <a:pt x="5397" y="1822"/>
                    </a:cubicBezTo>
                    <a:cubicBezTo>
                      <a:pt x="3912" y="2360"/>
                      <a:pt x="2565" y="2840"/>
                      <a:pt x="1586" y="3177"/>
                    </a:cubicBezTo>
                    <a:cubicBezTo>
                      <a:pt x="1106" y="3343"/>
                      <a:pt x="713" y="3479"/>
                      <a:pt x="424" y="3575"/>
                    </a:cubicBezTo>
                    <a:cubicBezTo>
                      <a:pt x="297" y="3623"/>
                      <a:pt x="193" y="3657"/>
                      <a:pt x="110" y="3684"/>
                    </a:cubicBezTo>
                    <a:cubicBezTo>
                      <a:pt x="39" y="3710"/>
                      <a:pt x="1" y="3728"/>
                      <a:pt x="5" y="3732"/>
                    </a:cubicBezTo>
                    <a:cubicBezTo>
                      <a:pt x="5" y="3732"/>
                      <a:pt x="44" y="3723"/>
                      <a:pt x="118" y="3706"/>
                    </a:cubicBezTo>
                    <a:cubicBezTo>
                      <a:pt x="201" y="3679"/>
                      <a:pt x="306" y="3649"/>
                      <a:pt x="437" y="3610"/>
                    </a:cubicBezTo>
                    <a:cubicBezTo>
                      <a:pt x="717" y="3532"/>
                      <a:pt x="1114" y="3405"/>
                      <a:pt x="1608" y="3243"/>
                    </a:cubicBezTo>
                    <a:cubicBezTo>
                      <a:pt x="2591" y="2919"/>
                      <a:pt x="3942" y="2447"/>
                      <a:pt x="5428" y="1910"/>
                    </a:cubicBezTo>
                    <a:cubicBezTo>
                      <a:pt x="6913" y="1372"/>
                      <a:pt x="8260" y="892"/>
                      <a:pt x="9239" y="555"/>
                    </a:cubicBezTo>
                    <a:cubicBezTo>
                      <a:pt x="9723" y="389"/>
                      <a:pt x="10117" y="254"/>
                      <a:pt x="10401" y="157"/>
                    </a:cubicBezTo>
                    <a:cubicBezTo>
                      <a:pt x="10528" y="113"/>
                      <a:pt x="10633" y="75"/>
                      <a:pt x="10716" y="48"/>
                    </a:cubicBezTo>
                    <a:cubicBezTo>
                      <a:pt x="10786" y="22"/>
                      <a:pt x="10825" y="4"/>
                      <a:pt x="1082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" name="Google Shape;179;p26">
              <a:extLst>
                <a:ext uri="{FF2B5EF4-FFF2-40B4-BE49-F238E27FC236}">
                  <a16:creationId xmlns:a16="http://schemas.microsoft.com/office/drawing/2014/main" id="{8B6838B4-692E-AE71-4671-778134F76D3B}"/>
                </a:ext>
              </a:extLst>
            </p:cNvPr>
            <p:cNvSpPr/>
            <p:nvPr/>
          </p:nvSpPr>
          <p:spPr>
            <a:xfrm>
              <a:off x="3503875" y="4691494"/>
              <a:ext cx="5958719" cy="5089"/>
            </a:xfrm>
            <a:custGeom>
              <a:avLst/>
              <a:gdLst/>
              <a:ahLst/>
              <a:cxnLst/>
              <a:rect l="l" t="t" r="r" b="b"/>
              <a:pathLst>
                <a:path w="135819" h="116" extrusionOk="0">
                  <a:moveTo>
                    <a:pt x="67912" y="1"/>
                  </a:moveTo>
                  <a:cubicBezTo>
                    <a:pt x="30398" y="1"/>
                    <a:pt x="0" y="27"/>
                    <a:pt x="0" y="59"/>
                  </a:cubicBezTo>
                  <a:cubicBezTo>
                    <a:pt x="0" y="89"/>
                    <a:pt x="30398" y="115"/>
                    <a:pt x="67912" y="115"/>
                  </a:cubicBezTo>
                  <a:cubicBezTo>
                    <a:pt x="105412" y="115"/>
                    <a:pt x="135819" y="89"/>
                    <a:pt x="135819" y="59"/>
                  </a:cubicBezTo>
                  <a:cubicBezTo>
                    <a:pt x="135819" y="27"/>
                    <a:pt x="105412" y="1"/>
                    <a:pt x="6791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80;p26">
              <a:extLst>
                <a:ext uri="{FF2B5EF4-FFF2-40B4-BE49-F238E27FC236}">
                  <a16:creationId xmlns:a16="http://schemas.microsoft.com/office/drawing/2014/main" id="{ADB16B7C-07D3-AC3D-C58A-D21305AE3D93}"/>
                </a:ext>
              </a:extLst>
            </p:cNvPr>
            <p:cNvGrpSpPr/>
            <p:nvPr/>
          </p:nvGrpSpPr>
          <p:grpSpPr>
            <a:xfrm>
              <a:off x="3929256" y="3919614"/>
              <a:ext cx="576962" cy="773332"/>
              <a:chOff x="3429656" y="3785314"/>
              <a:chExt cx="576962" cy="773332"/>
            </a:xfrm>
          </p:grpSpPr>
          <p:sp>
            <p:nvSpPr>
              <p:cNvPr id="141" name="Google Shape;181;p26">
                <a:extLst>
                  <a:ext uri="{FF2B5EF4-FFF2-40B4-BE49-F238E27FC236}">
                    <a16:creationId xmlns:a16="http://schemas.microsoft.com/office/drawing/2014/main" id="{A4CBF1D3-9400-8E75-2172-C40C1DBEFADA}"/>
                  </a:ext>
                </a:extLst>
              </p:cNvPr>
              <p:cNvSpPr/>
              <p:nvPr/>
            </p:nvSpPr>
            <p:spPr>
              <a:xfrm>
                <a:off x="3429656" y="4237325"/>
                <a:ext cx="230725" cy="140304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3198" extrusionOk="0">
                    <a:moveTo>
                      <a:pt x="2536" y="0"/>
                    </a:moveTo>
                    <a:cubicBezTo>
                      <a:pt x="2246" y="0"/>
                      <a:pt x="1955" y="26"/>
                      <a:pt x="1670" y="73"/>
                    </a:cubicBezTo>
                    <a:cubicBezTo>
                      <a:pt x="1198" y="151"/>
                      <a:pt x="704" y="291"/>
                      <a:pt x="381" y="645"/>
                    </a:cubicBezTo>
                    <a:cubicBezTo>
                      <a:pt x="63" y="1004"/>
                      <a:pt x="1" y="1628"/>
                      <a:pt x="368" y="1930"/>
                    </a:cubicBezTo>
                    <a:cubicBezTo>
                      <a:pt x="577" y="2103"/>
                      <a:pt x="860" y="2136"/>
                      <a:pt x="1128" y="2136"/>
                    </a:cubicBezTo>
                    <a:cubicBezTo>
                      <a:pt x="1146" y="2136"/>
                      <a:pt x="1163" y="2136"/>
                      <a:pt x="1181" y="2136"/>
                    </a:cubicBezTo>
                    <a:cubicBezTo>
                      <a:pt x="1442" y="2134"/>
                      <a:pt x="1713" y="2116"/>
                      <a:pt x="1979" y="2116"/>
                    </a:cubicBezTo>
                    <a:cubicBezTo>
                      <a:pt x="2417" y="2116"/>
                      <a:pt x="2840" y="2166"/>
                      <a:pt x="3183" y="2424"/>
                    </a:cubicBezTo>
                    <a:cubicBezTo>
                      <a:pt x="3497" y="2660"/>
                      <a:pt x="3707" y="3054"/>
                      <a:pt x="4083" y="3167"/>
                    </a:cubicBezTo>
                    <a:cubicBezTo>
                      <a:pt x="4150" y="3188"/>
                      <a:pt x="4219" y="3197"/>
                      <a:pt x="4288" y="3197"/>
                    </a:cubicBezTo>
                    <a:cubicBezTo>
                      <a:pt x="4595" y="3197"/>
                      <a:pt x="4900" y="3005"/>
                      <a:pt x="5057" y="2735"/>
                    </a:cubicBezTo>
                    <a:cubicBezTo>
                      <a:pt x="5254" y="2402"/>
                      <a:pt x="5258" y="1987"/>
                      <a:pt x="5166" y="1616"/>
                    </a:cubicBezTo>
                    <a:cubicBezTo>
                      <a:pt x="5166" y="1616"/>
                      <a:pt x="5075" y="803"/>
                      <a:pt x="4275" y="387"/>
                    </a:cubicBezTo>
                    <a:cubicBezTo>
                      <a:pt x="3740" y="113"/>
                      <a:pt x="3140" y="0"/>
                      <a:pt x="253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82;p26">
                <a:extLst>
                  <a:ext uri="{FF2B5EF4-FFF2-40B4-BE49-F238E27FC236}">
                    <a16:creationId xmlns:a16="http://schemas.microsoft.com/office/drawing/2014/main" id="{A02EB04C-93B1-8310-8227-64DD469878A4}"/>
                  </a:ext>
                </a:extLst>
              </p:cNvPr>
              <p:cNvSpPr/>
              <p:nvPr/>
            </p:nvSpPr>
            <p:spPr>
              <a:xfrm>
                <a:off x="3554866" y="3785314"/>
                <a:ext cx="162065" cy="334616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7627" extrusionOk="0">
                    <a:moveTo>
                      <a:pt x="1509" y="1"/>
                    </a:moveTo>
                    <a:cubicBezTo>
                      <a:pt x="1180" y="1"/>
                      <a:pt x="849" y="163"/>
                      <a:pt x="621" y="408"/>
                    </a:cubicBezTo>
                    <a:cubicBezTo>
                      <a:pt x="337" y="709"/>
                      <a:pt x="184" y="1111"/>
                      <a:pt x="97" y="1517"/>
                    </a:cubicBezTo>
                    <a:cubicBezTo>
                      <a:pt x="31" y="1846"/>
                      <a:pt x="0" y="2177"/>
                      <a:pt x="0" y="2509"/>
                    </a:cubicBezTo>
                    <a:cubicBezTo>
                      <a:pt x="0" y="3550"/>
                      <a:pt x="293" y="4599"/>
                      <a:pt x="582" y="5608"/>
                    </a:cubicBezTo>
                    <a:cubicBezTo>
                      <a:pt x="753" y="6194"/>
                      <a:pt x="936" y="6806"/>
                      <a:pt x="1373" y="7229"/>
                    </a:cubicBezTo>
                    <a:cubicBezTo>
                      <a:pt x="1609" y="7457"/>
                      <a:pt x="1993" y="7627"/>
                      <a:pt x="2374" y="7627"/>
                    </a:cubicBezTo>
                    <a:cubicBezTo>
                      <a:pt x="2697" y="7627"/>
                      <a:pt x="3012" y="7505"/>
                      <a:pt x="3235" y="7185"/>
                    </a:cubicBezTo>
                    <a:cubicBezTo>
                      <a:pt x="3611" y="6640"/>
                      <a:pt x="3693" y="5944"/>
                      <a:pt x="3693" y="5281"/>
                    </a:cubicBezTo>
                    <a:lnTo>
                      <a:pt x="3693" y="5250"/>
                    </a:lnTo>
                    <a:cubicBezTo>
                      <a:pt x="3689" y="3808"/>
                      <a:pt x="3357" y="2366"/>
                      <a:pt x="2727" y="1063"/>
                    </a:cubicBezTo>
                    <a:cubicBezTo>
                      <a:pt x="2518" y="622"/>
                      <a:pt x="2221" y="158"/>
                      <a:pt x="1745" y="32"/>
                    </a:cubicBezTo>
                    <a:cubicBezTo>
                      <a:pt x="1666" y="10"/>
                      <a:pt x="1587" y="1"/>
                      <a:pt x="1509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83;p26">
                <a:extLst>
                  <a:ext uri="{FF2B5EF4-FFF2-40B4-BE49-F238E27FC236}">
                    <a16:creationId xmlns:a16="http://schemas.microsoft.com/office/drawing/2014/main" id="{196EB864-1797-E441-A8B2-B8DBC0FF543E}"/>
                  </a:ext>
                </a:extLst>
              </p:cNvPr>
              <p:cNvSpPr/>
              <p:nvPr/>
            </p:nvSpPr>
            <p:spPr>
              <a:xfrm>
                <a:off x="3727853" y="3883016"/>
                <a:ext cx="278766" cy="276572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6304" extrusionOk="0">
                    <a:moveTo>
                      <a:pt x="5006" y="0"/>
                    </a:moveTo>
                    <a:cubicBezTo>
                      <a:pt x="4686" y="0"/>
                      <a:pt x="4367" y="87"/>
                      <a:pt x="4064" y="195"/>
                    </a:cubicBezTo>
                    <a:cubicBezTo>
                      <a:pt x="3159" y="514"/>
                      <a:pt x="2320" y="1008"/>
                      <a:pt x="1604" y="1646"/>
                    </a:cubicBezTo>
                    <a:cubicBezTo>
                      <a:pt x="996" y="2188"/>
                      <a:pt x="467" y="2852"/>
                      <a:pt x="231" y="3635"/>
                    </a:cubicBezTo>
                    <a:cubicBezTo>
                      <a:pt x="0" y="4417"/>
                      <a:pt x="95" y="5331"/>
                      <a:pt x="624" y="5955"/>
                    </a:cubicBezTo>
                    <a:lnTo>
                      <a:pt x="555" y="5863"/>
                    </a:lnTo>
                    <a:lnTo>
                      <a:pt x="555" y="5863"/>
                    </a:lnTo>
                    <a:cubicBezTo>
                      <a:pt x="787" y="6167"/>
                      <a:pt x="1151" y="6303"/>
                      <a:pt x="1565" y="6303"/>
                    </a:cubicBezTo>
                    <a:cubicBezTo>
                      <a:pt x="1845" y="6303"/>
                      <a:pt x="2148" y="6241"/>
                      <a:pt x="2447" y="6126"/>
                    </a:cubicBezTo>
                    <a:cubicBezTo>
                      <a:pt x="3185" y="5846"/>
                      <a:pt x="3740" y="5230"/>
                      <a:pt x="4222" y="4605"/>
                    </a:cubicBezTo>
                    <a:cubicBezTo>
                      <a:pt x="4825" y="3831"/>
                      <a:pt x="5366" y="3009"/>
                      <a:pt x="5838" y="2148"/>
                    </a:cubicBezTo>
                    <a:cubicBezTo>
                      <a:pt x="6104" y="1660"/>
                      <a:pt x="6354" y="1061"/>
                      <a:pt x="6096" y="567"/>
                    </a:cubicBezTo>
                    <a:cubicBezTo>
                      <a:pt x="5921" y="234"/>
                      <a:pt x="5541" y="42"/>
                      <a:pt x="5166" y="8"/>
                    </a:cubicBezTo>
                    <a:cubicBezTo>
                      <a:pt x="5112" y="3"/>
                      <a:pt x="5059" y="0"/>
                      <a:pt x="500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84;p26">
                <a:extLst>
                  <a:ext uri="{FF2B5EF4-FFF2-40B4-BE49-F238E27FC236}">
                    <a16:creationId xmlns:a16="http://schemas.microsoft.com/office/drawing/2014/main" id="{B11A736E-C7EC-49EA-A11D-8659532AAABC}"/>
                  </a:ext>
                </a:extLst>
              </p:cNvPr>
              <p:cNvSpPr/>
              <p:nvPr/>
            </p:nvSpPr>
            <p:spPr>
              <a:xfrm>
                <a:off x="3539555" y="4279398"/>
                <a:ext cx="159169" cy="279248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6365" extrusionOk="0">
                    <a:moveTo>
                      <a:pt x="125" y="1"/>
                    </a:moveTo>
                    <a:cubicBezTo>
                      <a:pt x="44" y="1"/>
                      <a:pt x="0" y="4"/>
                      <a:pt x="0" y="9"/>
                    </a:cubicBezTo>
                    <a:cubicBezTo>
                      <a:pt x="0" y="19"/>
                      <a:pt x="114" y="36"/>
                      <a:pt x="315" y="54"/>
                    </a:cubicBezTo>
                    <a:cubicBezTo>
                      <a:pt x="511" y="84"/>
                      <a:pt x="799" y="145"/>
                      <a:pt x="1124" y="307"/>
                    </a:cubicBezTo>
                    <a:cubicBezTo>
                      <a:pt x="1442" y="459"/>
                      <a:pt x="1787" y="731"/>
                      <a:pt x="2080" y="1102"/>
                    </a:cubicBezTo>
                    <a:cubicBezTo>
                      <a:pt x="2378" y="1474"/>
                      <a:pt x="2631" y="1937"/>
                      <a:pt x="2840" y="2448"/>
                    </a:cubicBezTo>
                    <a:cubicBezTo>
                      <a:pt x="3042" y="2960"/>
                      <a:pt x="3199" y="3466"/>
                      <a:pt x="3300" y="3934"/>
                    </a:cubicBezTo>
                    <a:cubicBezTo>
                      <a:pt x="3395" y="4402"/>
                      <a:pt x="3453" y="4830"/>
                      <a:pt x="3492" y="5193"/>
                    </a:cubicBezTo>
                    <a:cubicBezTo>
                      <a:pt x="3522" y="5534"/>
                      <a:pt x="3553" y="5822"/>
                      <a:pt x="3575" y="6050"/>
                    </a:cubicBezTo>
                    <a:cubicBezTo>
                      <a:pt x="3592" y="6254"/>
                      <a:pt x="3610" y="6364"/>
                      <a:pt x="3619" y="6364"/>
                    </a:cubicBezTo>
                    <a:cubicBezTo>
                      <a:pt x="3627" y="6364"/>
                      <a:pt x="3627" y="6250"/>
                      <a:pt x="3623" y="6044"/>
                    </a:cubicBezTo>
                    <a:cubicBezTo>
                      <a:pt x="3619" y="5844"/>
                      <a:pt x="3610" y="5546"/>
                      <a:pt x="3584" y="5184"/>
                    </a:cubicBezTo>
                    <a:cubicBezTo>
                      <a:pt x="3553" y="4822"/>
                      <a:pt x="3510" y="4384"/>
                      <a:pt x="3413" y="3908"/>
                    </a:cubicBezTo>
                    <a:cubicBezTo>
                      <a:pt x="3317" y="3432"/>
                      <a:pt x="3165" y="2920"/>
                      <a:pt x="2959" y="2400"/>
                    </a:cubicBezTo>
                    <a:cubicBezTo>
                      <a:pt x="2749" y="1881"/>
                      <a:pt x="2487" y="1409"/>
                      <a:pt x="2172" y="1028"/>
                    </a:cubicBezTo>
                    <a:cubicBezTo>
                      <a:pt x="1866" y="648"/>
                      <a:pt x="1503" y="372"/>
                      <a:pt x="1162" y="223"/>
                    </a:cubicBezTo>
                    <a:cubicBezTo>
                      <a:pt x="826" y="71"/>
                      <a:pt x="525" y="19"/>
                      <a:pt x="319" y="5"/>
                    </a:cubicBezTo>
                    <a:cubicBezTo>
                      <a:pt x="241" y="2"/>
                      <a:pt x="176" y="1"/>
                      <a:pt x="12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85;p26">
                <a:extLst>
                  <a:ext uri="{FF2B5EF4-FFF2-40B4-BE49-F238E27FC236}">
                    <a16:creationId xmlns:a16="http://schemas.microsoft.com/office/drawing/2014/main" id="{E3161ECD-EE36-BBF2-91E9-8378693294AB}"/>
                  </a:ext>
                </a:extLst>
              </p:cNvPr>
              <p:cNvSpPr/>
              <p:nvPr/>
            </p:nvSpPr>
            <p:spPr>
              <a:xfrm>
                <a:off x="3625017" y="3907278"/>
                <a:ext cx="73881" cy="622375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4186" extrusionOk="0">
                    <a:moveTo>
                      <a:pt x="5" y="0"/>
                    </a:moveTo>
                    <a:lnTo>
                      <a:pt x="5" y="0"/>
                    </a:lnTo>
                    <a:cubicBezTo>
                      <a:pt x="1" y="0"/>
                      <a:pt x="10" y="53"/>
                      <a:pt x="31" y="145"/>
                    </a:cubicBezTo>
                    <a:cubicBezTo>
                      <a:pt x="53" y="250"/>
                      <a:pt x="89" y="385"/>
                      <a:pt x="128" y="551"/>
                    </a:cubicBezTo>
                    <a:cubicBezTo>
                      <a:pt x="172" y="726"/>
                      <a:pt x="220" y="940"/>
                      <a:pt x="277" y="1194"/>
                    </a:cubicBezTo>
                    <a:cubicBezTo>
                      <a:pt x="338" y="1442"/>
                      <a:pt x="398" y="1731"/>
                      <a:pt x="460" y="2045"/>
                    </a:cubicBezTo>
                    <a:cubicBezTo>
                      <a:pt x="723" y="3313"/>
                      <a:pt x="1011" y="5083"/>
                      <a:pt x="1225" y="7045"/>
                    </a:cubicBezTo>
                    <a:cubicBezTo>
                      <a:pt x="1443" y="9007"/>
                      <a:pt x="1552" y="10795"/>
                      <a:pt x="1584" y="12088"/>
                    </a:cubicBezTo>
                    <a:cubicBezTo>
                      <a:pt x="1605" y="12735"/>
                      <a:pt x="1605" y="13259"/>
                      <a:pt x="1605" y="13622"/>
                    </a:cubicBezTo>
                    <a:cubicBezTo>
                      <a:pt x="1605" y="13792"/>
                      <a:pt x="1600" y="13933"/>
                      <a:pt x="1600" y="14042"/>
                    </a:cubicBezTo>
                    <a:cubicBezTo>
                      <a:pt x="1605" y="14133"/>
                      <a:pt x="1605" y="14186"/>
                      <a:pt x="1610" y="14186"/>
                    </a:cubicBezTo>
                    <a:cubicBezTo>
                      <a:pt x="1614" y="14186"/>
                      <a:pt x="1622" y="14138"/>
                      <a:pt x="1627" y="14042"/>
                    </a:cubicBezTo>
                    <a:cubicBezTo>
                      <a:pt x="1636" y="13933"/>
                      <a:pt x="1644" y="13792"/>
                      <a:pt x="1653" y="13622"/>
                    </a:cubicBezTo>
                    <a:cubicBezTo>
                      <a:pt x="1671" y="13264"/>
                      <a:pt x="1683" y="12735"/>
                      <a:pt x="1675" y="12088"/>
                    </a:cubicBezTo>
                    <a:cubicBezTo>
                      <a:pt x="1667" y="10791"/>
                      <a:pt x="1570" y="8999"/>
                      <a:pt x="1356" y="7033"/>
                    </a:cubicBezTo>
                    <a:cubicBezTo>
                      <a:pt x="1138" y="5061"/>
                      <a:pt x="836" y="3296"/>
                      <a:pt x="552" y="2029"/>
                    </a:cubicBezTo>
                    <a:cubicBezTo>
                      <a:pt x="482" y="1710"/>
                      <a:pt x="412" y="1425"/>
                      <a:pt x="346" y="1176"/>
                    </a:cubicBezTo>
                    <a:cubicBezTo>
                      <a:pt x="285" y="927"/>
                      <a:pt x="229" y="713"/>
                      <a:pt x="176" y="538"/>
                    </a:cubicBezTo>
                    <a:cubicBezTo>
                      <a:pt x="128" y="377"/>
                      <a:pt x="89" y="241"/>
                      <a:pt x="53" y="136"/>
                    </a:cubicBezTo>
                    <a:cubicBezTo>
                      <a:pt x="27" y="48"/>
                      <a:pt x="10" y="0"/>
                      <a:pt x="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86;p26">
                <a:extLst>
                  <a:ext uri="{FF2B5EF4-FFF2-40B4-BE49-F238E27FC236}">
                    <a16:creationId xmlns:a16="http://schemas.microsoft.com/office/drawing/2014/main" id="{B11FE1BB-9A54-8A8E-A53F-B7ADF4DA2938}"/>
                  </a:ext>
                </a:extLst>
              </p:cNvPr>
              <p:cNvSpPr/>
              <p:nvPr/>
            </p:nvSpPr>
            <p:spPr>
              <a:xfrm>
                <a:off x="3694861" y="3953650"/>
                <a:ext cx="204183" cy="424379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9673" extrusionOk="0">
                    <a:moveTo>
                      <a:pt x="4631" y="1"/>
                    </a:moveTo>
                    <a:cubicBezTo>
                      <a:pt x="4614" y="1"/>
                      <a:pt x="4485" y="84"/>
                      <a:pt x="4266" y="237"/>
                    </a:cubicBezTo>
                    <a:cubicBezTo>
                      <a:pt x="4204" y="276"/>
                      <a:pt x="4143" y="320"/>
                      <a:pt x="4073" y="368"/>
                    </a:cubicBezTo>
                    <a:cubicBezTo>
                      <a:pt x="4003" y="421"/>
                      <a:pt x="3937" y="486"/>
                      <a:pt x="3859" y="548"/>
                    </a:cubicBezTo>
                    <a:cubicBezTo>
                      <a:pt x="3715" y="683"/>
                      <a:pt x="3526" y="818"/>
                      <a:pt x="3365" y="1010"/>
                    </a:cubicBezTo>
                    <a:cubicBezTo>
                      <a:pt x="2657" y="1728"/>
                      <a:pt x="1848" y="2886"/>
                      <a:pt x="1250" y="4302"/>
                    </a:cubicBezTo>
                    <a:cubicBezTo>
                      <a:pt x="944" y="5005"/>
                      <a:pt x="704" y="5695"/>
                      <a:pt x="529" y="6337"/>
                    </a:cubicBezTo>
                    <a:cubicBezTo>
                      <a:pt x="345" y="6976"/>
                      <a:pt x="232" y="7561"/>
                      <a:pt x="149" y="8055"/>
                    </a:cubicBezTo>
                    <a:cubicBezTo>
                      <a:pt x="70" y="8554"/>
                      <a:pt x="30" y="8955"/>
                      <a:pt x="13" y="9240"/>
                    </a:cubicBezTo>
                    <a:cubicBezTo>
                      <a:pt x="4" y="9520"/>
                      <a:pt x="0" y="9673"/>
                      <a:pt x="8" y="9673"/>
                    </a:cubicBezTo>
                    <a:cubicBezTo>
                      <a:pt x="18" y="9673"/>
                      <a:pt x="39" y="9520"/>
                      <a:pt x="65" y="9244"/>
                    </a:cubicBezTo>
                    <a:cubicBezTo>
                      <a:pt x="97" y="8965"/>
                      <a:pt x="149" y="8562"/>
                      <a:pt x="236" y="8073"/>
                    </a:cubicBezTo>
                    <a:cubicBezTo>
                      <a:pt x="333" y="7583"/>
                      <a:pt x="458" y="7002"/>
                      <a:pt x="647" y="6369"/>
                    </a:cubicBezTo>
                    <a:cubicBezTo>
                      <a:pt x="825" y="5734"/>
                      <a:pt x="1067" y="5048"/>
                      <a:pt x="1368" y="4354"/>
                    </a:cubicBezTo>
                    <a:cubicBezTo>
                      <a:pt x="1962" y="2946"/>
                      <a:pt x="2749" y="1797"/>
                      <a:pt x="3431" y="1076"/>
                    </a:cubicBezTo>
                    <a:cubicBezTo>
                      <a:pt x="4113" y="346"/>
                      <a:pt x="4654" y="28"/>
                      <a:pt x="4633" y="1"/>
                    </a:cubicBezTo>
                    <a:cubicBezTo>
                      <a:pt x="4632" y="1"/>
                      <a:pt x="4632" y="1"/>
                      <a:pt x="46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" name="Google Shape;187;p26">
              <a:extLst>
                <a:ext uri="{FF2B5EF4-FFF2-40B4-BE49-F238E27FC236}">
                  <a16:creationId xmlns:a16="http://schemas.microsoft.com/office/drawing/2014/main" id="{69EF901F-A8AD-0FAC-0838-29C7F6908C11}"/>
                </a:ext>
              </a:extLst>
            </p:cNvPr>
            <p:cNvSpPr/>
            <p:nvPr/>
          </p:nvSpPr>
          <p:spPr>
            <a:xfrm>
              <a:off x="6241693" y="1996627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88;p26">
              <a:extLst>
                <a:ext uri="{FF2B5EF4-FFF2-40B4-BE49-F238E27FC236}">
                  <a16:creationId xmlns:a16="http://schemas.microsoft.com/office/drawing/2014/main" id="{7426994F-1A14-6108-C04D-3E8DFD1C215E}"/>
                </a:ext>
              </a:extLst>
            </p:cNvPr>
            <p:cNvSpPr/>
            <p:nvPr/>
          </p:nvSpPr>
          <p:spPr>
            <a:xfrm>
              <a:off x="7105967" y="2325226"/>
              <a:ext cx="21541" cy="21541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45" y="1"/>
                  </a:moveTo>
                  <a:cubicBezTo>
                    <a:pt x="110" y="1"/>
                    <a:pt x="1" y="111"/>
                    <a:pt x="1" y="246"/>
                  </a:cubicBezTo>
                  <a:cubicBezTo>
                    <a:pt x="1" y="381"/>
                    <a:pt x="110" y="490"/>
                    <a:pt x="245" y="490"/>
                  </a:cubicBezTo>
                  <a:cubicBezTo>
                    <a:pt x="381" y="490"/>
                    <a:pt x="491" y="381"/>
                    <a:pt x="491" y="246"/>
                  </a:cubicBezTo>
                  <a:cubicBezTo>
                    <a:pt x="491" y="111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89;p26">
              <a:extLst>
                <a:ext uri="{FF2B5EF4-FFF2-40B4-BE49-F238E27FC236}">
                  <a16:creationId xmlns:a16="http://schemas.microsoft.com/office/drawing/2014/main" id="{C2E81308-809E-1F49-BDC1-E614CA163D52}"/>
                </a:ext>
              </a:extLst>
            </p:cNvPr>
            <p:cNvSpPr/>
            <p:nvPr/>
          </p:nvSpPr>
          <p:spPr>
            <a:xfrm>
              <a:off x="6948775" y="38885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3" y="355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0;p26">
              <a:extLst>
                <a:ext uri="{FF2B5EF4-FFF2-40B4-BE49-F238E27FC236}">
                  <a16:creationId xmlns:a16="http://schemas.microsoft.com/office/drawing/2014/main" id="{E8D89CD6-FD2A-0218-671F-612D69DA071A}"/>
                </a:ext>
              </a:extLst>
            </p:cNvPr>
            <p:cNvSpPr/>
            <p:nvPr/>
          </p:nvSpPr>
          <p:spPr>
            <a:xfrm>
              <a:off x="7189192" y="3888553"/>
              <a:ext cx="69231" cy="15619"/>
            </a:xfrm>
            <a:custGeom>
              <a:avLst/>
              <a:gdLst/>
              <a:ahLst/>
              <a:cxnLst/>
              <a:rect l="l" t="t" r="r" b="b"/>
              <a:pathLst>
                <a:path w="1578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8" y="355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1;p26">
              <a:extLst>
                <a:ext uri="{FF2B5EF4-FFF2-40B4-BE49-F238E27FC236}">
                  <a16:creationId xmlns:a16="http://schemas.microsoft.com/office/drawing/2014/main" id="{2E2F9F14-D080-CEEA-7BA7-CC33F9C28427}"/>
                </a:ext>
              </a:extLst>
            </p:cNvPr>
            <p:cNvSpPr/>
            <p:nvPr/>
          </p:nvSpPr>
          <p:spPr>
            <a:xfrm>
              <a:off x="7429785" y="3888553"/>
              <a:ext cx="69275" cy="15619"/>
            </a:xfrm>
            <a:custGeom>
              <a:avLst/>
              <a:gdLst/>
              <a:ahLst/>
              <a:cxnLst/>
              <a:rect l="l" t="t" r="r" b="b"/>
              <a:pathLst>
                <a:path w="1579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9" y="355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2;p26">
              <a:extLst>
                <a:ext uri="{FF2B5EF4-FFF2-40B4-BE49-F238E27FC236}">
                  <a16:creationId xmlns:a16="http://schemas.microsoft.com/office/drawing/2014/main" id="{3A38F5C1-F226-85FC-2A42-8D70CD6A71AA}"/>
                </a:ext>
              </a:extLst>
            </p:cNvPr>
            <p:cNvSpPr/>
            <p:nvPr/>
          </p:nvSpPr>
          <p:spPr>
            <a:xfrm>
              <a:off x="7670422" y="3888553"/>
              <a:ext cx="69275" cy="15619"/>
            </a:xfrm>
            <a:custGeom>
              <a:avLst/>
              <a:gdLst/>
              <a:ahLst/>
              <a:cxnLst/>
              <a:rect l="l" t="t" r="r" b="b"/>
              <a:pathLst>
                <a:path w="1579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8" y="355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3;p26">
              <a:extLst>
                <a:ext uri="{FF2B5EF4-FFF2-40B4-BE49-F238E27FC236}">
                  <a16:creationId xmlns:a16="http://schemas.microsoft.com/office/drawing/2014/main" id="{A2B17BB8-C950-73A7-C718-CBC3D95EF4F4}"/>
                </a:ext>
              </a:extLst>
            </p:cNvPr>
            <p:cNvSpPr/>
            <p:nvPr/>
          </p:nvSpPr>
          <p:spPr>
            <a:xfrm>
              <a:off x="7103072" y="3160632"/>
              <a:ext cx="24437" cy="23384"/>
            </a:xfrm>
            <a:custGeom>
              <a:avLst/>
              <a:gdLst/>
              <a:ahLst/>
              <a:cxnLst/>
              <a:rect l="l" t="t" r="r" b="b"/>
              <a:pathLst>
                <a:path w="557" h="533" extrusionOk="0">
                  <a:moveTo>
                    <a:pt x="277" y="0"/>
                  </a:moveTo>
                  <a:cubicBezTo>
                    <a:pt x="124" y="0"/>
                    <a:pt x="1" y="118"/>
                    <a:pt x="1" y="267"/>
                  </a:cubicBezTo>
                  <a:cubicBezTo>
                    <a:pt x="1" y="414"/>
                    <a:pt x="124" y="533"/>
                    <a:pt x="277" y="533"/>
                  </a:cubicBezTo>
                  <a:cubicBezTo>
                    <a:pt x="434" y="533"/>
                    <a:pt x="557" y="414"/>
                    <a:pt x="557" y="267"/>
                  </a:cubicBezTo>
                  <a:cubicBezTo>
                    <a:pt x="557" y="118"/>
                    <a:pt x="434" y="0"/>
                    <a:pt x="2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4;p26">
              <a:extLst>
                <a:ext uri="{FF2B5EF4-FFF2-40B4-BE49-F238E27FC236}">
                  <a16:creationId xmlns:a16="http://schemas.microsoft.com/office/drawing/2014/main" id="{2099022A-95A7-0EDE-47F3-0E0B1B738F09}"/>
                </a:ext>
              </a:extLst>
            </p:cNvPr>
            <p:cNvSpPr/>
            <p:nvPr/>
          </p:nvSpPr>
          <p:spPr>
            <a:xfrm>
              <a:off x="6276325" y="2796625"/>
              <a:ext cx="1613430" cy="146185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5;p26">
              <a:extLst>
                <a:ext uri="{FF2B5EF4-FFF2-40B4-BE49-F238E27FC236}">
                  <a16:creationId xmlns:a16="http://schemas.microsoft.com/office/drawing/2014/main" id="{9EB47E0D-2718-16A9-3FD9-2A01129E275F}"/>
                </a:ext>
              </a:extLst>
            </p:cNvPr>
            <p:cNvSpPr/>
            <p:nvPr/>
          </p:nvSpPr>
          <p:spPr>
            <a:xfrm>
              <a:off x="7388589" y="3109215"/>
              <a:ext cx="24393" cy="23603"/>
            </a:xfrm>
            <a:custGeom>
              <a:avLst/>
              <a:gdLst/>
              <a:ahLst/>
              <a:cxnLst/>
              <a:rect l="l" t="t" r="r" b="b"/>
              <a:pathLst>
                <a:path w="556" h="538" extrusionOk="0">
                  <a:moveTo>
                    <a:pt x="276" y="1"/>
                  </a:moveTo>
                  <a:cubicBezTo>
                    <a:pt x="122" y="1"/>
                    <a:pt x="1" y="123"/>
                    <a:pt x="1" y="267"/>
                  </a:cubicBezTo>
                  <a:cubicBezTo>
                    <a:pt x="1" y="416"/>
                    <a:pt x="122" y="538"/>
                    <a:pt x="276" y="538"/>
                  </a:cubicBezTo>
                  <a:cubicBezTo>
                    <a:pt x="429" y="538"/>
                    <a:pt x="556" y="416"/>
                    <a:pt x="556" y="267"/>
                  </a:cubicBezTo>
                  <a:cubicBezTo>
                    <a:pt x="556" y="123"/>
                    <a:pt x="429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96;p26">
              <a:extLst>
                <a:ext uri="{FF2B5EF4-FFF2-40B4-BE49-F238E27FC236}">
                  <a16:creationId xmlns:a16="http://schemas.microsoft.com/office/drawing/2014/main" id="{E6194C54-B873-DA43-53D8-40500EE1E4CB}"/>
                </a:ext>
              </a:extLst>
            </p:cNvPr>
            <p:cNvGrpSpPr/>
            <p:nvPr/>
          </p:nvGrpSpPr>
          <p:grpSpPr>
            <a:xfrm>
              <a:off x="6345231" y="2886609"/>
              <a:ext cx="1407691" cy="1286147"/>
              <a:chOff x="6117656" y="2752309"/>
              <a:chExt cx="1407691" cy="1286147"/>
            </a:xfrm>
          </p:grpSpPr>
          <p:sp>
            <p:nvSpPr>
              <p:cNvPr id="157" name="Google Shape;197;p26">
                <a:extLst>
                  <a:ext uri="{FF2B5EF4-FFF2-40B4-BE49-F238E27FC236}">
                    <a16:creationId xmlns:a16="http://schemas.microsoft.com/office/drawing/2014/main" id="{631895F2-0F44-ADC3-52C4-613C3776D701}"/>
                  </a:ext>
                </a:extLst>
              </p:cNvPr>
              <p:cNvSpPr/>
              <p:nvPr/>
            </p:nvSpPr>
            <p:spPr>
              <a:xfrm>
                <a:off x="6117656" y="3670896"/>
                <a:ext cx="5409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9" extrusionOk="0">
                    <a:moveTo>
                      <a:pt x="1" y="0"/>
                    </a:moveTo>
                    <a:lnTo>
                      <a:pt x="1" y="359"/>
                    </a:lnTo>
                    <a:lnTo>
                      <a:pt x="1233" y="359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98;p26">
                <a:extLst>
                  <a:ext uri="{FF2B5EF4-FFF2-40B4-BE49-F238E27FC236}">
                    <a16:creationId xmlns:a16="http://schemas.microsoft.com/office/drawing/2014/main" id="{8981005C-512B-1E05-8598-B3D2D8D09F11}"/>
                  </a:ext>
                </a:extLst>
              </p:cNvPr>
              <p:cNvSpPr/>
              <p:nvPr/>
            </p:nvSpPr>
            <p:spPr>
              <a:xfrm>
                <a:off x="6239970" y="3754253"/>
                <a:ext cx="6905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1574" y="355"/>
                    </a:lnTo>
                    <a:lnTo>
                      <a:pt x="157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99;p26">
                <a:extLst>
                  <a:ext uri="{FF2B5EF4-FFF2-40B4-BE49-F238E27FC236}">
                    <a16:creationId xmlns:a16="http://schemas.microsoft.com/office/drawing/2014/main" id="{E55A0AB2-4715-61C5-75F1-7AD40B5C30B5}"/>
                  </a:ext>
                </a:extLst>
              </p:cNvPr>
              <p:cNvSpPr/>
              <p:nvPr/>
            </p:nvSpPr>
            <p:spPr>
              <a:xfrm>
                <a:off x="6480563" y="3754253"/>
                <a:ext cx="6905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56" extrusionOk="0">
                    <a:moveTo>
                      <a:pt x="1" y="1"/>
                    </a:moveTo>
                    <a:lnTo>
                      <a:pt x="1" y="355"/>
                    </a:lnTo>
                    <a:lnTo>
                      <a:pt x="1574" y="355"/>
                    </a:lnTo>
                    <a:lnTo>
                      <a:pt x="157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00;p26">
                <a:extLst>
                  <a:ext uri="{FF2B5EF4-FFF2-40B4-BE49-F238E27FC236}">
                    <a16:creationId xmlns:a16="http://schemas.microsoft.com/office/drawing/2014/main" id="{1630A180-F5A5-3E2D-7C1C-6FA7574D8E0F}"/>
                  </a:ext>
                </a:extLst>
              </p:cNvPr>
              <p:cNvSpPr/>
              <p:nvPr/>
            </p:nvSpPr>
            <p:spPr>
              <a:xfrm>
                <a:off x="6117656" y="3463032"/>
                <a:ext cx="5409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6" extrusionOk="0">
                    <a:moveTo>
                      <a:pt x="1" y="1"/>
                    </a:moveTo>
                    <a:lnTo>
                      <a:pt x="1" y="355"/>
                    </a:lnTo>
                    <a:lnTo>
                      <a:pt x="1233" y="355"/>
                    </a:lnTo>
                    <a:lnTo>
                      <a:pt x="123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01;p26">
                <a:extLst>
                  <a:ext uri="{FF2B5EF4-FFF2-40B4-BE49-F238E27FC236}">
                    <a16:creationId xmlns:a16="http://schemas.microsoft.com/office/drawing/2014/main" id="{0F92A770-F6D2-DF87-C009-B3F71E908BB4}"/>
                  </a:ext>
                </a:extLst>
              </p:cNvPr>
              <p:cNvSpPr/>
              <p:nvPr/>
            </p:nvSpPr>
            <p:spPr>
              <a:xfrm>
                <a:off x="6117656" y="3071564"/>
                <a:ext cx="54095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4" extrusionOk="0">
                    <a:moveTo>
                      <a:pt x="1" y="0"/>
                    </a:moveTo>
                    <a:lnTo>
                      <a:pt x="1" y="354"/>
                    </a:lnTo>
                    <a:lnTo>
                      <a:pt x="1233" y="354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02;p26">
                <a:extLst>
                  <a:ext uri="{FF2B5EF4-FFF2-40B4-BE49-F238E27FC236}">
                    <a16:creationId xmlns:a16="http://schemas.microsoft.com/office/drawing/2014/main" id="{99FE49E9-2A19-934A-FBB3-49804E13350E}"/>
                  </a:ext>
                </a:extLst>
              </p:cNvPr>
              <p:cNvSpPr/>
              <p:nvPr/>
            </p:nvSpPr>
            <p:spPr>
              <a:xfrm>
                <a:off x="6117656" y="2874843"/>
                <a:ext cx="54095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4" extrusionOk="0">
                    <a:moveTo>
                      <a:pt x="1" y="0"/>
                    </a:moveTo>
                    <a:lnTo>
                      <a:pt x="1" y="354"/>
                    </a:lnTo>
                    <a:lnTo>
                      <a:pt x="1233" y="354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03;p26">
                <a:extLst>
                  <a:ext uri="{FF2B5EF4-FFF2-40B4-BE49-F238E27FC236}">
                    <a16:creationId xmlns:a16="http://schemas.microsoft.com/office/drawing/2014/main" id="{CB7A10AD-63B8-2E0A-A9BF-100C50492639}"/>
                  </a:ext>
                </a:extLst>
              </p:cNvPr>
              <p:cNvSpPr/>
              <p:nvPr/>
            </p:nvSpPr>
            <p:spPr>
              <a:xfrm>
                <a:off x="6120332" y="3267276"/>
                <a:ext cx="5409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1233" y="355"/>
                    </a:lnTo>
                    <a:lnTo>
                      <a:pt x="123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04;p26">
                <a:extLst>
                  <a:ext uri="{FF2B5EF4-FFF2-40B4-BE49-F238E27FC236}">
                    <a16:creationId xmlns:a16="http://schemas.microsoft.com/office/drawing/2014/main" id="{AE75D126-1DFC-6A59-C325-C1A4EFF4E5A6}"/>
                  </a:ext>
                </a:extLst>
              </p:cNvPr>
              <p:cNvSpPr/>
              <p:nvPr/>
            </p:nvSpPr>
            <p:spPr>
              <a:xfrm>
                <a:off x="6197415" y="2752309"/>
                <a:ext cx="1312797" cy="936853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21354" extrusionOk="0">
                    <a:moveTo>
                      <a:pt x="57" y="0"/>
                    </a:moveTo>
                    <a:cubicBezTo>
                      <a:pt x="57" y="0"/>
                      <a:pt x="53" y="36"/>
                      <a:pt x="53" y="105"/>
                    </a:cubicBezTo>
                    <a:cubicBezTo>
                      <a:pt x="48" y="180"/>
                      <a:pt x="48" y="285"/>
                      <a:pt x="48" y="420"/>
                    </a:cubicBezTo>
                    <a:cubicBezTo>
                      <a:pt x="44" y="700"/>
                      <a:pt x="39" y="1102"/>
                      <a:pt x="35" y="1626"/>
                    </a:cubicBezTo>
                    <a:cubicBezTo>
                      <a:pt x="31" y="2680"/>
                      <a:pt x="26" y="4209"/>
                      <a:pt x="18" y="6110"/>
                    </a:cubicBezTo>
                    <a:cubicBezTo>
                      <a:pt x="13" y="9925"/>
                      <a:pt x="9" y="15248"/>
                      <a:pt x="0" y="21297"/>
                    </a:cubicBezTo>
                    <a:lnTo>
                      <a:pt x="0" y="21354"/>
                    </a:lnTo>
                    <a:lnTo>
                      <a:pt x="4344" y="21354"/>
                    </a:lnTo>
                    <a:cubicBezTo>
                      <a:pt x="11402" y="21344"/>
                      <a:pt x="17796" y="21340"/>
                      <a:pt x="22427" y="21336"/>
                    </a:cubicBezTo>
                    <a:cubicBezTo>
                      <a:pt x="24739" y="21327"/>
                      <a:pt x="26610" y="21323"/>
                      <a:pt x="27912" y="21318"/>
                    </a:cubicBezTo>
                    <a:cubicBezTo>
                      <a:pt x="28555" y="21314"/>
                      <a:pt x="29057" y="21310"/>
                      <a:pt x="29402" y="21305"/>
                    </a:cubicBezTo>
                    <a:cubicBezTo>
                      <a:pt x="29569" y="21305"/>
                      <a:pt x="29695" y="21301"/>
                      <a:pt x="29787" y="21301"/>
                    </a:cubicBezTo>
                    <a:cubicBezTo>
                      <a:pt x="29874" y="21301"/>
                      <a:pt x="29922" y="21297"/>
                      <a:pt x="29922" y="21297"/>
                    </a:cubicBezTo>
                    <a:cubicBezTo>
                      <a:pt x="29922" y="21297"/>
                      <a:pt x="29874" y="21292"/>
                      <a:pt x="29787" y="21287"/>
                    </a:cubicBezTo>
                    <a:cubicBezTo>
                      <a:pt x="29695" y="21287"/>
                      <a:pt x="29569" y="21283"/>
                      <a:pt x="29402" y="21283"/>
                    </a:cubicBezTo>
                    <a:cubicBezTo>
                      <a:pt x="29057" y="21279"/>
                      <a:pt x="28555" y="21275"/>
                      <a:pt x="27912" y="21271"/>
                    </a:cubicBezTo>
                    <a:cubicBezTo>
                      <a:pt x="26610" y="21265"/>
                      <a:pt x="24739" y="21261"/>
                      <a:pt x="22427" y="21253"/>
                    </a:cubicBezTo>
                    <a:cubicBezTo>
                      <a:pt x="17796" y="21249"/>
                      <a:pt x="11402" y="21244"/>
                      <a:pt x="4344" y="21235"/>
                    </a:cubicBezTo>
                    <a:lnTo>
                      <a:pt x="113" y="21235"/>
                    </a:lnTo>
                    <a:cubicBezTo>
                      <a:pt x="105" y="15212"/>
                      <a:pt x="101" y="9912"/>
                      <a:pt x="97" y="6110"/>
                    </a:cubicBezTo>
                    <a:cubicBezTo>
                      <a:pt x="87" y="4209"/>
                      <a:pt x="83" y="2680"/>
                      <a:pt x="79" y="1626"/>
                    </a:cubicBezTo>
                    <a:cubicBezTo>
                      <a:pt x="75" y="1102"/>
                      <a:pt x="70" y="700"/>
                      <a:pt x="65" y="420"/>
                    </a:cubicBezTo>
                    <a:cubicBezTo>
                      <a:pt x="65" y="285"/>
                      <a:pt x="61" y="180"/>
                      <a:pt x="61" y="105"/>
                    </a:cubicBezTo>
                    <a:cubicBezTo>
                      <a:pt x="61" y="36"/>
                      <a:pt x="57" y="0"/>
                      <a:pt x="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05;p26">
                <a:extLst>
                  <a:ext uri="{FF2B5EF4-FFF2-40B4-BE49-F238E27FC236}">
                    <a16:creationId xmlns:a16="http://schemas.microsoft.com/office/drawing/2014/main" id="{ECD7666D-C785-05B5-3114-F19945AA1335}"/>
                  </a:ext>
                </a:extLst>
              </p:cNvPr>
              <p:cNvSpPr/>
              <p:nvPr/>
            </p:nvSpPr>
            <p:spPr>
              <a:xfrm>
                <a:off x="6267425" y="3272494"/>
                <a:ext cx="1244945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18" extrusionOk="0">
                    <a:moveTo>
                      <a:pt x="14509" y="0"/>
                    </a:moveTo>
                    <a:cubicBezTo>
                      <a:pt x="6494" y="0"/>
                      <a:pt x="0" y="27"/>
                      <a:pt x="0" y="57"/>
                    </a:cubicBezTo>
                    <a:cubicBezTo>
                      <a:pt x="0" y="92"/>
                      <a:pt x="6494" y="118"/>
                      <a:pt x="14509" y="118"/>
                    </a:cubicBezTo>
                    <a:cubicBezTo>
                      <a:pt x="22519" y="118"/>
                      <a:pt x="29017" y="92"/>
                      <a:pt x="29017" y="57"/>
                    </a:cubicBezTo>
                    <a:cubicBezTo>
                      <a:pt x="29017" y="27"/>
                      <a:pt x="22519" y="0"/>
                      <a:pt x="1450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06;p26">
                <a:extLst>
                  <a:ext uri="{FF2B5EF4-FFF2-40B4-BE49-F238E27FC236}">
                    <a16:creationId xmlns:a16="http://schemas.microsoft.com/office/drawing/2014/main" id="{6576FC10-92E2-27C2-B8BF-F1A5864EB055}"/>
                  </a:ext>
                </a:extLst>
              </p:cNvPr>
              <p:cNvSpPr/>
              <p:nvPr/>
            </p:nvSpPr>
            <p:spPr>
              <a:xfrm>
                <a:off x="6267425" y="3076695"/>
                <a:ext cx="1244945" cy="5265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20" extrusionOk="0">
                    <a:moveTo>
                      <a:pt x="14509" y="1"/>
                    </a:moveTo>
                    <a:cubicBezTo>
                      <a:pt x="6494" y="1"/>
                      <a:pt x="0" y="27"/>
                      <a:pt x="0" y="58"/>
                    </a:cubicBezTo>
                    <a:cubicBezTo>
                      <a:pt x="0" y="93"/>
                      <a:pt x="6494" y="119"/>
                      <a:pt x="14509" y="119"/>
                    </a:cubicBezTo>
                    <a:cubicBezTo>
                      <a:pt x="22519" y="119"/>
                      <a:pt x="29017" y="93"/>
                      <a:pt x="29017" y="58"/>
                    </a:cubicBezTo>
                    <a:cubicBezTo>
                      <a:pt x="29017" y="27"/>
                      <a:pt x="22519" y="1"/>
                      <a:pt x="1450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07;p26">
                <a:extLst>
                  <a:ext uri="{FF2B5EF4-FFF2-40B4-BE49-F238E27FC236}">
                    <a16:creationId xmlns:a16="http://schemas.microsoft.com/office/drawing/2014/main" id="{BDBCBCED-E8C8-FB7D-81EE-476B8E978DB2}"/>
                  </a:ext>
                </a:extLst>
              </p:cNvPr>
              <p:cNvSpPr/>
              <p:nvPr/>
            </p:nvSpPr>
            <p:spPr>
              <a:xfrm>
                <a:off x="6267425" y="2879975"/>
                <a:ext cx="1244945" cy="5265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20" extrusionOk="0">
                    <a:moveTo>
                      <a:pt x="14509" y="1"/>
                    </a:moveTo>
                    <a:cubicBezTo>
                      <a:pt x="6494" y="1"/>
                      <a:pt x="0" y="27"/>
                      <a:pt x="0" y="59"/>
                    </a:cubicBezTo>
                    <a:cubicBezTo>
                      <a:pt x="0" y="93"/>
                      <a:pt x="6494" y="119"/>
                      <a:pt x="14509" y="119"/>
                    </a:cubicBezTo>
                    <a:cubicBezTo>
                      <a:pt x="22519" y="119"/>
                      <a:pt x="29017" y="93"/>
                      <a:pt x="29017" y="59"/>
                    </a:cubicBezTo>
                    <a:cubicBezTo>
                      <a:pt x="29017" y="27"/>
                      <a:pt x="22519" y="1"/>
                      <a:pt x="1450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08;p26">
                <a:extLst>
                  <a:ext uri="{FF2B5EF4-FFF2-40B4-BE49-F238E27FC236}">
                    <a16:creationId xmlns:a16="http://schemas.microsoft.com/office/drawing/2014/main" id="{CEE1421D-AB9E-FE2B-77E7-3AD91B701DBE}"/>
                  </a:ext>
                </a:extLst>
              </p:cNvPr>
              <p:cNvSpPr/>
              <p:nvPr/>
            </p:nvSpPr>
            <p:spPr>
              <a:xfrm>
                <a:off x="6267425" y="3468249"/>
                <a:ext cx="1244945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14" extrusionOk="0">
                    <a:moveTo>
                      <a:pt x="14509" y="0"/>
                    </a:moveTo>
                    <a:cubicBezTo>
                      <a:pt x="6494" y="0"/>
                      <a:pt x="0" y="26"/>
                      <a:pt x="0" y="57"/>
                    </a:cubicBezTo>
                    <a:cubicBezTo>
                      <a:pt x="0" y="87"/>
                      <a:pt x="6494" y="113"/>
                      <a:pt x="14509" y="113"/>
                    </a:cubicBezTo>
                    <a:cubicBezTo>
                      <a:pt x="22519" y="113"/>
                      <a:pt x="29017" y="87"/>
                      <a:pt x="29017" y="57"/>
                    </a:cubicBezTo>
                    <a:cubicBezTo>
                      <a:pt x="29017" y="26"/>
                      <a:pt x="22519" y="0"/>
                      <a:pt x="145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09;p26">
                <a:extLst>
                  <a:ext uri="{FF2B5EF4-FFF2-40B4-BE49-F238E27FC236}">
                    <a16:creationId xmlns:a16="http://schemas.microsoft.com/office/drawing/2014/main" id="{7F3E6D8C-1797-E227-0F20-2489EE8189B8}"/>
                  </a:ext>
                </a:extLst>
              </p:cNvPr>
              <p:cNvSpPr/>
              <p:nvPr/>
            </p:nvSpPr>
            <p:spPr>
              <a:xfrm>
                <a:off x="6265284" y="2766699"/>
                <a:ext cx="1244926" cy="877801"/>
              </a:xfrm>
              <a:custGeom>
                <a:avLst/>
                <a:gdLst/>
                <a:ahLst/>
                <a:cxnLst/>
                <a:rect l="l" t="t" r="r" b="b"/>
                <a:pathLst>
                  <a:path w="28376" h="20008" extrusionOk="0">
                    <a:moveTo>
                      <a:pt x="18153" y="1"/>
                    </a:moveTo>
                    <a:lnTo>
                      <a:pt x="14714" y="6534"/>
                    </a:lnTo>
                    <a:lnTo>
                      <a:pt x="12425" y="4668"/>
                    </a:lnTo>
                    <a:lnTo>
                      <a:pt x="9605" y="9593"/>
                    </a:lnTo>
                    <a:lnTo>
                      <a:pt x="7578" y="8164"/>
                    </a:lnTo>
                    <a:lnTo>
                      <a:pt x="4143" y="13504"/>
                    </a:lnTo>
                    <a:lnTo>
                      <a:pt x="2469" y="12220"/>
                    </a:lnTo>
                    <a:lnTo>
                      <a:pt x="0" y="16048"/>
                    </a:lnTo>
                    <a:lnTo>
                      <a:pt x="0" y="20007"/>
                    </a:lnTo>
                    <a:lnTo>
                      <a:pt x="28375" y="20007"/>
                    </a:lnTo>
                    <a:lnTo>
                      <a:pt x="28375" y="2641"/>
                    </a:lnTo>
                    <a:lnTo>
                      <a:pt x="24849" y="3649"/>
                    </a:lnTo>
                    <a:lnTo>
                      <a:pt x="21855" y="7303"/>
                    </a:lnTo>
                    <a:lnTo>
                      <a:pt x="18153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10;p26">
                <a:extLst>
                  <a:ext uri="{FF2B5EF4-FFF2-40B4-BE49-F238E27FC236}">
                    <a16:creationId xmlns:a16="http://schemas.microsoft.com/office/drawing/2014/main" id="{A2CEECEC-4328-FAE3-BA56-966076CADABB}"/>
                  </a:ext>
                </a:extLst>
              </p:cNvPr>
              <p:cNvSpPr/>
              <p:nvPr/>
            </p:nvSpPr>
            <p:spPr>
              <a:xfrm>
                <a:off x="6265284" y="2819433"/>
                <a:ext cx="1260062" cy="709243"/>
              </a:xfrm>
              <a:custGeom>
                <a:avLst/>
                <a:gdLst/>
                <a:ahLst/>
                <a:cxnLst/>
                <a:rect l="l" t="t" r="r" b="b"/>
                <a:pathLst>
                  <a:path w="28721" h="16166" extrusionOk="0">
                    <a:moveTo>
                      <a:pt x="25041" y="1"/>
                    </a:moveTo>
                    <a:lnTo>
                      <a:pt x="25027" y="13"/>
                    </a:lnTo>
                    <a:cubicBezTo>
                      <a:pt x="24240" y="1036"/>
                      <a:pt x="23252" y="2306"/>
                      <a:pt x="22122" y="3767"/>
                    </a:cubicBezTo>
                    <a:lnTo>
                      <a:pt x="22122" y="3767"/>
                    </a:lnTo>
                    <a:cubicBezTo>
                      <a:pt x="20021" y="3763"/>
                      <a:pt x="17561" y="3759"/>
                      <a:pt x="14889" y="3759"/>
                    </a:cubicBezTo>
                    <a:lnTo>
                      <a:pt x="14859" y="3759"/>
                    </a:lnTo>
                    <a:lnTo>
                      <a:pt x="14841" y="3785"/>
                    </a:lnTo>
                    <a:cubicBezTo>
                      <a:pt x="13884" y="5376"/>
                      <a:pt x="12853" y="7089"/>
                      <a:pt x="11786" y="8863"/>
                    </a:cubicBezTo>
                    <a:cubicBezTo>
                      <a:pt x="10766" y="10563"/>
                      <a:pt x="9777" y="12212"/>
                      <a:pt x="8840" y="13769"/>
                    </a:cubicBezTo>
                    <a:lnTo>
                      <a:pt x="8840" y="13769"/>
                    </a:lnTo>
                    <a:cubicBezTo>
                      <a:pt x="7421" y="11828"/>
                      <a:pt x="6105" y="10033"/>
                      <a:pt x="4942" y="8444"/>
                    </a:cubicBezTo>
                    <a:lnTo>
                      <a:pt x="4903" y="8387"/>
                    </a:lnTo>
                    <a:lnTo>
                      <a:pt x="4864" y="8444"/>
                    </a:lnTo>
                    <a:cubicBezTo>
                      <a:pt x="3387" y="10782"/>
                      <a:pt x="2168" y="12704"/>
                      <a:pt x="1315" y="14055"/>
                    </a:cubicBezTo>
                    <a:cubicBezTo>
                      <a:pt x="896" y="14723"/>
                      <a:pt x="563" y="15247"/>
                      <a:pt x="337" y="15610"/>
                    </a:cubicBezTo>
                    <a:cubicBezTo>
                      <a:pt x="228" y="15790"/>
                      <a:pt x="144" y="15925"/>
                      <a:pt x="83" y="16022"/>
                    </a:cubicBezTo>
                    <a:cubicBezTo>
                      <a:pt x="26" y="16117"/>
                      <a:pt x="0" y="16165"/>
                      <a:pt x="0" y="16165"/>
                    </a:cubicBezTo>
                    <a:cubicBezTo>
                      <a:pt x="0" y="16165"/>
                      <a:pt x="35" y="16122"/>
                      <a:pt x="97" y="16030"/>
                    </a:cubicBezTo>
                    <a:cubicBezTo>
                      <a:pt x="158" y="15933"/>
                      <a:pt x="245" y="15798"/>
                      <a:pt x="359" y="15628"/>
                    </a:cubicBezTo>
                    <a:cubicBezTo>
                      <a:pt x="595" y="15265"/>
                      <a:pt x="931" y="14745"/>
                      <a:pt x="1359" y="14081"/>
                    </a:cubicBezTo>
                    <a:cubicBezTo>
                      <a:pt x="2213" y="12751"/>
                      <a:pt x="3432" y="10853"/>
                      <a:pt x="4909" y="8556"/>
                    </a:cubicBezTo>
                    <a:lnTo>
                      <a:pt x="4909" y="8556"/>
                    </a:lnTo>
                    <a:cubicBezTo>
                      <a:pt x="6070" y="10150"/>
                      <a:pt x="7380" y="11954"/>
                      <a:pt x="8797" y="13902"/>
                    </a:cubicBezTo>
                    <a:lnTo>
                      <a:pt x="8849" y="13972"/>
                    </a:lnTo>
                    <a:lnTo>
                      <a:pt x="8893" y="13898"/>
                    </a:lnTo>
                    <a:cubicBezTo>
                      <a:pt x="9841" y="12320"/>
                      <a:pt x="10847" y="10650"/>
                      <a:pt x="11887" y="8920"/>
                    </a:cubicBezTo>
                    <a:cubicBezTo>
                      <a:pt x="12947" y="7155"/>
                      <a:pt x="13973" y="5451"/>
                      <a:pt x="14922" y="3868"/>
                    </a:cubicBezTo>
                    <a:lnTo>
                      <a:pt x="14922" y="3868"/>
                    </a:lnTo>
                    <a:cubicBezTo>
                      <a:pt x="17592" y="3863"/>
                      <a:pt x="20050" y="3863"/>
                      <a:pt x="22148" y="3859"/>
                    </a:cubicBezTo>
                    <a:lnTo>
                      <a:pt x="22169" y="3859"/>
                    </a:lnTo>
                    <a:lnTo>
                      <a:pt x="22183" y="3841"/>
                    </a:lnTo>
                    <a:cubicBezTo>
                      <a:pt x="23306" y="2371"/>
                      <a:pt x="24285" y="1094"/>
                      <a:pt x="25070" y="65"/>
                    </a:cubicBezTo>
                    <a:lnTo>
                      <a:pt x="25070" y="65"/>
                    </a:lnTo>
                    <a:cubicBezTo>
                      <a:pt x="26221" y="57"/>
                      <a:pt x="27133" y="53"/>
                      <a:pt x="27760" y="49"/>
                    </a:cubicBezTo>
                    <a:cubicBezTo>
                      <a:pt x="28069" y="49"/>
                      <a:pt x="28310" y="44"/>
                      <a:pt x="28476" y="44"/>
                    </a:cubicBezTo>
                    <a:cubicBezTo>
                      <a:pt x="28555" y="39"/>
                      <a:pt x="28611" y="39"/>
                      <a:pt x="28660" y="39"/>
                    </a:cubicBezTo>
                    <a:cubicBezTo>
                      <a:pt x="28698" y="35"/>
                      <a:pt x="28720" y="35"/>
                      <a:pt x="28720" y="35"/>
                    </a:cubicBezTo>
                    <a:cubicBezTo>
                      <a:pt x="28720" y="31"/>
                      <a:pt x="28698" y="31"/>
                      <a:pt x="28660" y="31"/>
                    </a:cubicBezTo>
                    <a:cubicBezTo>
                      <a:pt x="28611" y="27"/>
                      <a:pt x="28555" y="27"/>
                      <a:pt x="28476" y="27"/>
                    </a:cubicBezTo>
                    <a:cubicBezTo>
                      <a:pt x="28310" y="23"/>
                      <a:pt x="28069" y="17"/>
                      <a:pt x="27760" y="17"/>
                    </a:cubicBezTo>
                    <a:cubicBezTo>
                      <a:pt x="27130" y="13"/>
                      <a:pt x="26213" y="9"/>
                      <a:pt x="250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11;p26">
                <a:extLst>
                  <a:ext uri="{FF2B5EF4-FFF2-40B4-BE49-F238E27FC236}">
                    <a16:creationId xmlns:a16="http://schemas.microsoft.com/office/drawing/2014/main" id="{C758D37C-F677-44F8-5AE2-F40469AE9DAC}"/>
                  </a:ext>
                </a:extLst>
              </p:cNvPr>
              <p:cNvSpPr/>
              <p:nvPr/>
            </p:nvSpPr>
            <p:spPr>
              <a:xfrm>
                <a:off x="6508159" y="3234899"/>
                <a:ext cx="24569" cy="2360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8" extrusionOk="0">
                    <a:moveTo>
                      <a:pt x="281" y="1"/>
                    </a:moveTo>
                    <a:cubicBezTo>
                      <a:pt x="128" y="1"/>
                      <a:pt x="1" y="123"/>
                      <a:pt x="1" y="271"/>
                    </a:cubicBezTo>
                    <a:cubicBezTo>
                      <a:pt x="1" y="416"/>
                      <a:pt x="128" y="538"/>
                      <a:pt x="281" y="538"/>
                    </a:cubicBezTo>
                    <a:cubicBezTo>
                      <a:pt x="434" y="538"/>
                      <a:pt x="560" y="416"/>
                      <a:pt x="560" y="271"/>
                    </a:cubicBezTo>
                    <a:cubicBezTo>
                      <a:pt x="560" y="123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12;p26">
                <a:extLst>
                  <a:ext uri="{FF2B5EF4-FFF2-40B4-BE49-F238E27FC236}">
                    <a16:creationId xmlns:a16="http://schemas.microsoft.com/office/drawing/2014/main" id="{E3C18202-FF98-78B6-5D88-29C4E393F035}"/>
                  </a:ext>
                </a:extLst>
              </p:cNvPr>
              <p:cNvSpPr/>
              <p:nvPr/>
            </p:nvSpPr>
            <p:spPr>
              <a:xfrm>
                <a:off x="6239970" y="3886175"/>
                <a:ext cx="157985" cy="152281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471" extrusionOk="0">
                    <a:moveTo>
                      <a:pt x="1801" y="1"/>
                    </a:moveTo>
                    <a:cubicBezTo>
                      <a:pt x="805" y="1"/>
                      <a:pt x="0" y="779"/>
                      <a:pt x="0" y="1735"/>
                    </a:cubicBezTo>
                    <a:cubicBezTo>
                      <a:pt x="0" y="2693"/>
                      <a:pt x="805" y="3470"/>
                      <a:pt x="1801" y="3470"/>
                    </a:cubicBezTo>
                    <a:cubicBezTo>
                      <a:pt x="2792" y="3470"/>
                      <a:pt x="3601" y="2693"/>
                      <a:pt x="3601" y="1735"/>
                    </a:cubicBezTo>
                    <a:cubicBezTo>
                      <a:pt x="3601" y="779"/>
                      <a:pt x="2792" y="1"/>
                      <a:pt x="18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13;p26">
                <a:extLst>
                  <a:ext uri="{FF2B5EF4-FFF2-40B4-BE49-F238E27FC236}">
                    <a16:creationId xmlns:a16="http://schemas.microsoft.com/office/drawing/2014/main" id="{CAEFEE24-E10C-7BDA-93DC-ECA9E89B6078}"/>
                  </a:ext>
                </a:extLst>
              </p:cNvPr>
              <p:cNvSpPr/>
              <p:nvPr/>
            </p:nvSpPr>
            <p:spPr>
              <a:xfrm>
                <a:off x="6515090" y="3911314"/>
                <a:ext cx="927816" cy="28605"/>
              </a:xfrm>
              <a:custGeom>
                <a:avLst/>
                <a:gdLst/>
                <a:ahLst/>
                <a:cxnLst/>
                <a:rect l="l" t="t" r="r" b="b"/>
                <a:pathLst>
                  <a:path w="21148" h="652" extrusionOk="0">
                    <a:moveTo>
                      <a:pt x="0" y="0"/>
                    </a:moveTo>
                    <a:lnTo>
                      <a:pt x="0" y="652"/>
                    </a:lnTo>
                    <a:lnTo>
                      <a:pt x="21148" y="652"/>
                    </a:lnTo>
                    <a:lnTo>
                      <a:pt x="211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14;p26">
                <a:extLst>
                  <a:ext uri="{FF2B5EF4-FFF2-40B4-BE49-F238E27FC236}">
                    <a16:creationId xmlns:a16="http://schemas.microsoft.com/office/drawing/2014/main" id="{654A2B9C-C0FF-D126-E8F2-122152981B16}"/>
                  </a:ext>
                </a:extLst>
              </p:cNvPr>
              <p:cNvSpPr/>
              <p:nvPr/>
            </p:nvSpPr>
            <p:spPr>
              <a:xfrm>
                <a:off x="6515090" y="3982430"/>
                <a:ext cx="385244" cy="28649"/>
              </a:xfrm>
              <a:custGeom>
                <a:avLst/>
                <a:gdLst/>
                <a:ahLst/>
                <a:cxnLst/>
                <a:rect l="l" t="t" r="r" b="b"/>
                <a:pathLst>
                  <a:path w="8781" h="653" extrusionOk="0">
                    <a:moveTo>
                      <a:pt x="0" y="1"/>
                    </a:moveTo>
                    <a:lnTo>
                      <a:pt x="0" y="652"/>
                    </a:lnTo>
                    <a:lnTo>
                      <a:pt x="8780" y="652"/>
                    </a:lnTo>
                    <a:lnTo>
                      <a:pt x="87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215;p26">
              <a:extLst>
                <a:ext uri="{FF2B5EF4-FFF2-40B4-BE49-F238E27FC236}">
                  <a16:creationId xmlns:a16="http://schemas.microsoft.com/office/drawing/2014/main" id="{E015741B-91CE-D145-8B9F-B5B01ABD80E1}"/>
                </a:ext>
              </a:extLst>
            </p:cNvPr>
            <p:cNvGrpSpPr/>
            <p:nvPr/>
          </p:nvGrpSpPr>
          <p:grpSpPr>
            <a:xfrm>
              <a:off x="3940094" y="1807838"/>
              <a:ext cx="1294564" cy="589573"/>
              <a:chOff x="3940094" y="1807838"/>
              <a:chExt cx="1294564" cy="589573"/>
            </a:xfrm>
          </p:grpSpPr>
          <p:grpSp>
            <p:nvGrpSpPr>
              <p:cNvPr id="176" name="Google Shape;216;p26">
                <a:extLst>
                  <a:ext uri="{FF2B5EF4-FFF2-40B4-BE49-F238E27FC236}">
                    <a16:creationId xmlns:a16="http://schemas.microsoft.com/office/drawing/2014/main" id="{B2B4F546-6D8D-B080-9B26-8B092C0E029E}"/>
                  </a:ext>
                </a:extLst>
              </p:cNvPr>
              <p:cNvGrpSpPr/>
              <p:nvPr/>
            </p:nvGrpSpPr>
            <p:grpSpPr>
              <a:xfrm>
                <a:off x="3940094" y="1807838"/>
                <a:ext cx="1294564" cy="589573"/>
                <a:chOff x="3543907" y="2562740"/>
                <a:chExt cx="1294564" cy="381675"/>
              </a:xfrm>
            </p:grpSpPr>
            <p:sp>
              <p:nvSpPr>
                <p:cNvPr id="183" name="Google Shape;217;p26">
                  <a:extLst>
                    <a:ext uri="{FF2B5EF4-FFF2-40B4-BE49-F238E27FC236}">
                      <a16:creationId xmlns:a16="http://schemas.microsoft.com/office/drawing/2014/main" id="{9E10C6FE-9C52-3CFB-84CA-A5D7D4C6E9F5}"/>
                    </a:ext>
                  </a:extLst>
                </p:cNvPr>
                <p:cNvSpPr/>
                <p:nvPr/>
              </p:nvSpPr>
              <p:spPr>
                <a:xfrm>
                  <a:off x="3597011" y="2562740"/>
                  <a:ext cx="1241460" cy="348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7" h="7936" extrusionOk="0">
                      <a:moveTo>
                        <a:pt x="722" y="0"/>
                      </a:moveTo>
                      <a:cubicBezTo>
                        <a:pt x="324" y="0"/>
                        <a:pt x="0" y="323"/>
                        <a:pt x="0" y="725"/>
                      </a:cubicBezTo>
                      <a:lnTo>
                        <a:pt x="0" y="7211"/>
                      </a:lnTo>
                      <a:cubicBezTo>
                        <a:pt x="0" y="7613"/>
                        <a:pt x="324" y="7936"/>
                        <a:pt x="722" y="7936"/>
                      </a:cubicBezTo>
                      <a:lnTo>
                        <a:pt x="27576" y="7936"/>
                      </a:lnTo>
                      <a:cubicBezTo>
                        <a:pt x="27973" y="7936"/>
                        <a:pt x="28296" y="7613"/>
                        <a:pt x="28296" y="7211"/>
                      </a:cubicBezTo>
                      <a:lnTo>
                        <a:pt x="28296" y="725"/>
                      </a:lnTo>
                      <a:cubicBezTo>
                        <a:pt x="28296" y="323"/>
                        <a:pt x="27973" y="0"/>
                        <a:pt x="27576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218;p26">
                  <a:extLst>
                    <a:ext uri="{FF2B5EF4-FFF2-40B4-BE49-F238E27FC236}">
                      <a16:creationId xmlns:a16="http://schemas.microsoft.com/office/drawing/2014/main" id="{A3F6F18E-D92A-2A5D-9D70-706647396AF6}"/>
                    </a:ext>
                  </a:extLst>
                </p:cNvPr>
                <p:cNvSpPr/>
                <p:nvPr/>
              </p:nvSpPr>
              <p:spPr>
                <a:xfrm>
                  <a:off x="3543907" y="2596242"/>
                  <a:ext cx="1241460" cy="348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7" h="7936" extrusionOk="0">
                      <a:moveTo>
                        <a:pt x="722" y="0"/>
                      </a:moveTo>
                      <a:cubicBezTo>
                        <a:pt x="324" y="0"/>
                        <a:pt x="0" y="323"/>
                        <a:pt x="0" y="725"/>
                      </a:cubicBezTo>
                      <a:lnTo>
                        <a:pt x="0" y="7211"/>
                      </a:lnTo>
                      <a:cubicBezTo>
                        <a:pt x="0" y="7613"/>
                        <a:pt x="324" y="7936"/>
                        <a:pt x="722" y="7936"/>
                      </a:cubicBezTo>
                      <a:lnTo>
                        <a:pt x="27576" y="7936"/>
                      </a:lnTo>
                      <a:cubicBezTo>
                        <a:pt x="27973" y="7936"/>
                        <a:pt x="28296" y="7613"/>
                        <a:pt x="28296" y="7211"/>
                      </a:cubicBezTo>
                      <a:lnTo>
                        <a:pt x="28296" y="725"/>
                      </a:lnTo>
                      <a:cubicBezTo>
                        <a:pt x="28296" y="323"/>
                        <a:pt x="27973" y="0"/>
                        <a:pt x="2757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7" name="Google Shape;219;p26">
                <a:extLst>
                  <a:ext uri="{FF2B5EF4-FFF2-40B4-BE49-F238E27FC236}">
                    <a16:creationId xmlns:a16="http://schemas.microsoft.com/office/drawing/2014/main" id="{32CBD425-FF29-BC49-2311-D05CCA39210D}"/>
                  </a:ext>
                </a:extLst>
              </p:cNvPr>
              <p:cNvSpPr/>
              <p:nvPr/>
            </p:nvSpPr>
            <p:spPr>
              <a:xfrm>
                <a:off x="4099654" y="1961924"/>
                <a:ext cx="114112" cy="114156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602" extrusionOk="0">
                    <a:moveTo>
                      <a:pt x="1302" y="1"/>
                    </a:moveTo>
                    <a:cubicBezTo>
                      <a:pt x="582" y="1"/>
                      <a:pt x="1" y="582"/>
                      <a:pt x="1" y="1298"/>
                    </a:cubicBezTo>
                    <a:cubicBezTo>
                      <a:pt x="1" y="2020"/>
                      <a:pt x="582" y="2601"/>
                      <a:pt x="1302" y="2601"/>
                    </a:cubicBezTo>
                    <a:cubicBezTo>
                      <a:pt x="2020" y="2601"/>
                      <a:pt x="2601" y="2020"/>
                      <a:pt x="2601" y="1298"/>
                    </a:cubicBezTo>
                    <a:cubicBezTo>
                      <a:pt x="2601" y="582"/>
                      <a:pt x="2020" y="1"/>
                      <a:pt x="130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20;p26">
                <a:extLst>
                  <a:ext uri="{FF2B5EF4-FFF2-40B4-BE49-F238E27FC236}">
                    <a16:creationId xmlns:a16="http://schemas.microsoft.com/office/drawing/2014/main" id="{D1F63005-B714-3484-B332-3846A851FCC0}"/>
                  </a:ext>
                </a:extLst>
              </p:cNvPr>
              <p:cNvSpPr/>
              <p:nvPr/>
            </p:nvSpPr>
            <p:spPr>
              <a:xfrm>
                <a:off x="4270842" y="1979561"/>
                <a:ext cx="397704" cy="22112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504" extrusionOk="0">
                    <a:moveTo>
                      <a:pt x="0" y="1"/>
                    </a:moveTo>
                    <a:lnTo>
                      <a:pt x="0" y="503"/>
                    </a:lnTo>
                    <a:lnTo>
                      <a:pt x="9064" y="503"/>
                    </a:lnTo>
                    <a:lnTo>
                      <a:pt x="9064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21;p26">
                <a:extLst>
                  <a:ext uri="{FF2B5EF4-FFF2-40B4-BE49-F238E27FC236}">
                    <a16:creationId xmlns:a16="http://schemas.microsoft.com/office/drawing/2014/main" id="{9CDC2701-C4C8-2C3A-3B66-CBBE11372647}"/>
                  </a:ext>
                </a:extLst>
              </p:cNvPr>
              <p:cNvSpPr/>
              <p:nvPr/>
            </p:nvSpPr>
            <p:spPr>
              <a:xfrm>
                <a:off x="4270842" y="2029574"/>
                <a:ext cx="773516" cy="22331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509" extrusionOk="0">
                    <a:moveTo>
                      <a:pt x="0" y="1"/>
                    </a:moveTo>
                    <a:lnTo>
                      <a:pt x="0" y="508"/>
                    </a:lnTo>
                    <a:lnTo>
                      <a:pt x="17630" y="508"/>
                    </a:lnTo>
                    <a:lnTo>
                      <a:pt x="1763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22;p26">
                <a:extLst>
                  <a:ext uri="{FF2B5EF4-FFF2-40B4-BE49-F238E27FC236}">
                    <a16:creationId xmlns:a16="http://schemas.microsoft.com/office/drawing/2014/main" id="{7B8FDA3A-AE44-0D31-9683-0BA0617855A5}"/>
                  </a:ext>
                </a:extLst>
              </p:cNvPr>
              <p:cNvSpPr/>
              <p:nvPr/>
            </p:nvSpPr>
            <p:spPr>
              <a:xfrm>
                <a:off x="4099654" y="2137367"/>
                <a:ext cx="114112" cy="114112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601" extrusionOk="0">
                    <a:moveTo>
                      <a:pt x="1302" y="0"/>
                    </a:moveTo>
                    <a:cubicBezTo>
                      <a:pt x="582" y="0"/>
                      <a:pt x="1" y="581"/>
                      <a:pt x="1" y="1299"/>
                    </a:cubicBezTo>
                    <a:cubicBezTo>
                      <a:pt x="1" y="2019"/>
                      <a:pt x="582" y="2600"/>
                      <a:pt x="1302" y="2600"/>
                    </a:cubicBezTo>
                    <a:cubicBezTo>
                      <a:pt x="2020" y="2600"/>
                      <a:pt x="2601" y="2019"/>
                      <a:pt x="2601" y="1299"/>
                    </a:cubicBezTo>
                    <a:cubicBezTo>
                      <a:pt x="2601" y="581"/>
                      <a:pt x="2020" y="0"/>
                      <a:pt x="130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23;p26">
                <a:extLst>
                  <a:ext uri="{FF2B5EF4-FFF2-40B4-BE49-F238E27FC236}">
                    <a16:creationId xmlns:a16="http://schemas.microsoft.com/office/drawing/2014/main" id="{5A6134FB-A3EB-074F-1224-AA26A84C6544}"/>
                  </a:ext>
                </a:extLst>
              </p:cNvPr>
              <p:cNvSpPr/>
              <p:nvPr/>
            </p:nvSpPr>
            <p:spPr>
              <a:xfrm>
                <a:off x="4270842" y="2154960"/>
                <a:ext cx="203086" cy="22156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505" extrusionOk="0">
                    <a:moveTo>
                      <a:pt x="0" y="1"/>
                    </a:moveTo>
                    <a:lnTo>
                      <a:pt x="0" y="504"/>
                    </a:lnTo>
                    <a:lnTo>
                      <a:pt x="4629" y="504"/>
                    </a:lnTo>
                    <a:lnTo>
                      <a:pt x="46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24;p26">
                <a:extLst>
                  <a:ext uri="{FF2B5EF4-FFF2-40B4-BE49-F238E27FC236}">
                    <a16:creationId xmlns:a16="http://schemas.microsoft.com/office/drawing/2014/main" id="{60754A99-FF35-516A-745D-495D1A03C562}"/>
                  </a:ext>
                </a:extLst>
              </p:cNvPr>
              <p:cNvSpPr/>
              <p:nvPr/>
            </p:nvSpPr>
            <p:spPr>
              <a:xfrm>
                <a:off x="4270842" y="2205018"/>
                <a:ext cx="773516" cy="22287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508" extrusionOk="0">
                    <a:moveTo>
                      <a:pt x="0" y="1"/>
                    </a:moveTo>
                    <a:lnTo>
                      <a:pt x="0" y="508"/>
                    </a:lnTo>
                    <a:lnTo>
                      <a:pt x="17630" y="508"/>
                    </a:lnTo>
                    <a:lnTo>
                      <a:pt x="1763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225;p26">
              <a:extLst>
                <a:ext uri="{FF2B5EF4-FFF2-40B4-BE49-F238E27FC236}">
                  <a16:creationId xmlns:a16="http://schemas.microsoft.com/office/drawing/2014/main" id="{C92D12C6-E445-B293-741D-5271318837F8}"/>
                </a:ext>
              </a:extLst>
            </p:cNvPr>
            <p:cNvGrpSpPr/>
            <p:nvPr/>
          </p:nvGrpSpPr>
          <p:grpSpPr>
            <a:xfrm>
              <a:off x="6193917" y="1459403"/>
              <a:ext cx="906007" cy="136663"/>
              <a:chOff x="5966342" y="1378202"/>
              <a:chExt cx="906007" cy="136663"/>
            </a:xfrm>
          </p:grpSpPr>
          <p:sp>
            <p:nvSpPr>
              <p:cNvPr id="186" name="Google Shape;226;p26">
                <a:extLst>
                  <a:ext uri="{FF2B5EF4-FFF2-40B4-BE49-F238E27FC236}">
                    <a16:creationId xmlns:a16="http://schemas.microsoft.com/office/drawing/2014/main" id="{88226175-03C2-FDF4-042D-164DF86E6F47}"/>
                  </a:ext>
                </a:extLst>
              </p:cNvPr>
              <p:cNvSpPr/>
              <p:nvPr/>
            </p:nvSpPr>
            <p:spPr>
              <a:xfrm>
                <a:off x="5966342" y="1378202"/>
                <a:ext cx="153861" cy="136663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3115" extrusionOk="0">
                    <a:moveTo>
                      <a:pt x="1755" y="0"/>
                    </a:moveTo>
                    <a:cubicBezTo>
                      <a:pt x="1298" y="0"/>
                      <a:pt x="846" y="200"/>
                      <a:pt x="539" y="582"/>
                    </a:cubicBezTo>
                    <a:cubicBezTo>
                      <a:pt x="1" y="1255"/>
                      <a:pt x="110" y="2234"/>
                      <a:pt x="779" y="2772"/>
                    </a:cubicBezTo>
                    <a:cubicBezTo>
                      <a:pt x="1068" y="3002"/>
                      <a:pt x="1412" y="3115"/>
                      <a:pt x="1754" y="3115"/>
                    </a:cubicBezTo>
                    <a:cubicBezTo>
                      <a:pt x="2210" y="3115"/>
                      <a:pt x="2661" y="2915"/>
                      <a:pt x="2968" y="2531"/>
                    </a:cubicBezTo>
                    <a:cubicBezTo>
                      <a:pt x="3506" y="1863"/>
                      <a:pt x="3401" y="879"/>
                      <a:pt x="2728" y="342"/>
                    </a:cubicBezTo>
                    <a:cubicBezTo>
                      <a:pt x="2440" y="112"/>
                      <a:pt x="2096" y="0"/>
                      <a:pt x="175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27;p26">
                <a:extLst>
                  <a:ext uri="{FF2B5EF4-FFF2-40B4-BE49-F238E27FC236}">
                    <a16:creationId xmlns:a16="http://schemas.microsoft.com/office/drawing/2014/main" id="{CF985666-36BD-A430-0ECB-415F8F49FCBD}"/>
                  </a:ext>
                </a:extLst>
              </p:cNvPr>
              <p:cNvSpPr/>
              <p:nvPr/>
            </p:nvSpPr>
            <p:spPr>
              <a:xfrm>
                <a:off x="6003940" y="1423214"/>
                <a:ext cx="78839" cy="50146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143" extrusionOk="0">
                    <a:moveTo>
                      <a:pt x="1767" y="1"/>
                    </a:moveTo>
                    <a:cubicBezTo>
                      <a:pt x="1725" y="1"/>
                      <a:pt x="1324" y="360"/>
                      <a:pt x="853" y="819"/>
                    </a:cubicBezTo>
                    <a:cubicBezTo>
                      <a:pt x="797" y="875"/>
                      <a:pt x="741" y="928"/>
                      <a:pt x="686" y="981"/>
                    </a:cubicBezTo>
                    <a:lnTo>
                      <a:pt x="686" y="981"/>
                    </a:lnTo>
                    <a:cubicBezTo>
                      <a:pt x="336" y="636"/>
                      <a:pt x="62" y="394"/>
                      <a:pt x="26" y="394"/>
                    </a:cubicBezTo>
                    <a:cubicBezTo>
                      <a:pt x="25" y="394"/>
                      <a:pt x="24" y="394"/>
                      <a:pt x="23" y="395"/>
                    </a:cubicBezTo>
                    <a:cubicBezTo>
                      <a:pt x="1" y="413"/>
                      <a:pt x="267" y="714"/>
                      <a:pt x="647" y="1099"/>
                    </a:cubicBezTo>
                    <a:lnTo>
                      <a:pt x="687" y="1143"/>
                    </a:lnTo>
                    <a:lnTo>
                      <a:pt x="726" y="1103"/>
                    </a:lnTo>
                    <a:cubicBezTo>
                      <a:pt x="796" y="1038"/>
                      <a:pt x="862" y="972"/>
                      <a:pt x="931" y="902"/>
                    </a:cubicBezTo>
                    <a:cubicBezTo>
                      <a:pt x="1421" y="430"/>
                      <a:pt x="1796" y="28"/>
                      <a:pt x="1770" y="2"/>
                    </a:cubicBezTo>
                    <a:cubicBezTo>
                      <a:pt x="1770" y="1"/>
                      <a:pt x="1769" y="1"/>
                      <a:pt x="1767" y="1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28;p26">
                <a:extLst>
                  <a:ext uri="{FF2B5EF4-FFF2-40B4-BE49-F238E27FC236}">
                    <a16:creationId xmlns:a16="http://schemas.microsoft.com/office/drawing/2014/main" id="{F225A74B-B12B-8A34-F362-737006CF8F56}"/>
                  </a:ext>
                </a:extLst>
              </p:cNvPr>
              <p:cNvSpPr/>
              <p:nvPr/>
            </p:nvSpPr>
            <p:spPr>
              <a:xfrm>
                <a:off x="6235364" y="1411237"/>
                <a:ext cx="636985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14519" h="118" extrusionOk="0">
                    <a:moveTo>
                      <a:pt x="7259" y="0"/>
                    </a:moveTo>
                    <a:cubicBezTo>
                      <a:pt x="3252" y="0"/>
                      <a:pt x="0" y="26"/>
                      <a:pt x="0" y="61"/>
                    </a:cubicBezTo>
                    <a:cubicBezTo>
                      <a:pt x="0" y="91"/>
                      <a:pt x="3252" y="117"/>
                      <a:pt x="7259" y="117"/>
                    </a:cubicBezTo>
                    <a:cubicBezTo>
                      <a:pt x="11267" y="117"/>
                      <a:pt x="14518" y="91"/>
                      <a:pt x="14518" y="61"/>
                    </a:cubicBezTo>
                    <a:cubicBezTo>
                      <a:pt x="14518" y="26"/>
                      <a:pt x="11267" y="0"/>
                      <a:pt x="725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29;p26">
                <a:extLst>
                  <a:ext uri="{FF2B5EF4-FFF2-40B4-BE49-F238E27FC236}">
                    <a16:creationId xmlns:a16="http://schemas.microsoft.com/office/drawing/2014/main" id="{84D0D75D-3292-775C-2A07-02801CC513DB}"/>
                  </a:ext>
                </a:extLst>
              </p:cNvPr>
              <p:cNvSpPr/>
              <p:nvPr/>
            </p:nvSpPr>
            <p:spPr>
              <a:xfrm>
                <a:off x="6242822" y="1473535"/>
                <a:ext cx="368178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8392" h="114" extrusionOk="0">
                    <a:moveTo>
                      <a:pt x="4196" y="0"/>
                    </a:moveTo>
                    <a:cubicBezTo>
                      <a:pt x="1880" y="0"/>
                      <a:pt x="0" y="22"/>
                      <a:pt x="0" y="57"/>
                    </a:cubicBezTo>
                    <a:cubicBezTo>
                      <a:pt x="0" y="87"/>
                      <a:pt x="1880" y="113"/>
                      <a:pt x="4196" y="113"/>
                    </a:cubicBezTo>
                    <a:cubicBezTo>
                      <a:pt x="6513" y="113"/>
                      <a:pt x="8391" y="87"/>
                      <a:pt x="8391" y="57"/>
                    </a:cubicBezTo>
                    <a:cubicBezTo>
                      <a:pt x="8391" y="22"/>
                      <a:pt x="6513" y="0"/>
                      <a:pt x="419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230;p26">
              <a:extLst>
                <a:ext uri="{FF2B5EF4-FFF2-40B4-BE49-F238E27FC236}">
                  <a16:creationId xmlns:a16="http://schemas.microsoft.com/office/drawing/2014/main" id="{0133A1B7-C87E-5E7E-0E45-52F040C62B81}"/>
                </a:ext>
              </a:extLst>
            </p:cNvPr>
            <p:cNvGrpSpPr/>
            <p:nvPr/>
          </p:nvGrpSpPr>
          <p:grpSpPr>
            <a:xfrm>
              <a:off x="8042062" y="2843136"/>
              <a:ext cx="496812" cy="472595"/>
              <a:chOff x="7814487" y="2708836"/>
              <a:chExt cx="496812" cy="472595"/>
            </a:xfrm>
          </p:grpSpPr>
          <p:sp>
            <p:nvSpPr>
              <p:cNvPr id="191" name="Google Shape;231;p26">
                <a:extLst>
                  <a:ext uri="{FF2B5EF4-FFF2-40B4-BE49-F238E27FC236}">
                    <a16:creationId xmlns:a16="http://schemas.microsoft.com/office/drawing/2014/main" id="{122646C9-E5F4-32EC-796A-FE3D38038BF4}"/>
                  </a:ext>
                </a:extLst>
              </p:cNvPr>
              <p:cNvSpPr/>
              <p:nvPr/>
            </p:nvSpPr>
            <p:spPr>
              <a:xfrm>
                <a:off x="7814487" y="2708836"/>
                <a:ext cx="496812" cy="472595"/>
              </a:xfrm>
              <a:custGeom>
                <a:avLst/>
                <a:gdLst/>
                <a:ahLst/>
                <a:cxnLst/>
                <a:rect l="l" t="t" r="r" b="b"/>
                <a:pathLst>
                  <a:path w="11324" h="10772" extrusionOk="0">
                    <a:moveTo>
                      <a:pt x="5922" y="1"/>
                    </a:moveTo>
                    <a:cubicBezTo>
                      <a:pt x="5106" y="1"/>
                      <a:pt x="4261" y="192"/>
                      <a:pt x="3483" y="573"/>
                    </a:cubicBezTo>
                    <a:cubicBezTo>
                      <a:pt x="2399" y="1115"/>
                      <a:pt x="1473" y="2063"/>
                      <a:pt x="957" y="3243"/>
                    </a:cubicBezTo>
                    <a:cubicBezTo>
                      <a:pt x="555" y="4152"/>
                      <a:pt x="442" y="5153"/>
                      <a:pt x="555" y="6088"/>
                    </a:cubicBezTo>
                    <a:cubicBezTo>
                      <a:pt x="621" y="6556"/>
                      <a:pt x="743" y="7006"/>
                      <a:pt x="910" y="7430"/>
                    </a:cubicBezTo>
                    <a:cubicBezTo>
                      <a:pt x="1077" y="7838"/>
                      <a:pt x="1295" y="8215"/>
                      <a:pt x="1542" y="8563"/>
                    </a:cubicBezTo>
                    <a:lnTo>
                      <a:pt x="1542" y="8563"/>
                    </a:lnTo>
                    <a:cubicBezTo>
                      <a:pt x="1044" y="9137"/>
                      <a:pt x="560" y="9694"/>
                      <a:pt x="101" y="10223"/>
                    </a:cubicBezTo>
                    <a:lnTo>
                      <a:pt x="0" y="10336"/>
                    </a:lnTo>
                    <a:lnTo>
                      <a:pt x="0" y="10336"/>
                    </a:lnTo>
                    <a:lnTo>
                      <a:pt x="153" y="10306"/>
                    </a:lnTo>
                    <a:cubicBezTo>
                      <a:pt x="1085" y="10128"/>
                      <a:pt x="1978" y="9954"/>
                      <a:pt x="2797" y="9798"/>
                    </a:cubicBezTo>
                    <a:lnTo>
                      <a:pt x="2797" y="9798"/>
                    </a:lnTo>
                    <a:cubicBezTo>
                      <a:pt x="3776" y="10473"/>
                      <a:pt x="4868" y="10768"/>
                      <a:pt x="5822" y="10768"/>
                    </a:cubicBezTo>
                    <a:cubicBezTo>
                      <a:pt x="5831" y="10768"/>
                      <a:pt x="5839" y="10768"/>
                      <a:pt x="5847" y="10768"/>
                    </a:cubicBezTo>
                    <a:cubicBezTo>
                      <a:pt x="5892" y="10770"/>
                      <a:pt x="5938" y="10771"/>
                      <a:pt x="5984" y="10771"/>
                    </a:cubicBezTo>
                    <a:cubicBezTo>
                      <a:pt x="6057" y="10771"/>
                      <a:pt x="6131" y="10768"/>
                      <a:pt x="6201" y="10760"/>
                    </a:cubicBezTo>
                    <a:cubicBezTo>
                      <a:pt x="6319" y="10751"/>
                      <a:pt x="6433" y="10747"/>
                      <a:pt x="6547" y="10734"/>
                    </a:cubicBezTo>
                    <a:cubicBezTo>
                      <a:pt x="6769" y="10695"/>
                      <a:pt x="6983" y="10673"/>
                      <a:pt x="7185" y="10611"/>
                    </a:cubicBezTo>
                    <a:cubicBezTo>
                      <a:pt x="7285" y="10585"/>
                      <a:pt x="7386" y="10558"/>
                      <a:pt x="7481" y="10532"/>
                    </a:cubicBezTo>
                    <a:cubicBezTo>
                      <a:pt x="7574" y="10498"/>
                      <a:pt x="7665" y="10467"/>
                      <a:pt x="7757" y="10432"/>
                    </a:cubicBezTo>
                    <a:cubicBezTo>
                      <a:pt x="7941" y="10375"/>
                      <a:pt x="8098" y="10288"/>
                      <a:pt x="8256" y="10217"/>
                    </a:cubicBezTo>
                    <a:cubicBezTo>
                      <a:pt x="8875" y="9912"/>
                      <a:pt x="9287" y="9558"/>
                      <a:pt x="9557" y="9313"/>
                    </a:cubicBezTo>
                    <a:cubicBezTo>
                      <a:pt x="9688" y="9186"/>
                      <a:pt x="9776" y="9077"/>
                      <a:pt x="9841" y="9011"/>
                    </a:cubicBezTo>
                    <a:cubicBezTo>
                      <a:pt x="9907" y="8942"/>
                      <a:pt x="9934" y="8902"/>
                      <a:pt x="9934" y="8902"/>
                    </a:cubicBezTo>
                    <a:lnTo>
                      <a:pt x="9934" y="8902"/>
                    </a:lnTo>
                    <a:cubicBezTo>
                      <a:pt x="9934" y="8902"/>
                      <a:pt x="9898" y="8933"/>
                      <a:pt x="9833" y="8999"/>
                    </a:cubicBezTo>
                    <a:cubicBezTo>
                      <a:pt x="9763" y="9064"/>
                      <a:pt x="9671" y="9169"/>
                      <a:pt x="9536" y="9291"/>
                    </a:cubicBezTo>
                    <a:cubicBezTo>
                      <a:pt x="9265" y="9527"/>
                      <a:pt x="8849" y="9872"/>
                      <a:pt x="8234" y="10170"/>
                    </a:cubicBezTo>
                    <a:cubicBezTo>
                      <a:pt x="8076" y="10240"/>
                      <a:pt x="7915" y="10322"/>
                      <a:pt x="7735" y="10375"/>
                    </a:cubicBezTo>
                    <a:cubicBezTo>
                      <a:pt x="7648" y="10406"/>
                      <a:pt x="7556" y="10441"/>
                      <a:pt x="7465" y="10471"/>
                    </a:cubicBezTo>
                    <a:cubicBezTo>
                      <a:pt x="7368" y="10498"/>
                      <a:pt x="7268" y="10520"/>
                      <a:pt x="7171" y="10546"/>
                    </a:cubicBezTo>
                    <a:cubicBezTo>
                      <a:pt x="6971" y="10602"/>
                      <a:pt x="6757" y="10624"/>
                      <a:pt x="6538" y="10663"/>
                    </a:cubicBezTo>
                    <a:cubicBezTo>
                      <a:pt x="6428" y="10673"/>
                      <a:pt x="6315" y="10677"/>
                      <a:pt x="6197" y="10685"/>
                    </a:cubicBezTo>
                    <a:cubicBezTo>
                      <a:pt x="6135" y="10693"/>
                      <a:pt x="6071" y="10696"/>
                      <a:pt x="6008" y="10696"/>
                    </a:cubicBezTo>
                    <a:cubicBezTo>
                      <a:pt x="5954" y="10696"/>
                      <a:pt x="5901" y="10694"/>
                      <a:pt x="5847" y="10689"/>
                    </a:cubicBezTo>
                    <a:cubicBezTo>
                      <a:pt x="4895" y="10689"/>
                      <a:pt x="3806" y="10388"/>
                      <a:pt x="2836" y="9707"/>
                    </a:cubicBezTo>
                    <a:lnTo>
                      <a:pt x="2818" y="9693"/>
                    </a:lnTo>
                    <a:lnTo>
                      <a:pt x="2802" y="9698"/>
                    </a:lnTo>
                    <a:cubicBezTo>
                      <a:pt x="2019" y="9847"/>
                      <a:pt x="1171" y="10008"/>
                      <a:pt x="281" y="10176"/>
                    </a:cubicBezTo>
                    <a:lnTo>
                      <a:pt x="281" y="10176"/>
                    </a:lnTo>
                    <a:cubicBezTo>
                      <a:pt x="720" y="9676"/>
                      <a:pt x="1181" y="9146"/>
                      <a:pt x="1652" y="8605"/>
                    </a:cubicBezTo>
                    <a:lnTo>
                      <a:pt x="1682" y="8571"/>
                    </a:lnTo>
                    <a:lnTo>
                      <a:pt x="1656" y="8535"/>
                    </a:lnTo>
                    <a:cubicBezTo>
                      <a:pt x="1408" y="8182"/>
                      <a:pt x="1184" y="7801"/>
                      <a:pt x="1014" y="7391"/>
                    </a:cubicBezTo>
                    <a:cubicBezTo>
                      <a:pt x="852" y="6971"/>
                      <a:pt x="734" y="6530"/>
                      <a:pt x="668" y="6070"/>
                    </a:cubicBezTo>
                    <a:cubicBezTo>
                      <a:pt x="559" y="5157"/>
                      <a:pt x="668" y="4178"/>
                      <a:pt x="1067" y="3291"/>
                    </a:cubicBezTo>
                    <a:cubicBezTo>
                      <a:pt x="1569" y="2137"/>
                      <a:pt x="2478" y="1207"/>
                      <a:pt x="3536" y="673"/>
                    </a:cubicBezTo>
                    <a:cubicBezTo>
                      <a:pt x="4296" y="301"/>
                      <a:pt x="5124" y="110"/>
                      <a:pt x="5925" y="110"/>
                    </a:cubicBezTo>
                    <a:cubicBezTo>
                      <a:pt x="6244" y="110"/>
                      <a:pt x="6558" y="140"/>
                      <a:pt x="6862" y="201"/>
                    </a:cubicBezTo>
                    <a:cubicBezTo>
                      <a:pt x="7394" y="302"/>
                      <a:pt x="7910" y="463"/>
                      <a:pt x="8360" y="713"/>
                    </a:cubicBezTo>
                    <a:cubicBezTo>
                      <a:pt x="8815" y="957"/>
                      <a:pt x="9230" y="1246"/>
                      <a:pt x="9575" y="1591"/>
                    </a:cubicBezTo>
                    <a:cubicBezTo>
                      <a:pt x="10287" y="2256"/>
                      <a:pt x="10733" y="3077"/>
                      <a:pt x="10973" y="3864"/>
                    </a:cubicBezTo>
                    <a:cubicBezTo>
                      <a:pt x="11223" y="4654"/>
                      <a:pt x="11253" y="5419"/>
                      <a:pt x="11170" y="6070"/>
                    </a:cubicBezTo>
                    <a:cubicBezTo>
                      <a:pt x="11096" y="6726"/>
                      <a:pt x="10894" y="7264"/>
                      <a:pt x="10702" y="7683"/>
                    </a:cubicBezTo>
                    <a:cubicBezTo>
                      <a:pt x="10650" y="7788"/>
                      <a:pt x="10602" y="7889"/>
                      <a:pt x="10559" y="7980"/>
                    </a:cubicBezTo>
                    <a:cubicBezTo>
                      <a:pt x="10511" y="8067"/>
                      <a:pt x="10454" y="8151"/>
                      <a:pt x="10410" y="8225"/>
                    </a:cubicBezTo>
                    <a:cubicBezTo>
                      <a:pt x="10318" y="8378"/>
                      <a:pt x="10235" y="8509"/>
                      <a:pt x="10156" y="8601"/>
                    </a:cubicBezTo>
                    <a:cubicBezTo>
                      <a:pt x="10087" y="8697"/>
                      <a:pt x="10029" y="8771"/>
                      <a:pt x="9990" y="8824"/>
                    </a:cubicBezTo>
                    <a:cubicBezTo>
                      <a:pt x="9950" y="8876"/>
                      <a:pt x="9934" y="8902"/>
                      <a:pt x="9934" y="8902"/>
                    </a:cubicBezTo>
                    <a:cubicBezTo>
                      <a:pt x="9938" y="8902"/>
                      <a:pt x="9960" y="8880"/>
                      <a:pt x="9999" y="8833"/>
                    </a:cubicBezTo>
                    <a:cubicBezTo>
                      <a:pt x="10043" y="8781"/>
                      <a:pt x="10099" y="8706"/>
                      <a:pt x="10174" y="8614"/>
                    </a:cubicBezTo>
                    <a:cubicBezTo>
                      <a:pt x="10257" y="8523"/>
                      <a:pt x="10344" y="8396"/>
                      <a:pt x="10436" y="8243"/>
                    </a:cubicBezTo>
                    <a:cubicBezTo>
                      <a:pt x="10484" y="8168"/>
                      <a:pt x="10541" y="8089"/>
                      <a:pt x="10593" y="7998"/>
                    </a:cubicBezTo>
                    <a:cubicBezTo>
                      <a:pt x="10642" y="7906"/>
                      <a:pt x="10690" y="7810"/>
                      <a:pt x="10742" y="7706"/>
                    </a:cubicBezTo>
                    <a:cubicBezTo>
                      <a:pt x="10943" y="7286"/>
                      <a:pt x="11152" y="6744"/>
                      <a:pt x="11235" y="6080"/>
                    </a:cubicBezTo>
                    <a:cubicBezTo>
                      <a:pt x="11323" y="5419"/>
                      <a:pt x="11297" y="4646"/>
                      <a:pt x="11057" y="3842"/>
                    </a:cubicBezTo>
                    <a:cubicBezTo>
                      <a:pt x="10816" y="3038"/>
                      <a:pt x="10362" y="2203"/>
                      <a:pt x="9645" y="1522"/>
                    </a:cubicBezTo>
                    <a:cubicBezTo>
                      <a:pt x="9295" y="1171"/>
                      <a:pt x="8871" y="870"/>
                      <a:pt x="8409" y="626"/>
                    </a:cubicBezTo>
                    <a:cubicBezTo>
                      <a:pt x="7949" y="368"/>
                      <a:pt x="7425" y="197"/>
                      <a:pt x="6878" y="92"/>
                    </a:cubicBezTo>
                    <a:cubicBezTo>
                      <a:pt x="6568" y="31"/>
                      <a:pt x="6247" y="1"/>
                      <a:pt x="592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32;p26">
                <a:extLst>
                  <a:ext uri="{FF2B5EF4-FFF2-40B4-BE49-F238E27FC236}">
                    <a16:creationId xmlns:a16="http://schemas.microsoft.com/office/drawing/2014/main" id="{4A045E96-A5A5-A2EA-B5CC-5AD799EB6B65}"/>
                  </a:ext>
                </a:extLst>
              </p:cNvPr>
              <p:cNvSpPr/>
              <p:nvPr/>
            </p:nvSpPr>
            <p:spPr>
              <a:xfrm>
                <a:off x="7997564" y="2870459"/>
                <a:ext cx="149956" cy="166277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3790" extrusionOk="0">
                    <a:moveTo>
                      <a:pt x="0" y="0"/>
                    </a:moveTo>
                    <a:lnTo>
                      <a:pt x="192" y="927"/>
                    </a:lnTo>
                    <a:lnTo>
                      <a:pt x="385" y="1858"/>
                    </a:lnTo>
                    <a:lnTo>
                      <a:pt x="874" y="1420"/>
                    </a:lnTo>
                    <a:lnTo>
                      <a:pt x="2981" y="3790"/>
                    </a:lnTo>
                    <a:lnTo>
                      <a:pt x="3418" y="3401"/>
                    </a:lnTo>
                    <a:lnTo>
                      <a:pt x="1312" y="1032"/>
                    </a:lnTo>
                    <a:lnTo>
                      <a:pt x="1801" y="595"/>
                    </a:lnTo>
                    <a:lnTo>
                      <a:pt x="900" y="2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233;p26">
              <a:extLst>
                <a:ext uri="{FF2B5EF4-FFF2-40B4-BE49-F238E27FC236}">
                  <a16:creationId xmlns:a16="http://schemas.microsoft.com/office/drawing/2014/main" id="{C66E77B7-1A9C-4D6C-E9D9-FFB63C08D4EC}"/>
                </a:ext>
              </a:extLst>
            </p:cNvPr>
            <p:cNvGrpSpPr/>
            <p:nvPr/>
          </p:nvGrpSpPr>
          <p:grpSpPr>
            <a:xfrm>
              <a:off x="7739700" y="1512500"/>
              <a:ext cx="1109728" cy="1002828"/>
              <a:chOff x="7739700" y="1512500"/>
              <a:chExt cx="1109728" cy="1002828"/>
            </a:xfrm>
          </p:grpSpPr>
          <p:sp>
            <p:nvSpPr>
              <p:cNvPr id="194" name="Google Shape;234;p26">
                <a:extLst>
                  <a:ext uri="{FF2B5EF4-FFF2-40B4-BE49-F238E27FC236}">
                    <a16:creationId xmlns:a16="http://schemas.microsoft.com/office/drawing/2014/main" id="{280A1F77-F47E-DF61-3DFA-AADFA5AA2E37}"/>
                  </a:ext>
                </a:extLst>
              </p:cNvPr>
              <p:cNvSpPr/>
              <p:nvPr/>
            </p:nvSpPr>
            <p:spPr>
              <a:xfrm>
                <a:off x="7739700" y="1512500"/>
                <a:ext cx="1109728" cy="1002828"/>
              </a:xfrm>
              <a:custGeom>
                <a:avLst/>
                <a:gdLst/>
                <a:ahLst/>
                <a:cxnLst/>
                <a:rect l="l" t="t" r="r" b="b"/>
                <a:pathLst>
                  <a:path w="35998" h="15301" extrusionOk="0">
                    <a:moveTo>
                      <a:pt x="888" y="1"/>
                    </a:moveTo>
                    <a:cubicBezTo>
                      <a:pt x="398" y="1"/>
                      <a:pt x="1" y="398"/>
                      <a:pt x="1" y="887"/>
                    </a:cubicBezTo>
                    <a:lnTo>
                      <a:pt x="1" y="14413"/>
                    </a:lnTo>
                    <a:cubicBezTo>
                      <a:pt x="1" y="14903"/>
                      <a:pt x="398" y="15300"/>
                      <a:pt x="888" y="15300"/>
                    </a:cubicBezTo>
                    <a:lnTo>
                      <a:pt x="35110" y="15300"/>
                    </a:lnTo>
                    <a:cubicBezTo>
                      <a:pt x="35600" y="15300"/>
                      <a:pt x="35998" y="14903"/>
                      <a:pt x="35998" y="14413"/>
                    </a:cubicBezTo>
                    <a:lnTo>
                      <a:pt x="35998" y="887"/>
                    </a:lnTo>
                    <a:cubicBezTo>
                      <a:pt x="35998" y="398"/>
                      <a:pt x="35600" y="1"/>
                      <a:pt x="351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" name="Google Shape;235;p26">
                <a:extLst>
                  <a:ext uri="{FF2B5EF4-FFF2-40B4-BE49-F238E27FC236}">
                    <a16:creationId xmlns:a16="http://schemas.microsoft.com/office/drawing/2014/main" id="{91B13AC0-3FF3-4A7F-F675-ABCA5473C064}"/>
                  </a:ext>
                </a:extLst>
              </p:cNvPr>
              <p:cNvGrpSpPr/>
              <p:nvPr/>
            </p:nvGrpSpPr>
            <p:grpSpPr>
              <a:xfrm>
                <a:off x="7808309" y="1610467"/>
                <a:ext cx="966993" cy="714803"/>
                <a:chOff x="7183784" y="1476167"/>
                <a:chExt cx="966993" cy="714803"/>
              </a:xfrm>
            </p:grpSpPr>
            <p:sp>
              <p:nvSpPr>
                <p:cNvPr id="196" name="Google Shape;236;p26">
                  <a:extLst>
                    <a:ext uri="{FF2B5EF4-FFF2-40B4-BE49-F238E27FC236}">
                      <a16:creationId xmlns:a16="http://schemas.microsoft.com/office/drawing/2014/main" id="{6DEFACA6-B562-0E21-A9AC-1886DD2D8B23}"/>
                    </a:ext>
                  </a:extLst>
                </p:cNvPr>
                <p:cNvSpPr/>
                <p:nvPr/>
              </p:nvSpPr>
              <p:spPr>
                <a:xfrm>
                  <a:off x="7393754" y="1862327"/>
                  <a:ext cx="21541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486" extrusionOk="0">
                      <a:moveTo>
                        <a:pt x="245" y="1"/>
                      </a:moveTo>
                      <a:cubicBezTo>
                        <a:pt x="110" y="1"/>
                        <a:pt x="1" y="110"/>
                        <a:pt x="1" y="241"/>
                      </a:cubicBezTo>
                      <a:cubicBezTo>
                        <a:pt x="1" y="376"/>
                        <a:pt x="110" y="485"/>
                        <a:pt x="245" y="485"/>
                      </a:cubicBezTo>
                      <a:cubicBezTo>
                        <a:pt x="380" y="485"/>
                        <a:pt x="491" y="376"/>
                        <a:pt x="491" y="241"/>
                      </a:cubicBezTo>
                      <a:cubicBezTo>
                        <a:pt x="491" y="110"/>
                        <a:pt x="380" y="1"/>
                        <a:pt x="24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237;p26">
                  <a:extLst>
                    <a:ext uri="{FF2B5EF4-FFF2-40B4-BE49-F238E27FC236}">
                      <a16:creationId xmlns:a16="http://schemas.microsoft.com/office/drawing/2014/main" id="{D509229C-71F7-C950-312D-0436C610DA46}"/>
                    </a:ext>
                  </a:extLst>
                </p:cNvPr>
                <p:cNvSpPr/>
                <p:nvPr/>
              </p:nvSpPr>
              <p:spPr>
                <a:xfrm>
                  <a:off x="7725074" y="1944762"/>
                  <a:ext cx="58877" cy="21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" h="4940" extrusionOk="0">
                      <a:moveTo>
                        <a:pt x="0" y="0"/>
                      </a:moveTo>
                      <a:lnTo>
                        <a:pt x="0" y="4939"/>
                      </a:lnTo>
                      <a:lnTo>
                        <a:pt x="1342" y="4939"/>
                      </a:lnTo>
                      <a:lnTo>
                        <a:pt x="134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238;p26">
                  <a:extLst>
                    <a:ext uri="{FF2B5EF4-FFF2-40B4-BE49-F238E27FC236}">
                      <a16:creationId xmlns:a16="http://schemas.microsoft.com/office/drawing/2014/main" id="{EFDF1EC8-7138-17CB-AD95-56CBCAC58492}"/>
                    </a:ext>
                  </a:extLst>
                </p:cNvPr>
                <p:cNvSpPr/>
                <p:nvPr/>
              </p:nvSpPr>
              <p:spPr>
                <a:xfrm>
                  <a:off x="7992132" y="1848727"/>
                  <a:ext cx="59096" cy="312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7129" extrusionOk="0">
                      <a:moveTo>
                        <a:pt x="0" y="0"/>
                      </a:moveTo>
                      <a:lnTo>
                        <a:pt x="0" y="7128"/>
                      </a:lnTo>
                      <a:lnTo>
                        <a:pt x="1347" y="7128"/>
                      </a:lnTo>
                      <a:lnTo>
                        <a:pt x="1347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239;p26">
                  <a:extLst>
                    <a:ext uri="{FF2B5EF4-FFF2-40B4-BE49-F238E27FC236}">
                      <a16:creationId xmlns:a16="http://schemas.microsoft.com/office/drawing/2014/main" id="{514CE61C-1921-5A1F-FDC4-1D551B0CAC0C}"/>
                    </a:ext>
                  </a:extLst>
                </p:cNvPr>
                <p:cNvSpPr/>
                <p:nvPr/>
              </p:nvSpPr>
              <p:spPr>
                <a:xfrm>
                  <a:off x="7309959" y="1716409"/>
                  <a:ext cx="59096" cy="44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0145" extrusionOk="0">
                      <a:moveTo>
                        <a:pt x="1" y="1"/>
                      </a:moveTo>
                      <a:lnTo>
                        <a:pt x="1" y="10144"/>
                      </a:lnTo>
                      <a:lnTo>
                        <a:pt x="1347" y="10144"/>
                      </a:lnTo>
                      <a:lnTo>
                        <a:pt x="1347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40;p26">
                  <a:extLst>
                    <a:ext uri="{FF2B5EF4-FFF2-40B4-BE49-F238E27FC236}">
                      <a16:creationId xmlns:a16="http://schemas.microsoft.com/office/drawing/2014/main" id="{4A101D80-E27B-3DC8-938B-03A32D7DEDF4}"/>
                    </a:ext>
                  </a:extLst>
                </p:cNvPr>
                <p:cNvSpPr/>
                <p:nvPr/>
              </p:nvSpPr>
              <p:spPr>
                <a:xfrm>
                  <a:off x="7450700" y="1848727"/>
                  <a:ext cx="59096" cy="312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7129" extrusionOk="0">
                      <a:moveTo>
                        <a:pt x="0" y="0"/>
                      </a:moveTo>
                      <a:lnTo>
                        <a:pt x="0" y="7128"/>
                      </a:lnTo>
                      <a:lnTo>
                        <a:pt x="1347" y="7128"/>
                      </a:lnTo>
                      <a:lnTo>
                        <a:pt x="1347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41;p26">
                  <a:extLst>
                    <a:ext uri="{FF2B5EF4-FFF2-40B4-BE49-F238E27FC236}">
                      <a16:creationId xmlns:a16="http://schemas.microsoft.com/office/drawing/2014/main" id="{542CBD63-59BC-ABFB-A418-521BD6D4CABA}"/>
                    </a:ext>
                  </a:extLst>
                </p:cNvPr>
                <p:cNvSpPr/>
                <p:nvPr/>
              </p:nvSpPr>
              <p:spPr>
                <a:xfrm>
                  <a:off x="7577840" y="1680391"/>
                  <a:ext cx="59052" cy="48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10966" extrusionOk="0">
                      <a:moveTo>
                        <a:pt x="0" y="1"/>
                      </a:moveTo>
                      <a:lnTo>
                        <a:pt x="0" y="10965"/>
                      </a:lnTo>
                      <a:lnTo>
                        <a:pt x="1346" y="10965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42;p26">
                  <a:extLst>
                    <a:ext uri="{FF2B5EF4-FFF2-40B4-BE49-F238E27FC236}">
                      <a16:creationId xmlns:a16="http://schemas.microsoft.com/office/drawing/2014/main" id="{65FED2B2-8824-C4EF-03D5-E07F1EEA281B}"/>
                    </a:ext>
                  </a:extLst>
                </p:cNvPr>
                <p:cNvSpPr/>
                <p:nvPr/>
              </p:nvSpPr>
              <p:spPr>
                <a:xfrm>
                  <a:off x="7378618" y="1668677"/>
                  <a:ext cx="59096" cy="49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1233" extrusionOk="0">
                      <a:moveTo>
                        <a:pt x="1" y="0"/>
                      </a:moveTo>
                      <a:lnTo>
                        <a:pt x="1" y="11232"/>
                      </a:lnTo>
                      <a:lnTo>
                        <a:pt x="1346" y="11232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43;p26">
                  <a:extLst>
                    <a:ext uri="{FF2B5EF4-FFF2-40B4-BE49-F238E27FC236}">
                      <a16:creationId xmlns:a16="http://schemas.microsoft.com/office/drawing/2014/main" id="{AEA0D970-86F9-9FE3-A496-347BF6636729}"/>
                    </a:ext>
                  </a:extLst>
                </p:cNvPr>
                <p:cNvSpPr/>
                <p:nvPr/>
              </p:nvSpPr>
              <p:spPr>
                <a:xfrm>
                  <a:off x="7651457" y="1565534"/>
                  <a:ext cx="58877" cy="595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" h="13584" extrusionOk="0">
                      <a:moveTo>
                        <a:pt x="0" y="1"/>
                      </a:moveTo>
                      <a:lnTo>
                        <a:pt x="0" y="13583"/>
                      </a:lnTo>
                      <a:lnTo>
                        <a:pt x="1342" y="13583"/>
                      </a:lnTo>
                      <a:lnTo>
                        <a:pt x="1342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44;p26">
                  <a:extLst>
                    <a:ext uri="{FF2B5EF4-FFF2-40B4-BE49-F238E27FC236}">
                      <a16:creationId xmlns:a16="http://schemas.microsoft.com/office/drawing/2014/main" id="{19E672CA-1B16-E0BB-AED1-9D06EFDCCA1E}"/>
                    </a:ext>
                  </a:extLst>
                </p:cNvPr>
                <p:cNvSpPr/>
                <p:nvPr/>
              </p:nvSpPr>
              <p:spPr>
                <a:xfrm>
                  <a:off x="7211248" y="2185793"/>
                  <a:ext cx="939530" cy="5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5" h="118" extrusionOk="0">
                      <a:moveTo>
                        <a:pt x="10708" y="0"/>
                      </a:moveTo>
                      <a:cubicBezTo>
                        <a:pt x="4794" y="0"/>
                        <a:pt x="0" y="26"/>
                        <a:pt x="0" y="57"/>
                      </a:cubicBezTo>
                      <a:cubicBezTo>
                        <a:pt x="0" y="91"/>
                        <a:pt x="4794" y="118"/>
                        <a:pt x="10708" y="118"/>
                      </a:cubicBezTo>
                      <a:cubicBezTo>
                        <a:pt x="16620" y="118"/>
                        <a:pt x="21414" y="91"/>
                        <a:pt x="21414" y="57"/>
                      </a:cubicBezTo>
                      <a:cubicBezTo>
                        <a:pt x="21414" y="26"/>
                        <a:pt x="16620" y="0"/>
                        <a:pt x="1070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45;p26">
                  <a:extLst>
                    <a:ext uri="{FF2B5EF4-FFF2-40B4-BE49-F238E27FC236}">
                      <a16:creationId xmlns:a16="http://schemas.microsoft.com/office/drawing/2014/main" id="{E935E1D5-8D16-1113-1EB1-A1809A04D67B}"/>
                    </a:ext>
                  </a:extLst>
                </p:cNvPr>
                <p:cNvSpPr/>
                <p:nvPr/>
              </p:nvSpPr>
              <p:spPr>
                <a:xfrm>
                  <a:off x="7183784" y="2082256"/>
                  <a:ext cx="36151" cy="1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71" extrusionOk="0">
                      <a:moveTo>
                        <a:pt x="1" y="0"/>
                      </a:moveTo>
                      <a:lnTo>
                        <a:pt x="1" y="271"/>
                      </a:lnTo>
                      <a:lnTo>
                        <a:pt x="823" y="271"/>
                      </a:lnTo>
                      <a:lnTo>
                        <a:pt x="823" y="0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46;p26">
                  <a:extLst>
                    <a:ext uri="{FF2B5EF4-FFF2-40B4-BE49-F238E27FC236}">
                      <a16:creationId xmlns:a16="http://schemas.microsoft.com/office/drawing/2014/main" id="{ACDF875E-9057-4DAF-F34A-840269FAE874}"/>
                    </a:ext>
                  </a:extLst>
                </p:cNvPr>
                <p:cNvSpPr/>
                <p:nvPr/>
              </p:nvSpPr>
              <p:spPr>
                <a:xfrm>
                  <a:off x="7183784" y="1923879"/>
                  <a:ext cx="36151" cy="11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72" extrusionOk="0">
                      <a:moveTo>
                        <a:pt x="1" y="0"/>
                      </a:moveTo>
                      <a:lnTo>
                        <a:pt x="1" y="272"/>
                      </a:lnTo>
                      <a:lnTo>
                        <a:pt x="823" y="272"/>
                      </a:lnTo>
                      <a:lnTo>
                        <a:pt x="823" y="0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47;p26">
                  <a:extLst>
                    <a:ext uri="{FF2B5EF4-FFF2-40B4-BE49-F238E27FC236}">
                      <a16:creationId xmlns:a16="http://schemas.microsoft.com/office/drawing/2014/main" id="{38154B7A-CE50-73AA-9BD7-7F461A5D8085}"/>
                    </a:ext>
                  </a:extLst>
                </p:cNvPr>
                <p:cNvSpPr/>
                <p:nvPr/>
              </p:nvSpPr>
              <p:spPr>
                <a:xfrm>
                  <a:off x="7183784" y="1625902"/>
                  <a:ext cx="36151" cy="11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823" y="267"/>
                      </a:lnTo>
                      <a:lnTo>
                        <a:pt x="82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48;p26">
                  <a:extLst>
                    <a:ext uri="{FF2B5EF4-FFF2-40B4-BE49-F238E27FC236}">
                      <a16:creationId xmlns:a16="http://schemas.microsoft.com/office/drawing/2014/main" id="{137C25CF-49C9-4EA7-A0E7-94EC1607BB39}"/>
                    </a:ext>
                  </a:extLst>
                </p:cNvPr>
                <p:cNvSpPr/>
                <p:nvPr/>
              </p:nvSpPr>
              <p:spPr>
                <a:xfrm>
                  <a:off x="7183784" y="1476167"/>
                  <a:ext cx="36151" cy="11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823" y="267"/>
                      </a:lnTo>
                      <a:lnTo>
                        <a:pt x="82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49;p26">
                  <a:extLst>
                    <a:ext uri="{FF2B5EF4-FFF2-40B4-BE49-F238E27FC236}">
                      <a16:creationId xmlns:a16="http://schemas.microsoft.com/office/drawing/2014/main" id="{C69B4ACF-EB32-942E-2C82-3312B887E128}"/>
                    </a:ext>
                  </a:extLst>
                </p:cNvPr>
                <p:cNvSpPr/>
                <p:nvPr/>
              </p:nvSpPr>
              <p:spPr>
                <a:xfrm>
                  <a:off x="7185758" y="1774890"/>
                  <a:ext cx="36063" cy="11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272" extrusionOk="0">
                      <a:moveTo>
                        <a:pt x="0" y="1"/>
                      </a:moveTo>
                      <a:lnTo>
                        <a:pt x="0" y="272"/>
                      </a:lnTo>
                      <a:lnTo>
                        <a:pt x="821" y="272"/>
                      </a:lnTo>
                      <a:lnTo>
                        <a:pt x="821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50;p26">
                  <a:extLst>
                    <a:ext uri="{FF2B5EF4-FFF2-40B4-BE49-F238E27FC236}">
                      <a16:creationId xmlns:a16="http://schemas.microsoft.com/office/drawing/2014/main" id="{32C083F4-E294-F3C2-A68A-DC035CFECAAD}"/>
                    </a:ext>
                  </a:extLst>
                </p:cNvPr>
                <p:cNvSpPr/>
                <p:nvPr/>
              </p:nvSpPr>
              <p:spPr>
                <a:xfrm>
                  <a:off x="7851391" y="1716409"/>
                  <a:ext cx="59096" cy="44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0145" extrusionOk="0">
                      <a:moveTo>
                        <a:pt x="1" y="1"/>
                      </a:moveTo>
                      <a:lnTo>
                        <a:pt x="1" y="10144"/>
                      </a:lnTo>
                      <a:lnTo>
                        <a:pt x="1347" y="10144"/>
                      </a:lnTo>
                      <a:lnTo>
                        <a:pt x="1347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51;p26">
                  <a:extLst>
                    <a:ext uri="{FF2B5EF4-FFF2-40B4-BE49-F238E27FC236}">
                      <a16:creationId xmlns:a16="http://schemas.microsoft.com/office/drawing/2014/main" id="{27D78AEB-00DB-489C-DA7C-F968AB6CB13A}"/>
                    </a:ext>
                  </a:extLst>
                </p:cNvPr>
                <p:cNvSpPr/>
                <p:nvPr/>
              </p:nvSpPr>
              <p:spPr>
                <a:xfrm>
                  <a:off x="7920051" y="1668677"/>
                  <a:ext cx="59096" cy="49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1233" extrusionOk="0">
                      <a:moveTo>
                        <a:pt x="1" y="0"/>
                      </a:moveTo>
                      <a:lnTo>
                        <a:pt x="1" y="11232"/>
                      </a:lnTo>
                      <a:lnTo>
                        <a:pt x="1346" y="11232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2" name="Google Shape;403;p26">
              <a:extLst>
                <a:ext uri="{FF2B5EF4-FFF2-40B4-BE49-F238E27FC236}">
                  <a16:creationId xmlns:a16="http://schemas.microsoft.com/office/drawing/2014/main" id="{AD304565-320F-79C4-237B-3CF4F76C47D7}"/>
                </a:ext>
              </a:extLst>
            </p:cNvPr>
            <p:cNvGrpSpPr/>
            <p:nvPr/>
          </p:nvGrpSpPr>
          <p:grpSpPr>
            <a:xfrm>
              <a:off x="4389208" y="3195116"/>
              <a:ext cx="1579322" cy="671293"/>
              <a:chOff x="4161633" y="3060816"/>
              <a:chExt cx="1579322" cy="671293"/>
            </a:xfrm>
          </p:grpSpPr>
          <p:sp>
            <p:nvSpPr>
              <p:cNvPr id="213" name="Google Shape;404;p26">
                <a:extLst>
                  <a:ext uri="{FF2B5EF4-FFF2-40B4-BE49-F238E27FC236}">
                    <a16:creationId xmlns:a16="http://schemas.microsoft.com/office/drawing/2014/main" id="{BF0BA89D-FC34-D8B6-8581-66D44E2D2082}"/>
                  </a:ext>
                </a:extLst>
              </p:cNvPr>
              <p:cNvSpPr/>
              <p:nvPr/>
            </p:nvSpPr>
            <p:spPr>
              <a:xfrm>
                <a:off x="4161633" y="3060816"/>
                <a:ext cx="1579322" cy="671293"/>
              </a:xfrm>
              <a:custGeom>
                <a:avLst/>
                <a:gdLst/>
                <a:ahLst/>
                <a:cxnLst/>
                <a:rect l="l" t="t" r="r" b="b"/>
                <a:pathLst>
                  <a:path w="35998" h="15301" extrusionOk="0">
                    <a:moveTo>
                      <a:pt x="888" y="1"/>
                    </a:moveTo>
                    <a:cubicBezTo>
                      <a:pt x="398" y="1"/>
                      <a:pt x="1" y="398"/>
                      <a:pt x="1" y="887"/>
                    </a:cubicBezTo>
                    <a:lnTo>
                      <a:pt x="1" y="14413"/>
                    </a:lnTo>
                    <a:cubicBezTo>
                      <a:pt x="1" y="14903"/>
                      <a:pt x="398" y="15300"/>
                      <a:pt x="888" y="15300"/>
                    </a:cubicBezTo>
                    <a:lnTo>
                      <a:pt x="35110" y="15300"/>
                    </a:lnTo>
                    <a:cubicBezTo>
                      <a:pt x="35600" y="15300"/>
                      <a:pt x="35998" y="14903"/>
                      <a:pt x="35998" y="14413"/>
                    </a:cubicBezTo>
                    <a:lnTo>
                      <a:pt x="35998" y="887"/>
                    </a:lnTo>
                    <a:cubicBezTo>
                      <a:pt x="35998" y="398"/>
                      <a:pt x="35600" y="1"/>
                      <a:pt x="351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405;p26">
                <a:extLst>
                  <a:ext uri="{FF2B5EF4-FFF2-40B4-BE49-F238E27FC236}">
                    <a16:creationId xmlns:a16="http://schemas.microsoft.com/office/drawing/2014/main" id="{4B256E97-D9BE-C61A-4E09-55D08992B0DD}"/>
                  </a:ext>
                </a:extLst>
              </p:cNvPr>
              <p:cNvSpPr/>
              <p:nvPr/>
            </p:nvSpPr>
            <p:spPr>
              <a:xfrm>
                <a:off x="4276884" y="3249069"/>
                <a:ext cx="173735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673" extrusionOk="0">
                    <a:moveTo>
                      <a:pt x="3938" y="1"/>
                    </a:moveTo>
                    <a:cubicBezTo>
                      <a:pt x="3025" y="5"/>
                      <a:pt x="2093" y="368"/>
                      <a:pt x="1381" y="997"/>
                    </a:cubicBezTo>
                    <a:cubicBezTo>
                      <a:pt x="538" y="1741"/>
                      <a:pt x="0" y="2859"/>
                      <a:pt x="145" y="4214"/>
                    </a:cubicBezTo>
                    <a:cubicBezTo>
                      <a:pt x="163" y="4357"/>
                      <a:pt x="184" y="4511"/>
                      <a:pt x="219" y="4664"/>
                    </a:cubicBezTo>
                    <a:lnTo>
                      <a:pt x="219" y="4672"/>
                    </a:lnTo>
                    <a:lnTo>
                      <a:pt x="3959" y="3833"/>
                    </a:lnTo>
                    <a:lnTo>
                      <a:pt x="3959" y="3104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406;p26">
                <a:extLst>
                  <a:ext uri="{FF2B5EF4-FFF2-40B4-BE49-F238E27FC236}">
                    <a16:creationId xmlns:a16="http://schemas.microsoft.com/office/drawing/2014/main" id="{B0558C2C-44BA-21DC-21EF-87FBDA336FC2}"/>
                  </a:ext>
                </a:extLst>
              </p:cNvPr>
              <p:cNvSpPr/>
              <p:nvPr/>
            </p:nvSpPr>
            <p:spPr>
              <a:xfrm>
                <a:off x="4295266" y="3434077"/>
                <a:ext cx="328517" cy="168383"/>
              </a:xfrm>
              <a:custGeom>
                <a:avLst/>
                <a:gdLst/>
                <a:ahLst/>
                <a:cxnLst/>
                <a:rect l="l" t="t" r="r" b="b"/>
                <a:pathLst>
                  <a:path w="7488" h="3838" extrusionOk="0">
                    <a:moveTo>
                      <a:pt x="3742" y="1"/>
                    </a:moveTo>
                    <a:lnTo>
                      <a:pt x="1" y="844"/>
                    </a:lnTo>
                    <a:cubicBezTo>
                      <a:pt x="385" y="2558"/>
                      <a:pt x="1915" y="3838"/>
                      <a:pt x="3742" y="3838"/>
                    </a:cubicBezTo>
                    <a:cubicBezTo>
                      <a:pt x="5577" y="3838"/>
                      <a:pt x="7112" y="2544"/>
                      <a:pt x="7487" y="818"/>
                    </a:cubicBezTo>
                    <a:lnTo>
                      <a:pt x="3746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407;p26">
                <a:extLst>
                  <a:ext uri="{FF2B5EF4-FFF2-40B4-BE49-F238E27FC236}">
                    <a16:creationId xmlns:a16="http://schemas.microsoft.com/office/drawing/2014/main" id="{E4041BA7-AD12-3363-E09E-AF4D3AAFBE52}"/>
                  </a:ext>
                </a:extLst>
              </p:cNvPr>
              <p:cNvSpPr/>
              <p:nvPr/>
            </p:nvSpPr>
            <p:spPr>
              <a:xfrm>
                <a:off x="4746970" y="3289739"/>
                <a:ext cx="833709" cy="37774"/>
              </a:xfrm>
              <a:custGeom>
                <a:avLst/>
                <a:gdLst/>
                <a:ahLst/>
                <a:cxnLst/>
                <a:rect l="l" t="t" r="r" b="b"/>
                <a:pathLst>
                  <a:path w="19003" h="861" extrusionOk="0">
                    <a:moveTo>
                      <a:pt x="1" y="1"/>
                    </a:moveTo>
                    <a:lnTo>
                      <a:pt x="1" y="861"/>
                    </a:lnTo>
                    <a:lnTo>
                      <a:pt x="19003" y="861"/>
                    </a:lnTo>
                    <a:lnTo>
                      <a:pt x="19003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408;p26">
                <a:extLst>
                  <a:ext uri="{FF2B5EF4-FFF2-40B4-BE49-F238E27FC236}">
                    <a16:creationId xmlns:a16="http://schemas.microsoft.com/office/drawing/2014/main" id="{F93E234A-7D4D-3438-664E-87327EAB68F5}"/>
                  </a:ext>
                </a:extLst>
              </p:cNvPr>
              <p:cNvSpPr/>
              <p:nvPr/>
            </p:nvSpPr>
            <p:spPr>
              <a:xfrm>
                <a:off x="4746970" y="3389240"/>
                <a:ext cx="833709" cy="37818"/>
              </a:xfrm>
              <a:custGeom>
                <a:avLst/>
                <a:gdLst/>
                <a:ahLst/>
                <a:cxnLst/>
                <a:rect l="l" t="t" r="r" b="b"/>
                <a:pathLst>
                  <a:path w="19003" h="862" extrusionOk="0">
                    <a:moveTo>
                      <a:pt x="1" y="0"/>
                    </a:moveTo>
                    <a:lnTo>
                      <a:pt x="1" y="861"/>
                    </a:lnTo>
                    <a:lnTo>
                      <a:pt x="19003" y="861"/>
                    </a:lnTo>
                    <a:lnTo>
                      <a:pt x="19003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409;p26">
                <a:extLst>
                  <a:ext uri="{FF2B5EF4-FFF2-40B4-BE49-F238E27FC236}">
                    <a16:creationId xmlns:a16="http://schemas.microsoft.com/office/drawing/2014/main" id="{767B6E0C-8F5F-4DD1-936B-E062DA4CF281}"/>
                  </a:ext>
                </a:extLst>
              </p:cNvPr>
              <p:cNvSpPr/>
              <p:nvPr/>
            </p:nvSpPr>
            <p:spPr>
              <a:xfrm>
                <a:off x="4746970" y="3499489"/>
                <a:ext cx="450658" cy="37818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862" extrusionOk="0">
                    <a:moveTo>
                      <a:pt x="1" y="0"/>
                    </a:moveTo>
                    <a:lnTo>
                      <a:pt x="1" y="861"/>
                    </a:lnTo>
                    <a:lnTo>
                      <a:pt x="10271" y="861"/>
                    </a:lnTo>
                    <a:lnTo>
                      <a:pt x="10271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410;p26">
                <a:extLst>
                  <a:ext uri="{FF2B5EF4-FFF2-40B4-BE49-F238E27FC236}">
                    <a16:creationId xmlns:a16="http://schemas.microsoft.com/office/drawing/2014/main" id="{3F522C8A-5C6E-8CD2-7FBF-14106280E8AD}"/>
                  </a:ext>
                </a:extLst>
              </p:cNvPr>
              <p:cNvSpPr/>
              <p:nvPr/>
            </p:nvSpPr>
            <p:spPr>
              <a:xfrm flipH="1">
                <a:off x="4468091" y="3249069"/>
                <a:ext cx="173735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673" extrusionOk="0">
                    <a:moveTo>
                      <a:pt x="3938" y="1"/>
                    </a:moveTo>
                    <a:cubicBezTo>
                      <a:pt x="3025" y="5"/>
                      <a:pt x="2093" y="368"/>
                      <a:pt x="1381" y="997"/>
                    </a:cubicBezTo>
                    <a:cubicBezTo>
                      <a:pt x="538" y="1741"/>
                      <a:pt x="0" y="2859"/>
                      <a:pt x="145" y="4214"/>
                    </a:cubicBezTo>
                    <a:cubicBezTo>
                      <a:pt x="163" y="4357"/>
                      <a:pt x="184" y="4511"/>
                      <a:pt x="219" y="4664"/>
                    </a:cubicBezTo>
                    <a:lnTo>
                      <a:pt x="219" y="4672"/>
                    </a:lnTo>
                    <a:lnTo>
                      <a:pt x="3959" y="3833"/>
                    </a:lnTo>
                    <a:lnTo>
                      <a:pt x="3959" y="3104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0" name="Google Shape;411;p26">
              <a:extLst>
                <a:ext uri="{FF2B5EF4-FFF2-40B4-BE49-F238E27FC236}">
                  <a16:creationId xmlns:a16="http://schemas.microsoft.com/office/drawing/2014/main" id="{DE5917F9-754B-B636-2695-A87993BADD31}"/>
                </a:ext>
              </a:extLst>
            </p:cNvPr>
            <p:cNvSpPr/>
            <p:nvPr/>
          </p:nvSpPr>
          <p:spPr>
            <a:xfrm rot="16200000">
              <a:off x="7251250" y="2108625"/>
              <a:ext cx="69000" cy="15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12;p26">
              <a:extLst>
                <a:ext uri="{FF2B5EF4-FFF2-40B4-BE49-F238E27FC236}">
                  <a16:creationId xmlns:a16="http://schemas.microsoft.com/office/drawing/2014/main" id="{2A26BA98-006A-DC9F-0DB3-99588558ABE3}"/>
                </a:ext>
              </a:extLst>
            </p:cNvPr>
            <p:cNvSpPr/>
            <p:nvPr/>
          </p:nvSpPr>
          <p:spPr>
            <a:xfrm>
              <a:off x="5794118" y="2303902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13;p26">
              <a:extLst>
                <a:ext uri="{FF2B5EF4-FFF2-40B4-BE49-F238E27FC236}">
                  <a16:creationId xmlns:a16="http://schemas.microsoft.com/office/drawing/2014/main" id="{0418A5DD-CF8C-391E-0CE1-DF0EE96983D3}"/>
                </a:ext>
              </a:extLst>
            </p:cNvPr>
            <p:cNvSpPr/>
            <p:nvPr/>
          </p:nvSpPr>
          <p:spPr>
            <a:xfrm>
              <a:off x="7622393" y="1996627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14;p26">
              <a:extLst>
                <a:ext uri="{FF2B5EF4-FFF2-40B4-BE49-F238E27FC236}">
                  <a16:creationId xmlns:a16="http://schemas.microsoft.com/office/drawing/2014/main" id="{8A50BDD8-415D-E838-E39B-056EBDA97363}"/>
                </a:ext>
              </a:extLst>
            </p:cNvPr>
            <p:cNvSpPr/>
            <p:nvPr/>
          </p:nvSpPr>
          <p:spPr>
            <a:xfrm>
              <a:off x="4322798" y="3275550"/>
              <a:ext cx="1579326" cy="644066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15;p26">
              <a:extLst>
                <a:ext uri="{FF2B5EF4-FFF2-40B4-BE49-F238E27FC236}">
                  <a16:creationId xmlns:a16="http://schemas.microsoft.com/office/drawing/2014/main" id="{325F4F5A-81F5-74F8-5C6C-F5A5DD9AB711}"/>
                </a:ext>
              </a:extLst>
            </p:cNvPr>
            <p:cNvSpPr/>
            <p:nvPr/>
          </p:nvSpPr>
          <p:spPr>
            <a:xfrm>
              <a:off x="3703893" y="28927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16;p26">
              <a:extLst>
                <a:ext uri="{FF2B5EF4-FFF2-40B4-BE49-F238E27FC236}">
                  <a16:creationId xmlns:a16="http://schemas.microsoft.com/office/drawing/2014/main" id="{966A9CF9-A565-9FD8-52FA-2D99991F38A8}"/>
                </a:ext>
              </a:extLst>
            </p:cNvPr>
            <p:cNvSpPr/>
            <p:nvPr/>
          </p:nvSpPr>
          <p:spPr>
            <a:xfrm>
              <a:off x="5951893" y="1353648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" name="Google Shape;538;p29">
              <a:extLst>
                <a:ext uri="{FF2B5EF4-FFF2-40B4-BE49-F238E27FC236}">
                  <a16:creationId xmlns:a16="http://schemas.microsoft.com/office/drawing/2014/main" id="{818FA5AA-7171-2E76-B0BC-3172E3DA4CC0}"/>
                </a:ext>
              </a:extLst>
            </p:cNvPr>
            <p:cNvGrpSpPr/>
            <p:nvPr/>
          </p:nvGrpSpPr>
          <p:grpSpPr>
            <a:xfrm>
              <a:off x="6366818" y="1792626"/>
              <a:ext cx="1333531" cy="2916217"/>
              <a:chOff x="7352169" y="1792626"/>
              <a:chExt cx="1333531" cy="2916217"/>
            </a:xfrm>
          </p:grpSpPr>
          <p:grpSp>
            <p:nvGrpSpPr>
              <p:cNvPr id="227" name="Google Shape;539;p29">
                <a:extLst>
                  <a:ext uri="{FF2B5EF4-FFF2-40B4-BE49-F238E27FC236}">
                    <a16:creationId xmlns:a16="http://schemas.microsoft.com/office/drawing/2014/main" id="{C9D4D55B-B07F-0C8E-24F1-82CABD06E64C}"/>
                  </a:ext>
                </a:extLst>
              </p:cNvPr>
              <p:cNvGrpSpPr/>
              <p:nvPr/>
            </p:nvGrpSpPr>
            <p:grpSpPr>
              <a:xfrm>
                <a:off x="7352169" y="1792626"/>
                <a:ext cx="1333531" cy="2916217"/>
                <a:chOff x="7352169" y="1999451"/>
                <a:chExt cx="1333531" cy="2916217"/>
              </a:xfrm>
            </p:grpSpPr>
            <p:grpSp>
              <p:nvGrpSpPr>
                <p:cNvPr id="229" name="Google Shape;540;p29">
                  <a:extLst>
                    <a:ext uri="{FF2B5EF4-FFF2-40B4-BE49-F238E27FC236}">
                      <a16:creationId xmlns:a16="http://schemas.microsoft.com/office/drawing/2014/main" id="{222802CE-5688-96BB-B3DF-3A589879284C}"/>
                    </a:ext>
                  </a:extLst>
                </p:cNvPr>
                <p:cNvGrpSpPr/>
                <p:nvPr/>
              </p:nvGrpSpPr>
              <p:grpSpPr>
                <a:xfrm>
                  <a:off x="7788625" y="4788743"/>
                  <a:ext cx="623190" cy="126925"/>
                  <a:chOff x="7605347" y="4840573"/>
                  <a:chExt cx="925164" cy="188427"/>
                </a:xfrm>
              </p:grpSpPr>
              <p:sp>
                <p:nvSpPr>
                  <p:cNvPr id="272" name="Google Shape;541;p29">
                    <a:extLst>
                      <a:ext uri="{FF2B5EF4-FFF2-40B4-BE49-F238E27FC236}">
                        <a16:creationId xmlns:a16="http://schemas.microsoft.com/office/drawing/2014/main" id="{8928FB1D-358F-25E7-64A5-1D445CFF3D48}"/>
                      </a:ext>
                    </a:extLst>
                  </p:cNvPr>
                  <p:cNvSpPr/>
                  <p:nvPr/>
                </p:nvSpPr>
                <p:spPr>
                  <a:xfrm flipH="1">
                    <a:off x="8100033" y="4840573"/>
                    <a:ext cx="429399" cy="187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3" h="2611" extrusionOk="0">
                        <a:moveTo>
                          <a:pt x="3202" y="0"/>
                        </a:moveTo>
                        <a:lnTo>
                          <a:pt x="0" y="54"/>
                        </a:lnTo>
                        <a:lnTo>
                          <a:pt x="32" y="2556"/>
                        </a:lnTo>
                        <a:lnTo>
                          <a:pt x="230" y="2563"/>
                        </a:lnTo>
                        <a:cubicBezTo>
                          <a:pt x="681" y="2581"/>
                          <a:pt x="1837" y="2611"/>
                          <a:pt x="2942" y="2611"/>
                        </a:cubicBezTo>
                        <a:cubicBezTo>
                          <a:pt x="4010" y="2611"/>
                          <a:pt x="5029" y="2583"/>
                          <a:pt x="5316" y="2491"/>
                        </a:cubicBezTo>
                        <a:cubicBezTo>
                          <a:pt x="5973" y="2279"/>
                          <a:pt x="3241" y="1713"/>
                          <a:pt x="3241" y="1713"/>
                        </a:cubicBezTo>
                        <a:lnTo>
                          <a:pt x="3202" y="0"/>
                        </a:ln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" name="Google Shape;542;p29">
                    <a:extLst>
                      <a:ext uri="{FF2B5EF4-FFF2-40B4-BE49-F238E27FC236}">
                        <a16:creationId xmlns:a16="http://schemas.microsoft.com/office/drawing/2014/main" id="{EA1B1F88-671F-D0E8-BA76-D92F03D3C3EB}"/>
                      </a:ext>
                    </a:extLst>
                  </p:cNvPr>
                  <p:cNvSpPr/>
                  <p:nvPr/>
                </p:nvSpPr>
                <p:spPr>
                  <a:xfrm flipH="1">
                    <a:off x="8139206" y="4986872"/>
                    <a:ext cx="61250" cy="27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" h="389" extrusionOk="0">
                        <a:moveTo>
                          <a:pt x="0" y="1"/>
                        </a:moveTo>
                        <a:cubicBezTo>
                          <a:pt x="79" y="22"/>
                          <a:pt x="155" y="47"/>
                          <a:pt x="227" y="69"/>
                        </a:cubicBezTo>
                        <a:cubicBezTo>
                          <a:pt x="98" y="26"/>
                          <a:pt x="0" y="1"/>
                          <a:pt x="0" y="1"/>
                        </a:cubicBezTo>
                        <a:close/>
                        <a:moveTo>
                          <a:pt x="833" y="349"/>
                        </a:moveTo>
                        <a:cubicBezTo>
                          <a:pt x="844" y="363"/>
                          <a:pt x="844" y="374"/>
                          <a:pt x="840" y="388"/>
                        </a:cubicBezTo>
                        <a:lnTo>
                          <a:pt x="851" y="388"/>
                        </a:lnTo>
                        <a:cubicBezTo>
                          <a:pt x="851" y="374"/>
                          <a:pt x="844" y="363"/>
                          <a:pt x="833" y="34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4" name="Google Shape;543;p29">
                    <a:extLst>
                      <a:ext uri="{FF2B5EF4-FFF2-40B4-BE49-F238E27FC236}">
                        <a16:creationId xmlns:a16="http://schemas.microsoft.com/office/drawing/2014/main" id="{03DC4795-A2E0-90D8-FDAB-7FD01E545483}"/>
                      </a:ext>
                    </a:extLst>
                  </p:cNvPr>
                  <p:cNvSpPr/>
                  <p:nvPr/>
                </p:nvSpPr>
                <p:spPr>
                  <a:xfrm flipH="1">
                    <a:off x="8138989" y="5014766"/>
                    <a:ext cx="10065" cy="5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" h="76" extrusionOk="0">
                        <a:moveTo>
                          <a:pt x="125" y="0"/>
                        </a:moveTo>
                        <a:cubicBezTo>
                          <a:pt x="118" y="25"/>
                          <a:pt x="86" y="47"/>
                          <a:pt x="25" y="68"/>
                        </a:cubicBezTo>
                        <a:cubicBezTo>
                          <a:pt x="17" y="68"/>
                          <a:pt x="7" y="72"/>
                          <a:pt x="0" y="75"/>
                        </a:cubicBezTo>
                        <a:cubicBezTo>
                          <a:pt x="72" y="61"/>
                          <a:pt x="118" y="47"/>
                          <a:pt x="129" y="32"/>
                        </a:cubicBezTo>
                        <a:cubicBezTo>
                          <a:pt x="136" y="22"/>
                          <a:pt x="140" y="11"/>
                          <a:pt x="136" y="0"/>
                        </a:cubicBezTo>
                        <a:close/>
                      </a:path>
                    </a:pathLst>
                  </a:custGeom>
                  <a:solidFill>
                    <a:srgbClr val="7D84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5" name="Google Shape;544;p29">
                    <a:extLst>
                      <a:ext uri="{FF2B5EF4-FFF2-40B4-BE49-F238E27FC236}">
                        <a16:creationId xmlns:a16="http://schemas.microsoft.com/office/drawing/2014/main" id="{DFDFF21E-EA05-750C-43B3-342511359C09}"/>
                      </a:ext>
                    </a:extLst>
                  </p:cNvPr>
                  <p:cNvSpPr/>
                  <p:nvPr/>
                </p:nvSpPr>
                <p:spPr>
                  <a:xfrm flipH="1">
                    <a:off x="8305710" y="5024255"/>
                    <a:ext cx="221421" cy="45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0" h="63" extrusionOk="0">
                        <a:moveTo>
                          <a:pt x="0" y="1"/>
                        </a:moveTo>
                        <a:cubicBezTo>
                          <a:pt x="582" y="41"/>
                          <a:pt x="1433" y="62"/>
                          <a:pt x="2283" y="62"/>
                        </a:cubicBezTo>
                        <a:cubicBezTo>
                          <a:pt x="2552" y="62"/>
                          <a:pt x="2818" y="59"/>
                          <a:pt x="3080" y="54"/>
                        </a:cubicBezTo>
                        <a:lnTo>
                          <a:pt x="2882" y="54"/>
                        </a:lnTo>
                        <a:cubicBezTo>
                          <a:pt x="1784" y="54"/>
                          <a:pt x="646" y="26"/>
                          <a:pt x="198" y="8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" name="Google Shape;545;p29">
                    <a:extLst>
                      <a:ext uri="{FF2B5EF4-FFF2-40B4-BE49-F238E27FC236}">
                        <a16:creationId xmlns:a16="http://schemas.microsoft.com/office/drawing/2014/main" id="{3B47A33F-09BB-254D-BA8F-B8C524E03CFF}"/>
                      </a:ext>
                    </a:extLst>
                  </p:cNvPr>
                  <p:cNvSpPr/>
                  <p:nvPr/>
                </p:nvSpPr>
                <p:spPr>
                  <a:xfrm flipH="1">
                    <a:off x="8139716" y="4986872"/>
                    <a:ext cx="387415" cy="413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9" h="575" extrusionOk="0">
                        <a:moveTo>
                          <a:pt x="4544" y="1"/>
                        </a:moveTo>
                        <a:cubicBezTo>
                          <a:pt x="4358" y="11"/>
                          <a:pt x="4268" y="417"/>
                          <a:pt x="4268" y="417"/>
                        </a:cubicBezTo>
                        <a:lnTo>
                          <a:pt x="1156" y="442"/>
                        </a:lnTo>
                        <a:lnTo>
                          <a:pt x="1156" y="456"/>
                        </a:lnTo>
                        <a:cubicBezTo>
                          <a:pt x="1153" y="456"/>
                          <a:pt x="1153" y="453"/>
                          <a:pt x="1149" y="442"/>
                        </a:cubicBezTo>
                        <a:lnTo>
                          <a:pt x="4" y="449"/>
                        </a:lnTo>
                        <a:lnTo>
                          <a:pt x="0" y="521"/>
                        </a:lnTo>
                        <a:lnTo>
                          <a:pt x="198" y="528"/>
                        </a:lnTo>
                        <a:cubicBezTo>
                          <a:pt x="646" y="546"/>
                          <a:pt x="1784" y="574"/>
                          <a:pt x="2882" y="574"/>
                        </a:cubicBezTo>
                        <a:lnTo>
                          <a:pt x="3080" y="574"/>
                        </a:lnTo>
                        <a:cubicBezTo>
                          <a:pt x="4063" y="561"/>
                          <a:pt x="4936" y="521"/>
                          <a:pt x="5259" y="463"/>
                        </a:cubicBezTo>
                        <a:cubicBezTo>
                          <a:pt x="5266" y="460"/>
                          <a:pt x="5276" y="456"/>
                          <a:pt x="5284" y="456"/>
                        </a:cubicBezTo>
                        <a:cubicBezTo>
                          <a:pt x="5345" y="435"/>
                          <a:pt x="5377" y="413"/>
                          <a:pt x="5384" y="388"/>
                        </a:cubicBezTo>
                        <a:cubicBezTo>
                          <a:pt x="5388" y="374"/>
                          <a:pt x="5388" y="363"/>
                          <a:pt x="5377" y="349"/>
                        </a:cubicBezTo>
                        <a:cubicBezTo>
                          <a:pt x="5302" y="251"/>
                          <a:pt x="4989" y="137"/>
                          <a:pt x="4771" y="69"/>
                        </a:cubicBezTo>
                        <a:cubicBezTo>
                          <a:pt x="4699" y="47"/>
                          <a:pt x="4623" y="22"/>
                          <a:pt x="4544" y="1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" name="Google Shape;546;p29">
                    <a:extLst>
                      <a:ext uri="{FF2B5EF4-FFF2-40B4-BE49-F238E27FC236}">
                        <a16:creationId xmlns:a16="http://schemas.microsoft.com/office/drawing/2014/main" id="{FE5675D9-B888-297F-50D8-693875D1D271}"/>
                      </a:ext>
                    </a:extLst>
                  </p:cNvPr>
                  <p:cNvSpPr/>
                  <p:nvPr/>
                </p:nvSpPr>
                <p:spPr>
                  <a:xfrm flipH="1">
                    <a:off x="8139716" y="5013040"/>
                    <a:ext cx="390794" cy="86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36" h="121" extrusionOk="0">
                        <a:moveTo>
                          <a:pt x="5420" y="0"/>
                        </a:moveTo>
                        <a:cubicBezTo>
                          <a:pt x="5410" y="0"/>
                          <a:pt x="5396" y="1"/>
                          <a:pt x="5378" y="3"/>
                        </a:cubicBezTo>
                        <a:cubicBezTo>
                          <a:pt x="5331" y="3"/>
                          <a:pt x="5280" y="3"/>
                          <a:pt x="5220" y="6"/>
                        </a:cubicBezTo>
                        <a:cubicBezTo>
                          <a:pt x="5061" y="10"/>
                          <a:pt x="4868" y="17"/>
                          <a:pt x="4639" y="28"/>
                        </a:cubicBezTo>
                        <a:cubicBezTo>
                          <a:pt x="4147" y="46"/>
                          <a:pt x="3468" y="64"/>
                          <a:pt x="2718" y="78"/>
                        </a:cubicBezTo>
                        <a:cubicBezTo>
                          <a:pt x="2235" y="85"/>
                          <a:pt x="1783" y="87"/>
                          <a:pt x="1390" y="87"/>
                        </a:cubicBezTo>
                        <a:cubicBezTo>
                          <a:pt x="1172" y="87"/>
                          <a:pt x="973" y="87"/>
                          <a:pt x="797" y="85"/>
                        </a:cubicBezTo>
                        <a:cubicBezTo>
                          <a:pt x="568" y="81"/>
                          <a:pt x="374" y="81"/>
                          <a:pt x="216" y="81"/>
                        </a:cubicBezTo>
                        <a:lnTo>
                          <a:pt x="55" y="81"/>
                        </a:lnTo>
                        <a:cubicBezTo>
                          <a:pt x="19" y="81"/>
                          <a:pt x="1" y="81"/>
                          <a:pt x="1" y="85"/>
                        </a:cubicBezTo>
                        <a:cubicBezTo>
                          <a:pt x="1" y="85"/>
                          <a:pt x="19" y="85"/>
                          <a:pt x="55" y="89"/>
                        </a:cubicBezTo>
                        <a:cubicBezTo>
                          <a:pt x="105" y="92"/>
                          <a:pt x="155" y="92"/>
                          <a:pt x="212" y="96"/>
                        </a:cubicBezTo>
                        <a:cubicBezTo>
                          <a:pt x="374" y="99"/>
                          <a:pt x="568" y="107"/>
                          <a:pt x="797" y="110"/>
                        </a:cubicBezTo>
                        <a:cubicBezTo>
                          <a:pt x="1083" y="116"/>
                          <a:pt x="1432" y="120"/>
                          <a:pt x="1821" y="120"/>
                        </a:cubicBezTo>
                        <a:cubicBezTo>
                          <a:pt x="2102" y="120"/>
                          <a:pt x="2404" y="118"/>
                          <a:pt x="2718" y="114"/>
                        </a:cubicBezTo>
                        <a:cubicBezTo>
                          <a:pt x="3468" y="103"/>
                          <a:pt x="4150" y="78"/>
                          <a:pt x="4639" y="53"/>
                        </a:cubicBezTo>
                        <a:cubicBezTo>
                          <a:pt x="4868" y="42"/>
                          <a:pt x="5061" y="31"/>
                          <a:pt x="5220" y="21"/>
                        </a:cubicBezTo>
                        <a:cubicBezTo>
                          <a:pt x="5280" y="17"/>
                          <a:pt x="5331" y="13"/>
                          <a:pt x="5378" y="10"/>
                        </a:cubicBezTo>
                        <a:cubicBezTo>
                          <a:pt x="5414" y="6"/>
                          <a:pt x="5435" y="3"/>
                          <a:pt x="5435" y="3"/>
                        </a:cubicBezTo>
                        <a:cubicBezTo>
                          <a:pt x="5435" y="1"/>
                          <a:pt x="5430" y="0"/>
                          <a:pt x="5420" y="0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" name="Google Shape;547;p29">
                    <a:extLst>
                      <a:ext uri="{FF2B5EF4-FFF2-40B4-BE49-F238E27FC236}">
                        <a16:creationId xmlns:a16="http://schemas.microsoft.com/office/drawing/2014/main" id="{8C85DCD1-C006-F4A5-B149-E872F99B87AB}"/>
                      </a:ext>
                    </a:extLst>
                  </p:cNvPr>
                  <p:cNvSpPr/>
                  <p:nvPr/>
                </p:nvSpPr>
                <p:spPr>
                  <a:xfrm flipH="1">
                    <a:off x="8198300" y="4983996"/>
                    <a:ext cx="23436" cy="36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507" extrusionOk="0">
                        <a:moveTo>
                          <a:pt x="320" y="0"/>
                        </a:moveTo>
                        <a:cubicBezTo>
                          <a:pt x="304" y="0"/>
                          <a:pt x="177" y="62"/>
                          <a:pt x="92" y="209"/>
                        </a:cubicBezTo>
                        <a:cubicBezTo>
                          <a:pt x="0" y="358"/>
                          <a:pt x="9" y="507"/>
                          <a:pt x="20" y="507"/>
                        </a:cubicBezTo>
                        <a:cubicBezTo>
                          <a:pt x="20" y="507"/>
                          <a:pt x="20" y="507"/>
                          <a:pt x="20" y="507"/>
                        </a:cubicBezTo>
                        <a:cubicBezTo>
                          <a:pt x="31" y="507"/>
                          <a:pt x="38" y="371"/>
                          <a:pt x="124" y="227"/>
                        </a:cubicBezTo>
                        <a:cubicBezTo>
                          <a:pt x="207" y="84"/>
                          <a:pt x="325" y="11"/>
                          <a:pt x="322" y="1"/>
                        </a:cubicBezTo>
                        <a:cubicBezTo>
                          <a:pt x="322" y="1"/>
                          <a:pt x="321" y="0"/>
                          <a:pt x="320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" name="Google Shape;548;p29">
                    <a:extLst>
                      <a:ext uri="{FF2B5EF4-FFF2-40B4-BE49-F238E27FC236}">
                        <a16:creationId xmlns:a16="http://schemas.microsoft.com/office/drawing/2014/main" id="{5DD6336B-543B-07CC-751D-8F4C476A0DA5}"/>
                      </a:ext>
                    </a:extLst>
                  </p:cNvPr>
                  <p:cNvSpPr/>
                  <p:nvPr/>
                </p:nvSpPr>
                <p:spPr>
                  <a:xfrm flipH="1">
                    <a:off x="8276302" y="4967677"/>
                    <a:ext cx="13156" cy="195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" h="272" extrusionOk="0">
                        <a:moveTo>
                          <a:pt x="174" y="1"/>
                        </a:moveTo>
                        <a:cubicBezTo>
                          <a:pt x="161" y="1"/>
                          <a:pt x="120" y="56"/>
                          <a:pt x="75" y="124"/>
                        </a:cubicBezTo>
                        <a:cubicBezTo>
                          <a:pt x="32" y="200"/>
                          <a:pt x="0" y="264"/>
                          <a:pt x="11" y="271"/>
                        </a:cubicBezTo>
                        <a:cubicBezTo>
                          <a:pt x="11" y="271"/>
                          <a:pt x="11" y="271"/>
                          <a:pt x="11" y="271"/>
                        </a:cubicBezTo>
                        <a:cubicBezTo>
                          <a:pt x="21" y="271"/>
                          <a:pt x="66" y="219"/>
                          <a:pt x="108" y="145"/>
                        </a:cubicBezTo>
                        <a:cubicBezTo>
                          <a:pt x="154" y="70"/>
                          <a:pt x="183" y="6"/>
                          <a:pt x="176" y="1"/>
                        </a:cubicBezTo>
                        <a:cubicBezTo>
                          <a:pt x="175" y="1"/>
                          <a:pt x="175" y="1"/>
                          <a:pt x="174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549;p29">
                    <a:extLst>
                      <a:ext uri="{FF2B5EF4-FFF2-40B4-BE49-F238E27FC236}">
                        <a16:creationId xmlns:a16="http://schemas.microsoft.com/office/drawing/2014/main" id="{3B3BA8B1-EE4B-0B23-2833-EF0C6CDC92AF}"/>
                      </a:ext>
                    </a:extLst>
                  </p:cNvPr>
                  <p:cNvSpPr/>
                  <p:nvPr/>
                </p:nvSpPr>
                <p:spPr>
                  <a:xfrm flipH="1">
                    <a:off x="8292765" y="4964298"/>
                    <a:ext cx="15313" cy="134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" h="187" extrusionOk="0">
                        <a:moveTo>
                          <a:pt x="202" y="1"/>
                        </a:moveTo>
                        <a:cubicBezTo>
                          <a:pt x="189" y="1"/>
                          <a:pt x="143" y="32"/>
                          <a:pt x="94" y="78"/>
                        </a:cubicBezTo>
                        <a:cubicBezTo>
                          <a:pt x="40" y="128"/>
                          <a:pt x="1" y="174"/>
                          <a:pt x="8" y="185"/>
                        </a:cubicBezTo>
                        <a:cubicBezTo>
                          <a:pt x="8" y="186"/>
                          <a:pt x="9" y="186"/>
                          <a:pt x="10" y="186"/>
                        </a:cubicBezTo>
                        <a:cubicBezTo>
                          <a:pt x="24" y="186"/>
                          <a:pt x="70" y="152"/>
                          <a:pt x="119" y="106"/>
                        </a:cubicBezTo>
                        <a:cubicBezTo>
                          <a:pt x="173" y="56"/>
                          <a:pt x="213" y="10"/>
                          <a:pt x="205" y="2"/>
                        </a:cubicBezTo>
                        <a:cubicBezTo>
                          <a:pt x="204" y="1"/>
                          <a:pt x="203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550;p29">
                    <a:extLst>
                      <a:ext uri="{FF2B5EF4-FFF2-40B4-BE49-F238E27FC236}">
                        <a16:creationId xmlns:a16="http://schemas.microsoft.com/office/drawing/2014/main" id="{87488F39-06CF-0A9A-89BA-9BF05C858FC9}"/>
                      </a:ext>
                    </a:extLst>
                  </p:cNvPr>
                  <p:cNvSpPr/>
                  <p:nvPr/>
                </p:nvSpPr>
                <p:spPr>
                  <a:xfrm flipH="1">
                    <a:off x="8295569" y="4954592"/>
                    <a:ext cx="24155" cy="2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" h="38" extrusionOk="0">
                        <a:moveTo>
                          <a:pt x="205" y="0"/>
                        </a:moveTo>
                        <a:cubicBezTo>
                          <a:pt x="193" y="0"/>
                          <a:pt x="182" y="0"/>
                          <a:pt x="170" y="1"/>
                        </a:cubicBezTo>
                        <a:cubicBezTo>
                          <a:pt x="77" y="1"/>
                          <a:pt x="1" y="8"/>
                          <a:pt x="1" y="19"/>
                        </a:cubicBezTo>
                        <a:cubicBezTo>
                          <a:pt x="1" y="28"/>
                          <a:pt x="59" y="38"/>
                          <a:pt x="135" y="38"/>
                        </a:cubicBezTo>
                        <a:cubicBezTo>
                          <a:pt x="147" y="38"/>
                          <a:pt x="158" y="37"/>
                          <a:pt x="170" y="37"/>
                        </a:cubicBezTo>
                        <a:cubicBezTo>
                          <a:pt x="259" y="37"/>
                          <a:pt x="335" y="29"/>
                          <a:pt x="335" y="19"/>
                        </a:cubicBezTo>
                        <a:cubicBezTo>
                          <a:pt x="335" y="9"/>
                          <a:pt x="278" y="0"/>
                          <a:pt x="20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551;p29">
                    <a:extLst>
                      <a:ext uri="{FF2B5EF4-FFF2-40B4-BE49-F238E27FC236}">
                        <a16:creationId xmlns:a16="http://schemas.microsoft.com/office/drawing/2014/main" id="{18674A1D-4564-0703-675A-A0622982ABD2}"/>
                      </a:ext>
                    </a:extLst>
                  </p:cNvPr>
                  <p:cNvSpPr/>
                  <p:nvPr/>
                </p:nvSpPr>
                <p:spPr>
                  <a:xfrm flipH="1">
                    <a:off x="8296432" y="4940430"/>
                    <a:ext cx="27893" cy="4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" h="56" extrusionOk="0">
                        <a:moveTo>
                          <a:pt x="18" y="0"/>
                        </a:moveTo>
                        <a:cubicBezTo>
                          <a:pt x="10" y="0"/>
                          <a:pt x="5" y="1"/>
                          <a:pt x="5" y="4"/>
                        </a:cubicBezTo>
                        <a:cubicBezTo>
                          <a:pt x="0" y="14"/>
                          <a:pt x="83" y="51"/>
                          <a:pt x="194" y="54"/>
                        </a:cubicBezTo>
                        <a:cubicBezTo>
                          <a:pt x="208" y="55"/>
                          <a:pt x="221" y="55"/>
                          <a:pt x="234" y="55"/>
                        </a:cubicBezTo>
                        <a:cubicBezTo>
                          <a:pt x="322" y="55"/>
                          <a:pt x="387" y="35"/>
                          <a:pt x="384" y="26"/>
                        </a:cubicBezTo>
                        <a:cubicBezTo>
                          <a:pt x="384" y="20"/>
                          <a:pt x="365" y="19"/>
                          <a:pt x="334" y="19"/>
                        </a:cubicBezTo>
                        <a:cubicBezTo>
                          <a:pt x="313" y="19"/>
                          <a:pt x="288" y="20"/>
                          <a:pt x="259" y="20"/>
                        </a:cubicBezTo>
                        <a:cubicBezTo>
                          <a:pt x="239" y="20"/>
                          <a:pt x="217" y="19"/>
                          <a:pt x="194" y="19"/>
                        </a:cubicBezTo>
                        <a:cubicBezTo>
                          <a:pt x="114" y="13"/>
                          <a:pt x="46" y="0"/>
                          <a:pt x="18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552;p29">
                    <a:extLst>
                      <a:ext uri="{FF2B5EF4-FFF2-40B4-BE49-F238E27FC236}">
                        <a16:creationId xmlns:a16="http://schemas.microsoft.com/office/drawing/2014/main" id="{1675891B-488B-C645-9356-BA5FAECD3E40}"/>
                      </a:ext>
                    </a:extLst>
                  </p:cNvPr>
                  <p:cNvSpPr/>
                  <p:nvPr/>
                </p:nvSpPr>
                <p:spPr>
                  <a:xfrm flipH="1">
                    <a:off x="8237553" y="4945750"/>
                    <a:ext cx="43709" cy="251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" h="350" extrusionOk="0">
                        <a:moveTo>
                          <a:pt x="415" y="38"/>
                        </a:moveTo>
                        <a:cubicBezTo>
                          <a:pt x="460" y="38"/>
                          <a:pt x="505" y="47"/>
                          <a:pt x="543" y="70"/>
                        </a:cubicBezTo>
                        <a:cubicBezTo>
                          <a:pt x="575" y="91"/>
                          <a:pt x="564" y="131"/>
                          <a:pt x="529" y="152"/>
                        </a:cubicBezTo>
                        <a:cubicBezTo>
                          <a:pt x="493" y="174"/>
                          <a:pt x="450" y="188"/>
                          <a:pt x="413" y="203"/>
                        </a:cubicBezTo>
                        <a:cubicBezTo>
                          <a:pt x="335" y="232"/>
                          <a:pt x="263" y="250"/>
                          <a:pt x="202" y="263"/>
                        </a:cubicBezTo>
                        <a:cubicBezTo>
                          <a:pt x="142" y="274"/>
                          <a:pt x="91" y="281"/>
                          <a:pt x="56" y="285"/>
                        </a:cubicBezTo>
                        <a:lnTo>
                          <a:pt x="56" y="285"/>
                        </a:lnTo>
                        <a:cubicBezTo>
                          <a:pt x="69" y="254"/>
                          <a:pt x="89" y="214"/>
                          <a:pt x="123" y="174"/>
                        </a:cubicBezTo>
                        <a:cubicBezTo>
                          <a:pt x="163" y="124"/>
                          <a:pt x="220" y="81"/>
                          <a:pt x="299" y="56"/>
                        </a:cubicBezTo>
                        <a:cubicBezTo>
                          <a:pt x="333" y="46"/>
                          <a:pt x="374" y="38"/>
                          <a:pt x="415" y="38"/>
                        </a:cubicBezTo>
                        <a:close/>
                        <a:moveTo>
                          <a:pt x="409" y="0"/>
                        </a:moveTo>
                        <a:cubicBezTo>
                          <a:pt x="271" y="0"/>
                          <a:pt x="154" y="80"/>
                          <a:pt x="102" y="156"/>
                        </a:cubicBezTo>
                        <a:cubicBezTo>
                          <a:pt x="64" y="204"/>
                          <a:pt x="46" y="254"/>
                          <a:pt x="38" y="287"/>
                        </a:cubicBezTo>
                        <a:lnTo>
                          <a:pt x="38" y="287"/>
                        </a:lnTo>
                        <a:cubicBezTo>
                          <a:pt x="14" y="290"/>
                          <a:pt x="1" y="291"/>
                          <a:pt x="1" y="293"/>
                        </a:cubicBezTo>
                        <a:cubicBezTo>
                          <a:pt x="1" y="295"/>
                          <a:pt x="13" y="298"/>
                          <a:pt x="36" y="299"/>
                        </a:cubicBezTo>
                        <a:lnTo>
                          <a:pt x="36" y="299"/>
                        </a:lnTo>
                        <a:cubicBezTo>
                          <a:pt x="30" y="331"/>
                          <a:pt x="30" y="350"/>
                          <a:pt x="34" y="350"/>
                        </a:cubicBezTo>
                        <a:cubicBezTo>
                          <a:pt x="34" y="350"/>
                          <a:pt x="34" y="350"/>
                          <a:pt x="34" y="350"/>
                        </a:cubicBezTo>
                        <a:cubicBezTo>
                          <a:pt x="37" y="350"/>
                          <a:pt x="40" y="330"/>
                          <a:pt x="51" y="300"/>
                        </a:cubicBezTo>
                        <a:lnTo>
                          <a:pt x="51" y="300"/>
                        </a:lnTo>
                        <a:cubicBezTo>
                          <a:pt x="55" y="300"/>
                          <a:pt x="59" y="300"/>
                          <a:pt x="64" y="300"/>
                        </a:cubicBezTo>
                        <a:cubicBezTo>
                          <a:pt x="99" y="300"/>
                          <a:pt x="147" y="297"/>
                          <a:pt x="206" y="289"/>
                        </a:cubicBezTo>
                        <a:cubicBezTo>
                          <a:pt x="270" y="281"/>
                          <a:pt x="345" y="263"/>
                          <a:pt x="425" y="238"/>
                        </a:cubicBezTo>
                        <a:cubicBezTo>
                          <a:pt x="464" y="225"/>
                          <a:pt x="507" y="210"/>
                          <a:pt x="550" y="185"/>
                        </a:cubicBezTo>
                        <a:cubicBezTo>
                          <a:pt x="569" y="170"/>
                          <a:pt x="593" y="152"/>
                          <a:pt x="600" y="120"/>
                        </a:cubicBezTo>
                        <a:cubicBezTo>
                          <a:pt x="607" y="88"/>
                          <a:pt x="590" y="56"/>
                          <a:pt x="569" y="38"/>
                        </a:cubicBezTo>
                        <a:cubicBezTo>
                          <a:pt x="514" y="11"/>
                          <a:pt x="460" y="0"/>
                          <a:pt x="409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" name="Google Shape;553;p29">
                    <a:extLst>
                      <a:ext uri="{FF2B5EF4-FFF2-40B4-BE49-F238E27FC236}">
                        <a16:creationId xmlns:a16="http://schemas.microsoft.com/office/drawing/2014/main" id="{B8A7FC29-040E-5FB1-8109-EFAA7B3E685E}"/>
                      </a:ext>
                    </a:extLst>
                  </p:cNvPr>
                  <p:cNvSpPr/>
                  <p:nvPr/>
                </p:nvSpPr>
                <p:spPr>
                  <a:xfrm flipH="1">
                    <a:off x="8275008" y="4939136"/>
                    <a:ext cx="22430" cy="28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" h="396" extrusionOk="0">
                        <a:moveTo>
                          <a:pt x="75" y="0"/>
                        </a:moveTo>
                        <a:cubicBezTo>
                          <a:pt x="73" y="0"/>
                          <a:pt x="71" y="0"/>
                          <a:pt x="68" y="0"/>
                        </a:cubicBezTo>
                        <a:cubicBezTo>
                          <a:pt x="22" y="7"/>
                          <a:pt x="0" y="62"/>
                          <a:pt x="7" y="97"/>
                        </a:cubicBezTo>
                        <a:cubicBezTo>
                          <a:pt x="10" y="133"/>
                          <a:pt x="29" y="162"/>
                          <a:pt x="43" y="187"/>
                        </a:cubicBezTo>
                        <a:cubicBezTo>
                          <a:pt x="75" y="237"/>
                          <a:pt x="111" y="280"/>
                          <a:pt x="143" y="312"/>
                        </a:cubicBezTo>
                        <a:cubicBezTo>
                          <a:pt x="203" y="369"/>
                          <a:pt x="252" y="392"/>
                          <a:pt x="261" y="392"/>
                        </a:cubicBezTo>
                        <a:cubicBezTo>
                          <a:pt x="261" y="392"/>
                          <a:pt x="262" y="392"/>
                          <a:pt x="262" y="392"/>
                        </a:cubicBezTo>
                        <a:cubicBezTo>
                          <a:pt x="265" y="388"/>
                          <a:pt x="219" y="355"/>
                          <a:pt x="161" y="291"/>
                        </a:cubicBezTo>
                        <a:cubicBezTo>
                          <a:pt x="133" y="259"/>
                          <a:pt x="104" y="219"/>
                          <a:pt x="75" y="169"/>
                        </a:cubicBezTo>
                        <a:cubicBezTo>
                          <a:pt x="47" y="126"/>
                          <a:pt x="25" y="50"/>
                          <a:pt x="75" y="40"/>
                        </a:cubicBezTo>
                        <a:cubicBezTo>
                          <a:pt x="79" y="40"/>
                          <a:pt x="83" y="39"/>
                          <a:pt x="86" y="39"/>
                        </a:cubicBezTo>
                        <a:cubicBezTo>
                          <a:pt x="136" y="39"/>
                          <a:pt x="182" y="86"/>
                          <a:pt x="212" y="123"/>
                        </a:cubicBezTo>
                        <a:cubicBezTo>
                          <a:pt x="247" y="169"/>
                          <a:pt x="265" y="216"/>
                          <a:pt x="272" y="255"/>
                        </a:cubicBezTo>
                        <a:cubicBezTo>
                          <a:pt x="290" y="342"/>
                          <a:pt x="272" y="395"/>
                          <a:pt x="280" y="395"/>
                        </a:cubicBezTo>
                        <a:cubicBezTo>
                          <a:pt x="280" y="395"/>
                          <a:pt x="280" y="395"/>
                          <a:pt x="280" y="395"/>
                        </a:cubicBezTo>
                        <a:cubicBezTo>
                          <a:pt x="285" y="395"/>
                          <a:pt x="312" y="342"/>
                          <a:pt x="302" y="252"/>
                        </a:cubicBezTo>
                        <a:cubicBezTo>
                          <a:pt x="294" y="209"/>
                          <a:pt x="277" y="155"/>
                          <a:pt x="240" y="105"/>
                        </a:cubicBezTo>
                        <a:cubicBezTo>
                          <a:pt x="205" y="59"/>
                          <a:pt x="160" y="0"/>
                          <a:pt x="7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" name="Google Shape;554;p29">
                    <a:extLst>
                      <a:ext uri="{FF2B5EF4-FFF2-40B4-BE49-F238E27FC236}">
                        <a16:creationId xmlns:a16="http://schemas.microsoft.com/office/drawing/2014/main" id="{54BE2587-95BF-B550-8168-3100B4D81F22}"/>
                      </a:ext>
                    </a:extLst>
                  </p:cNvPr>
                  <p:cNvSpPr/>
                  <p:nvPr/>
                </p:nvSpPr>
                <p:spPr>
                  <a:xfrm flipH="1">
                    <a:off x="8443739" y="4954305"/>
                    <a:ext cx="83105" cy="654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" h="910" extrusionOk="0">
                        <a:moveTo>
                          <a:pt x="183" y="0"/>
                        </a:moveTo>
                        <a:cubicBezTo>
                          <a:pt x="134" y="0"/>
                          <a:pt x="93" y="3"/>
                          <a:pt x="65" y="8"/>
                        </a:cubicBezTo>
                        <a:cubicBezTo>
                          <a:pt x="22" y="15"/>
                          <a:pt x="0" y="23"/>
                          <a:pt x="0" y="23"/>
                        </a:cubicBezTo>
                        <a:cubicBezTo>
                          <a:pt x="0" y="25"/>
                          <a:pt x="5" y="25"/>
                          <a:pt x="13" y="25"/>
                        </a:cubicBezTo>
                        <a:cubicBezTo>
                          <a:pt x="21" y="25"/>
                          <a:pt x="34" y="25"/>
                          <a:pt x="50" y="23"/>
                        </a:cubicBezTo>
                        <a:cubicBezTo>
                          <a:pt x="70" y="23"/>
                          <a:pt x="96" y="22"/>
                          <a:pt x="128" y="22"/>
                        </a:cubicBezTo>
                        <a:cubicBezTo>
                          <a:pt x="159" y="22"/>
                          <a:pt x="196" y="23"/>
                          <a:pt x="237" y="26"/>
                        </a:cubicBezTo>
                        <a:cubicBezTo>
                          <a:pt x="380" y="41"/>
                          <a:pt x="582" y="98"/>
                          <a:pt x="758" y="231"/>
                        </a:cubicBezTo>
                        <a:cubicBezTo>
                          <a:pt x="933" y="367"/>
                          <a:pt x="1038" y="547"/>
                          <a:pt x="1088" y="683"/>
                        </a:cubicBezTo>
                        <a:cubicBezTo>
                          <a:pt x="1137" y="817"/>
                          <a:pt x="1145" y="909"/>
                          <a:pt x="1152" y="909"/>
                        </a:cubicBezTo>
                        <a:cubicBezTo>
                          <a:pt x="1152" y="909"/>
                          <a:pt x="1152" y="909"/>
                          <a:pt x="1152" y="909"/>
                        </a:cubicBezTo>
                        <a:cubicBezTo>
                          <a:pt x="1152" y="909"/>
                          <a:pt x="1156" y="888"/>
                          <a:pt x="1152" y="845"/>
                        </a:cubicBezTo>
                        <a:cubicBezTo>
                          <a:pt x="1145" y="805"/>
                          <a:pt x="1134" y="744"/>
                          <a:pt x="1112" y="672"/>
                        </a:cubicBezTo>
                        <a:cubicBezTo>
                          <a:pt x="1069" y="532"/>
                          <a:pt x="965" y="343"/>
                          <a:pt x="783" y="202"/>
                        </a:cubicBezTo>
                        <a:cubicBezTo>
                          <a:pt x="599" y="63"/>
                          <a:pt x="388" y="8"/>
                          <a:pt x="241" y="1"/>
                        </a:cubicBezTo>
                        <a:cubicBezTo>
                          <a:pt x="220" y="0"/>
                          <a:pt x="201" y="0"/>
                          <a:pt x="18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" name="Google Shape;555;p29">
                    <a:extLst>
                      <a:ext uri="{FF2B5EF4-FFF2-40B4-BE49-F238E27FC236}">
                        <a16:creationId xmlns:a16="http://schemas.microsoft.com/office/drawing/2014/main" id="{57603F87-D43E-E6D4-4D04-7253FC5A6FC3}"/>
                      </a:ext>
                    </a:extLst>
                  </p:cNvPr>
                  <p:cNvSpPr/>
                  <p:nvPr/>
                </p:nvSpPr>
                <p:spPr>
                  <a:xfrm flipH="1">
                    <a:off x="8502832" y="4859911"/>
                    <a:ext cx="2876" cy="94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" h="1315" extrusionOk="0">
                        <a:moveTo>
                          <a:pt x="18" y="1"/>
                        </a:moveTo>
                        <a:cubicBezTo>
                          <a:pt x="18" y="1"/>
                          <a:pt x="18" y="1"/>
                          <a:pt x="18" y="1"/>
                        </a:cubicBezTo>
                        <a:cubicBezTo>
                          <a:pt x="8" y="1"/>
                          <a:pt x="0" y="294"/>
                          <a:pt x="0" y="657"/>
                        </a:cubicBezTo>
                        <a:cubicBezTo>
                          <a:pt x="0" y="1020"/>
                          <a:pt x="11" y="1314"/>
                          <a:pt x="22" y="1314"/>
                        </a:cubicBezTo>
                        <a:cubicBezTo>
                          <a:pt x="33" y="1314"/>
                          <a:pt x="40" y="1020"/>
                          <a:pt x="40" y="657"/>
                        </a:cubicBezTo>
                        <a:cubicBezTo>
                          <a:pt x="40" y="297"/>
                          <a:pt x="30" y="1"/>
                          <a:pt x="1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" name="Google Shape;556;p29">
                    <a:extLst>
                      <a:ext uri="{FF2B5EF4-FFF2-40B4-BE49-F238E27FC236}">
                        <a16:creationId xmlns:a16="http://schemas.microsoft.com/office/drawing/2014/main" id="{EBCDF91B-91C1-B8F8-B326-A4E4365A2591}"/>
                      </a:ext>
                    </a:extLst>
                  </p:cNvPr>
                  <p:cNvSpPr/>
                  <p:nvPr/>
                </p:nvSpPr>
                <p:spPr>
                  <a:xfrm flipH="1">
                    <a:off x="8347763" y="4997440"/>
                    <a:ext cx="67361" cy="3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7" h="51" extrusionOk="0">
                        <a:moveTo>
                          <a:pt x="894" y="0"/>
                        </a:moveTo>
                        <a:cubicBezTo>
                          <a:pt x="820" y="0"/>
                          <a:pt x="657" y="9"/>
                          <a:pt x="471" y="11"/>
                        </a:cubicBezTo>
                        <a:cubicBezTo>
                          <a:pt x="298" y="11"/>
                          <a:pt x="147" y="7"/>
                          <a:pt x="65" y="7"/>
                        </a:cubicBezTo>
                        <a:cubicBezTo>
                          <a:pt x="24" y="7"/>
                          <a:pt x="0" y="8"/>
                          <a:pt x="0" y="11"/>
                        </a:cubicBezTo>
                        <a:cubicBezTo>
                          <a:pt x="0" y="22"/>
                          <a:pt x="208" y="51"/>
                          <a:pt x="471" y="51"/>
                        </a:cubicBezTo>
                        <a:cubicBezTo>
                          <a:pt x="729" y="47"/>
                          <a:pt x="937" y="15"/>
                          <a:pt x="937" y="4"/>
                        </a:cubicBezTo>
                        <a:cubicBezTo>
                          <a:pt x="937" y="1"/>
                          <a:pt x="922" y="0"/>
                          <a:pt x="894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" name="Google Shape;557;p29">
                    <a:extLst>
                      <a:ext uri="{FF2B5EF4-FFF2-40B4-BE49-F238E27FC236}">
                        <a16:creationId xmlns:a16="http://schemas.microsoft.com/office/drawing/2014/main" id="{A201CAD0-F2A7-9997-23FB-41AD4AC07954}"/>
                      </a:ext>
                    </a:extLst>
                  </p:cNvPr>
                  <p:cNvSpPr/>
                  <p:nvPr/>
                </p:nvSpPr>
                <p:spPr>
                  <a:xfrm flipH="1">
                    <a:off x="8453011" y="4998662"/>
                    <a:ext cx="7836" cy="1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" h="185" extrusionOk="0">
                        <a:moveTo>
                          <a:pt x="11" y="0"/>
                        </a:moveTo>
                        <a:cubicBezTo>
                          <a:pt x="10" y="0"/>
                          <a:pt x="9" y="0"/>
                          <a:pt x="8" y="1"/>
                        </a:cubicBezTo>
                        <a:cubicBezTo>
                          <a:pt x="1" y="9"/>
                          <a:pt x="26" y="49"/>
                          <a:pt x="47" y="95"/>
                        </a:cubicBezTo>
                        <a:cubicBezTo>
                          <a:pt x="73" y="142"/>
                          <a:pt x="83" y="185"/>
                          <a:pt x="95" y="185"/>
                        </a:cubicBezTo>
                        <a:cubicBezTo>
                          <a:pt x="105" y="185"/>
                          <a:pt x="108" y="130"/>
                          <a:pt x="83" y="77"/>
                        </a:cubicBezTo>
                        <a:cubicBezTo>
                          <a:pt x="61" y="28"/>
                          <a:pt x="24" y="0"/>
                          <a:pt x="11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" name="Google Shape;558;p29">
                    <a:extLst>
                      <a:ext uri="{FF2B5EF4-FFF2-40B4-BE49-F238E27FC236}">
                        <a16:creationId xmlns:a16="http://schemas.microsoft.com/office/drawing/2014/main" id="{24A98960-6DCB-EEF3-E885-BBF412786974}"/>
                      </a:ext>
                    </a:extLst>
                  </p:cNvPr>
                  <p:cNvSpPr/>
                  <p:nvPr/>
                </p:nvSpPr>
                <p:spPr>
                  <a:xfrm flipH="1">
                    <a:off x="8468252" y="4977741"/>
                    <a:ext cx="9849" cy="9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" h="126" extrusionOk="0">
                        <a:moveTo>
                          <a:pt x="11" y="1"/>
                        </a:moveTo>
                        <a:cubicBezTo>
                          <a:pt x="10" y="1"/>
                          <a:pt x="8" y="1"/>
                          <a:pt x="7" y="2"/>
                        </a:cubicBezTo>
                        <a:cubicBezTo>
                          <a:pt x="0" y="9"/>
                          <a:pt x="22" y="45"/>
                          <a:pt x="55" y="77"/>
                        </a:cubicBezTo>
                        <a:cubicBezTo>
                          <a:pt x="85" y="105"/>
                          <a:pt x="114" y="125"/>
                          <a:pt x="126" y="125"/>
                        </a:cubicBezTo>
                        <a:cubicBezTo>
                          <a:pt x="127" y="125"/>
                          <a:pt x="129" y="125"/>
                          <a:pt x="130" y="124"/>
                        </a:cubicBezTo>
                        <a:cubicBezTo>
                          <a:pt x="136" y="116"/>
                          <a:pt x="115" y="81"/>
                          <a:pt x="83" y="48"/>
                        </a:cubicBezTo>
                        <a:cubicBezTo>
                          <a:pt x="54" y="21"/>
                          <a:pt x="24" y="1"/>
                          <a:pt x="11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559;p29">
                    <a:extLst>
                      <a:ext uri="{FF2B5EF4-FFF2-40B4-BE49-F238E27FC236}">
                        <a16:creationId xmlns:a16="http://schemas.microsoft.com/office/drawing/2014/main" id="{42CE3141-A499-5B6C-2E0B-150B02C9A81A}"/>
                      </a:ext>
                    </a:extLst>
                  </p:cNvPr>
                  <p:cNvSpPr/>
                  <p:nvPr/>
                </p:nvSpPr>
                <p:spPr>
                  <a:xfrm flipH="1">
                    <a:off x="8488382" y="4967245"/>
                    <a:ext cx="13947" cy="5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" h="81" extrusionOk="0">
                        <a:moveTo>
                          <a:pt x="63" y="1"/>
                        </a:moveTo>
                        <a:cubicBezTo>
                          <a:pt x="27" y="1"/>
                          <a:pt x="1" y="14"/>
                          <a:pt x="4" y="19"/>
                        </a:cubicBezTo>
                        <a:cubicBezTo>
                          <a:pt x="7" y="29"/>
                          <a:pt x="50" y="29"/>
                          <a:pt x="97" y="44"/>
                        </a:cubicBezTo>
                        <a:cubicBezTo>
                          <a:pt x="138" y="60"/>
                          <a:pt x="171" y="81"/>
                          <a:pt x="183" y="81"/>
                        </a:cubicBezTo>
                        <a:cubicBezTo>
                          <a:pt x="185" y="81"/>
                          <a:pt x="186" y="81"/>
                          <a:pt x="187" y="80"/>
                        </a:cubicBezTo>
                        <a:cubicBezTo>
                          <a:pt x="193" y="72"/>
                          <a:pt x="168" y="26"/>
                          <a:pt x="107" y="7"/>
                        </a:cubicBezTo>
                        <a:cubicBezTo>
                          <a:pt x="92" y="3"/>
                          <a:pt x="77" y="1"/>
                          <a:pt x="6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560;p29">
                    <a:extLst>
                      <a:ext uri="{FF2B5EF4-FFF2-40B4-BE49-F238E27FC236}">
                        <a16:creationId xmlns:a16="http://schemas.microsoft.com/office/drawing/2014/main" id="{EFA36932-2E3C-246A-7AC0-13E38400CC58}"/>
                      </a:ext>
                    </a:extLst>
                  </p:cNvPr>
                  <p:cNvSpPr/>
                  <p:nvPr/>
                </p:nvSpPr>
                <p:spPr>
                  <a:xfrm flipH="1">
                    <a:off x="8512106" y="4963866"/>
                    <a:ext cx="7548" cy="3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" h="51" extrusionOk="0">
                        <a:moveTo>
                          <a:pt x="23" y="0"/>
                        </a:moveTo>
                        <a:cubicBezTo>
                          <a:pt x="13" y="0"/>
                          <a:pt x="6" y="3"/>
                          <a:pt x="4" y="8"/>
                        </a:cubicBezTo>
                        <a:cubicBezTo>
                          <a:pt x="0" y="19"/>
                          <a:pt x="18" y="33"/>
                          <a:pt x="43" y="44"/>
                        </a:cubicBezTo>
                        <a:cubicBezTo>
                          <a:pt x="57" y="49"/>
                          <a:pt x="69" y="51"/>
                          <a:pt x="79" y="51"/>
                        </a:cubicBezTo>
                        <a:cubicBezTo>
                          <a:pt x="91" y="51"/>
                          <a:pt x="99" y="48"/>
                          <a:pt x="101" y="44"/>
                        </a:cubicBezTo>
                        <a:cubicBezTo>
                          <a:pt x="105" y="33"/>
                          <a:pt x="86" y="16"/>
                          <a:pt x="58" y="8"/>
                        </a:cubicBezTo>
                        <a:cubicBezTo>
                          <a:pt x="46" y="3"/>
                          <a:pt x="33" y="0"/>
                          <a:pt x="2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561;p29">
                    <a:extLst>
                      <a:ext uri="{FF2B5EF4-FFF2-40B4-BE49-F238E27FC236}">
                        <a16:creationId xmlns:a16="http://schemas.microsoft.com/office/drawing/2014/main" id="{6D83FE3F-43CB-6984-FA68-969E5A2E8332}"/>
                      </a:ext>
                    </a:extLst>
                  </p:cNvPr>
                  <p:cNvSpPr/>
                  <p:nvPr/>
                </p:nvSpPr>
                <p:spPr>
                  <a:xfrm flipH="1">
                    <a:off x="8296647" y="4914836"/>
                    <a:ext cx="791" cy="274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382" extrusionOk="0">
                        <a:moveTo>
                          <a:pt x="0" y="1"/>
                        </a:moveTo>
                        <a:lnTo>
                          <a:pt x="7" y="382"/>
                        </a:lnTo>
                        <a:lnTo>
                          <a:pt x="10" y="382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562;p29">
                    <a:extLst>
                      <a:ext uri="{FF2B5EF4-FFF2-40B4-BE49-F238E27FC236}">
                        <a16:creationId xmlns:a16="http://schemas.microsoft.com/office/drawing/2014/main" id="{96FB9F07-0765-CB7B-8E00-CC25E9C4F199}"/>
                      </a:ext>
                    </a:extLst>
                  </p:cNvPr>
                  <p:cNvSpPr/>
                  <p:nvPr/>
                </p:nvSpPr>
                <p:spPr>
                  <a:xfrm flipH="1">
                    <a:off x="8296867" y="4914621"/>
                    <a:ext cx="206540" cy="343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3" h="478" extrusionOk="0">
                        <a:moveTo>
                          <a:pt x="2865" y="0"/>
                        </a:moveTo>
                        <a:lnTo>
                          <a:pt x="4" y="255"/>
                        </a:lnTo>
                        <a:cubicBezTo>
                          <a:pt x="4" y="348"/>
                          <a:pt x="1" y="428"/>
                          <a:pt x="1" y="478"/>
                        </a:cubicBezTo>
                        <a:lnTo>
                          <a:pt x="2567" y="395"/>
                        </a:lnTo>
                        <a:cubicBezTo>
                          <a:pt x="2524" y="385"/>
                          <a:pt x="2496" y="370"/>
                          <a:pt x="2496" y="363"/>
                        </a:cubicBezTo>
                        <a:cubicBezTo>
                          <a:pt x="2499" y="360"/>
                          <a:pt x="2502" y="360"/>
                          <a:pt x="2509" y="360"/>
                        </a:cubicBezTo>
                        <a:cubicBezTo>
                          <a:pt x="2539" y="360"/>
                          <a:pt x="2607" y="370"/>
                          <a:pt x="2685" y="378"/>
                        </a:cubicBezTo>
                        <a:cubicBezTo>
                          <a:pt x="2779" y="381"/>
                          <a:pt x="2857" y="378"/>
                          <a:pt x="2872" y="385"/>
                        </a:cubicBezTo>
                        <a:lnTo>
                          <a:pt x="2865" y="4"/>
                        </a:lnTo>
                        <a:lnTo>
                          <a:pt x="2865" y="0"/>
                        </a:ln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563;p29">
                    <a:extLst>
                      <a:ext uri="{FF2B5EF4-FFF2-40B4-BE49-F238E27FC236}">
                        <a16:creationId xmlns:a16="http://schemas.microsoft.com/office/drawing/2014/main" id="{CF3317EE-8BC8-712B-EC9B-09379244B425}"/>
                      </a:ext>
                    </a:extLst>
                  </p:cNvPr>
                  <p:cNvSpPr/>
                  <p:nvPr/>
                </p:nvSpPr>
                <p:spPr>
                  <a:xfrm flipH="1">
                    <a:off x="8296647" y="4940430"/>
                    <a:ext cx="27390" cy="2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" h="36" extrusionOk="0">
                        <a:moveTo>
                          <a:pt x="14" y="1"/>
                        </a:moveTo>
                        <a:cubicBezTo>
                          <a:pt x="7" y="1"/>
                          <a:pt x="4" y="1"/>
                          <a:pt x="1" y="4"/>
                        </a:cubicBezTo>
                        <a:cubicBezTo>
                          <a:pt x="1" y="11"/>
                          <a:pt x="29" y="26"/>
                          <a:pt x="72" y="36"/>
                        </a:cubicBezTo>
                        <a:lnTo>
                          <a:pt x="380" y="26"/>
                        </a:lnTo>
                        <a:lnTo>
                          <a:pt x="377" y="26"/>
                        </a:lnTo>
                        <a:cubicBezTo>
                          <a:pt x="362" y="19"/>
                          <a:pt x="284" y="22"/>
                          <a:pt x="190" y="19"/>
                        </a:cubicBezTo>
                        <a:cubicBezTo>
                          <a:pt x="112" y="11"/>
                          <a:pt x="44" y="1"/>
                          <a:pt x="14" y="1"/>
                        </a:cubicBezTo>
                        <a:close/>
                      </a:path>
                    </a:pathLst>
                  </a:custGeom>
                  <a:solidFill>
                    <a:srgbClr val="1B232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" name="Google Shape;564;p29">
                    <a:extLst>
                      <a:ext uri="{FF2B5EF4-FFF2-40B4-BE49-F238E27FC236}">
                        <a16:creationId xmlns:a16="http://schemas.microsoft.com/office/drawing/2014/main" id="{D6C5C84C-E564-AB7C-64A0-6C61C5583B87}"/>
                      </a:ext>
                    </a:extLst>
                  </p:cNvPr>
                  <p:cNvSpPr/>
                  <p:nvPr/>
                </p:nvSpPr>
                <p:spPr>
                  <a:xfrm flipH="1">
                    <a:off x="8528066" y="4935254"/>
                    <a:ext cx="647" cy="3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44" extrusionOk="0">
                        <a:moveTo>
                          <a:pt x="1" y="0"/>
                        </a:moveTo>
                        <a:lnTo>
                          <a:pt x="8" y="43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565;p29">
                    <a:extLst>
                      <a:ext uri="{FF2B5EF4-FFF2-40B4-BE49-F238E27FC236}">
                        <a16:creationId xmlns:a16="http://schemas.microsoft.com/office/drawing/2014/main" id="{DDCB30B3-D3DD-FBA9-1DAD-D949AD4CACC2}"/>
                      </a:ext>
                    </a:extLst>
                  </p:cNvPr>
                  <p:cNvSpPr/>
                  <p:nvPr/>
                </p:nvSpPr>
                <p:spPr>
                  <a:xfrm flipH="1">
                    <a:off x="8504630" y="4933169"/>
                    <a:ext cx="23508" cy="16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" h="231" extrusionOk="0">
                        <a:moveTo>
                          <a:pt x="316" y="1"/>
                        </a:moveTo>
                        <a:lnTo>
                          <a:pt x="0" y="29"/>
                        </a:lnTo>
                        <a:lnTo>
                          <a:pt x="0" y="72"/>
                        </a:lnTo>
                        <a:lnTo>
                          <a:pt x="22" y="231"/>
                        </a:lnTo>
                        <a:lnTo>
                          <a:pt x="327" y="223"/>
                        </a:lnTo>
                        <a:cubicBezTo>
                          <a:pt x="323" y="170"/>
                          <a:pt x="320" y="94"/>
                          <a:pt x="316" y="1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566;p29">
                    <a:extLst>
                      <a:ext uri="{FF2B5EF4-FFF2-40B4-BE49-F238E27FC236}">
                        <a16:creationId xmlns:a16="http://schemas.microsoft.com/office/drawing/2014/main" id="{55670DED-E3C7-0D96-A3E7-C2E2B5E141B5}"/>
                      </a:ext>
                    </a:extLst>
                  </p:cNvPr>
                  <p:cNvSpPr/>
                  <p:nvPr/>
                </p:nvSpPr>
                <p:spPr>
                  <a:xfrm flipH="1">
                    <a:off x="8503048" y="4932953"/>
                    <a:ext cx="2444" cy="16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227" extrusionOk="0">
                        <a:moveTo>
                          <a:pt x="33" y="0"/>
                        </a:moveTo>
                        <a:lnTo>
                          <a:pt x="1" y="4"/>
                        </a:lnTo>
                        <a:cubicBezTo>
                          <a:pt x="5" y="97"/>
                          <a:pt x="8" y="173"/>
                          <a:pt x="12" y="226"/>
                        </a:cubicBezTo>
                        <a:lnTo>
                          <a:pt x="30" y="223"/>
                        </a:lnTo>
                        <a:cubicBezTo>
                          <a:pt x="30" y="173"/>
                          <a:pt x="33" y="93"/>
                          <a:pt x="33" y="0"/>
                        </a:cubicBezTo>
                        <a:close/>
                      </a:path>
                    </a:pathLst>
                  </a:custGeom>
                  <a:solidFill>
                    <a:srgbClr val="1B232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567;p29">
                    <a:extLst>
                      <a:ext uri="{FF2B5EF4-FFF2-40B4-BE49-F238E27FC236}">
                        <a16:creationId xmlns:a16="http://schemas.microsoft.com/office/drawing/2014/main" id="{E1E7AD97-19D6-F0CB-56D0-4D03E2D25310}"/>
                      </a:ext>
                    </a:extLst>
                  </p:cNvPr>
                  <p:cNvSpPr/>
                  <p:nvPr/>
                </p:nvSpPr>
                <p:spPr>
                  <a:xfrm flipH="1">
                    <a:off x="7605347" y="4840573"/>
                    <a:ext cx="430190" cy="1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84" h="2610" extrusionOk="0">
                        <a:moveTo>
                          <a:pt x="3202" y="0"/>
                        </a:moveTo>
                        <a:lnTo>
                          <a:pt x="0" y="68"/>
                        </a:lnTo>
                        <a:lnTo>
                          <a:pt x="43" y="2571"/>
                        </a:lnTo>
                        <a:lnTo>
                          <a:pt x="240" y="2577"/>
                        </a:lnTo>
                        <a:cubicBezTo>
                          <a:pt x="641" y="2590"/>
                          <a:pt x="1598" y="2610"/>
                          <a:pt x="2581" y="2610"/>
                        </a:cubicBezTo>
                        <a:cubicBezTo>
                          <a:pt x="3774" y="2610"/>
                          <a:pt x="5006" y="2581"/>
                          <a:pt x="5326" y="2477"/>
                        </a:cubicBezTo>
                        <a:cubicBezTo>
                          <a:pt x="5984" y="2261"/>
                          <a:pt x="3249" y="1709"/>
                          <a:pt x="3249" y="1709"/>
                        </a:cubicBezTo>
                        <a:lnTo>
                          <a:pt x="3202" y="0"/>
                        </a:ln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568;p29">
                    <a:extLst>
                      <a:ext uri="{FF2B5EF4-FFF2-40B4-BE49-F238E27FC236}">
                        <a16:creationId xmlns:a16="http://schemas.microsoft.com/office/drawing/2014/main" id="{9C614CB2-A7FF-39B6-E63C-497DCB2D70B0}"/>
                      </a:ext>
                    </a:extLst>
                  </p:cNvPr>
                  <p:cNvSpPr/>
                  <p:nvPr/>
                </p:nvSpPr>
                <p:spPr>
                  <a:xfrm flipH="1">
                    <a:off x="7644303" y="4986081"/>
                    <a:ext cx="61466" cy="28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5" h="396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11" y="4"/>
                          <a:pt x="101" y="30"/>
                          <a:pt x="223" y="68"/>
                        </a:cubicBezTo>
                        <a:cubicBezTo>
                          <a:pt x="151" y="44"/>
                          <a:pt x="75" y="22"/>
                          <a:pt x="0" y="0"/>
                        </a:cubicBezTo>
                        <a:close/>
                        <a:moveTo>
                          <a:pt x="833" y="345"/>
                        </a:moveTo>
                        <a:cubicBezTo>
                          <a:pt x="844" y="363"/>
                          <a:pt x="844" y="381"/>
                          <a:pt x="833" y="396"/>
                        </a:cubicBezTo>
                        <a:lnTo>
                          <a:pt x="851" y="396"/>
                        </a:lnTo>
                        <a:cubicBezTo>
                          <a:pt x="855" y="381"/>
                          <a:pt x="847" y="363"/>
                          <a:pt x="833" y="3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569;p29">
                    <a:extLst>
                      <a:ext uri="{FF2B5EF4-FFF2-40B4-BE49-F238E27FC236}">
                        <a16:creationId xmlns:a16="http://schemas.microsoft.com/office/drawing/2014/main" id="{CC8E3FED-183A-11C9-428E-BE25B55D71C4}"/>
                      </a:ext>
                    </a:extLst>
                  </p:cNvPr>
                  <p:cNvSpPr/>
                  <p:nvPr/>
                </p:nvSpPr>
                <p:spPr>
                  <a:xfrm flipH="1">
                    <a:off x="7811239" y="5025334"/>
                    <a:ext cx="221206" cy="3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51" extrusionOk="0">
                        <a:moveTo>
                          <a:pt x="0" y="1"/>
                        </a:moveTo>
                        <a:cubicBezTo>
                          <a:pt x="517" y="32"/>
                          <a:pt x="1242" y="51"/>
                          <a:pt x="1996" y="51"/>
                        </a:cubicBezTo>
                        <a:cubicBezTo>
                          <a:pt x="2355" y="51"/>
                          <a:pt x="2724" y="47"/>
                          <a:pt x="3076" y="39"/>
                        </a:cubicBezTo>
                        <a:lnTo>
                          <a:pt x="2530" y="39"/>
                        </a:lnTo>
                        <a:cubicBezTo>
                          <a:pt x="1551" y="39"/>
                          <a:pt x="596" y="22"/>
                          <a:pt x="197" y="7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" name="Google Shape;570;p29">
                    <a:extLst>
                      <a:ext uri="{FF2B5EF4-FFF2-40B4-BE49-F238E27FC236}">
                        <a16:creationId xmlns:a16="http://schemas.microsoft.com/office/drawing/2014/main" id="{80A61E3E-5B82-159B-93BD-136CFCB6BB91}"/>
                      </a:ext>
                    </a:extLst>
                  </p:cNvPr>
                  <p:cNvSpPr/>
                  <p:nvPr/>
                </p:nvSpPr>
                <p:spPr>
                  <a:xfrm flipH="1">
                    <a:off x="7645102" y="4986081"/>
                    <a:ext cx="387343" cy="42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8" h="586" extrusionOk="0">
                        <a:moveTo>
                          <a:pt x="4541" y="0"/>
                        </a:moveTo>
                        <a:cubicBezTo>
                          <a:pt x="4357" y="15"/>
                          <a:pt x="4268" y="421"/>
                          <a:pt x="4268" y="421"/>
                        </a:cubicBezTo>
                        <a:lnTo>
                          <a:pt x="1156" y="460"/>
                        </a:lnTo>
                        <a:lnTo>
                          <a:pt x="1156" y="478"/>
                        </a:lnTo>
                        <a:cubicBezTo>
                          <a:pt x="1152" y="478"/>
                          <a:pt x="1152" y="471"/>
                          <a:pt x="1148" y="460"/>
                        </a:cubicBezTo>
                        <a:lnTo>
                          <a:pt x="4" y="474"/>
                        </a:lnTo>
                        <a:lnTo>
                          <a:pt x="0" y="547"/>
                        </a:lnTo>
                        <a:lnTo>
                          <a:pt x="197" y="553"/>
                        </a:lnTo>
                        <a:cubicBezTo>
                          <a:pt x="596" y="568"/>
                          <a:pt x="1551" y="585"/>
                          <a:pt x="2530" y="585"/>
                        </a:cubicBezTo>
                        <a:lnTo>
                          <a:pt x="3076" y="585"/>
                        </a:lnTo>
                        <a:cubicBezTo>
                          <a:pt x="4059" y="564"/>
                          <a:pt x="4935" y="521"/>
                          <a:pt x="5255" y="460"/>
                        </a:cubicBezTo>
                        <a:cubicBezTo>
                          <a:pt x="5265" y="456"/>
                          <a:pt x="5276" y="456"/>
                          <a:pt x="5283" y="453"/>
                        </a:cubicBezTo>
                        <a:cubicBezTo>
                          <a:pt x="5334" y="435"/>
                          <a:pt x="5366" y="417"/>
                          <a:pt x="5377" y="396"/>
                        </a:cubicBezTo>
                        <a:cubicBezTo>
                          <a:pt x="5388" y="381"/>
                          <a:pt x="5388" y="363"/>
                          <a:pt x="5377" y="345"/>
                        </a:cubicBezTo>
                        <a:cubicBezTo>
                          <a:pt x="5298" y="249"/>
                          <a:pt x="4985" y="137"/>
                          <a:pt x="4767" y="68"/>
                        </a:cubicBezTo>
                        <a:cubicBezTo>
                          <a:pt x="4695" y="44"/>
                          <a:pt x="4619" y="22"/>
                          <a:pt x="4544" y="0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" name="Google Shape;571;p29">
                    <a:extLst>
                      <a:ext uri="{FF2B5EF4-FFF2-40B4-BE49-F238E27FC236}">
                        <a16:creationId xmlns:a16="http://schemas.microsoft.com/office/drawing/2014/main" id="{F1497B7D-A8DD-5C49-8063-550616CFE3BE}"/>
                      </a:ext>
                    </a:extLst>
                  </p:cNvPr>
                  <p:cNvSpPr/>
                  <p:nvPr/>
                </p:nvSpPr>
                <p:spPr>
                  <a:xfrm flipH="1">
                    <a:off x="7645317" y="5011962"/>
                    <a:ext cx="390506" cy="101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32" h="141" extrusionOk="0">
                        <a:moveTo>
                          <a:pt x="5418" y="1"/>
                        </a:moveTo>
                        <a:cubicBezTo>
                          <a:pt x="5409" y="1"/>
                          <a:pt x="5395" y="1"/>
                          <a:pt x="5377" y="3"/>
                        </a:cubicBezTo>
                        <a:cubicBezTo>
                          <a:pt x="5330" y="3"/>
                          <a:pt x="5277" y="7"/>
                          <a:pt x="5219" y="7"/>
                        </a:cubicBezTo>
                        <a:cubicBezTo>
                          <a:pt x="5062" y="14"/>
                          <a:pt x="4868" y="21"/>
                          <a:pt x="4638" y="32"/>
                        </a:cubicBezTo>
                        <a:cubicBezTo>
                          <a:pt x="4146" y="50"/>
                          <a:pt x="3468" y="75"/>
                          <a:pt x="2718" y="89"/>
                        </a:cubicBezTo>
                        <a:cubicBezTo>
                          <a:pt x="2134" y="103"/>
                          <a:pt x="1594" y="109"/>
                          <a:pt x="1152" y="109"/>
                        </a:cubicBezTo>
                        <a:cubicBezTo>
                          <a:pt x="1025" y="109"/>
                          <a:pt x="907" y="108"/>
                          <a:pt x="798" y="107"/>
                        </a:cubicBezTo>
                        <a:lnTo>
                          <a:pt x="213" y="107"/>
                        </a:lnTo>
                        <a:cubicBezTo>
                          <a:pt x="155" y="107"/>
                          <a:pt x="105" y="107"/>
                          <a:pt x="54" y="111"/>
                        </a:cubicBezTo>
                        <a:lnTo>
                          <a:pt x="1" y="111"/>
                        </a:lnTo>
                        <a:cubicBezTo>
                          <a:pt x="1" y="114"/>
                          <a:pt x="19" y="114"/>
                          <a:pt x="54" y="118"/>
                        </a:cubicBezTo>
                        <a:cubicBezTo>
                          <a:pt x="101" y="118"/>
                          <a:pt x="155" y="122"/>
                          <a:pt x="213" y="122"/>
                        </a:cubicBezTo>
                        <a:cubicBezTo>
                          <a:pt x="370" y="125"/>
                          <a:pt x="568" y="132"/>
                          <a:pt x="798" y="136"/>
                        </a:cubicBezTo>
                        <a:cubicBezTo>
                          <a:pt x="1005" y="139"/>
                          <a:pt x="1245" y="141"/>
                          <a:pt x="1510" y="141"/>
                        </a:cubicBezTo>
                        <a:cubicBezTo>
                          <a:pt x="1873" y="141"/>
                          <a:pt x="2283" y="137"/>
                          <a:pt x="2718" y="129"/>
                        </a:cubicBezTo>
                        <a:cubicBezTo>
                          <a:pt x="3468" y="114"/>
                          <a:pt x="4146" y="86"/>
                          <a:pt x="4638" y="57"/>
                        </a:cubicBezTo>
                        <a:cubicBezTo>
                          <a:pt x="4868" y="43"/>
                          <a:pt x="5062" y="32"/>
                          <a:pt x="5219" y="21"/>
                        </a:cubicBezTo>
                        <a:cubicBezTo>
                          <a:pt x="5280" y="18"/>
                          <a:pt x="5330" y="14"/>
                          <a:pt x="5377" y="10"/>
                        </a:cubicBezTo>
                        <a:cubicBezTo>
                          <a:pt x="5413" y="7"/>
                          <a:pt x="5431" y="3"/>
                          <a:pt x="5431" y="3"/>
                        </a:cubicBezTo>
                        <a:cubicBezTo>
                          <a:pt x="5431" y="1"/>
                          <a:pt x="5427" y="1"/>
                          <a:pt x="541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" name="Google Shape;572;p29">
                    <a:extLst>
                      <a:ext uri="{FF2B5EF4-FFF2-40B4-BE49-F238E27FC236}">
                        <a16:creationId xmlns:a16="http://schemas.microsoft.com/office/drawing/2014/main" id="{333E44E8-E333-D1CB-6447-97A6C7C95AA4}"/>
                      </a:ext>
                    </a:extLst>
                  </p:cNvPr>
                  <p:cNvSpPr/>
                  <p:nvPr/>
                </p:nvSpPr>
                <p:spPr>
                  <a:xfrm flipH="1">
                    <a:off x="7703685" y="4983421"/>
                    <a:ext cx="23508" cy="36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" h="508" extrusionOk="0">
                        <a:moveTo>
                          <a:pt x="317" y="1"/>
                        </a:moveTo>
                        <a:cubicBezTo>
                          <a:pt x="296" y="1"/>
                          <a:pt x="173" y="64"/>
                          <a:pt x="90" y="206"/>
                        </a:cubicBezTo>
                        <a:cubicBezTo>
                          <a:pt x="0" y="360"/>
                          <a:pt x="11" y="508"/>
                          <a:pt x="22" y="508"/>
                        </a:cubicBezTo>
                        <a:cubicBezTo>
                          <a:pt x="33" y="508"/>
                          <a:pt x="40" y="368"/>
                          <a:pt x="126" y="228"/>
                        </a:cubicBezTo>
                        <a:cubicBezTo>
                          <a:pt x="209" y="84"/>
                          <a:pt x="327" y="9"/>
                          <a:pt x="320" y="2"/>
                        </a:cubicBezTo>
                        <a:cubicBezTo>
                          <a:pt x="320" y="1"/>
                          <a:pt x="318" y="1"/>
                          <a:pt x="31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573;p29">
                    <a:extLst>
                      <a:ext uri="{FF2B5EF4-FFF2-40B4-BE49-F238E27FC236}">
                        <a16:creationId xmlns:a16="http://schemas.microsoft.com/office/drawing/2014/main" id="{BC71FA13-03C3-8AF7-1D99-9C933AC89D47}"/>
                      </a:ext>
                    </a:extLst>
                  </p:cNvPr>
                  <p:cNvSpPr/>
                  <p:nvPr/>
                </p:nvSpPr>
                <p:spPr>
                  <a:xfrm flipH="1">
                    <a:off x="7781831" y="4967461"/>
                    <a:ext cx="13012" cy="19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" h="271" extrusionOk="0">
                        <a:moveTo>
                          <a:pt x="171" y="0"/>
                        </a:moveTo>
                        <a:cubicBezTo>
                          <a:pt x="158" y="0"/>
                          <a:pt x="117" y="56"/>
                          <a:pt x="73" y="123"/>
                        </a:cubicBezTo>
                        <a:cubicBezTo>
                          <a:pt x="30" y="198"/>
                          <a:pt x="1" y="263"/>
                          <a:pt x="8" y="271"/>
                        </a:cubicBezTo>
                        <a:cubicBezTo>
                          <a:pt x="9" y="271"/>
                          <a:pt x="9" y="271"/>
                          <a:pt x="9" y="271"/>
                        </a:cubicBezTo>
                        <a:cubicBezTo>
                          <a:pt x="21" y="271"/>
                          <a:pt x="63" y="218"/>
                          <a:pt x="105" y="145"/>
                        </a:cubicBezTo>
                        <a:cubicBezTo>
                          <a:pt x="151" y="69"/>
                          <a:pt x="181" y="4"/>
                          <a:pt x="173" y="1"/>
                        </a:cubicBezTo>
                        <a:cubicBezTo>
                          <a:pt x="172" y="1"/>
                          <a:pt x="172" y="0"/>
                          <a:pt x="171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574;p29">
                    <a:extLst>
                      <a:ext uri="{FF2B5EF4-FFF2-40B4-BE49-F238E27FC236}">
                        <a16:creationId xmlns:a16="http://schemas.microsoft.com/office/drawing/2014/main" id="{905C80BC-A421-365E-4FB2-64022C2B78B6}"/>
                      </a:ext>
                    </a:extLst>
                  </p:cNvPr>
                  <p:cNvSpPr/>
                  <p:nvPr/>
                </p:nvSpPr>
                <p:spPr>
                  <a:xfrm flipH="1">
                    <a:off x="7798366" y="4964082"/>
                    <a:ext cx="15313" cy="13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" h="186" extrusionOk="0">
                        <a:moveTo>
                          <a:pt x="203" y="1"/>
                        </a:moveTo>
                        <a:cubicBezTo>
                          <a:pt x="189" y="1"/>
                          <a:pt x="143" y="31"/>
                          <a:pt x="95" y="81"/>
                        </a:cubicBezTo>
                        <a:cubicBezTo>
                          <a:pt x="40" y="131"/>
                          <a:pt x="1" y="177"/>
                          <a:pt x="8" y="185"/>
                        </a:cubicBezTo>
                        <a:cubicBezTo>
                          <a:pt x="9" y="186"/>
                          <a:pt x="10" y="186"/>
                          <a:pt x="11" y="186"/>
                        </a:cubicBezTo>
                        <a:cubicBezTo>
                          <a:pt x="24" y="186"/>
                          <a:pt x="70" y="154"/>
                          <a:pt x="120" y="106"/>
                        </a:cubicBezTo>
                        <a:cubicBezTo>
                          <a:pt x="173" y="56"/>
                          <a:pt x="213" y="8"/>
                          <a:pt x="206" y="1"/>
                        </a:cubicBezTo>
                        <a:cubicBezTo>
                          <a:pt x="205" y="1"/>
                          <a:pt x="204" y="1"/>
                          <a:pt x="20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575;p29">
                    <a:extLst>
                      <a:ext uri="{FF2B5EF4-FFF2-40B4-BE49-F238E27FC236}">
                        <a16:creationId xmlns:a16="http://schemas.microsoft.com/office/drawing/2014/main" id="{99F7FDC2-4AB5-1742-2E39-98D1DE78AC89}"/>
                      </a:ext>
                    </a:extLst>
                  </p:cNvPr>
                  <p:cNvSpPr/>
                  <p:nvPr/>
                </p:nvSpPr>
                <p:spPr>
                  <a:xfrm flipH="1">
                    <a:off x="7801242" y="4954377"/>
                    <a:ext cx="24011" cy="2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" h="40" extrusionOk="0">
                        <a:moveTo>
                          <a:pt x="165" y="0"/>
                        </a:moveTo>
                        <a:cubicBezTo>
                          <a:pt x="72" y="0"/>
                          <a:pt x="1" y="11"/>
                          <a:pt x="1" y="22"/>
                        </a:cubicBezTo>
                        <a:cubicBezTo>
                          <a:pt x="1" y="32"/>
                          <a:pt x="76" y="40"/>
                          <a:pt x="165" y="40"/>
                        </a:cubicBezTo>
                        <a:cubicBezTo>
                          <a:pt x="259" y="40"/>
                          <a:pt x="334" y="29"/>
                          <a:pt x="334" y="18"/>
                        </a:cubicBezTo>
                        <a:cubicBezTo>
                          <a:pt x="334" y="7"/>
                          <a:pt x="259" y="0"/>
                          <a:pt x="16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576;p29">
                    <a:extLst>
                      <a:ext uri="{FF2B5EF4-FFF2-40B4-BE49-F238E27FC236}">
                        <a16:creationId xmlns:a16="http://schemas.microsoft.com/office/drawing/2014/main" id="{741EFFF7-BBC0-E42D-7BE4-CB3F1CD6E733}"/>
                      </a:ext>
                    </a:extLst>
                  </p:cNvPr>
                  <p:cNvSpPr/>
                  <p:nvPr/>
                </p:nvSpPr>
                <p:spPr>
                  <a:xfrm flipH="1">
                    <a:off x="7802249" y="4940430"/>
                    <a:ext cx="27678" cy="4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" h="56" extrusionOk="0">
                        <a:moveTo>
                          <a:pt x="19" y="0"/>
                        </a:moveTo>
                        <a:cubicBezTo>
                          <a:pt x="10" y="0"/>
                          <a:pt x="5" y="1"/>
                          <a:pt x="4" y="4"/>
                        </a:cubicBezTo>
                        <a:cubicBezTo>
                          <a:pt x="1" y="14"/>
                          <a:pt x="84" y="47"/>
                          <a:pt x="191" y="54"/>
                        </a:cubicBezTo>
                        <a:cubicBezTo>
                          <a:pt x="204" y="55"/>
                          <a:pt x="216" y="55"/>
                          <a:pt x="228" y="55"/>
                        </a:cubicBezTo>
                        <a:cubicBezTo>
                          <a:pt x="318" y="55"/>
                          <a:pt x="385" y="32"/>
                          <a:pt x="381" y="26"/>
                        </a:cubicBezTo>
                        <a:cubicBezTo>
                          <a:pt x="381" y="14"/>
                          <a:pt x="295" y="22"/>
                          <a:pt x="195" y="14"/>
                        </a:cubicBezTo>
                        <a:cubicBezTo>
                          <a:pt x="115" y="12"/>
                          <a:pt x="47" y="0"/>
                          <a:pt x="19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" name="Google Shape;577;p29">
                    <a:extLst>
                      <a:ext uri="{FF2B5EF4-FFF2-40B4-BE49-F238E27FC236}">
                        <a16:creationId xmlns:a16="http://schemas.microsoft.com/office/drawing/2014/main" id="{00D10A3B-9E8A-60D4-5E11-6BB12E871240}"/>
                      </a:ext>
                    </a:extLst>
                  </p:cNvPr>
                  <p:cNvSpPr/>
                  <p:nvPr/>
                </p:nvSpPr>
                <p:spPr>
                  <a:xfrm flipH="1">
                    <a:off x="7743370" y="4945247"/>
                    <a:ext cx="43422" cy="25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354" extrusionOk="0">
                        <a:moveTo>
                          <a:pt x="410" y="38"/>
                        </a:moveTo>
                        <a:cubicBezTo>
                          <a:pt x="456" y="38"/>
                          <a:pt x="502" y="47"/>
                          <a:pt x="539" y="70"/>
                        </a:cubicBezTo>
                        <a:cubicBezTo>
                          <a:pt x="574" y="91"/>
                          <a:pt x="560" y="131"/>
                          <a:pt x="524" y="152"/>
                        </a:cubicBezTo>
                        <a:cubicBezTo>
                          <a:pt x="492" y="174"/>
                          <a:pt x="448" y="189"/>
                          <a:pt x="410" y="206"/>
                        </a:cubicBezTo>
                        <a:cubicBezTo>
                          <a:pt x="334" y="235"/>
                          <a:pt x="262" y="253"/>
                          <a:pt x="201" y="263"/>
                        </a:cubicBezTo>
                        <a:cubicBezTo>
                          <a:pt x="139" y="276"/>
                          <a:pt x="89" y="283"/>
                          <a:pt x="55" y="287"/>
                        </a:cubicBezTo>
                        <a:lnTo>
                          <a:pt x="55" y="287"/>
                        </a:lnTo>
                        <a:cubicBezTo>
                          <a:pt x="67" y="256"/>
                          <a:pt x="87" y="216"/>
                          <a:pt x="122" y="174"/>
                        </a:cubicBezTo>
                        <a:cubicBezTo>
                          <a:pt x="158" y="127"/>
                          <a:pt x="219" y="81"/>
                          <a:pt x="294" y="55"/>
                        </a:cubicBezTo>
                        <a:cubicBezTo>
                          <a:pt x="328" y="45"/>
                          <a:pt x="369" y="38"/>
                          <a:pt x="410" y="38"/>
                        </a:cubicBezTo>
                        <a:close/>
                        <a:moveTo>
                          <a:pt x="408" y="1"/>
                        </a:moveTo>
                        <a:cubicBezTo>
                          <a:pt x="270" y="1"/>
                          <a:pt x="150" y="83"/>
                          <a:pt x="100" y="159"/>
                        </a:cubicBezTo>
                        <a:cubicBezTo>
                          <a:pt x="63" y="207"/>
                          <a:pt x="46" y="254"/>
                          <a:pt x="37" y="290"/>
                        </a:cubicBezTo>
                        <a:lnTo>
                          <a:pt x="37" y="290"/>
                        </a:lnTo>
                        <a:cubicBezTo>
                          <a:pt x="13" y="293"/>
                          <a:pt x="1" y="294"/>
                          <a:pt x="1" y="296"/>
                        </a:cubicBezTo>
                        <a:cubicBezTo>
                          <a:pt x="1" y="299"/>
                          <a:pt x="12" y="302"/>
                          <a:pt x="35" y="303"/>
                        </a:cubicBezTo>
                        <a:lnTo>
                          <a:pt x="35" y="303"/>
                        </a:lnTo>
                        <a:cubicBezTo>
                          <a:pt x="29" y="334"/>
                          <a:pt x="29" y="353"/>
                          <a:pt x="32" y="353"/>
                        </a:cubicBezTo>
                        <a:cubicBezTo>
                          <a:pt x="36" y="353"/>
                          <a:pt x="38" y="334"/>
                          <a:pt x="49" y="303"/>
                        </a:cubicBezTo>
                        <a:lnTo>
                          <a:pt x="49" y="303"/>
                        </a:lnTo>
                        <a:cubicBezTo>
                          <a:pt x="53" y="303"/>
                          <a:pt x="57" y="303"/>
                          <a:pt x="61" y="303"/>
                        </a:cubicBezTo>
                        <a:cubicBezTo>
                          <a:pt x="96" y="303"/>
                          <a:pt x="145" y="300"/>
                          <a:pt x="205" y="292"/>
                        </a:cubicBezTo>
                        <a:cubicBezTo>
                          <a:pt x="269" y="282"/>
                          <a:pt x="341" y="267"/>
                          <a:pt x="423" y="239"/>
                        </a:cubicBezTo>
                        <a:cubicBezTo>
                          <a:pt x="463" y="224"/>
                          <a:pt x="503" y="214"/>
                          <a:pt x="546" y="184"/>
                        </a:cubicBezTo>
                        <a:cubicBezTo>
                          <a:pt x="567" y="170"/>
                          <a:pt x="589" y="152"/>
                          <a:pt x="596" y="120"/>
                        </a:cubicBezTo>
                        <a:cubicBezTo>
                          <a:pt x="604" y="88"/>
                          <a:pt x="589" y="55"/>
                          <a:pt x="564" y="38"/>
                        </a:cubicBezTo>
                        <a:cubicBezTo>
                          <a:pt x="511" y="12"/>
                          <a:pt x="458" y="1"/>
                          <a:pt x="40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" name="Google Shape;578;p29">
                    <a:extLst>
                      <a:ext uri="{FF2B5EF4-FFF2-40B4-BE49-F238E27FC236}">
                        <a16:creationId xmlns:a16="http://schemas.microsoft.com/office/drawing/2014/main" id="{4CDA419B-2800-E94D-08FA-D4118DF3FB11}"/>
                      </a:ext>
                    </a:extLst>
                  </p:cNvPr>
                  <p:cNvSpPr/>
                  <p:nvPr/>
                </p:nvSpPr>
                <p:spPr>
                  <a:xfrm flipH="1">
                    <a:off x="7780537" y="4938848"/>
                    <a:ext cx="22789" cy="28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" h="396" extrusionOk="0">
                        <a:moveTo>
                          <a:pt x="79" y="1"/>
                        </a:moveTo>
                        <a:cubicBezTo>
                          <a:pt x="77" y="1"/>
                          <a:pt x="74" y="1"/>
                          <a:pt x="72" y="1"/>
                        </a:cubicBezTo>
                        <a:cubicBezTo>
                          <a:pt x="22" y="8"/>
                          <a:pt x="1" y="62"/>
                          <a:pt x="7" y="97"/>
                        </a:cubicBezTo>
                        <a:cubicBezTo>
                          <a:pt x="15" y="134"/>
                          <a:pt x="29" y="166"/>
                          <a:pt x="47" y="187"/>
                        </a:cubicBezTo>
                        <a:cubicBezTo>
                          <a:pt x="80" y="241"/>
                          <a:pt x="112" y="281"/>
                          <a:pt x="144" y="313"/>
                        </a:cubicBezTo>
                        <a:cubicBezTo>
                          <a:pt x="208" y="370"/>
                          <a:pt x="256" y="392"/>
                          <a:pt x="265" y="392"/>
                        </a:cubicBezTo>
                        <a:cubicBezTo>
                          <a:pt x="265" y="392"/>
                          <a:pt x="266" y="392"/>
                          <a:pt x="266" y="392"/>
                        </a:cubicBezTo>
                        <a:cubicBezTo>
                          <a:pt x="269" y="389"/>
                          <a:pt x="223" y="356"/>
                          <a:pt x="166" y="291"/>
                        </a:cubicBezTo>
                        <a:cubicBezTo>
                          <a:pt x="137" y="259"/>
                          <a:pt x="105" y="220"/>
                          <a:pt x="75" y="170"/>
                        </a:cubicBezTo>
                        <a:cubicBezTo>
                          <a:pt x="47" y="127"/>
                          <a:pt x="25" y="51"/>
                          <a:pt x="80" y="41"/>
                        </a:cubicBezTo>
                        <a:cubicBezTo>
                          <a:pt x="83" y="40"/>
                          <a:pt x="87" y="40"/>
                          <a:pt x="90" y="40"/>
                        </a:cubicBezTo>
                        <a:cubicBezTo>
                          <a:pt x="137" y="40"/>
                          <a:pt x="185" y="86"/>
                          <a:pt x="216" y="122"/>
                        </a:cubicBezTo>
                        <a:cubicBezTo>
                          <a:pt x="248" y="170"/>
                          <a:pt x="266" y="216"/>
                          <a:pt x="277" y="256"/>
                        </a:cubicBezTo>
                        <a:cubicBezTo>
                          <a:pt x="295" y="338"/>
                          <a:pt x="277" y="392"/>
                          <a:pt x="284" y="396"/>
                        </a:cubicBezTo>
                        <a:cubicBezTo>
                          <a:pt x="284" y="396"/>
                          <a:pt x="317" y="346"/>
                          <a:pt x="302" y="252"/>
                        </a:cubicBezTo>
                        <a:cubicBezTo>
                          <a:pt x="299" y="205"/>
                          <a:pt x="280" y="152"/>
                          <a:pt x="244" y="101"/>
                        </a:cubicBezTo>
                        <a:cubicBezTo>
                          <a:pt x="206" y="59"/>
                          <a:pt x="161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" name="Google Shape;579;p29">
                    <a:extLst>
                      <a:ext uri="{FF2B5EF4-FFF2-40B4-BE49-F238E27FC236}">
                        <a16:creationId xmlns:a16="http://schemas.microsoft.com/office/drawing/2014/main" id="{99AF4FAC-B6A7-259A-E8EA-EBDCA2271F72}"/>
                      </a:ext>
                    </a:extLst>
                  </p:cNvPr>
                  <p:cNvSpPr/>
                  <p:nvPr/>
                </p:nvSpPr>
                <p:spPr>
                  <a:xfrm flipH="1">
                    <a:off x="7949053" y="4955024"/>
                    <a:ext cx="83392" cy="654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0" h="910" extrusionOk="0">
                        <a:moveTo>
                          <a:pt x="199" y="1"/>
                        </a:moveTo>
                        <a:cubicBezTo>
                          <a:pt x="144" y="1"/>
                          <a:pt x="97" y="7"/>
                          <a:pt x="61" y="13"/>
                        </a:cubicBezTo>
                        <a:cubicBezTo>
                          <a:pt x="22" y="16"/>
                          <a:pt x="0" y="23"/>
                          <a:pt x="0" y="27"/>
                        </a:cubicBezTo>
                        <a:cubicBezTo>
                          <a:pt x="0" y="28"/>
                          <a:pt x="2" y="29"/>
                          <a:pt x="6" y="29"/>
                        </a:cubicBezTo>
                        <a:cubicBezTo>
                          <a:pt x="14" y="29"/>
                          <a:pt x="29" y="27"/>
                          <a:pt x="50" y="27"/>
                        </a:cubicBezTo>
                        <a:cubicBezTo>
                          <a:pt x="66" y="25"/>
                          <a:pt x="86" y="24"/>
                          <a:pt x="109" y="24"/>
                        </a:cubicBezTo>
                        <a:cubicBezTo>
                          <a:pt x="144" y="24"/>
                          <a:pt x="187" y="26"/>
                          <a:pt x="237" y="31"/>
                        </a:cubicBezTo>
                        <a:cubicBezTo>
                          <a:pt x="381" y="45"/>
                          <a:pt x="582" y="99"/>
                          <a:pt x="757" y="232"/>
                        </a:cubicBezTo>
                        <a:cubicBezTo>
                          <a:pt x="933" y="368"/>
                          <a:pt x="1037" y="548"/>
                          <a:pt x="1087" y="681"/>
                        </a:cubicBezTo>
                        <a:cubicBezTo>
                          <a:pt x="1142" y="817"/>
                          <a:pt x="1148" y="910"/>
                          <a:pt x="1156" y="910"/>
                        </a:cubicBezTo>
                        <a:cubicBezTo>
                          <a:pt x="1156" y="910"/>
                          <a:pt x="1160" y="885"/>
                          <a:pt x="1152" y="845"/>
                        </a:cubicBezTo>
                        <a:cubicBezTo>
                          <a:pt x="1148" y="802"/>
                          <a:pt x="1138" y="742"/>
                          <a:pt x="1117" y="673"/>
                        </a:cubicBezTo>
                        <a:cubicBezTo>
                          <a:pt x="1070" y="530"/>
                          <a:pt x="966" y="343"/>
                          <a:pt x="779" y="203"/>
                        </a:cubicBezTo>
                        <a:cubicBezTo>
                          <a:pt x="596" y="63"/>
                          <a:pt x="388" y="9"/>
                          <a:pt x="237" y="2"/>
                        </a:cubicBezTo>
                        <a:cubicBezTo>
                          <a:pt x="224" y="1"/>
                          <a:pt x="211" y="1"/>
                          <a:pt x="19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" name="Google Shape;580;p29">
                    <a:extLst>
                      <a:ext uri="{FF2B5EF4-FFF2-40B4-BE49-F238E27FC236}">
                        <a16:creationId xmlns:a16="http://schemas.microsoft.com/office/drawing/2014/main" id="{DC78D7EB-9041-D09A-E099-FD9C59DB48DA}"/>
                      </a:ext>
                    </a:extLst>
                  </p:cNvPr>
                  <p:cNvSpPr/>
                  <p:nvPr/>
                </p:nvSpPr>
                <p:spPr>
                  <a:xfrm flipH="1">
                    <a:off x="8008649" y="4860702"/>
                    <a:ext cx="3163" cy="94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" h="1318" extrusionOk="0">
                        <a:moveTo>
                          <a:pt x="18" y="0"/>
                        </a:moveTo>
                        <a:cubicBezTo>
                          <a:pt x="8" y="0"/>
                          <a:pt x="0" y="295"/>
                          <a:pt x="4" y="657"/>
                        </a:cubicBezTo>
                        <a:cubicBezTo>
                          <a:pt x="8" y="1020"/>
                          <a:pt x="18" y="1317"/>
                          <a:pt x="29" y="1317"/>
                        </a:cubicBezTo>
                        <a:cubicBezTo>
                          <a:pt x="40" y="1314"/>
                          <a:pt x="43" y="1020"/>
                          <a:pt x="43" y="657"/>
                        </a:cubicBezTo>
                        <a:cubicBezTo>
                          <a:pt x="40" y="295"/>
                          <a:pt x="29" y="0"/>
                          <a:pt x="18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" name="Google Shape;581;p29">
                    <a:extLst>
                      <a:ext uri="{FF2B5EF4-FFF2-40B4-BE49-F238E27FC236}">
                        <a16:creationId xmlns:a16="http://schemas.microsoft.com/office/drawing/2014/main" id="{5F00F12A-4B8B-D0A1-050D-C29FDF9EA67D}"/>
                      </a:ext>
                    </a:extLst>
                  </p:cNvPr>
                  <p:cNvSpPr/>
                  <p:nvPr/>
                </p:nvSpPr>
                <p:spPr>
                  <a:xfrm flipH="1">
                    <a:off x="7853077" y="4997440"/>
                    <a:ext cx="67648" cy="3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1" h="55" extrusionOk="0">
                        <a:moveTo>
                          <a:pt x="906" y="1"/>
                        </a:moveTo>
                        <a:cubicBezTo>
                          <a:pt x="838" y="1"/>
                          <a:pt x="669" y="12"/>
                          <a:pt x="471" y="15"/>
                        </a:cubicBezTo>
                        <a:cubicBezTo>
                          <a:pt x="441" y="15"/>
                          <a:pt x="411" y="15"/>
                          <a:pt x="383" y="15"/>
                        </a:cubicBezTo>
                        <a:cubicBezTo>
                          <a:pt x="236" y="15"/>
                          <a:pt x="113" y="11"/>
                          <a:pt x="50" y="11"/>
                        </a:cubicBezTo>
                        <a:cubicBezTo>
                          <a:pt x="20" y="11"/>
                          <a:pt x="4" y="12"/>
                          <a:pt x="4" y="15"/>
                        </a:cubicBezTo>
                        <a:cubicBezTo>
                          <a:pt x="0" y="26"/>
                          <a:pt x="212" y="54"/>
                          <a:pt x="471" y="54"/>
                        </a:cubicBezTo>
                        <a:cubicBezTo>
                          <a:pt x="732" y="51"/>
                          <a:pt x="941" y="15"/>
                          <a:pt x="937" y="4"/>
                        </a:cubicBezTo>
                        <a:cubicBezTo>
                          <a:pt x="937" y="2"/>
                          <a:pt x="926" y="1"/>
                          <a:pt x="906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" name="Google Shape;582;p29">
                    <a:extLst>
                      <a:ext uri="{FF2B5EF4-FFF2-40B4-BE49-F238E27FC236}">
                        <a16:creationId xmlns:a16="http://schemas.microsoft.com/office/drawing/2014/main" id="{F7188B5F-9673-C592-F24A-344058070A09}"/>
                      </a:ext>
                    </a:extLst>
                  </p:cNvPr>
                  <p:cNvSpPr/>
                  <p:nvPr/>
                </p:nvSpPr>
                <p:spPr>
                  <a:xfrm flipH="1">
                    <a:off x="7958325" y="4999453"/>
                    <a:ext cx="7836" cy="130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" h="181" extrusionOk="0">
                        <a:moveTo>
                          <a:pt x="11" y="0"/>
                        </a:moveTo>
                        <a:cubicBezTo>
                          <a:pt x="10" y="0"/>
                          <a:pt x="8" y="1"/>
                          <a:pt x="8" y="1"/>
                        </a:cubicBezTo>
                        <a:cubicBezTo>
                          <a:pt x="1" y="8"/>
                          <a:pt x="26" y="44"/>
                          <a:pt x="47" y="91"/>
                        </a:cubicBezTo>
                        <a:cubicBezTo>
                          <a:pt x="69" y="137"/>
                          <a:pt x="84" y="181"/>
                          <a:pt x="94" y="181"/>
                        </a:cubicBezTo>
                        <a:cubicBezTo>
                          <a:pt x="105" y="181"/>
                          <a:pt x="108" y="131"/>
                          <a:pt x="84" y="76"/>
                        </a:cubicBezTo>
                        <a:cubicBezTo>
                          <a:pt x="60" y="26"/>
                          <a:pt x="24" y="0"/>
                          <a:pt x="11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" name="Google Shape;583;p29">
                    <a:extLst>
                      <a:ext uri="{FF2B5EF4-FFF2-40B4-BE49-F238E27FC236}">
                        <a16:creationId xmlns:a16="http://schemas.microsoft.com/office/drawing/2014/main" id="{E2C24E08-3785-B10B-5032-C69099CB5AAA}"/>
                      </a:ext>
                    </a:extLst>
                  </p:cNvPr>
                  <p:cNvSpPr/>
                  <p:nvPr/>
                </p:nvSpPr>
                <p:spPr>
                  <a:xfrm flipH="1">
                    <a:off x="7973782" y="4978460"/>
                    <a:ext cx="9921" cy="88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" h="123" extrusionOk="0">
                        <a:moveTo>
                          <a:pt x="12" y="1"/>
                        </a:moveTo>
                        <a:cubicBezTo>
                          <a:pt x="10" y="1"/>
                          <a:pt x="9" y="1"/>
                          <a:pt x="8" y="2"/>
                        </a:cubicBezTo>
                        <a:cubicBezTo>
                          <a:pt x="0" y="10"/>
                          <a:pt x="22" y="42"/>
                          <a:pt x="54" y="78"/>
                        </a:cubicBezTo>
                        <a:cubicBezTo>
                          <a:pt x="85" y="105"/>
                          <a:pt x="113" y="123"/>
                          <a:pt x="125" y="123"/>
                        </a:cubicBezTo>
                        <a:cubicBezTo>
                          <a:pt x="127" y="123"/>
                          <a:pt x="128" y="122"/>
                          <a:pt x="129" y="121"/>
                        </a:cubicBezTo>
                        <a:cubicBezTo>
                          <a:pt x="137" y="114"/>
                          <a:pt x="116" y="81"/>
                          <a:pt x="83" y="50"/>
                        </a:cubicBezTo>
                        <a:cubicBezTo>
                          <a:pt x="55" y="21"/>
                          <a:pt x="24" y="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" name="Google Shape;584;p29">
                    <a:extLst>
                      <a:ext uri="{FF2B5EF4-FFF2-40B4-BE49-F238E27FC236}">
                        <a16:creationId xmlns:a16="http://schemas.microsoft.com/office/drawing/2014/main" id="{4639FC3D-81A2-E683-E305-E3FE7C825D9D}"/>
                      </a:ext>
                    </a:extLst>
                  </p:cNvPr>
                  <p:cNvSpPr/>
                  <p:nvPr/>
                </p:nvSpPr>
                <p:spPr>
                  <a:xfrm flipH="1">
                    <a:off x="7993911" y="4968036"/>
                    <a:ext cx="13947" cy="5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" h="81" extrusionOk="0">
                        <a:moveTo>
                          <a:pt x="62" y="1"/>
                        </a:moveTo>
                        <a:cubicBezTo>
                          <a:pt x="26" y="1"/>
                          <a:pt x="0" y="14"/>
                          <a:pt x="3" y="22"/>
                        </a:cubicBezTo>
                        <a:cubicBezTo>
                          <a:pt x="6" y="33"/>
                          <a:pt x="49" y="29"/>
                          <a:pt x="96" y="47"/>
                        </a:cubicBezTo>
                        <a:cubicBezTo>
                          <a:pt x="136" y="59"/>
                          <a:pt x="169" y="81"/>
                          <a:pt x="181" y="81"/>
                        </a:cubicBezTo>
                        <a:cubicBezTo>
                          <a:pt x="183" y="81"/>
                          <a:pt x="185" y="80"/>
                          <a:pt x="185" y="79"/>
                        </a:cubicBezTo>
                        <a:cubicBezTo>
                          <a:pt x="193" y="72"/>
                          <a:pt x="168" y="26"/>
                          <a:pt x="107" y="8"/>
                        </a:cubicBezTo>
                        <a:cubicBezTo>
                          <a:pt x="91" y="3"/>
                          <a:pt x="76" y="1"/>
                          <a:pt x="6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" name="Google Shape;585;p29">
                    <a:extLst>
                      <a:ext uri="{FF2B5EF4-FFF2-40B4-BE49-F238E27FC236}">
                        <a16:creationId xmlns:a16="http://schemas.microsoft.com/office/drawing/2014/main" id="{5583AF9D-CD7D-F394-0512-607AD9A3590E}"/>
                      </a:ext>
                    </a:extLst>
                  </p:cNvPr>
                  <p:cNvSpPr/>
                  <p:nvPr/>
                </p:nvSpPr>
                <p:spPr>
                  <a:xfrm flipH="1">
                    <a:off x="8017707" y="4964657"/>
                    <a:ext cx="7548" cy="3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" h="52" extrusionOk="0">
                        <a:moveTo>
                          <a:pt x="26" y="1"/>
                        </a:moveTo>
                        <a:cubicBezTo>
                          <a:pt x="15" y="1"/>
                          <a:pt x="6" y="4"/>
                          <a:pt x="4" y="8"/>
                        </a:cubicBezTo>
                        <a:cubicBezTo>
                          <a:pt x="1" y="18"/>
                          <a:pt x="18" y="37"/>
                          <a:pt x="44" y="43"/>
                        </a:cubicBezTo>
                        <a:cubicBezTo>
                          <a:pt x="58" y="49"/>
                          <a:pt x="72" y="52"/>
                          <a:pt x="82" y="52"/>
                        </a:cubicBezTo>
                        <a:cubicBezTo>
                          <a:pt x="92" y="52"/>
                          <a:pt x="99" y="49"/>
                          <a:pt x="101" y="43"/>
                        </a:cubicBezTo>
                        <a:cubicBezTo>
                          <a:pt x="104" y="33"/>
                          <a:pt x="83" y="18"/>
                          <a:pt x="58" y="8"/>
                        </a:cubicBezTo>
                        <a:cubicBezTo>
                          <a:pt x="46" y="3"/>
                          <a:pt x="35" y="1"/>
                          <a:pt x="26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" name="Google Shape;586;p29">
                    <a:extLst>
                      <a:ext uri="{FF2B5EF4-FFF2-40B4-BE49-F238E27FC236}">
                        <a16:creationId xmlns:a16="http://schemas.microsoft.com/office/drawing/2014/main" id="{C4169010-2ED2-181E-6B89-E8A7D661EE55}"/>
                      </a:ext>
                    </a:extLst>
                  </p:cNvPr>
                  <p:cNvSpPr/>
                  <p:nvPr/>
                </p:nvSpPr>
                <p:spPr>
                  <a:xfrm flipH="1">
                    <a:off x="7802535" y="4914333"/>
                    <a:ext cx="791" cy="27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389" extrusionOk="0">
                        <a:moveTo>
                          <a:pt x="1" y="1"/>
                        </a:moveTo>
                        <a:lnTo>
                          <a:pt x="11" y="389"/>
                        </a:lnTo>
                        <a:lnTo>
                          <a:pt x="11" y="385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" name="Google Shape;587;p29">
                    <a:extLst>
                      <a:ext uri="{FF2B5EF4-FFF2-40B4-BE49-F238E27FC236}">
                        <a16:creationId xmlns:a16="http://schemas.microsoft.com/office/drawing/2014/main" id="{38AC0086-1689-B9A4-7659-B7F0E4BD4D42}"/>
                      </a:ext>
                    </a:extLst>
                  </p:cNvPr>
                  <p:cNvSpPr/>
                  <p:nvPr/>
                </p:nvSpPr>
                <p:spPr>
                  <a:xfrm flipH="1">
                    <a:off x="7802540" y="4914333"/>
                    <a:ext cx="206684" cy="357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5" h="497" extrusionOk="0">
                        <a:moveTo>
                          <a:pt x="2865" y="1"/>
                        </a:moveTo>
                        <a:lnTo>
                          <a:pt x="7" y="270"/>
                        </a:lnTo>
                        <a:cubicBezTo>
                          <a:pt x="4" y="367"/>
                          <a:pt x="4" y="442"/>
                          <a:pt x="0" y="496"/>
                        </a:cubicBezTo>
                        <a:lnTo>
                          <a:pt x="2566" y="399"/>
                        </a:lnTo>
                        <a:cubicBezTo>
                          <a:pt x="2523" y="385"/>
                          <a:pt x="2495" y="370"/>
                          <a:pt x="2498" y="367"/>
                        </a:cubicBezTo>
                        <a:cubicBezTo>
                          <a:pt x="2498" y="364"/>
                          <a:pt x="2502" y="364"/>
                          <a:pt x="2513" y="364"/>
                        </a:cubicBezTo>
                        <a:cubicBezTo>
                          <a:pt x="2541" y="364"/>
                          <a:pt x="2606" y="374"/>
                          <a:pt x="2689" y="377"/>
                        </a:cubicBezTo>
                        <a:cubicBezTo>
                          <a:pt x="2735" y="381"/>
                          <a:pt x="2778" y="381"/>
                          <a:pt x="2812" y="381"/>
                        </a:cubicBezTo>
                        <a:cubicBezTo>
                          <a:pt x="2845" y="381"/>
                          <a:pt x="2868" y="381"/>
                          <a:pt x="2875" y="385"/>
                        </a:cubicBezTo>
                        <a:lnTo>
                          <a:pt x="2865" y="1"/>
                        </a:ln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588;p29">
                    <a:extLst>
                      <a:ext uri="{FF2B5EF4-FFF2-40B4-BE49-F238E27FC236}">
                        <a16:creationId xmlns:a16="http://schemas.microsoft.com/office/drawing/2014/main" id="{5983F2A8-1DA7-2D0A-7463-95D59AED95A3}"/>
                      </a:ext>
                    </a:extLst>
                  </p:cNvPr>
                  <p:cNvSpPr/>
                  <p:nvPr/>
                </p:nvSpPr>
                <p:spPr>
                  <a:xfrm flipH="1">
                    <a:off x="7802536" y="4940430"/>
                    <a:ext cx="27390" cy="2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" h="36" extrusionOk="0">
                        <a:moveTo>
                          <a:pt x="19" y="1"/>
                        </a:moveTo>
                        <a:cubicBezTo>
                          <a:pt x="8" y="1"/>
                          <a:pt x="4" y="1"/>
                          <a:pt x="4" y="4"/>
                        </a:cubicBezTo>
                        <a:cubicBezTo>
                          <a:pt x="1" y="7"/>
                          <a:pt x="29" y="22"/>
                          <a:pt x="72" y="36"/>
                        </a:cubicBezTo>
                        <a:lnTo>
                          <a:pt x="381" y="26"/>
                        </a:lnTo>
                        <a:lnTo>
                          <a:pt x="381" y="22"/>
                        </a:lnTo>
                        <a:cubicBezTo>
                          <a:pt x="374" y="18"/>
                          <a:pt x="351" y="18"/>
                          <a:pt x="318" y="18"/>
                        </a:cubicBezTo>
                        <a:cubicBezTo>
                          <a:pt x="284" y="18"/>
                          <a:pt x="241" y="18"/>
                          <a:pt x="195" y="14"/>
                        </a:cubicBezTo>
                        <a:cubicBezTo>
                          <a:pt x="112" y="11"/>
                          <a:pt x="47" y="1"/>
                          <a:pt x="19" y="1"/>
                        </a:cubicBezTo>
                        <a:close/>
                      </a:path>
                    </a:pathLst>
                  </a:custGeom>
                  <a:solidFill>
                    <a:srgbClr val="1B232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589;p29">
                    <a:extLst>
                      <a:ext uri="{FF2B5EF4-FFF2-40B4-BE49-F238E27FC236}">
                        <a16:creationId xmlns:a16="http://schemas.microsoft.com/office/drawing/2014/main" id="{E9123D03-2EBD-F002-CF0C-75E9A817D8DD}"/>
                      </a:ext>
                    </a:extLst>
                  </p:cNvPr>
                  <p:cNvSpPr/>
                  <p:nvPr/>
                </p:nvSpPr>
                <p:spPr>
                  <a:xfrm flipH="1">
                    <a:off x="8033955" y="4936260"/>
                    <a:ext cx="575" cy="29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41" extrusionOk="0">
                        <a:moveTo>
                          <a:pt x="1" y="1"/>
                        </a:moveTo>
                        <a:lnTo>
                          <a:pt x="8" y="40"/>
                        </a:lnTo>
                        <a:lnTo>
                          <a:pt x="8" y="1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590;p29">
                    <a:extLst>
                      <a:ext uri="{FF2B5EF4-FFF2-40B4-BE49-F238E27FC236}">
                        <a16:creationId xmlns:a16="http://schemas.microsoft.com/office/drawing/2014/main" id="{D720292E-DB02-47F2-BC5C-929DE7930B43}"/>
                      </a:ext>
                    </a:extLst>
                  </p:cNvPr>
                  <p:cNvSpPr/>
                  <p:nvPr/>
                </p:nvSpPr>
                <p:spPr>
                  <a:xfrm flipH="1">
                    <a:off x="8010447" y="4933960"/>
                    <a:ext cx="23580" cy="16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34" extrusionOk="0">
                        <a:moveTo>
                          <a:pt x="320" y="1"/>
                        </a:moveTo>
                        <a:lnTo>
                          <a:pt x="1" y="33"/>
                        </a:lnTo>
                        <a:lnTo>
                          <a:pt x="1" y="72"/>
                        </a:lnTo>
                        <a:lnTo>
                          <a:pt x="26" y="234"/>
                        </a:lnTo>
                        <a:lnTo>
                          <a:pt x="327" y="223"/>
                        </a:lnTo>
                        <a:cubicBezTo>
                          <a:pt x="324" y="169"/>
                          <a:pt x="320" y="94"/>
                          <a:pt x="320" y="1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591;p29">
                    <a:extLst>
                      <a:ext uri="{FF2B5EF4-FFF2-40B4-BE49-F238E27FC236}">
                        <a16:creationId xmlns:a16="http://schemas.microsoft.com/office/drawing/2014/main" id="{E7EB44D6-0A6E-F30D-98FE-4B1F83AC3DD7}"/>
                      </a:ext>
                    </a:extLst>
                  </p:cNvPr>
                  <p:cNvSpPr/>
                  <p:nvPr/>
                </p:nvSpPr>
                <p:spPr>
                  <a:xfrm flipH="1">
                    <a:off x="8008649" y="4933672"/>
                    <a:ext cx="2372" cy="16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" h="228" extrusionOk="0">
                        <a:moveTo>
                          <a:pt x="32" y="1"/>
                        </a:moveTo>
                        <a:lnTo>
                          <a:pt x="0" y="5"/>
                        </a:lnTo>
                        <a:cubicBezTo>
                          <a:pt x="0" y="98"/>
                          <a:pt x="4" y="173"/>
                          <a:pt x="7" y="227"/>
                        </a:cubicBezTo>
                        <a:lnTo>
                          <a:pt x="25" y="227"/>
                        </a:lnTo>
                        <a:cubicBezTo>
                          <a:pt x="29" y="173"/>
                          <a:pt x="29" y="98"/>
                          <a:pt x="32" y="1"/>
                        </a:cubicBezTo>
                        <a:close/>
                      </a:path>
                    </a:pathLst>
                  </a:custGeom>
                  <a:solidFill>
                    <a:srgbClr val="1B232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30" name="Google Shape;592;p29">
                  <a:extLst>
                    <a:ext uri="{FF2B5EF4-FFF2-40B4-BE49-F238E27FC236}">
                      <a16:creationId xmlns:a16="http://schemas.microsoft.com/office/drawing/2014/main" id="{B1D29B41-5652-4416-5C9E-D7148E690FD1}"/>
                    </a:ext>
                  </a:extLst>
                </p:cNvPr>
                <p:cNvSpPr/>
                <p:nvPr/>
              </p:nvSpPr>
              <p:spPr>
                <a:xfrm flipH="1">
                  <a:off x="7352169" y="2317256"/>
                  <a:ext cx="531159" cy="563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7" h="11636" extrusionOk="0">
                      <a:moveTo>
                        <a:pt x="9968" y="0"/>
                      </a:moveTo>
                      <a:cubicBezTo>
                        <a:pt x="9815" y="0"/>
                        <a:pt x="9735" y="286"/>
                        <a:pt x="9735" y="286"/>
                      </a:cubicBezTo>
                      <a:cubicBezTo>
                        <a:pt x="9735" y="286"/>
                        <a:pt x="9081" y="1726"/>
                        <a:pt x="8906" y="1726"/>
                      </a:cubicBezTo>
                      <a:cubicBezTo>
                        <a:pt x="8902" y="1726"/>
                        <a:pt x="8899" y="1726"/>
                        <a:pt x="8895" y="1724"/>
                      </a:cubicBezTo>
                      <a:cubicBezTo>
                        <a:pt x="8737" y="1660"/>
                        <a:pt x="9111" y="763"/>
                        <a:pt x="9257" y="468"/>
                      </a:cubicBezTo>
                      <a:cubicBezTo>
                        <a:pt x="9387" y="206"/>
                        <a:pt x="9335" y="28"/>
                        <a:pt x="9189" y="28"/>
                      </a:cubicBezTo>
                      <a:cubicBezTo>
                        <a:pt x="9173" y="28"/>
                        <a:pt x="9157" y="30"/>
                        <a:pt x="9139" y="34"/>
                      </a:cubicBezTo>
                      <a:cubicBezTo>
                        <a:pt x="9017" y="63"/>
                        <a:pt x="8543" y="953"/>
                        <a:pt x="8407" y="1247"/>
                      </a:cubicBezTo>
                      <a:cubicBezTo>
                        <a:pt x="8300" y="1471"/>
                        <a:pt x="8064" y="1992"/>
                        <a:pt x="7894" y="1992"/>
                      </a:cubicBezTo>
                      <a:cubicBezTo>
                        <a:pt x="7839" y="1992"/>
                        <a:pt x="7792" y="1939"/>
                        <a:pt x="7757" y="1807"/>
                      </a:cubicBezTo>
                      <a:cubicBezTo>
                        <a:pt x="7610" y="1258"/>
                        <a:pt x="7290" y="892"/>
                        <a:pt x="7136" y="853"/>
                      </a:cubicBezTo>
                      <a:cubicBezTo>
                        <a:pt x="7123" y="849"/>
                        <a:pt x="7110" y="848"/>
                        <a:pt x="7098" y="848"/>
                      </a:cubicBezTo>
                      <a:cubicBezTo>
                        <a:pt x="6965" y="848"/>
                        <a:pt x="6881" y="1029"/>
                        <a:pt x="6985" y="1151"/>
                      </a:cubicBezTo>
                      <a:cubicBezTo>
                        <a:pt x="7075" y="1262"/>
                        <a:pt x="7168" y="1492"/>
                        <a:pt x="7233" y="1664"/>
                      </a:cubicBezTo>
                      <a:cubicBezTo>
                        <a:pt x="7287" y="1811"/>
                        <a:pt x="7315" y="1961"/>
                        <a:pt x="7315" y="2116"/>
                      </a:cubicBezTo>
                      <a:cubicBezTo>
                        <a:pt x="7319" y="2612"/>
                        <a:pt x="7272" y="2920"/>
                        <a:pt x="7254" y="3010"/>
                      </a:cubicBezTo>
                      <a:lnTo>
                        <a:pt x="3224" y="8340"/>
                      </a:lnTo>
                      <a:lnTo>
                        <a:pt x="1555" y="7335"/>
                      </a:lnTo>
                      <a:lnTo>
                        <a:pt x="1" y="10034"/>
                      </a:lnTo>
                      <a:lnTo>
                        <a:pt x="2244" y="11304"/>
                      </a:lnTo>
                      <a:cubicBezTo>
                        <a:pt x="2639" y="11529"/>
                        <a:pt x="3069" y="11636"/>
                        <a:pt x="3494" y="11636"/>
                      </a:cubicBezTo>
                      <a:cubicBezTo>
                        <a:pt x="4341" y="11636"/>
                        <a:pt x="5166" y="11211"/>
                        <a:pt x="5647" y="10446"/>
                      </a:cubicBezTo>
                      <a:lnTo>
                        <a:pt x="9800" y="3031"/>
                      </a:lnTo>
                      <a:cubicBezTo>
                        <a:pt x="10094" y="2662"/>
                        <a:pt x="10367" y="2306"/>
                        <a:pt x="10517" y="2066"/>
                      </a:cubicBezTo>
                      <a:cubicBezTo>
                        <a:pt x="10966" y="1351"/>
                        <a:pt x="10902" y="1308"/>
                        <a:pt x="10812" y="1272"/>
                      </a:cubicBezTo>
                      <a:cubicBezTo>
                        <a:pt x="10803" y="1268"/>
                        <a:pt x="10793" y="1266"/>
                        <a:pt x="10783" y="1266"/>
                      </a:cubicBezTo>
                      <a:cubicBezTo>
                        <a:pt x="10553" y="1266"/>
                        <a:pt x="10105" y="2199"/>
                        <a:pt x="9972" y="2199"/>
                      </a:cubicBezTo>
                      <a:cubicBezTo>
                        <a:pt x="9953" y="2199"/>
                        <a:pt x="9941" y="2181"/>
                        <a:pt x="9936" y="2138"/>
                      </a:cubicBezTo>
                      <a:cubicBezTo>
                        <a:pt x="9896" y="1779"/>
                        <a:pt x="10844" y="598"/>
                        <a:pt x="10582" y="501"/>
                      </a:cubicBezTo>
                      <a:cubicBezTo>
                        <a:pt x="10567" y="496"/>
                        <a:pt x="10552" y="493"/>
                        <a:pt x="10536" y="493"/>
                      </a:cubicBezTo>
                      <a:cubicBezTo>
                        <a:pt x="10188" y="493"/>
                        <a:pt x="9647" y="1784"/>
                        <a:pt x="9591" y="1893"/>
                      </a:cubicBezTo>
                      <a:cubicBezTo>
                        <a:pt x="9571" y="1932"/>
                        <a:pt x="9537" y="1948"/>
                        <a:pt x="9504" y="1948"/>
                      </a:cubicBezTo>
                      <a:cubicBezTo>
                        <a:pt x="9443" y="1948"/>
                        <a:pt x="9385" y="1894"/>
                        <a:pt x="9422" y="1829"/>
                      </a:cubicBezTo>
                      <a:cubicBezTo>
                        <a:pt x="9505" y="1681"/>
                        <a:pt x="10352" y="135"/>
                        <a:pt x="10015" y="9"/>
                      </a:cubicBezTo>
                      <a:cubicBezTo>
                        <a:pt x="9999" y="3"/>
                        <a:pt x="9983" y="0"/>
                        <a:pt x="9968" y="0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593;p29">
                  <a:extLst>
                    <a:ext uri="{FF2B5EF4-FFF2-40B4-BE49-F238E27FC236}">
                      <a16:creationId xmlns:a16="http://schemas.microsoft.com/office/drawing/2014/main" id="{D4A8C955-AFDE-2278-0267-565779E2DCB3}"/>
                    </a:ext>
                  </a:extLst>
                </p:cNvPr>
                <p:cNvSpPr/>
                <p:nvPr/>
              </p:nvSpPr>
              <p:spPr>
                <a:xfrm flipH="1">
                  <a:off x="8108534" y="2060426"/>
                  <a:ext cx="254077" cy="49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6" h="10275" extrusionOk="0">
                      <a:moveTo>
                        <a:pt x="2880" y="0"/>
                      </a:moveTo>
                      <a:cubicBezTo>
                        <a:pt x="1946" y="0"/>
                        <a:pt x="1019" y="263"/>
                        <a:pt x="220" y="804"/>
                      </a:cubicBezTo>
                      <a:lnTo>
                        <a:pt x="1" y="951"/>
                      </a:lnTo>
                      <a:lnTo>
                        <a:pt x="72" y="8561"/>
                      </a:lnTo>
                      <a:cubicBezTo>
                        <a:pt x="84" y="9457"/>
                        <a:pt x="776" y="10201"/>
                        <a:pt x="1670" y="10269"/>
                      </a:cubicBezTo>
                      <a:cubicBezTo>
                        <a:pt x="1715" y="10272"/>
                        <a:pt x="1760" y="10274"/>
                        <a:pt x="1805" y="10274"/>
                      </a:cubicBezTo>
                      <a:cubicBezTo>
                        <a:pt x="2726" y="10274"/>
                        <a:pt x="3498" y="9545"/>
                        <a:pt x="3536" y="8611"/>
                      </a:cubicBezTo>
                      <a:cubicBezTo>
                        <a:pt x="3572" y="7667"/>
                        <a:pt x="3604" y="6712"/>
                        <a:pt x="3604" y="6712"/>
                      </a:cubicBezTo>
                      <a:cubicBezTo>
                        <a:pt x="3604" y="6712"/>
                        <a:pt x="5033" y="6579"/>
                        <a:pt x="5141" y="5165"/>
                      </a:cubicBezTo>
                      <a:cubicBezTo>
                        <a:pt x="5245" y="3750"/>
                        <a:pt x="5166" y="574"/>
                        <a:pt x="5166" y="574"/>
                      </a:cubicBezTo>
                      <a:lnTo>
                        <a:pt x="5209" y="560"/>
                      </a:lnTo>
                      <a:cubicBezTo>
                        <a:pt x="4476" y="190"/>
                        <a:pt x="3676" y="0"/>
                        <a:pt x="2880" y="0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594;p29">
                  <a:extLst>
                    <a:ext uri="{FF2B5EF4-FFF2-40B4-BE49-F238E27FC236}">
                      <a16:creationId xmlns:a16="http://schemas.microsoft.com/office/drawing/2014/main" id="{4AE41F38-F834-12F8-76ED-A2277036A214}"/>
                    </a:ext>
                  </a:extLst>
                </p:cNvPr>
                <p:cNvSpPr/>
                <p:nvPr/>
              </p:nvSpPr>
              <p:spPr>
                <a:xfrm flipH="1">
                  <a:off x="8125245" y="2187557"/>
                  <a:ext cx="22134" cy="20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413" extrusionOk="0">
                      <a:moveTo>
                        <a:pt x="228" y="1"/>
                      </a:moveTo>
                      <a:cubicBezTo>
                        <a:pt x="176" y="1"/>
                        <a:pt x="124" y="21"/>
                        <a:pt x="83" y="60"/>
                      </a:cubicBezTo>
                      <a:cubicBezTo>
                        <a:pt x="4" y="138"/>
                        <a:pt x="0" y="267"/>
                        <a:pt x="79" y="350"/>
                      </a:cubicBezTo>
                      <a:cubicBezTo>
                        <a:pt x="119" y="392"/>
                        <a:pt x="173" y="413"/>
                        <a:pt x="227" y="413"/>
                      </a:cubicBezTo>
                      <a:cubicBezTo>
                        <a:pt x="280" y="413"/>
                        <a:pt x="333" y="393"/>
                        <a:pt x="374" y="354"/>
                      </a:cubicBezTo>
                      <a:cubicBezTo>
                        <a:pt x="452" y="275"/>
                        <a:pt x="457" y="146"/>
                        <a:pt x="377" y="63"/>
                      </a:cubicBezTo>
                      <a:cubicBezTo>
                        <a:pt x="336" y="22"/>
                        <a:pt x="282" y="1"/>
                        <a:pt x="22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595;p29">
                  <a:extLst>
                    <a:ext uri="{FF2B5EF4-FFF2-40B4-BE49-F238E27FC236}">
                      <a16:creationId xmlns:a16="http://schemas.microsoft.com/office/drawing/2014/main" id="{953AB8B5-CF9D-0408-3952-8AB81FECDC8E}"/>
                    </a:ext>
                  </a:extLst>
                </p:cNvPr>
                <p:cNvSpPr/>
                <p:nvPr/>
              </p:nvSpPr>
              <p:spPr>
                <a:xfrm flipH="1">
                  <a:off x="8116237" y="2182036"/>
                  <a:ext cx="35501" cy="11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230" extrusionOk="0">
                      <a:moveTo>
                        <a:pt x="350" y="1"/>
                      </a:moveTo>
                      <a:cubicBezTo>
                        <a:pt x="241" y="1"/>
                        <a:pt x="146" y="37"/>
                        <a:pt x="87" y="77"/>
                      </a:cubicBezTo>
                      <a:cubicBezTo>
                        <a:pt x="22" y="120"/>
                        <a:pt x="1" y="163"/>
                        <a:pt x="8" y="174"/>
                      </a:cubicBezTo>
                      <a:cubicBezTo>
                        <a:pt x="11" y="177"/>
                        <a:pt x="15" y="178"/>
                        <a:pt x="21" y="178"/>
                      </a:cubicBezTo>
                      <a:cubicBezTo>
                        <a:pt x="62" y="178"/>
                        <a:pt x="179" y="118"/>
                        <a:pt x="330" y="118"/>
                      </a:cubicBezTo>
                      <a:cubicBezTo>
                        <a:pt x="343" y="118"/>
                        <a:pt x="357" y="119"/>
                        <a:pt x="370" y="120"/>
                      </a:cubicBezTo>
                      <a:cubicBezTo>
                        <a:pt x="551" y="133"/>
                        <a:pt x="675" y="230"/>
                        <a:pt x="714" y="230"/>
                      </a:cubicBezTo>
                      <a:cubicBezTo>
                        <a:pt x="717" y="230"/>
                        <a:pt x="720" y="229"/>
                        <a:pt x="722" y="227"/>
                      </a:cubicBezTo>
                      <a:cubicBezTo>
                        <a:pt x="733" y="217"/>
                        <a:pt x="715" y="170"/>
                        <a:pt x="658" y="116"/>
                      </a:cubicBezTo>
                      <a:cubicBezTo>
                        <a:pt x="600" y="66"/>
                        <a:pt x="504" y="12"/>
                        <a:pt x="381" y="2"/>
                      </a:cubicBezTo>
                      <a:cubicBezTo>
                        <a:pt x="371" y="1"/>
                        <a:pt x="361" y="1"/>
                        <a:pt x="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596;p29">
                  <a:extLst>
                    <a:ext uri="{FF2B5EF4-FFF2-40B4-BE49-F238E27FC236}">
                      <a16:creationId xmlns:a16="http://schemas.microsoft.com/office/drawing/2014/main" id="{2BF331FF-5F1C-B38F-CEEC-BF4EFE65D49E}"/>
                    </a:ext>
                  </a:extLst>
                </p:cNvPr>
                <p:cNvSpPr/>
                <p:nvPr/>
              </p:nvSpPr>
              <p:spPr>
                <a:xfrm flipH="1">
                  <a:off x="8227291" y="2189688"/>
                  <a:ext cx="22812" cy="1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412" extrusionOk="0">
                      <a:moveTo>
                        <a:pt x="236" y="0"/>
                      </a:moveTo>
                      <a:cubicBezTo>
                        <a:pt x="172" y="0"/>
                        <a:pt x="108" y="30"/>
                        <a:pt x="68" y="87"/>
                      </a:cubicBezTo>
                      <a:cubicBezTo>
                        <a:pt x="0" y="180"/>
                        <a:pt x="25" y="310"/>
                        <a:pt x="118" y="374"/>
                      </a:cubicBezTo>
                      <a:cubicBezTo>
                        <a:pt x="155" y="399"/>
                        <a:pt x="196" y="411"/>
                        <a:pt x="237" y="411"/>
                      </a:cubicBezTo>
                      <a:cubicBezTo>
                        <a:pt x="301" y="411"/>
                        <a:pt x="364" y="381"/>
                        <a:pt x="406" y="324"/>
                      </a:cubicBezTo>
                      <a:cubicBezTo>
                        <a:pt x="471" y="231"/>
                        <a:pt x="449" y="105"/>
                        <a:pt x="355" y="37"/>
                      </a:cubicBezTo>
                      <a:cubicBezTo>
                        <a:pt x="319" y="12"/>
                        <a:pt x="278" y="0"/>
                        <a:pt x="23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597;p29">
                  <a:extLst>
                    <a:ext uri="{FF2B5EF4-FFF2-40B4-BE49-F238E27FC236}">
                      <a16:creationId xmlns:a16="http://schemas.microsoft.com/office/drawing/2014/main" id="{097BCD27-A2F0-AD50-82E4-54B2F58A639E}"/>
                    </a:ext>
                  </a:extLst>
                </p:cNvPr>
                <p:cNvSpPr/>
                <p:nvPr/>
              </p:nvSpPr>
              <p:spPr>
                <a:xfrm flipH="1">
                  <a:off x="8219106" y="2184264"/>
                  <a:ext cx="35743" cy="11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" h="228" extrusionOk="0">
                      <a:moveTo>
                        <a:pt x="340" y="0"/>
                      </a:moveTo>
                      <a:cubicBezTo>
                        <a:pt x="236" y="0"/>
                        <a:pt x="148" y="36"/>
                        <a:pt x="91" y="74"/>
                      </a:cubicBezTo>
                      <a:cubicBezTo>
                        <a:pt x="27" y="117"/>
                        <a:pt x="1" y="160"/>
                        <a:pt x="12" y="171"/>
                      </a:cubicBezTo>
                      <a:cubicBezTo>
                        <a:pt x="14" y="174"/>
                        <a:pt x="18" y="175"/>
                        <a:pt x="24" y="175"/>
                      </a:cubicBezTo>
                      <a:cubicBezTo>
                        <a:pt x="63" y="175"/>
                        <a:pt x="183" y="115"/>
                        <a:pt x="335" y="115"/>
                      </a:cubicBezTo>
                      <a:cubicBezTo>
                        <a:pt x="348" y="115"/>
                        <a:pt x="361" y="116"/>
                        <a:pt x="375" y="117"/>
                      </a:cubicBezTo>
                      <a:cubicBezTo>
                        <a:pt x="552" y="130"/>
                        <a:pt x="678" y="227"/>
                        <a:pt x="718" y="227"/>
                      </a:cubicBezTo>
                      <a:cubicBezTo>
                        <a:pt x="721" y="227"/>
                        <a:pt x="724" y="226"/>
                        <a:pt x="726" y="224"/>
                      </a:cubicBezTo>
                      <a:cubicBezTo>
                        <a:pt x="737" y="214"/>
                        <a:pt x="719" y="168"/>
                        <a:pt x="662" y="117"/>
                      </a:cubicBezTo>
                      <a:cubicBezTo>
                        <a:pt x="604" y="63"/>
                        <a:pt x="504" y="9"/>
                        <a:pt x="382" y="2"/>
                      </a:cubicBezTo>
                      <a:cubicBezTo>
                        <a:pt x="367" y="1"/>
                        <a:pt x="353" y="0"/>
                        <a:pt x="34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598;p29">
                  <a:extLst>
                    <a:ext uri="{FF2B5EF4-FFF2-40B4-BE49-F238E27FC236}">
                      <a16:creationId xmlns:a16="http://schemas.microsoft.com/office/drawing/2014/main" id="{1C8D363B-AF92-6CD8-C89D-D815B556A5DF}"/>
                    </a:ext>
                  </a:extLst>
                </p:cNvPr>
                <p:cNvSpPr/>
                <p:nvPr/>
              </p:nvSpPr>
              <p:spPr>
                <a:xfrm flipH="1">
                  <a:off x="8110277" y="2038196"/>
                  <a:ext cx="255433" cy="208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4" h="4300" extrusionOk="0">
                      <a:moveTo>
                        <a:pt x="2832" y="0"/>
                      </a:moveTo>
                      <a:cubicBezTo>
                        <a:pt x="2374" y="0"/>
                        <a:pt x="1874" y="49"/>
                        <a:pt x="1350" y="175"/>
                      </a:cubicBezTo>
                      <a:cubicBezTo>
                        <a:pt x="1350" y="175"/>
                        <a:pt x="126" y="631"/>
                        <a:pt x="65" y="1281"/>
                      </a:cubicBezTo>
                      <a:cubicBezTo>
                        <a:pt x="0" y="1930"/>
                        <a:pt x="79" y="3007"/>
                        <a:pt x="79" y="3007"/>
                      </a:cubicBezTo>
                      <a:lnTo>
                        <a:pt x="154" y="3015"/>
                      </a:lnTo>
                      <a:lnTo>
                        <a:pt x="123" y="4299"/>
                      </a:lnTo>
                      <a:lnTo>
                        <a:pt x="600" y="4231"/>
                      </a:lnTo>
                      <a:lnTo>
                        <a:pt x="668" y="2630"/>
                      </a:lnTo>
                      <a:cubicBezTo>
                        <a:pt x="668" y="2630"/>
                        <a:pt x="1501" y="2056"/>
                        <a:pt x="1515" y="1163"/>
                      </a:cubicBezTo>
                      <a:cubicBezTo>
                        <a:pt x="1731" y="1134"/>
                        <a:pt x="2388" y="1054"/>
                        <a:pt x="3160" y="1054"/>
                      </a:cubicBezTo>
                      <a:cubicBezTo>
                        <a:pt x="3851" y="1054"/>
                        <a:pt x="4633" y="1118"/>
                        <a:pt x="5273" y="1338"/>
                      </a:cubicBezTo>
                      <a:lnTo>
                        <a:pt x="5273" y="1019"/>
                      </a:lnTo>
                      <a:cubicBezTo>
                        <a:pt x="5273" y="821"/>
                        <a:pt x="5129" y="423"/>
                        <a:pt x="4943" y="355"/>
                      </a:cubicBezTo>
                      <a:cubicBezTo>
                        <a:pt x="4535" y="205"/>
                        <a:pt x="3774" y="0"/>
                        <a:pt x="2832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599;p29">
                  <a:extLst>
                    <a:ext uri="{FF2B5EF4-FFF2-40B4-BE49-F238E27FC236}">
                      <a16:creationId xmlns:a16="http://schemas.microsoft.com/office/drawing/2014/main" id="{FF369C1B-2B14-093E-5EA5-3CD27C20D2FD}"/>
                    </a:ext>
                  </a:extLst>
                </p:cNvPr>
                <p:cNvSpPr/>
                <p:nvPr/>
              </p:nvSpPr>
              <p:spPr>
                <a:xfrm flipH="1">
                  <a:off x="8186995" y="2351061"/>
                  <a:ext cx="87275" cy="52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" h="1081" extrusionOk="0">
                      <a:moveTo>
                        <a:pt x="0" y="0"/>
                      </a:moveTo>
                      <a:cubicBezTo>
                        <a:pt x="1" y="1"/>
                        <a:pt x="337" y="1066"/>
                        <a:pt x="1770" y="1081"/>
                      </a:cubicBezTo>
                      <a:lnTo>
                        <a:pt x="1802" y="711"/>
                      </a:lnTo>
                      <a:cubicBezTo>
                        <a:pt x="1802" y="711"/>
                        <a:pt x="897" y="693"/>
                        <a:pt x="0" y="0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600;p29">
                  <a:extLst>
                    <a:ext uri="{FF2B5EF4-FFF2-40B4-BE49-F238E27FC236}">
                      <a16:creationId xmlns:a16="http://schemas.microsoft.com/office/drawing/2014/main" id="{E7BAEF8A-A784-2AA2-242E-B700DC4FC8C5}"/>
                    </a:ext>
                  </a:extLst>
                </p:cNvPr>
                <p:cNvSpPr/>
                <p:nvPr/>
              </p:nvSpPr>
              <p:spPr>
                <a:xfrm flipH="1">
                  <a:off x="8220172" y="2167119"/>
                  <a:ext cx="35888" cy="5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" h="114" extrusionOk="0">
                      <a:moveTo>
                        <a:pt x="554" y="1"/>
                      </a:moveTo>
                      <a:cubicBezTo>
                        <a:pt x="499" y="1"/>
                        <a:pt x="435" y="3"/>
                        <a:pt x="367" y="8"/>
                      </a:cubicBezTo>
                      <a:cubicBezTo>
                        <a:pt x="163" y="26"/>
                        <a:pt x="1" y="62"/>
                        <a:pt x="4" y="86"/>
                      </a:cubicBezTo>
                      <a:cubicBezTo>
                        <a:pt x="4" y="103"/>
                        <a:pt x="77" y="114"/>
                        <a:pt x="183" y="114"/>
                      </a:cubicBezTo>
                      <a:cubicBezTo>
                        <a:pt x="239" y="114"/>
                        <a:pt x="305" y="111"/>
                        <a:pt x="375" y="105"/>
                      </a:cubicBezTo>
                      <a:cubicBezTo>
                        <a:pt x="576" y="91"/>
                        <a:pt x="741" y="55"/>
                        <a:pt x="737" y="30"/>
                      </a:cubicBezTo>
                      <a:cubicBezTo>
                        <a:pt x="734" y="10"/>
                        <a:pt x="661" y="1"/>
                        <a:pt x="55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601;p29">
                  <a:extLst>
                    <a:ext uri="{FF2B5EF4-FFF2-40B4-BE49-F238E27FC236}">
                      <a16:creationId xmlns:a16="http://schemas.microsoft.com/office/drawing/2014/main" id="{B3B35AE7-91AB-A43D-DAF4-A56B77FF6196}"/>
                    </a:ext>
                  </a:extLst>
                </p:cNvPr>
                <p:cNvSpPr/>
                <p:nvPr/>
              </p:nvSpPr>
              <p:spPr>
                <a:xfrm flipH="1">
                  <a:off x="8121855" y="2150992"/>
                  <a:ext cx="35259" cy="8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" h="183" extrusionOk="0">
                      <a:moveTo>
                        <a:pt x="409" y="1"/>
                      </a:moveTo>
                      <a:cubicBezTo>
                        <a:pt x="390" y="1"/>
                        <a:pt x="371" y="2"/>
                        <a:pt x="352" y="3"/>
                      </a:cubicBezTo>
                      <a:cubicBezTo>
                        <a:pt x="130" y="22"/>
                        <a:pt x="0" y="161"/>
                        <a:pt x="22" y="179"/>
                      </a:cubicBezTo>
                      <a:cubicBezTo>
                        <a:pt x="24" y="182"/>
                        <a:pt x="27" y="183"/>
                        <a:pt x="31" y="183"/>
                      </a:cubicBezTo>
                      <a:cubicBezTo>
                        <a:pt x="67" y="183"/>
                        <a:pt x="194" y="113"/>
                        <a:pt x="363" y="101"/>
                      </a:cubicBezTo>
                      <a:cubicBezTo>
                        <a:pt x="392" y="97"/>
                        <a:pt x="421" y="96"/>
                        <a:pt x="448" y="96"/>
                      </a:cubicBezTo>
                      <a:cubicBezTo>
                        <a:pt x="563" y="96"/>
                        <a:pt x="655" y="121"/>
                        <a:pt x="693" y="121"/>
                      </a:cubicBezTo>
                      <a:cubicBezTo>
                        <a:pt x="703" y="121"/>
                        <a:pt x="709" y="119"/>
                        <a:pt x="711" y="115"/>
                      </a:cubicBezTo>
                      <a:cubicBezTo>
                        <a:pt x="728" y="95"/>
                        <a:pt x="601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602;p29">
                  <a:extLst>
                    <a:ext uri="{FF2B5EF4-FFF2-40B4-BE49-F238E27FC236}">
                      <a16:creationId xmlns:a16="http://schemas.microsoft.com/office/drawing/2014/main" id="{F33F6386-9B83-6E61-11E1-286B789DB7CA}"/>
                    </a:ext>
                  </a:extLst>
                </p:cNvPr>
                <p:cNvSpPr/>
                <p:nvPr/>
              </p:nvSpPr>
              <p:spPr>
                <a:xfrm flipH="1">
                  <a:off x="8173241" y="2285291"/>
                  <a:ext cx="42475" cy="14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309" extrusionOk="0">
                      <a:moveTo>
                        <a:pt x="31" y="0"/>
                      </a:moveTo>
                      <a:cubicBezTo>
                        <a:pt x="29" y="0"/>
                        <a:pt x="27" y="1"/>
                        <a:pt x="26" y="2"/>
                      </a:cubicBezTo>
                      <a:cubicBezTo>
                        <a:pt x="1" y="15"/>
                        <a:pt x="134" y="209"/>
                        <a:pt x="399" y="282"/>
                      </a:cubicBezTo>
                      <a:cubicBezTo>
                        <a:pt x="469" y="301"/>
                        <a:pt x="536" y="309"/>
                        <a:pt x="596" y="309"/>
                      </a:cubicBezTo>
                      <a:cubicBezTo>
                        <a:pt x="763" y="309"/>
                        <a:pt x="877" y="250"/>
                        <a:pt x="866" y="231"/>
                      </a:cubicBezTo>
                      <a:cubicBezTo>
                        <a:pt x="864" y="224"/>
                        <a:pt x="849" y="223"/>
                        <a:pt x="823" y="223"/>
                      </a:cubicBezTo>
                      <a:cubicBezTo>
                        <a:pt x="798" y="223"/>
                        <a:pt x="763" y="224"/>
                        <a:pt x="720" y="224"/>
                      </a:cubicBezTo>
                      <a:cubicBezTo>
                        <a:pt x="641" y="224"/>
                        <a:pt x="536" y="219"/>
                        <a:pt x="425" y="188"/>
                      </a:cubicBezTo>
                      <a:cubicBezTo>
                        <a:pt x="205" y="131"/>
                        <a:pt x="65" y="0"/>
                        <a:pt x="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603;p29">
                  <a:extLst>
                    <a:ext uri="{FF2B5EF4-FFF2-40B4-BE49-F238E27FC236}">
                      <a16:creationId xmlns:a16="http://schemas.microsoft.com/office/drawing/2014/main" id="{E997E559-B32D-0025-5CEF-405BEED13FAA}"/>
                    </a:ext>
                  </a:extLst>
                </p:cNvPr>
                <p:cNvSpPr/>
                <p:nvPr/>
              </p:nvSpPr>
              <p:spPr>
                <a:xfrm flipH="1">
                  <a:off x="8315292" y="1999451"/>
                  <a:ext cx="80495" cy="77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" h="1604" extrusionOk="0">
                      <a:moveTo>
                        <a:pt x="1415" y="1366"/>
                      </a:moveTo>
                      <a:lnTo>
                        <a:pt x="1369" y="1399"/>
                      </a:lnTo>
                      <a:lnTo>
                        <a:pt x="1369" y="1399"/>
                      </a:lnTo>
                      <a:cubicBezTo>
                        <a:pt x="1385" y="1389"/>
                        <a:pt x="1400" y="1378"/>
                        <a:pt x="1415" y="1366"/>
                      </a:cubicBezTo>
                      <a:close/>
                      <a:moveTo>
                        <a:pt x="769" y="0"/>
                      </a:moveTo>
                      <a:cubicBezTo>
                        <a:pt x="731" y="0"/>
                        <a:pt x="692" y="3"/>
                        <a:pt x="654" y="10"/>
                      </a:cubicBezTo>
                      <a:cubicBezTo>
                        <a:pt x="331" y="60"/>
                        <a:pt x="65" y="351"/>
                        <a:pt x="33" y="677"/>
                      </a:cubicBezTo>
                      <a:cubicBezTo>
                        <a:pt x="0" y="1000"/>
                        <a:pt x="197" y="1330"/>
                        <a:pt x="489" y="1474"/>
                      </a:cubicBezTo>
                      <a:cubicBezTo>
                        <a:pt x="602" y="1530"/>
                        <a:pt x="728" y="1556"/>
                        <a:pt x="854" y="1556"/>
                      </a:cubicBezTo>
                      <a:cubicBezTo>
                        <a:pt x="981" y="1556"/>
                        <a:pt x="1109" y="1529"/>
                        <a:pt x="1226" y="1478"/>
                      </a:cubicBezTo>
                      <a:lnTo>
                        <a:pt x="1226" y="1478"/>
                      </a:lnTo>
                      <a:cubicBezTo>
                        <a:pt x="1181" y="1521"/>
                        <a:pt x="1135" y="1563"/>
                        <a:pt x="1088" y="1603"/>
                      </a:cubicBezTo>
                      <a:lnTo>
                        <a:pt x="1369" y="1399"/>
                      </a:lnTo>
                      <a:lnTo>
                        <a:pt x="1369" y="1399"/>
                      </a:lnTo>
                      <a:cubicBezTo>
                        <a:pt x="1324" y="1430"/>
                        <a:pt x="1276" y="1456"/>
                        <a:pt x="1226" y="1478"/>
                      </a:cubicBezTo>
                      <a:lnTo>
                        <a:pt x="1226" y="1478"/>
                      </a:lnTo>
                      <a:cubicBezTo>
                        <a:pt x="1343" y="1366"/>
                        <a:pt x="1450" y="1244"/>
                        <a:pt x="1526" y="1101"/>
                      </a:cubicBezTo>
                      <a:cubicBezTo>
                        <a:pt x="1627" y="904"/>
                        <a:pt x="1662" y="656"/>
                        <a:pt x="1565" y="455"/>
                      </a:cubicBezTo>
                      <a:cubicBezTo>
                        <a:pt x="1497" y="311"/>
                        <a:pt x="1365" y="200"/>
                        <a:pt x="1224" y="124"/>
                      </a:cubicBezTo>
                      <a:cubicBezTo>
                        <a:pt x="1083" y="50"/>
                        <a:pt x="926" y="0"/>
                        <a:pt x="7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604;p29">
                  <a:extLst>
                    <a:ext uri="{FF2B5EF4-FFF2-40B4-BE49-F238E27FC236}">
                      <a16:creationId xmlns:a16="http://schemas.microsoft.com/office/drawing/2014/main" id="{30F7A7AB-1064-9BD5-A7F5-DF88D6BDC615}"/>
                    </a:ext>
                  </a:extLst>
                </p:cNvPr>
                <p:cNvSpPr/>
                <p:nvPr/>
              </p:nvSpPr>
              <p:spPr>
                <a:xfrm flipH="1">
                  <a:off x="8355587" y="2171817"/>
                  <a:ext cx="47900" cy="78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1629" extrusionOk="0">
                      <a:moveTo>
                        <a:pt x="750" y="0"/>
                      </a:moveTo>
                      <a:cubicBezTo>
                        <a:pt x="486" y="0"/>
                        <a:pt x="75" y="118"/>
                        <a:pt x="38" y="826"/>
                      </a:cubicBezTo>
                      <a:cubicBezTo>
                        <a:pt x="1" y="1497"/>
                        <a:pt x="402" y="1628"/>
                        <a:pt x="694" y="1628"/>
                      </a:cubicBezTo>
                      <a:cubicBezTo>
                        <a:pt x="856" y="1628"/>
                        <a:pt x="984" y="1588"/>
                        <a:pt x="985" y="1576"/>
                      </a:cubicBezTo>
                      <a:cubicBezTo>
                        <a:pt x="989" y="1555"/>
                        <a:pt x="981" y="618"/>
                        <a:pt x="977" y="213"/>
                      </a:cubicBezTo>
                      <a:cubicBezTo>
                        <a:pt x="977" y="101"/>
                        <a:pt x="888" y="4"/>
                        <a:pt x="773" y="1"/>
                      </a:cubicBezTo>
                      <a:cubicBezTo>
                        <a:pt x="766" y="0"/>
                        <a:pt x="758" y="0"/>
                        <a:pt x="750" y="0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605;p29">
                  <a:extLst>
                    <a:ext uri="{FF2B5EF4-FFF2-40B4-BE49-F238E27FC236}">
                      <a16:creationId xmlns:a16="http://schemas.microsoft.com/office/drawing/2014/main" id="{56910387-0A86-BB22-6B16-B9A2BF61AF67}"/>
                    </a:ext>
                  </a:extLst>
                </p:cNvPr>
                <p:cNvSpPr/>
                <p:nvPr/>
              </p:nvSpPr>
              <p:spPr>
                <a:xfrm flipH="1">
                  <a:off x="8366727" y="2187945"/>
                  <a:ext cx="21940" cy="44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912" extrusionOk="0">
                      <a:moveTo>
                        <a:pt x="295" y="1"/>
                      </a:moveTo>
                      <a:cubicBezTo>
                        <a:pt x="291" y="1"/>
                        <a:pt x="287" y="1"/>
                        <a:pt x="284" y="1"/>
                      </a:cubicBezTo>
                      <a:cubicBezTo>
                        <a:pt x="201" y="1"/>
                        <a:pt x="126" y="73"/>
                        <a:pt x="83" y="152"/>
                      </a:cubicBezTo>
                      <a:cubicBezTo>
                        <a:pt x="40" y="231"/>
                        <a:pt x="7" y="332"/>
                        <a:pt x="4" y="440"/>
                      </a:cubicBezTo>
                      <a:cubicBezTo>
                        <a:pt x="0" y="647"/>
                        <a:pt x="98" y="852"/>
                        <a:pt x="244" y="902"/>
                      </a:cubicBezTo>
                      <a:cubicBezTo>
                        <a:pt x="267" y="909"/>
                        <a:pt x="289" y="912"/>
                        <a:pt x="310" y="912"/>
                      </a:cubicBezTo>
                      <a:cubicBezTo>
                        <a:pt x="354" y="912"/>
                        <a:pt x="391" y="899"/>
                        <a:pt x="413" y="884"/>
                      </a:cubicBezTo>
                      <a:cubicBezTo>
                        <a:pt x="446" y="859"/>
                        <a:pt x="453" y="838"/>
                        <a:pt x="449" y="834"/>
                      </a:cubicBezTo>
                      <a:cubicBezTo>
                        <a:pt x="449" y="834"/>
                        <a:pt x="449" y="834"/>
                        <a:pt x="448" y="834"/>
                      </a:cubicBezTo>
                      <a:cubicBezTo>
                        <a:pt x="443" y="834"/>
                        <a:pt x="428" y="850"/>
                        <a:pt x="399" y="859"/>
                      </a:cubicBezTo>
                      <a:cubicBezTo>
                        <a:pt x="382" y="865"/>
                        <a:pt x="360" y="870"/>
                        <a:pt x="335" y="870"/>
                      </a:cubicBezTo>
                      <a:cubicBezTo>
                        <a:pt x="313" y="870"/>
                        <a:pt x="288" y="866"/>
                        <a:pt x="262" y="856"/>
                      </a:cubicBezTo>
                      <a:cubicBezTo>
                        <a:pt x="155" y="809"/>
                        <a:pt x="72" y="630"/>
                        <a:pt x="80" y="440"/>
                      </a:cubicBezTo>
                      <a:cubicBezTo>
                        <a:pt x="80" y="346"/>
                        <a:pt x="105" y="256"/>
                        <a:pt x="144" y="185"/>
                      </a:cubicBezTo>
                      <a:cubicBezTo>
                        <a:pt x="180" y="109"/>
                        <a:pt x="230" y="59"/>
                        <a:pt x="287" y="52"/>
                      </a:cubicBezTo>
                      <a:cubicBezTo>
                        <a:pt x="294" y="50"/>
                        <a:pt x="301" y="50"/>
                        <a:pt x="307" y="50"/>
                      </a:cubicBezTo>
                      <a:cubicBezTo>
                        <a:pt x="351" y="50"/>
                        <a:pt x="382" y="81"/>
                        <a:pt x="392" y="109"/>
                      </a:cubicBezTo>
                      <a:cubicBezTo>
                        <a:pt x="403" y="138"/>
                        <a:pt x="395" y="160"/>
                        <a:pt x="403" y="160"/>
                      </a:cubicBezTo>
                      <a:cubicBezTo>
                        <a:pt x="403" y="160"/>
                        <a:pt x="403" y="160"/>
                        <a:pt x="404" y="160"/>
                      </a:cubicBezTo>
                      <a:cubicBezTo>
                        <a:pt x="409" y="160"/>
                        <a:pt x="424" y="141"/>
                        <a:pt x="421" y="102"/>
                      </a:cubicBezTo>
                      <a:cubicBezTo>
                        <a:pt x="417" y="80"/>
                        <a:pt x="406" y="55"/>
                        <a:pt x="381" y="34"/>
                      </a:cubicBezTo>
                      <a:cubicBezTo>
                        <a:pt x="362" y="14"/>
                        <a:pt x="328" y="1"/>
                        <a:pt x="295" y="1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606;p29">
                  <a:extLst>
                    <a:ext uri="{FF2B5EF4-FFF2-40B4-BE49-F238E27FC236}">
                      <a16:creationId xmlns:a16="http://schemas.microsoft.com/office/drawing/2014/main" id="{9C967EE5-2A9F-9054-624B-FD6857FEFCB5}"/>
                    </a:ext>
                  </a:extLst>
                </p:cNvPr>
                <p:cNvSpPr/>
                <p:nvPr/>
              </p:nvSpPr>
              <p:spPr>
                <a:xfrm flipH="1">
                  <a:off x="7720053" y="2405110"/>
                  <a:ext cx="955428" cy="792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27" h="16369" extrusionOk="0">
                      <a:moveTo>
                        <a:pt x="10287" y="1"/>
                      </a:moveTo>
                      <a:cubicBezTo>
                        <a:pt x="9167" y="112"/>
                        <a:pt x="8586" y="1436"/>
                        <a:pt x="8586" y="1436"/>
                      </a:cubicBezTo>
                      <a:cubicBezTo>
                        <a:pt x="8123" y="316"/>
                        <a:pt x="6378" y="152"/>
                        <a:pt x="6378" y="152"/>
                      </a:cubicBezTo>
                      <a:lnTo>
                        <a:pt x="6378" y="152"/>
                      </a:lnTo>
                      <a:lnTo>
                        <a:pt x="6411" y="1310"/>
                      </a:lnTo>
                      <a:cubicBezTo>
                        <a:pt x="5851" y="1346"/>
                        <a:pt x="5008" y="1490"/>
                        <a:pt x="4584" y="1644"/>
                      </a:cubicBezTo>
                      <a:cubicBezTo>
                        <a:pt x="3611" y="1996"/>
                        <a:pt x="2757" y="2470"/>
                        <a:pt x="2092" y="3248"/>
                      </a:cubicBezTo>
                      <a:cubicBezTo>
                        <a:pt x="1536" y="3899"/>
                        <a:pt x="1199" y="4706"/>
                        <a:pt x="1070" y="5553"/>
                      </a:cubicBezTo>
                      <a:lnTo>
                        <a:pt x="0" y="12474"/>
                      </a:lnTo>
                      <a:lnTo>
                        <a:pt x="3877" y="12843"/>
                      </a:lnTo>
                      <a:lnTo>
                        <a:pt x="4501" y="7588"/>
                      </a:lnTo>
                      <a:lnTo>
                        <a:pt x="4584" y="11526"/>
                      </a:lnTo>
                      <a:lnTo>
                        <a:pt x="4627" y="15794"/>
                      </a:lnTo>
                      <a:lnTo>
                        <a:pt x="14699" y="16368"/>
                      </a:lnTo>
                      <a:lnTo>
                        <a:pt x="14699" y="16368"/>
                      </a:lnTo>
                      <a:lnTo>
                        <a:pt x="14027" y="11677"/>
                      </a:lnTo>
                      <a:lnTo>
                        <a:pt x="13482" y="6831"/>
                      </a:lnTo>
                      <a:lnTo>
                        <a:pt x="13482" y="6831"/>
                      </a:lnTo>
                      <a:lnTo>
                        <a:pt x="17527" y="9110"/>
                      </a:lnTo>
                      <a:lnTo>
                        <a:pt x="19727" y="6296"/>
                      </a:lnTo>
                      <a:cubicBezTo>
                        <a:pt x="19727" y="6296"/>
                        <a:pt x="14763" y="2962"/>
                        <a:pt x="14278" y="2682"/>
                      </a:cubicBezTo>
                      <a:cubicBezTo>
                        <a:pt x="12067" y="1389"/>
                        <a:pt x="10947" y="1296"/>
                        <a:pt x="10280" y="1260"/>
                      </a:cubicBezTo>
                      <a:lnTo>
                        <a:pt x="10287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607;p29">
                  <a:extLst>
                    <a:ext uri="{FF2B5EF4-FFF2-40B4-BE49-F238E27FC236}">
                      <a16:creationId xmlns:a16="http://schemas.microsoft.com/office/drawing/2014/main" id="{F7F171AA-1C1C-F2C1-9D1F-83DB4F3D2A39}"/>
                    </a:ext>
                  </a:extLst>
                </p:cNvPr>
                <p:cNvSpPr/>
                <p:nvPr/>
              </p:nvSpPr>
              <p:spPr>
                <a:xfrm flipH="1">
                  <a:off x="8407070" y="2495676"/>
                  <a:ext cx="61025" cy="27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5690" extrusionOk="0">
                      <a:moveTo>
                        <a:pt x="18" y="0"/>
                      </a:moveTo>
                      <a:cubicBezTo>
                        <a:pt x="0" y="22"/>
                        <a:pt x="359" y="141"/>
                        <a:pt x="689" y="596"/>
                      </a:cubicBezTo>
                      <a:cubicBezTo>
                        <a:pt x="855" y="823"/>
                        <a:pt x="1001" y="1128"/>
                        <a:pt x="1080" y="1486"/>
                      </a:cubicBezTo>
                      <a:cubicBezTo>
                        <a:pt x="1160" y="1845"/>
                        <a:pt x="1163" y="2258"/>
                        <a:pt x="1102" y="2678"/>
                      </a:cubicBezTo>
                      <a:cubicBezTo>
                        <a:pt x="969" y="3529"/>
                        <a:pt x="661" y="4254"/>
                        <a:pt x="499" y="4796"/>
                      </a:cubicBezTo>
                      <a:cubicBezTo>
                        <a:pt x="413" y="5069"/>
                        <a:pt x="352" y="5291"/>
                        <a:pt x="320" y="5445"/>
                      </a:cubicBezTo>
                      <a:cubicBezTo>
                        <a:pt x="284" y="5599"/>
                        <a:pt x="273" y="5686"/>
                        <a:pt x="280" y="5690"/>
                      </a:cubicBezTo>
                      <a:cubicBezTo>
                        <a:pt x="287" y="5690"/>
                        <a:pt x="312" y="5607"/>
                        <a:pt x="355" y="5453"/>
                      </a:cubicBezTo>
                      <a:cubicBezTo>
                        <a:pt x="403" y="5302"/>
                        <a:pt x="471" y="5087"/>
                        <a:pt x="564" y="4817"/>
                      </a:cubicBezTo>
                      <a:cubicBezTo>
                        <a:pt x="657" y="4552"/>
                        <a:pt x="776" y="4236"/>
                        <a:pt x="894" y="3881"/>
                      </a:cubicBezTo>
                      <a:cubicBezTo>
                        <a:pt x="1016" y="3525"/>
                        <a:pt x="1135" y="3127"/>
                        <a:pt x="1195" y="2692"/>
                      </a:cubicBezTo>
                      <a:cubicBezTo>
                        <a:pt x="1260" y="2261"/>
                        <a:pt x="1256" y="1838"/>
                        <a:pt x="1167" y="1465"/>
                      </a:cubicBezTo>
                      <a:cubicBezTo>
                        <a:pt x="1080" y="1095"/>
                        <a:pt x="923" y="783"/>
                        <a:pt x="747" y="557"/>
                      </a:cubicBezTo>
                      <a:cubicBezTo>
                        <a:pt x="567" y="327"/>
                        <a:pt x="381" y="184"/>
                        <a:pt x="244" y="104"/>
                      </a:cubicBezTo>
                      <a:cubicBezTo>
                        <a:pt x="173" y="65"/>
                        <a:pt x="118" y="36"/>
                        <a:pt x="80" y="22"/>
                      </a:cubicBezTo>
                      <a:cubicBezTo>
                        <a:pt x="40" y="8"/>
                        <a:pt x="18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608;p29">
                  <a:extLst>
                    <a:ext uri="{FF2B5EF4-FFF2-40B4-BE49-F238E27FC236}">
                      <a16:creationId xmlns:a16="http://schemas.microsoft.com/office/drawing/2014/main" id="{A342333E-327A-03E8-65A6-E94FC991AD31}"/>
                    </a:ext>
                  </a:extLst>
                </p:cNvPr>
                <p:cNvSpPr/>
                <p:nvPr/>
              </p:nvSpPr>
              <p:spPr>
                <a:xfrm flipH="1">
                  <a:off x="8016273" y="2499309"/>
                  <a:ext cx="35985" cy="288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5960" extrusionOk="0">
                      <a:moveTo>
                        <a:pt x="7" y="1"/>
                      </a:move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0" y="1"/>
                        <a:pt x="7" y="87"/>
                        <a:pt x="25" y="234"/>
                      </a:cubicBezTo>
                      <a:cubicBezTo>
                        <a:pt x="47" y="407"/>
                        <a:pt x="72" y="622"/>
                        <a:pt x="104" y="873"/>
                      </a:cubicBezTo>
                      <a:cubicBezTo>
                        <a:pt x="172" y="1433"/>
                        <a:pt x="259" y="2169"/>
                        <a:pt x="359" y="2980"/>
                      </a:cubicBezTo>
                      <a:cubicBezTo>
                        <a:pt x="456" y="3795"/>
                        <a:pt x="545" y="4530"/>
                        <a:pt x="614" y="5087"/>
                      </a:cubicBezTo>
                      <a:cubicBezTo>
                        <a:pt x="646" y="5342"/>
                        <a:pt x="675" y="5557"/>
                        <a:pt x="696" y="5726"/>
                      </a:cubicBezTo>
                      <a:cubicBezTo>
                        <a:pt x="714" y="5877"/>
                        <a:pt x="728" y="5959"/>
                        <a:pt x="736" y="5959"/>
                      </a:cubicBezTo>
                      <a:cubicBezTo>
                        <a:pt x="743" y="5959"/>
                        <a:pt x="739" y="5877"/>
                        <a:pt x="732" y="5723"/>
                      </a:cubicBezTo>
                      <a:cubicBezTo>
                        <a:pt x="725" y="5572"/>
                        <a:pt x="707" y="5352"/>
                        <a:pt x="682" y="5080"/>
                      </a:cubicBezTo>
                      <a:cubicBezTo>
                        <a:pt x="635" y="4542"/>
                        <a:pt x="552" y="3795"/>
                        <a:pt x="456" y="2969"/>
                      </a:cubicBezTo>
                      <a:cubicBezTo>
                        <a:pt x="355" y="2148"/>
                        <a:pt x="254" y="1401"/>
                        <a:pt x="168" y="866"/>
                      </a:cubicBezTo>
                      <a:cubicBezTo>
                        <a:pt x="129" y="597"/>
                        <a:pt x="90" y="382"/>
                        <a:pt x="60" y="231"/>
                      </a:cubicBezTo>
                      <a:cubicBezTo>
                        <a:pt x="33" y="83"/>
                        <a:pt x="15" y="1"/>
                        <a:pt x="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609;p29">
                  <a:extLst>
                    <a:ext uri="{FF2B5EF4-FFF2-40B4-BE49-F238E27FC236}">
                      <a16:creationId xmlns:a16="http://schemas.microsoft.com/office/drawing/2014/main" id="{1636F26F-61DC-25BE-7977-4440B76CBDD6}"/>
                    </a:ext>
                  </a:extLst>
                </p:cNvPr>
                <p:cNvSpPr/>
                <p:nvPr/>
              </p:nvSpPr>
              <p:spPr>
                <a:xfrm flipH="1">
                  <a:off x="8275432" y="2450296"/>
                  <a:ext cx="90617" cy="42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873" extrusionOk="0">
                      <a:moveTo>
                        <a:pt x="1697" y="1"/>
                      </a:moveTo>
                      <a:cubicBezTo>
                        <a:pt x="1642" y="1"/>
                        <a:pt x="1576" y="12"/>
                        <a:pt x="1508" y="44"/>
                      </a:cubicBezTo>
                      <a:cubicBezTo>
                        <a:pt x="1400" y="90"/>
                        <a:pt x="1296" y="198"/>
                        <a:pt x="1228" y="334"/>
                      </a:cubicBezTo>
                      <a:cubicBezTo>
                        <a:pt x="1195" y="403"/>
                        <a:pt x="1167" y="478"/>
                        <a:pt x="1145" y="554"/>
                      </a:cubicBezTo>
                      <a:cubicBezTo>
                        <a:pt x="1120" y="629"/>
                        <a:pt x="1109" y="726"/>
                        <a:pt x="1074" y="761"/>
                      </a:cubicBezTo>
                      <a:cubicBezTo>
                        <a:pt x="1066" y="771"/>
                        <a:pt x="1058" y="775"/>
                        <a:pt x="1048" y="775"/>
                      </a:cubicBezTo>
                      <a:cubicBezTo>
                        <a:pt x="1039" y="775"/>
                        <a:pt x="1028" y="772"/>
                        <a:pt x="1013" y="765"/>
                      </a:cubicBezTo>
                      <a:cubicBezTo>
                        <a:pt x="976" y="751"/>
                        <a:pt x="940" y="733"/>
                        <a:pt x="905" y="718"/>
                      </a:cubicBezTo>
                      <a:cubicBezTo>
                        <a:pt x="832" y="686"/>
                        <a:pt x="764" y="654"/>
                        <a:pt x="696" y="622"/>
                      </a:cubicBezTo>
                      <a:cubicBezTo>
                        <a:pt x="574" y="568"/>
                        <a:pt x="456" y="514"/>
                        <a:pt x="341" y="463"/>
                      </a:cubicBezTo>
                      <a:cubicBezTo>
                        <a:pt x="160" y="386"/>
                        <a:pt x="37" y="340"/>
                        <a:pt x="12" y="340"/>
                      </a:cubicBezTo>
                      <a:cubicBezTo>
                        <a:pt x="9" y="340"/>
                        <a:pt x="8" y="341"/>
                        <a:pt x="7" y="342"/>
                      </a:cubicBezTo>
                      <a:cubicBezTo>
                        <a:pt x="0" y="356"/>
                        <a:pt x="118" y="425"/>
                        <a:pt x="312" y="525"/>
                      </a:cubicBezTo>
                      <a:cubicBezTo>
                        <a:pt x="423" y="582"/>
                        <a:pt x="539" y="640"/>
                        <a:pt x="657" y="700"/>
                      </a:cubicBezTo>
                      <a:cubicBezTo>
                        <a:pt x="725" y="736"/>
                        <a:pt x="794" y="769"/>
                        <a:pt x="865" y="804"/>
                      </a:cubicBezTo>
                      <a:cubicBezTo>
                        <a:pt x="901" y="819"/>
                        <a:pt x="933" y="837"/>
                        <a:pt x="976" y="855"/>
                      </a:cubicBezTo>
                      <a:cubicBezTo>
                        <a:pt x="998" y="866"/>
                        <a:pt x="1023" y="873"/>
                        <a:pt x="1056" y="873"/>
                      </a:cubicBezTo>
                      <a:cubicBezTo>
                        <a:pt x="1091" y="869"/>
                        <a:pt x="1124" y="851"/>
                        <a:pt x="1142" y="829"/>
                      </a:cubicBezTo>
                      <a:cubicBezTo>
                        <a:pt x="1185" y="783"/>
                        <a:pt x="1195" y="736"/>
                        <a:pt x="1206" y="697"/>
                      </a:cubicBezTo>
                      <a:cubicBezTo>
                        <a:pt x="1217" y="657"/>
                        <a:pt x="1224" y="618"/>
                        <a:pt x="1235" y="582"/>
                      </a:cubicBezTo>
                      <a:cubicBezTo>
                        <a:pt x="1256" y="506"/>
                        <a:pt x="1278" y="435"/>
                        <a:pt x="1311" y="374"/>
                      </a:cubicBezTo>
                      <a:cubicBezTo>
                        <a:pt x="1364" y="245"/>
                        <a:pt x="1450" y="152"/>
                        <a:pt x="1540" y="105"/>
                      </a:cubicBezTo>
                      <a:cubicBezTo>
                        <a:pt x="1619" y="59"/>
                        <a:pt x="1689" y="47"/>
                        <a:pt x="1745" y="47"/>
                      </a:cubicBezTo>
                      <a:cubicBezTo>
                        <a:pt x="1809" y="47"/>
                        <a:pt x="1852" y="64"/>
                        <a:pt x="1863" y="64"/>
                      </a:cubicBezTo>
                      <a:cubicBezTo>
                        <a:pt x="1865" y="64"/>
                        <a:pt x="1866" y="63"/>
                        <a:pt x="1866" y="62"/>
                      </a:cubicBezTo>
                      <a:cubicBezTo>
                        <a:pt x="1871" y="58"/>
                        <a:pt x="1845" y="29"/>
                        <a:pt x="1780" y="11"/>
                      </a:cubicBezTo>
                      <a:cubicBezTo>
                        <a:pt x="1758" y="5"/>
                        <a:pt x="1729" y="1"/>
                        <a:pt x="169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610;p29">
                  <a:extLst>
                    <a:ext uri="{FF2B5EF4-FFF2-40B4-BE49-F238E27FC236}">
                      <a16:creationId xmlns:a16="http://schemas.microsoft.com/office/drawing/2014/main" id="{1C4B1EB2-554F-126A-B7BD-842CEEEA47EE}"/>
                    </a:ext>
                  </a:extLst>
                </p:cNvPr>
                <p:cNvSpPr/>
                <p:nvPr/>
              </p:nvSpPr>
              <p:spPr>
                <a:xfrm flipH="1">
                  <a:off x="8175662" y="2446277"/>
                  <a:ext cx="68338" cy="49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14" extrusionOk="0">
                      <a:moveTo>
                        <a:pt x="29" y="0"/>
                      </a:moveTo>
                      <a:cubicBezTo>
                        <a:pt x="12" y="0"/>
                        <a:pt x="3" y="3"/>
                        <a:pt x="3" y="5"/>
                      </a:cubicBezTo>
                      <a:cubicBezTo>
                        <a:pt x="0" y="23"/>
                        <a:pt x="126" y="37"/>
                        <a:pt x="262" y="170"/>
                      </a:cubicBezTo>
                      <a:cubicBezTo>
                        <a:pt x="401" y="296"/>
                        <a:pt x="502" y="543"/>
                        <a:pt x="545" y="838"/>
                      </a:cubicBezTo>
                      <a:cubicBezTo>
                        <a:pt x="552" y="869"/>
                        <a:pt x="557" y="906"/>
                        <a:pt x="563" y="934"/>
                      </a:cubicBezTo>
                      <a:lnTo>
                        <a:pt x="578" y="1013"/>
                      </a:lnTo>
                      <a:lnTo>
                        <a:pt x="638" y="967"/>
                      </a:lnTo>
                      <a:cubicBezTo>
                        <a:pt x="1080" y="632"/>
                        <a:pt x="1410" y="360"/>
                        <a:pt x="1396" y="339"/>
                      </a:cubicBezTo>
                      <a:cubicBezTo>
                        <a:pt x="1396" y="338"/>
                        <a:pt x="1395" y="337"/>
                        <a:pt x="1393" y="337"/>
                      </a:cubicBezTo>
                      <a:cubicBezTo>
                        <a:pt x="1354" y="337"/>
                        <a:pt x="1039" y="551"/>
                        <a:pt x="645" y="841"/>
                      </a:cubicBezTo>
                      <a:lnTo>
                        <a:pt x="645" y="841"/>
                      </a:lnTo>
                      <a:cubicBezTo>
                        <a:pt x="644" y="834"/>
                        <a:pt x="643" y="827"/>
                        <a:pt x="643" y="819"/>
                      </a:cubicBezTo>
                      <a:cubicBezTo>
                        <a:pt x="613" y="672"/>
                        <a:pt x="578" y="529"/>
                        <a:pt x="524" y="407"/>
                      </a:cubicBezTo>
                      <a:cubicBezTo>
                        <a:pt x="466" y="281"/>
                        <a:pt x="388" y="185"/>
                        <a:pt x="308" y="120"/>
                      </a:cubicBezTo>
                      <a:cubicBezTo>
                        <a:pt x="186" y="19"/>
                        <a:pt x="77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611;p29">
                  <a:extLst>
                    <a:ext uri="{FF2B5EF4-FFF2-40B4-BE49-F238E27FC236}">
                      <a16:creationId xmlns:a16="http://schemas.microsoft.com/office/drawing/2014/main" id="{F4AAEF54-73C9-7F7E-0B73-A75B8551A9F6}"/>
                    </a:ext>
                  </a:extLst>
                </p:cNvPr>
                <p:cNvSpPr/>
                <p:nvPr/>
              </p:nvSpPr>
              <p:spPr>
                <a:xfrm flipH="1">
                  <a:off x="8248311" y="2475335"/>
                  <a:ext cx="15014" cy="13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708" extrusionOk="0">
                      <a:moveTo>
                        <a:pt x="15" y="1"/>
                      </a:moveTo>
                      <a:cubicBezTo>
                        <a:pt x="0" y="4"/>
                        <a:pt x="4" y="155"/>
                        <a:pt x="22" y="403"/>
                      </a:cubicBezTo>
                      <a:cubicBezTo>
                        <a:pt x="40" y="647"/>
                        <a:pt x="68" y="988"/>
                        <a:pt x="104" y="1361"/>
                      </a:cubicBezTo>
                      <a:cubicBezTo>
                        <a:pt x="172" y="2000"/>
                        <a:pt x="241" y="2535"/>
                        <a:pt x="277" y="2671"/>
                      </a:cubicBezTo>
                      <a:lnTo>
                        <a:pt x="280" y="2675"/>
                      </a:lnTo>
                      <a:cubicBezTo>
                        <a:pt x="291" y="2696"/>
                        <a:pt x="298" y="2707"/>
                        <a:pt x="302" y="2707"/>
                      </a:cubicBezTo>
                      <a:cubicBezTo>
                        <a:pt x="305" y="2703"/>
                        <a:pt x="305" y="2693"/>
                        <a:pt x="298" y="2668"/>
                      </a:cubicBezTo>
                      <a:lnTo>
                        <a:pt x="302" y="2668"/>
                      </a:lnTo>
                      <a:cubicBezTo>
                        <a:pt x="309" y="2531"/>
                        <a:pt x="270" y="1992"/>
                        <a:pt x="202" y="1350"/>
                      </a:cubicBezTo>
                      <a:cubicBezTo>
                        <a:pt x="166" y="977"/>
                        <a:pt x="123" y="635"/>
                        <a:pt x="90" y="395"/>
                      </a:cubicBezTo>
                      <a:cubicBezTo>
                        <a:pt x="58" y="151"/>
                        <a:pt x="29" y="1"/>
                        <a:pt x="1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612;p29">
                  <a:extLst>
                    <a:ext uri="{FF2B5EF4-FFF2-40B4-BE49-F238E27FC236}">
                      <a16:creationId xmlns:a16="http://schemas.microsoft.com/office/drawing/2014/main" id="{43F6583E-BDFE-E442-F462-F10296909292}"/>
                    </a:ext>
                  </a:extLst>
                </p:cNvPr>
                <p:cNvSpPr/>
                <p:nvPr/>
              </p:nvSpPr>
              <p:spPr>
                <a:xfrm flipH="1">
                  <a:off x="8495167" y="2979504"/>
                  <a:ext cx="156195" cy="39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" h="816" extrusionOk="0">
                      <a:moveTo>
                        <a:pt x="47" y="1"/>
                      </a:moveTo>
                      <a:cubicBezTo>
                        <a:pt x="19" y="1"/>
                        <a:pt x="4" y="3"/>
                        <a:pt x="4" y="7"/>
                      </a:cubicBezTo>
                      <a:cubicBezTo>
                        <a:pt x="1" y="21"/>
                        <a:pt x="184" y="54"/>
                        <a:pt x="478" y="110"/>
                      </a:cubicBezTo>
                      <a:cubicBezTo>
                        <a:pt x="773" y="172"/>
                        <a:pt x="1178" y="254"/>
                        <a:pt x="1624" y="365"/>
                      </a:cubicBezTo>
                      <a:cubicBezTo>
                        <a:pt x="2065" y="477"/>
                        <a:pt x="2464" y="595"/>
                        <a:pt x="2751" y="682"/>
                      </a:cubicBezTo>
                      <a:cubicBezTo>
                        <a:pt x="3009" y="763"/>
                        <a:pt x="3181" y="816"/>
                        <a:pt x="3212" y="816"/>
                      </a:cubicBezTo>
                      <a:cubicBezTo>
                        <a:pt x="3215" y="816"/>
                        <a:pt x="3217" y="815"/>
                        <a:pt x="3217" y="814"/>
                      </a:cubicBezTo>
                      <a:cubicBezTo>
                        <a:pt x="3224" y="800"/>
                        <a:pt x="3052" y="725"/>
                        <a:pt x="2772" y="617"/>
                      </a:cubicBezTo>
                      <a:cubicBezTo>
                        <a:pt x="2489" y="513"/>
                        <a:pt x="2090" y="384"/>
                        <a:pt x="1645" y="272"/>
                      </a:cubicBezTo>
                      <a:cubicBezTo>
                        <a:pt x="1200" y="161"/>
                        <a:pt x="787" y="85"/>
                        <a:pt x="489" y="46"/>
                      </a:cubicBezTo>
                      <a:cubicBezTo>
                        <a:pt x="275" y="15"/>
                        <a:pt x="118" y="1"/>
                        <a:pt x="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613;p29">
                  <a:extLst>
                    <a:ext uri="{FF2B5EF4-FFF2-40B4-BE49-F238E27FC236}">
                      <a16:creationId xmlns:a16="http://schemas.microsoft.com/office/drawing/2014/main" id="{510AD57C-8182-4A40-E3AC-4FC9DB045E0B}"/>
                    </a:ext>
                  </a:extLst>
                </p:cNvPr>
                <p:cNvSpPr/>
                <p:nvPr/>
              </p:nvSpPr>
              <p:spPr>
                <a:xfrm flipH="1">
                  <a:off x="8493811" y="2960180"/>
                  <a:ext cx="142392" cy="59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0" h="1232" extrusionOk="0">
                      <a:moveTo>
                        <a:pt x="17" y="1"/>
                      </a:moveTo>
                      <a:cubicBezTo>
                        <a:pt x="9" y="1"/>
                        <a:pt x="4" y="2"/>
                        <a:pt x="4" y="4"/>
                      </a:cubicBezTo>
                      <a:cubicBezTo>
                        <a:pt x="1" y="18"/>
                        <a:pt x="173" y="75"/>
                        <a:pt x="449" y="165"/>
                      </a:cubicBezTo>
                      <a:cubicBezTo>
                        <a:pt x="725" y="255"/>
                        <a:pt x="1109" y="377"/>
                        <a:pt x="1526" y="524"/>
                      </a:cubicBezTo>
                      <a:cubicBezTo>
                        <a:pt x="1734" y="600"/>
                        <a:pt x="1931" y="671"/>
                        <a:pt x="2114" y="736"/>
                      </a:cubicBezTo>
                      <a:cubicBezTo>
                        <a:pt x="2297" y="804"/>
                        <a:pt x="2459" y="862"/>
                        <a:pt x="2585" y="930"/>
                      </a:cubicBezTo>
                      <a:cubicBezTo>
                        <a:pt x="2835" y="1060"/>
                        <a:pt x="2912" y="1232"/>
                        <a:pt x="2925" y="1232"/>
                      </a:cubicBezTo>
                      <a:cubicBezTo>
                        <a:pt x="2926" y="1232"/>
                        <a:pt x="2926" y="1231"/>
                        <a:pt x="2926" y="1231"/>
                      </a:cubicBezTo>
                      <a:cubicBezTo>
                        <a:pt x="2940" y="1231"/>
                        <a:pt x="2883" y="1031"/>
                        <a:pt x="2617" y="872"/>
                      </a:cubicBezTo>
                      <a:cubicBezTo>
                        <a:pt x="2491" y="789"/>
                        <a:pt x="2326" y="725"/>
                        <a:pt x="2146" y="653"/>
                      </a:cubicBezTo>
                      <a:cubicBezTo>
                        <a:pt x="1967" y="582"/>
                        <a:pt x="1770" y="506"/>
                        <a:pt x="1558" y="435"/>
                      </a:cubicBezTo>
                      <a:cubicBezTo>
                        <a:pt x="1138" y="287"/>
                        <a:pt x="751" y="173"/>
                        <a:pt x="467" y="97"/>
                      </a:cubicBezTo>
                      <a:cubicBezTo>
                        <a:pt x="228" y="36"/>
                        <a:pt x="62" y="1"/>
                        <a:pt x="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614;p29">
                  <a:extLst>
                    <a:ext uri="{FF2B5EF4-FFF2-40B4-BE49-F238E27FC236}">
                      <a16:creationId xmlns:a16="http://schemas.microsoft.com/office/drawing/2014/main" id="{012113F0-4FAD-D09F-30AF-997B7C4F7AF2}"/>
                    </a:ext>
                  </a:extLst>
                </p:cNvPr>
                <p:cNvSpPr/>
                <p:nvPr/>
              </p:nvSpPr>
              <p:spPr>
                <a:xfrm flipH="1">
                  <a:off x="7734980" y="2699911"/>
                  <a:ext cx="77250" cy="110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2281" extrusionOk="0">
                      <a:moveTo>
                        <a:pt x="1572" y="0"/>
                      </a:moveTo>
                      <a:cubicBezTo>
                        <a:pt x="1555" y="0"/>
                        <a:pt x="1446" y="107"/>
                        <a:pt x="1285" y="288"/>
                      </a:cubicBezTo>
                      <a:cubicBezTo>
                        <a:pt x="1121" y="478"/>
                        <a:pt x="902" y="751"/>
                        <a:pt x="687" y="1067"/>
                      </a:cubicBezTo>
                      <a:cubicBezTo>
                        <a:pt x="467" y="1382"/>
                        <a:pt x="291" y="1684"/>
                        <a:pt x="177" y="1907"/>
                      </a:cubicBezTo>
                      <a:cubicBezTo>
                        <a:pt x="58" y="2129"/>
                        <a:pt x="1" y="2273"/>
                        <a:pt x="11" y="2280"/>
                      </a:cubicBezTo>
                      <a:cubicBezTo>
                        <a:pt x="11" y="2280"/>
                        <a:pt x="12" y="2280"/>
                        <a:pt x="12" y="2280"/>
                      </a:cubicBezTo>
                      <a:cubicBezTo>
                        <a:pt x="42" y="2280"/>
                        <a:pt x="335" y="1742"/>
                        <a:pt x="765" y="1121"/>
                      </a:cubicBezTo>
                      <a:cubicBezTo>
                        <a:pt x="1192" y="493"/>
                        <a:pt x="1595" y="22"/>
                        <a:pt x="1573" y="1"/>
                      </a:cubicBezTo>
                      <a:cubicBezTo>
                        <a:pt x="1573" y="1"/>
                        <a:pt x="1572" y="0"/>
                        <a:pt x="157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615;p29">
                  <a:extLst>
                    <a:ext uri="{FF2B5EF4-FFF2-40B4-BE49-F238E27FC236}">
                      <a16:creationId xmlns:a16="http://schemas.microsoft.com/office/drawing/2014/main" id="{65FDD48E-489E-9BEF-A458-D630143DF88A}"/>
                    </a:ext>
                  </a:extLst>
                </p:cNvPr>
                <p:cNvSpPr/>
                <p:nvPr/>
              </p:nvSpPr>
              <p:spPr>
                <a:xfrm flipH="1">
                  <a:off x="7738128" y="2702332"/>
                  <a:ext cx="88196" cy="85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1" h="1775" extrusionOk="0">
                      <a:moveTo>
                        <a:pt x="1799" y="0"/>
                      </a:moveTo>
                      <a:cubicBezTo>
                        <a:pt x="1777" y="0"/>
                        <a:pt x="1650" y="58"/>
                        <a:pt x="1465" y="166"/>
                      </a:cubicBezTo>
                      <a:cubicBezTo>
                        <a:pt x="1268" y="288"/>
                        <a:pt x="1006" y="479"/>
                        <a:pt x="754" y="729"/>
                      </a:cubicBezTo>
                      <a:cubicBezTo>
                        <a:pt x="499" y="981"/>
                        <a:pt x="306" y="1239"/>
                        <a:pt x="184" y="1437"/>
                      </a:cubicBezTo>
                      <a:cubicBezTo>
                        <a:pt x="58" y="1634"/>
                        <a:pt x="1" y="1767"/>
                        <a:pt x="12" y="1774"/>
                      </a:cubicBezTo>
                      <a:cubicBezTo>
                        <a:pt x="12" y="1775"/>
                        <a:pt x="13" y="1775"/>
                        <a:pt x="13" y="1775"/>
                      </a:cubicBezTo>
                      <a:cubicBezTo>
                        <a:pt x="48" y="1775"/>
                        <a:pt x="327" y="1282"/>
                        <a:pt x="823" y="798"/>
                      </a:cubicBezTo>
                      <a:cubicBezTo>
                        <a:pt x="1318" y="306"/>
                        <a:pt x="1821" y="27"/>
                        <a:pt x="1803" y="2"/>
                      </a:cubicBezTo>
                      <a:cubicBezTo>
                        <a:pt x="1803" y="1"/>
                        <a:pt x="1801" y="0"/>
                        <a:pt x="179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616;p29">
                  <a:extLst>
                    <a:ext uri="{FF2B5EF4-FFF2-40B4-BE49-F238E27FC236}">
                      <a16:creationId xmlns:a16="http://schemas.microsoft.com/office/drawing/2014/main" id="{44FB1ED2-B43F-F114-0E3A-2412FB72982F}"/>
                    </a:ext>
                  </a:extLst>
                </p:cNvPr>
                <p:cNvSpPr/>
                <p:nvPr/>
              </p:nvSpPr>
              <p:spPr>
                <a:xfrm flipH="1">
                  <a:off x="8307785" y="2605131"/>
                  <a:ext cx="42136" cy="39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824" extrusionOk="0">
                      <a:moveTo>
                        <a:pt x="451" y="1"/>
                      </a:moveTo>
                      <a:cubicBezTo>
                        <a:pt x="401" y="1"/>
                        <a:pt x="348" y="16"/>
                        <a:pt x="302" y="38"/>
                      </a:cubicBezTo>
                      <a:lnTo>
                        <a:pt x="234" y="74"/>
                      </a:lnTo>
                      <a:cubicBezTo>
                        <a:pt x="148" y="113"/>
                        <a:pt x="77" y="181"/>
                        <a:pt x="52" y="271"/>
                      </a:cubicBezTo>
                      <a:cubicBezTo>
                        <a:pt x="1" y="458"/>
                        <a:pt x="80" y="695"/>
                        <a:pt x="249" y="784"/>
                      </a:cubicBezTo>
                      <a:cubicBezTo>
                        <a:pt x="301" y="811"/>
                        <a:pt x="357" y="824"/>
                        <a:pt x="415" y="824"/>
                      </a:cubicBezTo>
                      <a:cubicBezTo>
                        <a:pt x="608" y="824"/>
                        <a:pt x="807" y="684"/>
                        <a:pt x="837" y="490"/>
                      </a:cubicBezTo>
                      <a:cubicBezTo>
                        <a:pt x="870" y="278"/>
                        <a:pt x="704" y="52"/>
                        <a:pt x="499" y="6"/>
                      </a:cubicBezTo>
                      <a:cubicBezTo>
                        <a:pt x="484" y="2"/>
                        <a:pt x="468" y="1"/>
                        <a:pt x="45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617;p29">
                  <a:extLst>
                    <a:ext uri="{FF2B5EF4-FFF2-40B4-BE49-F238E27FC236}">
                      <a16:creationId xmlns:a16="http://schemas.microsoft.com/office/drawing/2014/main" id="{90EF6288-8F26-6912-507A-89E3F7DAB2CC}"/>
                    </a:ext>
                  </a:extLst>
                </p:cNvPr>
                <p:cNvSpPr/>
                <p:nvPr/>
              </p:nvSpPr>
              <p:spPr>
                <a:xfrm flipH="1">
                  <a:off x="8571303" y="2808493"/>
                  <a:ext cx="42330" cy="39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823" extrusionOk="0">
                      <a:moveTo>
                        <a:pt x="448" y="1"/>
                      </a:moveTo>
                      <a:cubicBezTo>
                        <a:pt x="398" y="1"/>
                        <a:pt x="347" y="15"/>
                        <a:pt x="302" y="38"/>
                      </a:cubicBezTo>
                      <a:lnTo>
                        <a:pt x="234" y="71"/>
                      </a:lnTo>
                      <a:cubicBezTo>
                        <a:pt x="148" y="110"/>
                        <a:pt x="76" y="182"/>
                        <a:pt x="51" y="272"/>
                      </a:cubicBezTo>
                      <a:cubicBezTo>
                        <a:pt x="1" y="454"/>
                        <a:pt x="80" y="691"/>
                        <a:pt x="249" y="781"/>
                      </a:cubicBezTo>
                      <a:cubicBezTo>
                        <a:pt x="301" y="810"/>
                        <a:pt x="359" y="823"/>
                        <a:pt x="418" y="823"/>
                      </a:cubicBezTo>
                      <a:cubicBezTo>
                        <a:pt x="610" y="823"/>
                        <a:pt x="807" y="682"/>
                        <a:pt x="837" y="487"/>
                      </a:cubicBezTo>
                      <a:cubicBezTo>
                        <a:pt x="873" y="278"/>
                        <a:pt x="704" y="49"/>
                        <a:pt x="500" y="6"/>
                      </a:cubicBezTo>
                      <a:cubicBezTo>
                        <a:pt x="483" y="2"/>
                        <a:pt x="466" y="1"/>
                        <a:pt x="44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618;p29">
                  <a:extLst>
                    <a:ext uri="{FF2B5EF4-FFF2-40B4-BE49-F238E27FC236}">
                      <a16:creationId xmlns:a16="http://schemas.microsoft.com/office/drawing/2014/main" id="{91C14152-2335-0670-12E1-17830F8E0262}"/>
                    </a:ext>
                  </a:extLst>
                </p:cNvPr>
                <p:cNvSpPr/>
                <p:nvPr/>
              </p:nvSpPr>
              <p:spPr>
                <a:xfrm flipH="1">
                  <a:off x="7945853" y="2606293"/>
                  <a:ext cx="42136" cy="39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824" extrusionOk="0">
                      <a:moveTo>
                        <a:pt x="446" y="1"/>
                      </a:moveTo>
                      <a:cubicBezTo>
                        <a:pt x="396" y="1"/>
                        <a:pt x="347" y="15"/>
                        <a:pt x="302" y="39"/>
                      </a:cubicBezTo>
                      <a:lnTo>
                        <a:pt x="234" y="71"/>
                      </a:lnTo>
                      <a:cubicBezTo>
                        <a:pt x="148" y="111"/>
                        <a:pt x="76" y="182"/>
                        <a:pt x="51" y="272"/>
                      </a:cubicBezTo>
                      <a:cubicBezTo>
                        <a:pt x="1" y="456"/>
                        <a:pt x="80" y="692"/>
                        <a:pt x="249" y="782"/>
                      </a:cubicBezTo>
                      <a:cubicBezTo>
                        <a:pt x="301" y="810"/>
                        <a:pt x="359" y="823"/>
                        <a:pt x="418" y="823"/>
                      </a:cubicBezTo>
                      <a:cubicBezTo>
                        <a:pt x="610" y="823"/>
                        <a:pt x="807" y="683"/>
                        <a:pt x="837" y="487"/>
                      </a:cubicBezTo>
                      <a:cubicBezTo>
                        <a:pt x="870" y="279"/>
                        <a:pt x="704" y="50"/>
                        <a:pt x="499" y="7"/>
                      </a:cubicBezTo>
                      <a:cubicBezTo>
                        <a:pt x="481" y="3"/>
                        <a:pt x="463" y="1"/>
                        <a:pt x="44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619;p29">
                  <a:extLst>
                    <a:ext uri="{FF2B5EF4-FFF2-40B4-BE49-F238E27FC236}">
                      <a16:creationId xmlns:a16="http://schemas.microsoft.com/office/drawing/2014/main" id="{E3F7BE8E-7708-71BB-2DFC-F5CBC7C5F190}"/>
                    </a:ext>
                  </a:extLst>
                </p:cNvPr>
                <p:cNvSpPr/>
                <p:nvPr/>
              </p:nvSpPr>
              <p:spPr>
                <a:xfrm flipH="1">
                  <a:off x="8026880" y="3084357"/>
                  <a:ext cx="42282" cy="39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825" extrusionOk="0">
                      <a:moveTo>
                        <a:pt x="452" y="1"/>
                      </a:moveTo>
                      <a:cubicBezTo>
                        <a:pt x="401" y="1"/>
                        <a:pt x="348" y="17"/>
                        <a:pt x="302" y="39"/>
                      </a:cubicBezTo>
                      <a:lnTo>
                        <a:pt x="234" y="71"/>
                      </a:lnTo>
                      <a:cubicBezTo>
                        <a:pt x="148" y="114"/>
                        <a:pt x="76" y="182"/>
                        <a:pt x="51" y="271"/>
                      </a:cubicBezTo>
                      <a:cubicBezTo>
                        <a:pt x="0" y="458"/>
                        <a:pt x="80" y="692"/>
                        <a:pt x="248" y="785"/>
                      </a:cubicBezTo>
                      <a:cubicBezTo>
                        <a:pt x="300" y="812"/>
                        <a:pt x="357" y="825"/>
                        <a:pt x="415" y="825"/>
                      </a:cubicBezTo>
                      <a:cubicBezTo>
                        <a:pt x="608" y="825"/>
                        <a:pt x="806" y="684"/>
                        <a:pt x="837" y="491"/>
                      </a:cubicBezTo>
                      <a:cubicBezTo>
                        <a:pt x="873" y="279"/>
                        <a:pt x="704" y="53"/>
                        <a:pt x="500" y="6"/>
                      </a:cubicBezTo>
                      <a:cubicBezTo>
                        <a:pt x="484" y="2"/>
                        <a:pt x="468" y="1"/>
                        <a:pt x="45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620;p29">
                  <a:extLst>
                    <a:ext uri="{FF2B5EF4-FFF2-40B4-BE49-F238E27FC236}">
                      <a16:creationId xmlns:a16="http://schemas.microsoft.com/office/drawing/2014/main" id="{2CB3D635-FF3E-5DDE-4208-0C2FBCCD940D}"/>
                    </a:ext>
                  </a:extLst>
                </p:cNvPr>
                <p:cNvSpPr/>
                <p:nvPr/>
              </p:nvSpPr>
              <p:spPr>
                <a:xfrm flipH="1">
                  <a:off x="8335585" y="3084357"/>
                  <a:ext cx="42330" cy="39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825" extrusionOk="0">
                      <a:moveTo>
                        <a:pt x="454" y="1"/>
                      </a:moveTo>
                      <a:cubicBezTo>
                        <a:pt x="403" y="1"/>
                        <a:pt x="352" y="17"/>
                        <a:pt x="306" y="39"/>
                      </a:cubicBezTo>
                      <a:lnTo>
                        <a:pt x="234" y="71"/>
                      </a:lnTo>
                      <a:cubicBezTo>
                        <a:pt x="151" y="114"/>
                        <a:pt x="80" y="182"/>
                        <a:pt x="55" y="271"/>
                      </a:cubicBezTo>
                      <a:cubicBezTo>
                        <a:pt x="1" y="458"/>
                        <a:pt x="80" y="692"/>
                        <a:pt x="252" y="785"/>
                      </a:cubicBezTo>
                      <a:cubicBezTo>
                        <a:pt x="304" y="812"/>
                        <a:pt x="361" y="825"/>
                        <a:pt x="419" y="825"/>
                      </a:cubicBezTo>
                      <a:cubicBezTo>
                        <a:pt x="612" y="825"/>
                        <a:pt x="811" y="684"/>
                        <a:pt x="841" y="491"/>
                      </a:cubicBezTo>
                      <a:cubicBezTo>
                        <a:pt x="873" y="279"/>
                        <a:pt x="704" y="53"/>
                        <a:pt x="504" y="6"/>
                      </a:cubicBezTo>
                      <a:cubicBezTo>
                        <a:pt x="487" y="2"/>
                        <a:pt x="471" y="1"/>
                        <a:pt x="454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621;p29">
                  <a:extLst>
                    <a:ext uri="{FF2B5EF4-FFF2-40B4-BE49-F238E27FC236}">
                      <a16:creationId xmlns:a16="http://schemas.microsoft.com/office/drawing/2014/main" id="{98CB30BD-34DC-8E0D-B0A2-873899AEDB27}"/>
                    </a:ext>
                  </a:extLst>
                </p:cNvPr>
                <p:cNvSpPr/>
                <p:nvPr/>
              </p:nvSpPr>
              <p:spPr>
                <a:xfrm flipH="1">
                  <a:off x="8212519" y="2910732"/>
                  <a:ext cx="42330" cy="39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823" extrusionOk="0">
                      <a:moveTo>
                        <a:pt x="449" y="0"/>
                      </a:moveTo>
                      <a:cubicBezTo>
                        <a:pt x="398" y="0"/>
                        <a:pt x="347" y="14"/>
                        <a:pt x="302" y="38"/>
                      </a:cubicBezTo>
                      <a:lnTo>
                        <a:pt x="234" y="70"/>
                      </a:lnTo>
                      <a:cubicBezTo>
                        <a:pt x="148" y="109"/>
                        <a:pt x="77" y="181"/>
                        <a:pt x="52" y="271"/>
                      </a:cubicBezTo>
                      <a:cubicBezTo>
                        <a:pt x="1" y="454"/>
                        <a:pt x="80" y="691"/>
                        <a:pt x="252" y="781"/>
                      </a:cubicBezTo>
                      <a:cubicBezTo>
                        <a:pt x="305" y="809"/>
                        <a:pt x="363" y="822"/>
                        <a:pt x="421" y="822"/>
                      </a:cubicBezTo>
                      <a:cubicBezTo>
                        <a:pt x="612" y="822"/>
                        <a:pt x="807" y="682"/>
                        <a:pt x="837" y="486"/>
                      </a:cubicBezTo>
                      <a:cubicBezTo>
                        <a:pt x="874" y="278"/>
                        <a:pt x="705" y="49"/>
                        <a:pt x="504" y="6"/>
                      </a:cubicBezTo>
                      <a:cubicBezTo>
                        <a:pt x="486" y="2"/>
                        <a:pt x="468" y="0"/>
                        <a:pt x="44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622;p29">
                  <a:extLst>
                    <a:ext uri="{FF2B5EF4-FFF2-40B4-BE49-F238E27FC236}">
                      <a16:creationId xmlns:a16="http://schemas.microsoft.com/office/drawing/2014/main" id="{CB3BD771-4767-1809-8BDB-BC8ADF8BEDDA}"/>
                    </a:ext>
                  </a:extLst>
                </p:cNvPr>
                <p:cNvSpPr/>
                <p:nvPr/>
              </p:nvSpPr>
              <p:spPr>
                <a:xfrm flipH="1">
                  <a:off x="8151689" y="2708047"/>
                  <a:ext cx="23683" cy="22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63" extrusionOk="0">
                      <a:moveTo>
                        <a:pt x="251" y="1"/>
                      </a:moveTo>
                      <a:cubicBezTo>
                        <a:pt x="223" y="1"/>
                        <a:pt x="195" y="10"/>
                        <a:pt x="169" y="23"/>
                      </a:cubicBezTo>
                      <a:lnTo>
                        <a:pt x="130" y="41"/>
                      </a:lnTo>
                      <a:cubicBezTo>
                        <a:pt x="83" y="63"/>
                        <a:pt x="44" y="102"/>
                        <a:pt x="29" y="152"/>
                      </a:cubicBezTo>
                      <a:cubicBezTo>
                        <a:pt x="1" y="257"/>
                        <a:pt x="44" y="389"/>
                        <a:pt x="140" y="439"/>
                      </a:cubicBezTo>
                      <a:cubicBezTo>
                        <a:pt x="170" y="455"/>
                        <a:pt x="203" y="463"/>
                        <a:pt x="236" y="463"/>
                      </a:cubicBezTo>
                      <a:cubicBezTo>
                        <a:pt x="343" y="463"/>
                        <a:pt x="454" y="384"/>
                        <a:pt x="470" y="275"/>
                      </a:cubicBezTo>
                      <a:cubicBezTo>
                        <a:pt x="489" y="156"/>
                        <a:pt x="395" y="30"/>
                        <a:pt x="281" y="5"/>
                      </a:cubicBezTo>
                      <a:cubicBezTo>
                        <a:pt x="271" y="2"/>
                        <a:pt x="261" y="1"/>
                        <a:pt x="25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623;p29">
                  <a:extLst>
                    <a:ext uri="{FF2B5EF4-FFF2-40B4-BE49-F238E27FC236}">
                      <a16:creationId xmlns:a16="http://schemas.microsoft.com/office/drawing/2014/main" id="{4C7A3B60-CF95-850E-8AD1-E0C4147285EB}"/>
                    </a:ext>
                  </a:extLst>
                </p:cNvPr>
                <p:cNvSpPr/>
                <p:nvPr/>
              </p:nvSpPr>
              <p:spPr>
                <a:xfrm flipH="1">
                  <a:off x="8117448" y="2554666"/>
                  <a:ext cx="23683" cy="22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64" extrusionOk="0">
                      <a:moveTo>
                        <a:pt x="257" y="1"/>
                      </a:moveTo>
                      <a:cubicBezTo>
                        <a:pt x="228" y="1"/>
                        <a:pt x="198" y="10"/>
                        <a:pt x="169" y="24"/>
                      </a:cubicBezTo>
                      <a:lnTo>
                        <a:pt x="130" y="42"/>
                      </a:lnTo>
                      <a:cubicBezTo>
                        <a:pt x="83" y="64"/>
                        <a:pt x="43" y="104"/>
                        <a:pt x="30" y="154"/>
                      </a:cubicBezTo>
                      <a:cubicBezTo>
                        <a:pt x="0" y="258"/>
                        <a:pt x="43" y="390"/>
                        <a:pt x="141" y="440"/>
                      </a:cubicBezTo>
                      <a:cubicBezTo>
                        <a:pt x="170" y="457"/>
                        <a:pt x="203" y="464"/>
                        <a:pt x="236" y="464"/>
                      </a:cubicBezTo>
                      <a:cubicBezTo>
                        <a:pt x="343" y="464"/>
                        <a:pt x="454" y="385"/>
                        <a:pt x="471" y="276"/>
                      </a:cubicBezTo>
                      <a:cubicBezTo>
                        <a:pt x="489" y="157"/>
                        <a:pt x="396" y="28"/>
                        <a:pt x="280" y="3"/>
                      </a:cubicBezTo>
                      <a:cubicBezTo>
                        <a:pt x="273" y="1"/>
                        <a:pt x="265" y="1"/>
                        <a:pt x="2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624;p29">
                  <a:extLst>
                    <a:ext uri="{FF2B5EF4-FFF2-40B4-BE49-F238E27FC236}">
                      <a16:creationId xmlns:a16="http://schemas.microsoft.com/office/drawing/2014/main" id="{5A94BC40-DBCF-DE88-0C6C-74A00946F960}"/>
                    </a:ext>
                  </a:extLst>
                </p:cNvPr>
                <p:cNvSpPr/>
                <p:nvPr/>
              </p:nvSpPr>
              <p:spPr>
                <a:xfrm flipH="1">
                  <a:off x="8336457" y="2823846"/>
                  <a:ext cx="23732" cy="22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463" extrusionOk="0">
                      <a:moveTo>
                        <a:pt x="251" y="0"/>
                      </a:moveTo>
                      <a:cubicBezTo>
                        <a:pt x="224" y="0"/>
                        <a:pt x="196" y="9"/>
                        <a:pt x="170" y="23"/>
                      </a:cubicBezTo>
                      <a:lnTo>
                        <a:pt x="134" y="41"/>
                      </a:lnTo>
                      <a:cubicBezTo>
                        <a:pt x="83" y="62"/>
                        <a:pt x="44" y="102"/>
                        <a:pt x="30" y="152"/>
                      </a:cubicBezTo>
                      <a:cubicBezTo>
                        <a:pt x="1" y="256"/>
                        <a:pt x="44" y="389"/>
                        <a:pt x="141" y="439"/>
                      </a:cubicBezTo>
                      <a:cubicBezTo>
                        <a:pt x="171" y="455"/>
                        <a:pt x="203" y="462"/>
                        <a:pt x="236" y="462"/>
                      </a:cubicBezTo>
                      <a:cubicBezTo>
                        <a:pt x="344" y="462"/>
                        <a:pt x="455" y="384"/>
                        <a:pt x="471" y="274"/>
                      </a:cubicBezTo>
                      <a:cubicBezTo>
                        <a:pt x="489" y="155"/>
                        <a:pt x="396" y="29"/>
                        <a:pt x="281" y="4"/>
                      </a:cubicBezTo>
                      <a:cubicBezTo>
                        <a:pt x="271" y="2"/>
                        <a:pt x="261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625;p29">
                  <a:extLst>
                    <a:ext uri="{FF2B5EF4-FFF2-40B4-BE49-F238E27FC236}">
                      <a16:creationId xmlns:a16="http://schemas.microsoft.com/office/drawing/2014/main" id="{74410F2D-BC32-9F0C-51A2-FFFC92BAF410}"/>
                    </a:ext>
                  </a:extLst>
                </p:cNvPr>
                <p:cNvSpPr/>
                <p:nvPr/>
              </p:nvSpPr>
              <p:spPr>
                <a:xfrm flipH="1">
                  <a:off x="8526988" y="2603823"/>
                  <a:ext cx="23829" cy="2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462" extrusionOk="0">
                      <a:moveTo>
                        <a:pt x="253" y="1"/>
                      </a:moveTo>
                      <a:cubicBezTo>
                        <a:pt x="224" y="1"/>
                        <a:pt x="196" y="8"/>
                        <a:pt x="172" y="22"/>
                      </a:cubicBezTo>
                      <a:lnTo>
                        <a:pt x="133" y="40"/>
                      </a:lnTo>
                      <a:cubicBezTo>
                        <a:pt x="86" y="61"/>
                        <a:pt x="43" y="101"/>
                        <a:pt x="28" y="154"/>
                      </a:cubicBezTo>
                      <a:cubicBezTo>
                        <a:pt x="0" y="255"/>
                        <a:pt x="47" y="388"/>
                        <a:pt x="140" y="438"/>
                      </a:cubicBezTo>
                      <a:cubicBezTo>
                        <a:pt x="170" y="454"/>
                        <a:pt x="203" y="461"/>
                        <a:pt x="236" y="461"/>
                      </a:cubicBezTo>
                      <a:cubicBezTo>
                        <a:pt x="344" y="461"/>
                        <a:pt x="453" y="383"/>
                        <a:pt x="470" y="276"/>
                      </a:cubicBezTo>
                      <a:cubicBezTo>
                        <a:pt x="491" y="158"/>
                        <a:pt x="395" y="28"/>
                        <a:pt x="283" y="3"/>
                      </a:cubicBezTo>
                      <a:cubicBezTo>
                        <a:pt x="273" y="2"/>
                        <a:pt x="263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626;p29">
                  <a:extLst>
                    <a:ext uri="{FF2B5EF4-FFF2-40B4-BE49-F238E27FC236}">
                      <a16:creationId xmlns:a16="http://schemas.microsoft.com/office/drawing/2014/main" id="{CBC9FE86-6AEF-79EB-9F4D-EE88C30CD2AC}"/>
                    </a:ext>
                  </a:extLst>
                </p:cNvPr>
                <p:cNvSpPr/>
                <p:nvPr/>
              </p:nvSpPr>
              <p:spPr>
                <a:xfrm flipH="1">
                  <a:off x="8177213" y="3063145"/>
                  <a:ext cx="23732" cy="2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462" extrusionOk="0">
                      <a:moveTo>
                        <a:pt x="256" y="0"/>
                      </a:moveTo>
                      <a:cubicBezTo>
                        <a:pt x="227" y="0"/>
                        <a:pt x="198" y="10"/>
                        <a:pt x="170" y="20"/>
                      </a:cubicBezTo>
                      <a:lnTo>
                        <a:pt x="130" y="38"/>
                      </a:lnTo>
                      <a:cubicBezTo>
                        <a:pt x="84" y="63"/>
                        <a:pt x="44" y="103"/>
                        <a:pt x="29" y="154"/>
                      </a:cubicBezTo>
                      <a:cubicBezTo>
                        <a:pt x="1" y="257"/>
                        <a:pt x="44" y="391"/>
                        <a:pt x="141" y="441"/>
                      </a:cubicBezTo>
                      <a:cubicBezTo>
                        <a:pt x="170" y="455"/>
                        <a:pt x="201" y="462"/>
                        <a:pt x="233" y="462"/>
                      </a:cubicBezTo>
                      <a:cubicBezTo>
                        <a:pt x="341" y="462"/>
                        <a:pt x="455" y="384"/>
                        <a:pt x="471" y="275"/>
                      </a:cubicBezTo>
                      <a:cubicBezTo>
                        <a:pt x="489" y="157"/>
                        <a:pt x="395" y="28"/>
                        <a:pt x="281" y="3"/>
                      </a:cubicBezTo>
                      <a:cubicBezTo>
                        <a:pt x="273" y="1"/>
                        <a:pt x="264" y="0"/>
                        <a:pt x="256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627;p29">
                  <a:extLst>
                    <a:ext uri="{FF2B5EF4-FFF2-40B4-BE49-F238E27FC236}">
                      <a16:creationId xmlns:a16="http://schemas.microsoft.com/office/drawing/2014/main" id="{ABD1F635-E745-B5C7-04B2-E6BFD1A2B0CF}"/>
                    </a:ext>
                  </a:extLst>
                </p:cNvPr>
                <p:cNvSpPr/>
                <p:nvPr/>
              </p:nvSpPr>
              <p:spPr>
                <a:xfrm flipH="1">
                  <a:off x="8084417" y="2897365"/>
                  <a:ext cx="23683" cy="22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63" extrusionOk="0">
                      <a:moveTo>
                        <a:pt x="250" y="1"/>
                      </a:moveTo>
                      <a:cubicBezTo>
                        <a:pt x="223" y="1"/>
                        <a:pt x="196" y="10"/>
                        <a:pt x="169" y="23"/>
                      </a:cubicBezTo>
                      <a:lnTo>
                        <a:pt x="133" y="41"/>
                      </a:lnTo>
                      <a:cubicBezTo>
                        <a:pt x="83" y="62"/>
                        <a:pt x="44" y="102"/>
                        <a:pt x="29" y="153"/>
                      </a:cubicBezTo>
                      <a:cubicBezTo>
                        <a:pt x="1" y="256"/>
                        <a:pt x="44" y="389"/>
                        <a:pt x="141" y="439"/>
                      </a:cubicBezTo>
                      <a:cubicBezTo>
                        <a:pt x="170" y="455"/>
                        <a:pt x="203" y="463"/>
                        <a:pt x="235" y="463"/>
                      </a:cubicBezTo>
                      <a:cubicBezTo>
                        <a:pt x="343" y="463"/>
                        <a:pt x="454" y="384"/>
                        <a:pt x="471" y="274"/>
                      </a:cubicBezTo>
                      <a:cubicBezTo>
                        <a:pt x="489" y="156"/>
                        <a:pt x="395" y="27"/>
                        <a:pt x="281" y="5"/>
                      </a:cubicBezTo>
                      <a:cubicBezTo>
                        <a:pt x="271" y="2"/>
                        <a:pt x="260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628;p29">
                  <a:extLst>
                    <a:ext uri="{FF2B5EF4-FFF2-40B4-BE49-F238E27FC236}">
                      <a16:creationId xmlns:a16="http://schemas.microsoft.com/office/drawing/2014/main" id="{D75B2379-C324-CC16-8B8A-0FC2DD7C9ACA}"/>
                    </a:ext>
                  </a:extLst>
                </p:cNvPr>
                <p:cNvSpPr/>
                <p:nvPr/>
              </p:nvSpPr>
              <p:spPr>
                <a:xfrm flipH="1">
                  <a:off x="7857555" y="3164991"/>
                  <a:ext cx="593008" cy="1690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4" h="34907" extrusionOk="0">
                      <a:moveTo>
                        <a:pt x="1" y="0"/>
                      </a:moveTo>
                      <a:lnTo>
                        <a:pt x="1" y="34907"/>
                      </a:lnTo>
                      <a:lnTo>
                        <a:pt x="5062" y="34713"/>
                      </a:lnTo>
                      <a:lnTo>
                        <a:pt x="5496" y="4799"/>
                      </a:lnTo>
                      <a:lnTo>
                        <a:pt x="7212" y="34832"/>
                      </a:lnTo>
                      <a:lnTo>
                        <a:pt x="12244" y="34713"/>
                      </a:lnTo>
                      <a:lnTo>
                        <a:pt x="10055" y="6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629;p29">
                  <a:extLst>
                    <a:ext uri="{FF2B5EF4-FFF2-40B4-BE49-F238E27FC236}">
                      <a16:creationId xmlns:a16="http://schemas.microsoft.com/office/drawing/2014/main" id="{955E546E-BEB5-6890-A6C2-3B51F82014E3}"/>
                    </a:ext>
                  </a:extLst>
                </p:cNvPr>
                <p:cNvSpPr/>
                <p:nvPr/>
              </p:nvSpPr>
              <p:spPr>
                <a:xfrm flipH="1">
                  <a:off x="8316988" y="3177442"/>
                  <a:ext cx="4940" cy="1671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34509" extrusionOk="0">
                      <a:moveTo>
                        <a:pt x="47" y="1"/>
                      </a:moveTo>
                      <a:cubicBezTo>
                        <a:pt x="22" y="1"/>
                        <a:pt x="1" y="7725"/>
                        <a:pt x="1" y="17254"/>
                      </a:cubicBezTo>
                      <a:cubicBezTo>
                        <a:pt x="4" y="26784"/>
                        <a:pt x="26" y="34508"/>
                        <a:pt x="51" y="34508"/>
                      </a:cubicBezTo>
                      <a:cubicBezTo>
                        <a:pt x="80" y="34508"/>
                        <a:pt x="102" y="26784"/>
                        <a:pt x="98" y="17254"/>
                      </a:cubicBezTo>
                      <a:cubicBezTo>
                        <a:pt x="98" y="7725"/>
                        <a:pt x="77" y="1"/>
                        <a:pt x="47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 w="9525" cap="flat" cmpd="sng">
                  <a:solidFill>
                    <a:srgbClr val="FFF2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630;p29">
                  <a:extLst>
                    <a:ext uri="{FF2B5EF4-FFF2-40B4-BE49-F238E27FC236}">
                      <a16:creationId xmlns:a16="http://schemas.microsoft.com/office/drawing/2014/main" id="{9887C0FD-B53E-FAAF-3F14-48DCDF8AC913}"/>
                    </a:ext>
                  </a:extLst>
                </p:cNvPr>
                <p:cNvSpPr/>
                <p:nvPr/>
              </p:nvSpPr>
              <p:spPr>
                <a:xfrm flipH="1">
                  <a:off x="7980481" y="3191729"/>
                  <a:ext cx="90084" cy="1656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" h="34214" extrusionOk="0">
                      <a:moveTo>
                        <a:pt x="1" y="0"/>
                      </a:moveTo>
                      <a:lnTo>
                        <a:pt x="1" y="90"/>
                      </a:lnTo>
                      <a:cubicBezTo>
                        <a:pt x="1" y="151"/>
                        <a:pt x="4" y="237"/>
                        <a:pt x="4" y="348"/>
                      </a:cubicBezTo>
                      <a:cubicBezTo>
                        <a:pt x="12" y="582"/>
                        <a:pt x="22" y="915"/>
                        <a:pt x="37" y="1346"/>
                      </a:cubicBezTo>
                      <a:cubicBezTo>
                        <a:pt x="65" y="2211"/>
                        <a:pt x="115" y="3468"/>
                        <a:pt x="184" y="5015"/>
                      </a:cubicBezTo>
                      <a:cubicBezTo>
                        <a:pt x="320" y="8112"/>
                        <a:pt x="536" y="12390"/>
                        <a:pt x="801" y="17114"/>
                      </a:cubicBezTo>
                      <a:cubicBezTo>
                        <a:pt x="1067" y="21838"/>
                        <a:pt x="1321" y="26112"/>
                        <a:pt x="1520" y="29206"/>
                      </a:cubicBezTo>
                      <a:cubicBezTo>
                        <a:pt x="1620" y="30750"/>
                        <a:pt x="1699" y="31999"/>
                        <a:pt x="1756" y="32871"/>
                      </a:cubicBezTo>
                      <a:cubicBezTo>
                        <a:pt x="1785" y="33298"/>
                        <a:pt x="1810" y="33636"/>
                        <a:pt x="1828" y="33865"/>
                      </a:cubicBezTo>
                      <a:cubicBezTo>
                        <a:pt x="1835" y="33976"/>
                        <a:pt x="1843" y="34062"/>
                        <a:pt x="1846" y="34123"/>
                      </a:cubicBezTo>
                      <a:cubicBezTo>
                        <a:pt x="1853" y="34185"/>
                        <a:pt x="1856" y="34213"/>
                        <a:pt x="1856" y="34213"/>
                      </a:cubicBezTo>
                      <a:cubicBezTo>
                        <a:pt x="1856" y="34213"/>
                        <a:pt x="1860" y="34181"/>
                        <a:pt x="1856" y="34123"/>
                      </a:cubicBezTo>
                      <a:cubicBezTo>
                        <a:pt x="1853" y="34062"/>
                        <a:pt x="1850" y="33976"/>
                        <a:pt x="1846" y="33865"/>
                      </a:cubicBezTo>
                      <a:cubicBezTo>
                        <a:pt x="1835" y="33632"/>
                        <a:pt x="1817" y="33298"/>
                        <a:pt x="1792" y="32867"/>
                      </a:cubicBezTo>
                      <a:cubicBezTo>
                        <a:pt x="1745" y="31999"/>
                        <a:pt x="1674" y="30746"/>
                        <a:pt x="1588" y="29203"/>
                      </a:cubicBezTo>
                      <a:cubicBezTo>
                        <a:pt x="1412" y="26102"/>
                        <a:pt x="1167" y="21830"/>
                        <a:pt x="898" y="17110"/>
                      </a:cubicBezTo>
                      <a:cubicBezTo>
                        <a:pt x="632" y="12383"/>
                        <a:pt x="407" y="8108"/>
                        <a:pt x="252" y="5010"/>
                      </a:cubicBezTo>
                      <a:cubicBezTo>
                        <a:pt x="177" y="3468"/>
                        <a:pt x="115" y="2215"/>
                        <a:pt x="72" y="1346"/>
                      </a:cubicBezTo>
                      <a:cubicBezTo>
                        <a:pt x="55" y="915"/>
                        <a:pt x="37" y="582"/>
                        <a:pt x="26" y="348"/>
                      </a:cubicBezTo>
                      <a:cubicBezTo>
                        <a:pt x="19" y="237"/>
                        <a:pt x="16" y="151"/>
                        <a:pt x="12" y="90"/>
                      </a:cubicBezTo>
                      <a:cubicBezTo>
                        <a:pt x="8" y="29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 w="9525" cap="flat" cmpd="sng">
                  <a:solidFill>
                    <a:srgbClr val="FFF2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631;p29">
                  <a:extLst>
                    <a:ext uri="{FF2B5EF4-FFF2-40B4-BE49-F238E27FC236}">
                      <a16:creationId xmlns:a16="http://schemas.microsoft.com/office/drawing/2014/main" id="{F5252353-FACF-6BDF-B448-536BB376BE73}"/>
                    </a:ext>
                  </a:extLst>
                </p:cNvPr>
                <p:cNvSpPr/>
                <p:nvPr/>
              </p:nvSpPr>
              <p:spPr>
                <a:xfrm flipH="1">
                  <a:off x="8159680" y="3181268"/>
                  <a:ext cx="26493" cy="182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" h="3775" extrusionOk="0">
                      <a:moveTo>
                        <a:pt x="464" y="1"/>
                      </a:moveTo>
                      <a:cubicBezTo>
                        <a:pt x="450" y="1"/>
                        <a:pt x="443" y="223"/>
                        <a:pt x="439" y="586"/>
                      </a:cubicBezTo>
                      <a:cubicBezTo>
                        <a:pt x="435" y="945"/>
                        <a:pt x="435" y="1440"/>
                        <a:pt x="443" y="1989"/>
                      </a:cubicBezTo>
                      <a:cubicBezTo>
                        <a:pt x="450" y="2262"/>
                        <a:pt x="453" y="2524"/>
                        <a:pt x="457" y="2764"/>
                      </a:cubicBezTo>
                      <a:cubicBezTo>
                        <a:pt x="464" y="3001"/>
                        <a:pt x="446" y="3210"/>
                        <a:pt x="378" y="3371"/>
                      </a:cubicBezTo>
                      <a:cubicBezTo>
                        <a:pt x="314" y="3533"/>
                        <a:pt x="213" y="3641"/>
                        <a:pt x="133" y="3694"/>
                      </a:cubicBezTo>
                      <a:cubicBezTo>
                        <a:pt x="55" y="3752"/>
                        <a:pt x="1" y="3766"/>
                        <a:pt x="4" y="3773"/>
                      </a:cubicBezTo>
                      <a:cubicBezTo>
                        <a:pt x="4" y="3774"/>
                        <a:pt x="7" y="3774"/>
                        <a:pt x="12" y="3774"/>
                      </a:cubicBezTo>
                      <a:cubicBezTo>
                        <a:pt x="30" y="3774"/>
                        <a:pt x="81" y="3766"/>
                        <a:pt x="155" y="3727"/>
                      </a:cubicBezTo>
                      <a:cubicBezTo>
                        <a:pt x="245" y="3676"/>
                        <a:pt x="363" y="3568"/>
                        <a:pt x="443" y="3400"/>
                      </a:cubicBezTo>
                      <a:cubicBezTo>
                        <a:pt x="521" y="3228"/>
                        <a:pt x="547" y="3001"/>
                        <a:pt x="547" y="2764"/>
                      </a:cubicBezTo>
                      <a:cubicBezTo>
                        <a:pt x="547" y="2524"/>
                        <a:pt x="543" y="2262"/>
                        <a:pt x="539" y="1989"/>
                      </a:cubicBezTo>
                      <a:cubicBezTo>
                        <a:pt x="532" y="1440"/>
                        <a:pt x="521" y="945"/>
                        <a:pt x="507" y="582"/>
                      </a:cubicBezTo>
                      <a:cubicBezTo>
                        <a:pt x="493" y="223"/>
                        <a:pt x="478" y="1"/>
                        <a:pt x="464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 w="9525" cap="flat" cmpd="sng">
                  <a:solidFill>
                    <a:srgbClr val="FFF2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632;p29">
                  <a:extLst>
                    <a:ext uri="{FF2B5EF4-FFF2-40B4-BE49-F238E27FC236}">
                      <a16:creationId xmlns:a16="http://schemas.microsoft.com/office/drawing/2014/main" id="{2EED9F16-2345-39D6-AF29-2BCA5BBA8247}"/>
                    </a:ext>
                  </a:extLst>
                </p:cNvPr>
                <p:cNvSpPr/>
                <p:nvPr/>
              </p:nvSpPr>
              <p:spPr>
                <a:xfrm flipH="1">
                  <a:off x="8189224" y="3198606"/>
                  <a:ext cx="25572" cy="24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509" extrusionOk="0">
                      <a:moveTo>
                        <a:pt x="217" y="61"/>
                      </a:moveTo>
                      <a:cubicBezTo>
                        <a:pt x="262" y="61"/>
                        <a:pt x="317" y="76"/>
                        <a:pt x="366" y="120"/>
                      </a:cubicBezTo>
                      <a:cubicBezTo>
                        <a:pt x="441" y="178"/>
                        <a:pt x="456" y="307"/>
                        <a:pt x="355" y="375"/>
                      </a:cubicBezTo>
                      <a:cubicBezTo>
                        <a:pt x="319" y="401"/>
                        <a:pt x="276" y="415"/>
                        <a:pt x="236" y="415"/>
                      </a:cubicBezTo>
                      <a:cubicBezTo>
                        <a:pt x="204" y="415"/>
                        <a:pt x="174" y="406"/>
                        <a:pt x="151" y="389"/>
                      </a:cubicBezTo>
                      <a:cubicBezTo>
                        <a:pt x="100" y="354"/>
                        <a:pt x="78" y="281"/>
                        <a:pt x="78" y="228"/>
                      </a:cubicBezTo>
                      <a:cubicBezTo>
                        <a:pt x="82" y="143"/>
                        <a:pt x="121" y="96"/>
                        <a:pt x="140" y="72"/>
                      </a:cubicBezTo>
                      <a:lnTo>
                        <a:pt x="140" y="72"/>
                      </a:lnTo>
                      <a:lnTo>
                        <a:pt x="147" y="74"/>
                      </a:lnTo>
                      <a:cubicBezTo>
                        <a:pt x="174" y="78"/>
                        <a:pt x="195" y="81"/>
                        <a:pt x="207" y="81"/>
                      </a:cubicBezTo>
                      <a:cubicBezTo>
                        <a:pt x="215" y="81"/>
                        <a:pt x="219" y="80"/>
                        <a:pt x="219" y="77"/>
                      </a:cubicBezTo>
                      <a:cubicBezTo>
                        <a:pt x="221" y="74"/>
                        <a:pt x="216" y="68"/>
                        <a:pt x="206" y="61"/>
                      </a:cubicBezTo>
                      <a:lnTo>
                        <a:pt x="206" y="61"/>
                      </a:lnTo>
                      <a:cubicBezTo>
                        <a:pt x="209" y="61"/>
                        <a:pt x="213" y="61"/>
                        <a:pt x="217" y="61"/>
                      </a:cubicBezTo>
                      <a:close/>
                      <a:moveTo>
                        <a:pt x="257" y="0"/>
                      </a:moveTo>
                      <a:cubicBezTo>
                        <a:pt x="209" y="0"/>
                        <a:pt x="168" y="15"/>
                        <a:pt x="143" y="34"/>
                      </a:cubicBezTo>
                      <a:lnTo>
                        <a:pt x="104" y="62"/>
                      </a:lnTo>
                      <a:lnTo>
                        <a:pt x="109" y="64"/>
                      </a:lnTo>
                      <a:lnTo>
                        <a:pt x="109" y="64"/>
                      </a:lnTo>
                      <a:cubicBezTo>
                        <a:pt x="104" y="67"/>
                        <a:pt x="99" y="70"/>
                        <a:pt x="93" y="74"/>
                      </a:cubicBezTo>
                      <a:cubicBezTo>
                        <a:pt x="61" y="99"/>
                        <a:pt x="25" y="149"/>
                        <a:pt x="10" y="221"/>
                      </a:cubicBezTo>
                      <a:cubicBezTo>
                        <a:pt x="0" y="289"/>
                        <a:pt x="14" y="393"/>
                        <a:pt x="100" y="461"/>
                      </a:cubicBezTo>
                      <a:cubicBezTo>
                        <a:pt x="139" y="494"/>
                        <a:pt x="190" y="509"/>
                        <a:pt x="243" y="509"/>
                      </a:cubicBezTo>
                      <a:cubicBezTo>
                        <a:pt x="302" y="509"/>
                        <a:pt x="364" y="490"/>
                        <a:pt x="413" y="454"/>
                      </a:cubicBezTo>
                      <a:cubicBezTo>
                        <a:pt x="481" y="407"/>
                        <a:pt x="527" y="321"/>
                        <a:pt x="520" y="238"/>
                      </a:cubicBezTo>
                      <a:cubicBezTo>
                        <a:pt x="517" y="156"/>
                        <a:pt x="466" y="95"/>
                        <a:pt x="416" y="56"/>
                      </a:cubicBezTo>
                      <a:cubicBezTo>
                        <a:pt x="363" y="15"/>
                        <a:pt x="307" y="0"/>
                        <a:pt x="257" y="0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 w="9525" cap="flat" cmpd="sng">
                  <a:solidFill>
                    <a:srgbClr val="FFF2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633;p29">
                  <a:extLst>
                    <a:ext uri="{FF2B5EF4-FFF2-40B4-BE49-F238E27FC236}">
                      <a16:creationId xmlns:a16="http://schemas.microsoft.com/office/drawing/2014/main" id="{638B810A-07FD-F12E-ED8B-CB0FE003A71A}"/>
                    </a:ext>
                  </a:extLst>
                </p:cNvPr>
                <p:cNvSpPr/>
                <p:nvPr/>
              </p:nvSpPr>
              <p:spPr>
                <a:xfrm flipH="1">
                  <a:off x="8016411" y="2913589"/>
                  <a:ext cx="669289" cy="285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9" h="5889" extrusionOk="0">
                      <a:moveTo>
                        <a:pt x="12124" y="1"/>
                      </a:moveTo>
                      <a:cubicBezTo>
                        <a:pt x="11688" y="1"/>
                        <a:pt x="11071" y="405"/>
                        <a:pt x="10828" y="632"/>
                      </a:cubicBezTo>
                      <a:cubicBezTo>
                        <a:pt x="10739" y="718"/>
                        <a:pt x="10689" y="833"/>
                        <a:pt x="10663" y="959"/>
                      </a:cubicBezTo>
                      <a:lnTo>
                        <a:pt x="4088" y="2344"/>
                      </a:lnTo>
                      <a:lnTo>
                        <a:pt x="420" y="1971"/>
                      </a:lnTo>
                      <a:cubicBezTo>
                        <a:pt x="420" y="1971"/>
                        <a:pt x="344" y="2603"/>
                        <a:pt x="161" y="3797"/>
                      </a:cubicBezTo>
                      <a:cubicBezTo>
                        <a:pt x="0" y="4851"/>
                        <a:pt x="1610" y="5888"/>
                        <a:pt x="2758" y="5888"/>
                      </a:cubicBezTo>
                      <a:cubicBezTo>
                        <a:pt x="2839" y="5888"/>
                        <a:pt x="2917" y="5883"/>
                        <a:pt x="2993" y="5873"/>
                      </a:cubicBezTo>
                      <a:cubicBezTo>
                        <a:pt x="4044" y="5725"/>
                        <a:pt x="10473" y="3898"/>
                        <a:pt x="11564" y="3586"/>
                      </a:cubicBezTo>
                      <a:cubicBezTo>
                        <a:pt x="11668" y="3554"/>
                        <a:pt x="11722" y="3539"/>
                        <a:pt x="11722" y="3539"/>
                      </a:cubicBezTo>
                      <a:lnTo>
                        <a:pt x="11722" y="3532"/>
                      </a:lnTo>
                      <a:cubicBezTo>
                        <a:pt x="12077" y="3410"/>
                        <a:pt x="12921" y="3105"/>
                        <a:pt x="13010" y="2954"/>
                      </a:cubicBezTo>
                      <a:cubicBezTo>
                        <a:pt x="13122" y="2760"/>
                        <a:pt x="13093" y="1239"/>
                        <a:pt x="13093" y="1239"/>
                      </a:cubicBezTo>
                      <a:lnTo>
                        <a:pt x="13696" y="969"/>
                      </a:lnTo>
                      <a:cubicBezTo>
                        <a:pt x="13696" y="969"/>
                        <a:pt x="13818" y="729"/>
                        <a:pt x="13682" y="553"/>
                      </a:cubicBezTo>
                      <a:cubicBezTo>
                        <a:pt x="13649" y="511"/>
                        <a:pt x="13532" y="495"/>
                        <a:pt x="13371" y="495"/>
                      </a:cubicBezTo>
                      <a:cubicBezTo>
                        <a:pt x="12860" y="495"/>
                        <a:pt x="11916" y="657"/>
                        <a:pt x="11916" y="657"/>
                      </a:cubicBezTo>
                      <a:lnTo>
                        <a:pt x="12511" y="205"/>
                      </a:lnTo>
                      <a:cubicBezTo>
                        <a:pt x="12428" y="59"/>
                        <a:pt x="12289" y="1"/>
                        <a:pt x="12124" y="1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8" name="Google Shape;634;p29">
                <a:extLst>
                  <a:ext uri="{FF2B5EF4-FFF2-40B4-BE49-F238E27FC236}">
                    <a16:creationId xmlns:a16="http://schemas.microsoft.com/office/drawing/2014/main" id="{1DCAA9A2-81E4-4C12-9AFF-629283337129}"/>
                  </a:ext>
                </a:extLst>
              </p:cNvPr>
              <p:cNvSpPr/>
              <p:nvPr/>
            </p:nvSpPr>
            <p:spPr>
              <a:xfrm rot="-5400000">
                <a:off x="8133000" y="2006075"/>
                <a:ext cx="87600" cy="27900"/>
              </a:xfrm>
              <a:prstGeom prst="rtTriangle">
                <a:avLst/>
              </a:pr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442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402328" y="1708469"/>
            <a:ext cx="299855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kesimpulan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7BBEB0-A05B-BC64-E441-94F77A8B88C4}"/>
              </a:ext>
            </a:extLst>
          </p:cNvPr>
          <p:cNvGrpSpPr/>
          <p:nvPr/>
        </p:nvGrpSpPr>
        <p:grpSpPr>
          <a:xfrm>
            <a:off x="4310742" y="1364343"/>
            <a:ext cx="4794926" cy="2938034"/>
            <a:chOff x="3503875" y="957875"/>
            <a:chExt cx="5958719" cy="3750970"/>
          </a:xfrm>
        </p:grpSpPr>
        <p:sp>
          <p:nvSpPr>
            <p:cNvPr id="102" name="Google Shape;140;p26">
              <a:extLst>
                <a:ext uri="{FF2B5EF4-FFF2-40B4-BE49-F238E27FC236}">
                  <a16:creationId xmlns:a16="http://schemas.microsoft.com/office/drawing/2014/main" id="{C004462F-5529-F73F-4D0D-36ECB4DCF47D}"/>
                </a:ext>
              </a:extLst>
            </p:cNvPr>
            <p:cNvSpPr/>
            <p:nvPr/>
          </p:nvSpPr>
          <p:spPr>
            <a:xfrm>
              <a:off x="5057925" y="1382750"/>
              <a:ext cx="3029400" cy="2370300"/>
            </a:xfrm>
            <a:prstGeom prst="roundRect">
              <a:avLst>
                <a:gd name="adj" fmla="val 1472"/>
              </a:avLst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41;p26">
              <a:extLst>
                <a:ext uri="{FF2B5EF4-FFF2-40B4-BE49-F238E27FC236}">
                  <a16:creationId xmlns:a16="http://schemas.microsoft.com/office/drawing/2014/main" id="{B8950B54-781C-76CB-4695-E7F732F717F6}"/>
                </a:ext>
              </a:extLst>
            </p:cNvPr>
            <p:cNvGrpSpPr/>
            <p:nvPr/>
          </p:nvGrpSpPr>
          <p:grpSpPr>
            <a:xfrm>
              <a:off x="4969574" y="1120650"/>
              <a:ext cx="3029365" cy="2547136"/>
              <a:chOff x="4741999" y="986350"/>
              <a:chExt cx="3029365" cy="2547136"/>
            </a:xfrm>
          </p:grpSpPr>
          <p:sp>
            <p:nvSpPr>
              <p:cNvPr id="104" name="Google Shape;142;p26">
                <a:extLst>
                  <a:ext uri="{FF2B5EF4-FFF2-40B4-BE49-F238E27FC236}">
                    <a16:creationId xmlns:a16="http://schemas.microsoft.com/office/drawing/2014/main" id="{5B40D4E2-806F-A990-4831-25240F0FED31}"/>
                  </a:ext>
                </a:extLst>
              </p:cNvPr>
              <p:cNvSpPr/>
              <p:nvPr/>
            </p:nvSpPr>
            <p:spPr>
              <a:xfrm>
                <a:off x="4742978" y="1175558"/>
                <a:ext cx="3028387" cy="2357928"/>
              </a:xfrm>
              <a:custGeom>
                <a:avLst/>
                <a:gdLst/>
                <a:ahLst/>
                <a:cxnLst/>
                <a:rect l="l" t="t" r="r" b="b"/>
                <a:pathLst>
                  <a:path w="69027" h="53745" extrusionOk="0">
                    <a:moveTo>
                      <a:pt x="1" y="1"/>
                    </a:moveTo>
                    <a:lnTo>
                      <a:pt x="1" y="62"/>
                    </a:lnTo>
                    <a:cubicBezTo>
                      <a:pt x="1" y="19391"/>
                      <a:pt x="5" y="37676"/>
                      <a:pt x="5" y="53688"/>
                    </a:cubicBezTo>
                    <a:lnTo>
                      <a:pt x="5" y="53744"/>
                    </a:lnTo>
                    <a:lnTo>
                      <a:pt x="57" y="53744"/>
                    </a:lnTo>
                    <a:cubicBezTo>
                      <a:pt x="40966" y="53710"/>
                      <a:pt x="68520" y="53692"/>
                      <a:pt x="68978" y="53692"/>
                    </a:cubicBezTo>
                    <a:cubicBezTo>
                      <a:pt x="68520" y="53688"/>
                      <a:pt x="40990" y="53671"/>
                      <a:pt x="110" y="53639"/>
                    </a:cubicBezTo>
                    <a:lnTo>
                      <a:pt x="110" y="53639"/>
                    </a:lnTo>
                    <a:cubicBezTo>
                      <a:pt x="114" y="37655"/>
                      <a:pt x="114" y="19407"/>
                      <a:pt x="118" y="118"/>
                    </a:cubicBezTo>
                    <a:lnTo>
                      <a:pt x="118" y="118"/>
                    </a:lnTo>
                    <a:cubicBezTo>
                      <a:pt x="25637" y="114"/>
                      <a:pt x="49338" y="110"/>
                      <a:pt x="68928" y="110"/>
                    </a:cubicBezTo>
                    <a:lnTo>
                      <a:pt x="68930" y="110"/>
                    </a:lnTo>
                    <a:cubicBezTo>
                      <a:pt x="68961" y="32457"/>
                      <a:pt x="68978" y="53290"/>
                      <a:pt x="68978" y="53692"/>
                    </a:cubicBezTo>
                    <a:cubicBezTo>
                      <a:pt x="68978" y="53290"/>
                      <a:pt x="69000" y="32436"/>
                      <a:pt x="69026" y="62"/>
                    </a:cubicBezTo>
                    <a:lnTo>
                      <a:pt x="69026" y="14"/>
                    </a:lnTo>
                    <a:lnTo>
                      <a:pt x="68978" y="14"/>
                    </a:lnTo>
                    <a:cubicBezTo>
                      <a:pt x="49365" y="9"/>
                      <a:pt x="25627" y="5"/>
                      <a:pt x="6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43;p26">
                <a:extLst>
                  <a:ext uri="{FF2B5EF4-FFF2-40B4-BE49-F238E27FC236}">
                    <a16:creationId xmlns:a16="http://schemas.microsoft.com/office/drawing/2014/main" id="{C67439B4-F1B5-C0AA-3758-C4EE533208B6}"/>
                  </a:ext>
                </a:extLst>
              </p:cNvPr>
              <p:cNvSpPr/>
              <p:nvPr/>
            </p:nvSpPr>
            <p:spPr>
              <a:xfrm>
                <a:off x="5574260" y="2190926"/>
                <a:ext cx="5265" cy="11426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044" extrusionOk="0">
                    <a:moveTo>
                      <a:pt x="63" y="1"/>
                    </a:moveTo>
                    <a:cubicBezTo>
                      <a:pt x="27" y="1"/>
                      <a:pt x="1" y="5831"/>
                      <a:pt x="1" y="13024"/>
                    </a:cubicBezTo>
                    <a:cubicBezTo>
                      <a:pt x="1" y="20213"/>
                      <a:pt x="27" y="26043"/>
                      <a:pt x="63" y="26043"/>
                    </a:cubicBezTo>
                    <a:cubicBezTo>
                      <a:pt x="93" y="26043"/>
                      <a:pt x="119" y="20213"/>
                      <a:pt x="119" y="13024"/>
                    </a:cubicBezTo>
                    <a:cubicBezTo>
                      <a:pt x="119" y="5831"/>
                      <a:pt x="93" y="1"/>
                      <a:pt x="6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44;p26">
                <a:extLst>
                  <a:ext uri="{FF2B5EF4-FFF2-40B4-BE49-F238E27FC236}">
                    <a16:creationId xmlns:a16="http://schemas.microsoft.com/office/drawing/2014/main" id="{5F5C7AF9-94A2-D100-37B6-1ED7FB7716BC}"/>
                  </a:ext>
                </a:extLst>
              </p:cNvPr>
              <p:cNvSpPr/>
              <p:nvPr/>
            </p:nvSpPr>
            <p:spPr>
              <a:xfrm>
                <a:off x="6886640" y="2190926"/>
                <a:ext cx="5001" cy="114261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044" extrusionOk="0">
                    <a:moveTo>
                      <a:pt x="57" y="1"/>
                    </a:moveTo>
                    <a:cubicBezTo>
                      <a:pt x="27" y="1"/>
                      <a:pt x="1" y="5831"/>
                      <a:pt x="1" y="13024"/>
                    </a:cubicBezTo>
                    <a:cubicBezTo>
                      <a:pt x="1" y="20213"/>
                      <a:pt x="27" y="26043"/>
                      <a:pt x="57" y="26043"/>
                    </a:cubicBezTo>
                    <a:cubicBezTo>
                      <a:pt x="88" y="26043"/>
                      <a:pt x="114" y="20213"/>
                      <a:pt x="114" y="13024"/>
                    </a:cubicBezTo>
                    <a:cubicBezTo>
                      <a:pt x="114" y="5831"/>
                      <a:pt x="88" y="1"/>
                      <a:pt x="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45;p26">
                <a:extLst>
                  <a:ext uri="{FF2B5EF4-FFF2-40B4-BE49-F238E27FC236}">
                    <a16:creationId xmlns:a16="http://schemas.microsoft.com/office/drawing/2014/main" id="{45E26D7F-2BFD-C86A-F6FB-EF4AE47B9017}"/>
                  </a:ext>
                </a:extLst>
              </p:cNvPr>
              <p:cNvSpPr/>
              <p:nvPr/>
            </p:nvSpPr>
            <p:spPr>
              <a:xfrm>
                <a:off x="6022366" y="1872856"/>
                <a:ext cx="5177" cy="1460691"/>
              </a:xfrm>
              <a:custGeom>
                <a:avLst/>
                <a:gdLst/>
                <a:ahLst/>
                <a:cxnLst/>
                <a:rect l="l" t="t" r="r" b="b"/>
                <a:pathLst>
                  <a:path w="118" h="33294" extrusionOk="0">
                    <a:moveTo>
                      <a:pt x="57" y="1"/>
                    </a:moveTo>
                    <a:cubicBezTo>
                      <a:pt x="27" y="1"/>
                      <a:pt x="0" y="7452"/>
                      <a:pt x="0" y="16647"/>
                    </a:cubicBezTo>
                    <a:cubicBezTo>
                      <a:pt x="0" y="25841"/>
                      <a:pt x="27" y="33293"/>
                      <a:pt x="57" y="33293"/>
                    </a:cubicBezTo>
                    <a:cubicBezTo>
                      <a:pt x="92" y="33293"/>
                      <a:pt x="118" y="25841"/>
                      <a:pt x="118" y="16647"/>
                    </a:cubicBezTo>
                    <a:cubicBezTo>
                      <a:pt x="118" y="7452"/>
                      <a:pt x="92" y="1"/>
                      <a:pt x="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46;p26">
                <a:extLst>
                  <a:ext uri="{FF2B5EF4-FFF2-40B4-BE49-F238E27FC236}">
                    <a16:creationId xmlns:a16="http://schemas.microsoft.com/office/drawing/2014/main" id="{D32B2DA5-78DD-678D-8512-8E9D9768505C}"/>
                  </a:ext>
                </a:extLst>
              </p:cNvPr>
              <p:cNvSpPr/>
              <p:nvPr/>
            </p:nvSpPr>
            <p:spPr>
              <a:xfrm>
                <a:off x="7401651" y="1872856"/>
                <a:ext cx="5177" cy="1460691"/>
              </a:xfrm>
              <a:custGeom>
                <a:avLst/>
                <a:gdLst/>
                <a:ahLst/>
                <a:cxnLst/>
                <a:rect l="l" t="t" r="r" b="b"/>
                <a:pathLst>
                  <a:path w="118" h="33294" extrusionOk="0">
                    <a:moveTo>
                      <a:pt x="57" y="1"/>
                    </a:moveTo>
                    <a:cubicBezTo>
                      <a:pt x="26" y="1"/>
                      <a:pt x="0" y="7452"/>
                      <a:pt x="0" y="16647"/>
                    </a:cubicBezTo>
                    <a:cubicBezTo>
                      <a:pt x="0" y="25841"/>
                      <a:pt x="26" y="33293"/>
                      <a:pt x="57" y="33293"/>
                    </a:cubicBezTo>
                    <a:cubicBezTo>
                      <a:pt x="91" y="33293"/>
                      <a:pt x="118" y="25841"/>
                      <a:pt x="118" y="16647"/>
                    </a:cubicBezTo>
                    <a:cubicBezTo>
                      <a:pt x="118" y="7452"/>
                      <a:pt x="91" y="1"/>
                      <a:pt x="5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47;p26">
                <a:extLst>
                  <a:ext uri="{FF2B5EF4-FFF2-40B4-BE49-F238E27FC236}">
                    <a16:creationId xmlns:a16="http://schemas.microsoft.com/office/drawing/2014/main" id="{5C9FA47B-5E53-C4D5-97A1-90D822B1B319}"/>
                  </a:ext>
                </a:extLst>
              </p:cNvPr>
              <p:cNvSpPr/>
              <p:nvPr/>
            </p:nvSpPr>
            <p:spPr>
              <a:xfrm>
                <a:off x="6415194" y="1647223"/>
                <a:ext cx="5221" cy="1686327"/>
              </a:xfrm>
              <a:custGeom>
                <a:avLst/>
                <a:gdLst/>
                <a:ahLst/>
                <a:cxnLst/>
                <a:rect l="l" t="t" r="r" b="b"/>
                <a:pathLst>
                  <a:path w="119" h="38437" extrusionOk="0">
                    <a:moveTo>
                      <a:pt x="57" y="0"/>
                    </a:moveTo>
                    <a:cubicBezTo>
                      <a:pt x="27" y="0"/>
                      <a:pt x="0" y="8601"/>
                      <a:pt x="0" y="19216"/>
                    </a:cubicBezTo>
                    <a:cubicBezTo>
                      <a:pt x="0" y="29830"/>
                      <a:pt x="27" y="38436"/>
                      <a:pt x="57" y="38436"/>
                    </a:cubicBezTo>
                    <a:cubicBezTo>
                      <a:pt x="93" y="38436"/>
                      <a:pt x="119" y="29830"/>
                      <a:pt x="119" y="19216"/>
                    </a:cubicBezTo>
                    <a:cubicBezTo>
                      <a:pt x="119" y="8601"/>
                      <a:pt x="93" y="0"/>
                      <a:pt x="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48;p26">
                <a:extLst>
                  <a:ext uri="{FF2B5EF4-FFF2-40B4-BE49-F238E27FC236}">
                    <a16:creationId xmlns:a16="http://schemas.microsoft.com/office/drawing/2014/main" id="{CA6347F2-2027-45F2-8A27-3C5F7FFEE75E}"/>
                  </a:ext>
                </a:extLst>
              </p:cNvPr>
              <p:cNvSpPr/>
              <p:nvPr/>
            </p:nvSpPr>
            <p:spPr>
              <a:xfrm>
                <a:off x="6406946" y="1636475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0"/>
                    </a:moveTo>
                    <a:cubicBezTo>
                      <a:pt x="110" y="0"/>
                      <a:pt x="1" y="110"/>
                      <a:pt x="1" y="245"/>
                    </a:cubicBezTo>
                    <a:cubicBezTo>
                      <a:pt x="1" y="377"/>
                      <a:pt x="110" y="486"/>
                      <a:pt x="245" y="486"/>
                    </a:cubicBezTo>
                    <a:cubicBezTo>
                      <a:pt x="381" y="486"/>
                      <a:pt x="490" y="377"/>
                      <a:pt x="490" y="245"/>
                    </a:cubicBezTo>
                    <a:cubicBezTo>
                      <a:pt x="490" y="110"/>
                      <a:pt x="381" y="0"/>
                      <a:pt x="24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49;p26">
                <a:extLst>
                  <a:ext uri="{FF2B5EF4-FFF2-40B4-BE49-F238E27FC236}">
                    <a16:creationId xmlns:a16="http://schemas.microsoft.com/office/drawing/2014/main" id="{46CCD7C6-A805-AC02-2451-487A4F353DF4}"/>
                  </a:ext>
                </a:extLst>
              </p:cNvPr>
              <p:cNvSpPr/>
              <p:nvPr/>
            </p:nvSpPr>
            <p:spPr>
              <a:xfrm>
                <a:off x="4916447" y="2115949"/>
                <a:ext cx="2589355" cy="652691"/>
              </a:xfrm>
              <a:custGeom>
                <a:avLst/>
                <a:gdLst/>
                <a:ahLst/>
                <a:cxnLst/>
                <a:rect l="l" t="t" r="r" b="b"/>
                <a:pathLst>
                  <a:path w="59020" h="14877" extrusionOk="0">
                    <a:moveTo>
                      <a:pt x="33314" y="1"/>
                    </a:moveTo>
                    <a:cubicBezTo>
                      <a:pt x="32852" y="1"/>
                      <a:pt x="32390" y="48"/>
                      <a:pt x="31929" y="142"/>
                    </a:cubicBezTo>
                    <a:cubicBezTo>
                      <a:pt x="31261" y="285"/>
                      <a:pt x="30614" y="535"/>
                      <a:pt x="30011" y="870"/>
                    </a:cubicBezTo>
                    <a:cubicBezTo>
                      <a:pt x="28805" y="1557"/>
                      <a:pt x="27847" y="2558"/>
                      <a:pt x="27061" y="3619"/>
                    </a:cubicBezTo>
                    <a:cubicBezTo>
                      <a:pt x="26266" y="4682"/>
                      <a:pt x="25628" y="5818"/>
                      <a:pt x="25007" y="6927"/>
                    </a:cubicBezTo>
                    <a:cubicBezTo>
                      <a:pt x="24400" y="8042"/>
                      <a:pt x="23766" y="9104"/>
                      <a:pt x="23067" y="10096"/>
                    </a:cubicBezTo>
                    <a:cubicBezTo>
                      <a:pt x="22363" y="11084"/>
                      <a:pt x="21607" y="12006"/>
                      <a:pt x="20741" y="12766"/>
                    </a:cubicBezTo>
                    <a:cubicBezTo>
                      <a:pt x="19881" y="13518"/>
                      <a:pt x="18915" y="14130"/>
                      <a:pt x="17867" y="14392"/>
                    </a:cubicBezTo>
                    <a:cubicBezTo>
                      <a:pt x="17609" y="14475"/>
                      <a:pt x="17342" y="14505"/>
                      <a:pt x="17084" y="14545"/>
                    </a:cubicBezTo>
                    <a:cubicBezTo>
                      <a:pt x="16953" y="14571"/>
                      <a:pt x="16818" y="14563"/>
                      <a:pt x="16687" y="14567"/>
                    </a:cubicBezTo>
                    <a:cubicBezTo>
                      <a:pt x="16581" y="14571"/>
                      <a:pt x="16475" y="14577"/>
                      <a:pt x="16371" y="14577"/>
                    </a:cubicBezTo>
                    <a:cubicBezTo>
                      <a:pt x="16346" y="14577"/>
                      <a:pt x="16322" y="14576"/>
                      <a:pt x="16298" y="14576"/>
                    </a:cubicBezTo>
                    <a:cubicBezTo>
                      <a:pt x="15773" y="14554"/>
                      <a:pt x="15267" y="14453"/>
                      <a:pt x="14781" y="14305"/>
                    </a:cubicBezTo>
                    <a:cubicBezTo>
                      <a:pt x="13811" y="13995"/>
                      <a:pt x="12950" y="13483"/>
                      <a:pt x="12155" y="12950"/>
                    </a:cubicBezTo>
                    <a:cubicBezTo>
                      <a:pt x="11364" y="12417"/>
                      <a:pt x="10630" y="11853"/>
                      <a:pt x="9908" y="11342"/>
                    </a:cubicBezTo>
                    <a:cubicBezTo>
                      <a:pt x="9188" y="10830"/>
                      <a:pt x="8466" y="10368"/>
                      <a:pt x="7723" y="10048"/>
                    </a:cubicBezTo>
                    <a:cubicBezTo>
                      <a:pt x="6989" y="9725"/>
                      <a:pt x="6247" y="9523"/>
                      <a:pt x="5533" y="9458"/>
                    </a:cubicBezTo>
                    <a:cubicBezTo>
                      <a:pt x="5331" y="9439"/>
                      <a:pt x="5131" y="9430"/>
                      <a:pt x="4936" y="9430"/>
                    </a:cubicBezTo>
                    <a:cubicBezTo>
                      <a:pt x="4448" y="9430"/>
                      <a:pt x="3985" y="9489"/>
                      <a:pt x="3567" y="9611"/>
                    </a:cubicBezTo>
                    <a:cubicBezTo>
                      <a:pt x="3419" y="9642"/>
                      <a:pt x="3284" y="9712"/>
                      <a:pt x="3143" y="9755"/>
                    </a:cubicBezTo>
                    <a:cubicBezTo>
                      <a:pt x="3008" y="9812"/>
                      <a:pt x="2868" y="9847"/>
                      <a:pt x="2750" y="9922"/>
                    </a:cubicBezTo>
                    <a:cubicBezTo>
                      <a:pt x="2510" y="10057"/>
                      <a:pt x="2261" y="10158"/>
                      <a:pt x="2068" y="10319"/>
                    </a:cubicBezTo>
                    <a:cubicBezTo>
                      <a:pt x="1644" y="10590"/>
                      <a:pt x="1334" y="10909"/>
                      <a:pt x="1055" y="11167"/>
                    </a:cubicBezTo>
                    <a:cubicBezTo>
                      <a:pt x="932" y="11316"/>
                      <a:pt x="814" y="11447"/>
                      <a:pt x="709" y="11569"/>
                    </a:cubicBezTo>
                    <a:cubicBezTo>
                      <a:pt x="609" y="11695"/>
                      <a:pt x="508" y="11800"/>
                      <a:pt x="438" y="11915"/>
                    </a:cubicBezTo>
                    <a:cubicBezTo>
                      <a:pt x="294" y="12129"/>
                      <a:pt x="184" y="12290"/>
                      <a:pt x="111" y="12403"/>
                    </a:cubicBezTo>
                    <a:cubicBezTo>
                      <a:pt x="36" y="12518"/>
                      <a:pt x="1" y="12574"/>
                      <a:pt x="6" y="12579"/>
                    </a:cubicBezTo>
                    <a:cubicBezTo>
                      <a:pt x="6" y="12579"/>
                      <a:pt x="6" y="12579"/>
                      <a:pt x="7" y="12579"/>
                    </a:cubicBezTo>
                    <a:cubicBezTo>
                      <a:pt x="14" y="12579"/>
                      <a:pt x="61" y="12526"/>
                      <a:pt x="137" y="12425"/>
                    </a:cubicBezTo>
                    <a:cubicBezTo>
                      <a:pt x="220" y="12316"/>
                      <a:pt x="337" y="12159"/>
                      <a:pt x="495" y="11958"/>
                    </a:cubicBezTo>
                    <a:cubicBezTo>
                      <a:pt x="569" y="11849"/>
                      <a:pt x="670" y="11744"/>
                      <a:pt x="779" y="11626"/>
                    </a:cubicBezTo>
                    <a:cubicBezTo>
                      <a:pt x="884" y="11508"/>
                      <a:pt x="1002" y="11381"/>
                      <a:pt x="1128" y="11241"/>
                    </a:cubicBezTo>
                    <a:cubicBezTo>
                      <a:pt x="1413" y="10992"/>
                      <a:pt x="1723" y="10691"/>
                      <a:pt x="2143" y="10433"/>
                    </a:cubicBezTo>
                    <a:cubicBezTo>
                      <a:pt x="2334" y="10280"/>
                      <a:pt x="2580" y="10188"/>
                      <a:pt x="2816" y="10057"/>
                    </a:cubicBezTo>
                    <a:cubicBezTo>
                      <a:pt x="2929" y="9991"/>
                      <a:pt x="3069" y="9961"/>
                      <a:pt x="3200" y="9908"/>
                    </a:cubicBezTo>
                    <a:cubicBezTo>
                      <a:pt x="3336" y="9864"/>
                      <a:pt x="3462" y="9799"/>
                      <a:pt x="3611" y="9773"/>
                    </a:cubicBezTo>
                    <a:cubicBezTo>
                      <a:pt x="3999" y="9668"/>
                      <a:pt x="4425" y="9617"/>
                      <a:pt x="4875" y="9617"/>
                    </a:cubicBezTo>
                    <a:cubicBezTo>
                      <a:pt x="5085" y="9617"/>
                      <a:pt x="5299" y="9628"/>
                      <a:pt x="5517" y="9650"/>
                    </a:cubicBezTo>
                    <a:cubicBezTo>
                      <a:pt x="6198" y="9725"/>
                      <a:pt x="6919" y="9930"/>
                      <a:pt x="7636" y="10253"/>
                    </a:cubicBezTo>
                    <a:cubicBezTo>
                      <a:pt x="8353" y="10572"/>
                      <a:pt x="9052" y="11027"/>
                      <a:pt x="9764" y="11542"/>
                    </a:cubicBezTo>
                    <a:cubicBezTo>
                      <a:pt x="10477" y="12058"/>
                      <a:pt x="11207" y="12627"/>
                      <a:pt x="12006" y="13177"/>
                    </a:cubicBezTo>
                    <a:cubicBezTo>
                      <a:pt x="12806" y="13719"/>
                      <a:pt x="13684" y="14253"/>
                      <a:pt x="14694" y="14580"/>
                    </a:cubicBezTo>
                    <a:cubicBezTo>
                      <a:pt x="15200" y="14737"/>
                      <a:pt x="15733" y="14851"/>
                      <a:pt x="16284" y="14872"/>
                    </a:cubicBezTo>
                    <a:cubicBezTo>
                      <a:pt x="16326" y="14875"/>
                      <a:pt x="16369" y="14876"/>
                      <a:pt x="16412" y="14876"/>
                    </a:cubicBezTo>
                    <a:cubicBezTo>
                      <a:pt x="16507" y="14876"/>
                      <a:pt x="16603" y="14871"/>
                      <a:pt x="16699" y="14868"/>
                    </a:cubicBezTo>
                    <a:cubicBezTo>
                      <a:pt x="16835" y="14864"/>
                      <a:pt x="16975" y="14872"/>
                      <a:pt x="17115" y="14846"/>
                    </a:cubicBezTo>
                    <a:cubicBezTo>
                      <a:pt x="17390" y="14807"/>
                      <a:pt x="17674" y="14777"/>
                      <a:pt x="17945" y="14689"/>
                    </a:cubicBezTo>
                    <a:cubicBezTo>
                      <a:pt x="18500" y="14563"/>
                      <a:pt x="19025" y="14318"/>
                      <a:pt x="19531" y="14039"/>
                    </a:cubicBezTo>
                    <a:cubicBezTo>
                      <a:pt x="19781" y="13885"/>
                      <a:pt x="20033" y="13741"/>
                      <a:pt x="20265" y="13557"/>
                    </a:cubicBezTo>
                    <a:cubicBezTo>
                      <a:pt x="20505" y="13391"/>
                      <a:pt x="20729" y="13200"/>
                      <a:pt x="20956" y="13007"/>
                    </a:cubicBezTo>
                    <a:cubicBezTo>
                      <a:pt x="21852" y="12229"/>
                      <a:pt x="22625" y="11290"/>
                      <a:pt x="23343" y="10293"/>
                    </a:cubicBezTo>
                    <a:cubicBezTo>
                      <a:pt x="24051" y="9287"/>
                      <a:pt x="24697" y="8208"/>
                      <a:pt x="25309" y="7094"/>
                    </a:cubicBezTo>
                    <a:cubicBezTo>
                      <a:pt x="25929" y="5989"/>
                      <a:pt x="26562" y="4865"/>
                      <a:pt x="27341" y="3825"/>
                    </a:cubicBezTo>
                    <a:cubicBezTo>
                      <a:pt x="28109" y="2790"/>
                      <a:pt x="29041" y="1828"/>
                      <a:pt x="30186" y="1177"/>
                    </a:cubicBezTo>
                    <a:cubicBezTo>
                      <a:pt x="30754" y="854"/>
                      <a:pt x="31370" y="622"/>
                      <a:pt x="32004" y="487"/>
                    </a:cubicBezTo>
                    <a:cubicBezTo>
                      <a:pt x="32439" y="396"/>
                      <a:pt x="32886" y="349"/>
                      <a:pt x="33328" y="349"/>
                    </a:cubicBezTo>
                    <a:cubicBezTo>
                      <a:pt x="33526" y="349"/>
                      <a:pt x="33723" y="358"/>
                      <a:pt x="33918" y="377"/>
                    </a:cubicBezTo>
                    <a:cubicBezTo>
                      <a:pt x="34551" y="438"/>
                      <a:pt x="35163" y="622"/>
                      <a:pt x="35719" y="906"/>
                    </a:cubicBezTo>
                    <a:cubicBezTo>
                      <a:pt x="36278" y="1185"/>
                      <a:pt x="36780" y="1566"/>
                      <a:pt x="37234" y="1990"/>
                    </a:cubicBezTo>
                    <a:cubicBezTo>
                      <a:pt x="38139" y="2851"/>
                      <a:pt x="38847" y="3873"/>
                      <a:pt x="39495" y="4900"/>
                    </a:cubicBezTo>
                    <a:cubicBezTo>
                      <a:pt x="40136" y="5931"/>
                      <a:pt x="40713" y="6980"/>
                      <a:pt x="41334" y="7976"/>
                    </a:cubicBezTo>
                    <a:cubicBezTo>
                      <a:pt x="41972" y="8956"/>
                      <a:pt x="42527" y="9934"/>
                      <a:pt x="43065" y="10905"/>
                    </a:cubicBezTo>
                    <a:cubicBezTo>
                      <a:pt x="43331" y="11385"/>
                      <a:pt x="43611" y="11862"/>
                      <a:pt x="43921" y="12312"/>
                    </a:cubicBezTo>
                    <a:cubicBezTo>
                      <a:pt x="44231" y="12762"/>
                      <a:pt x="44608" y="13168"/>
                      <a:pt x="45044" y="13483"/>
                    </a:cubicBezTo>
                    <a:cubicBezTo>
                      <a:pt x="45481" y="13797"/>
                      <a:pt x="45984" y="14007"/>
                      <a:pt x="46482" y="14117"/>
                    </a:cubicBezTo>
                    <a:cubicBezTo>
                      <a:pt x="46984" y="14243"/>
                      <a:pt x="47482" y="14279"/>
                      <a:pt x="47972" y="14301"/>
                    </a:cubicBezTo>
                    <a:cubicBezTo>
                      <a:pt x="48081" y="14306"/>
                      <a:pt x="48190" y="14309"/>
                      <a:pt x="48298" y="14309"/>
                    </a:cubicBezTo>
                    <a:cubicBezTo>
                      <a:pt x="49159" y="14309"/>
                      <a:pt x="49997" y="14144"/>
                      <a:pt x="50734" y="13837"/>
                    </a:cubicBezTo>
                    <a:cubicBezTo>
                      <a:pt x="51153" y="13666"/>
                      <a:pt x="51534" y="13444"/>
                      <a:pt x="51888" y="13208"/>
                    </a:cubicBezTo>
                    <a:cubicBezTo>
                      <a:pt x="52233" y="12958"/>
                      <a:pt x="52561" y="12696"/>
                      <a:pt x="52845" y="12417"/>
                    </a:cubicBezTo>
                    <a:cubicBezTo>
                      <a:pt x="53430" y="11857"/>
                      <a:pt x="53898" y="11263"/>
                      <a:pt x="54322" y="10703"/>
                    </a:cubicBezTo>
                    <a:cubicBezTo>
                      <a:pt x="55157" y="9572"/>
                      <a:pt x="55825" y="8567"/>
                      <a:pt x="56494" y="7845"/>
                    </a:cubicBezTo>
                    <a:cubicBezTo>
                      <a:pt x="57150" y="7120"/>
                      <a:pt x="57801" y="6697"/>
                      <a:pt x="58273" y="6495"/>
                    </a:cubicBezTo>
                    <a:cubicBezTo>
                      <a:pt x="58509" y="6399"/>
                      <a:pt x="58697" y="6334"/>
                      <a:pt x="58828" y="6308"/>
                    </a:cubicBezTo>
                    <a:cubicBezTo>
                      <a:pt x="58955" y="6272"/>
                      <a:pt x="59020" y="6251"/>
                      <a:pt x="59020" y="6242"/>
                    </a:cubicBezTo>
                    <a:cubicBezTo>
                      <a:pt x="59019" y="6241"/>
                      <a:pt x="59017" y="6241"/>
                      <a:pt x="59013" y="6241"/>
                    </a:cubicBezTo>
                    <a:cubicBezTo>
                      <a:pt x="58993" y="6241"/>
                      <a:pt x="58929" y="6250"/>
                      <a:pt x="58819" y="6272"/>
                    </a:cubicBezTo>
                    <a:cubicBezTo>
                      <a:pt x="58683" y="6290"/>
                      <a:pt x="58491" y="6342"/>
                      <a:pt x="58247" y="6429"/>
                    </a:cubicBezTo>
                    <a:cubicBezTo>
                      <a:pt x="57757" y="6613"/>
                      <a:pt x="57075" y="7028"/>
                      <a:pt x="56393" y="7754"/>
                    </a:cubicBezTo>
                    <a:cubicBezTo>
                      <a:pt x="55699" y="8470"/>
                      <a:pt x="55012" y="9476"/>
                      <a:pt x="54165" y="10586"/>
                    </a:cubicBezTo>
                    <a:cubicBezTo>
                      <a:pt x="53737" y="11136"/>
                      <a:pt x="53269" y="11718"/>
                      <a:pt x="52692" y="12256"/>
                    </a:cubicBezTo>
                    <a:cubicBezTo>
                      <a:pt x="52408" y="12526"/>
                      <a:pt x="52089" y="12775"/>
                      <a:pt x="51752" y="13011"/>
                    </a:cubicBezTo>
                    <a:cubicBezTo>
                      <a:pt x="51407" y="13238"/>
                      <a:pt x="51040" y="13448"/>
                      <a:pt x="50638" y="13610"/>
                    </a:cubicBezTo>
                    <a:cubicBezTo>
                      <a:pt x="49935" y="13890"/>
                      <a:pt x="49147" y="14042"/>
                      <a:pt x="48323" y="14042"/>
                    </a:cubicBezTo>
                    <a:cubicBezTo>
                      <a:pt x="48210" y="14042"/>
                      <a:pt x="48095" y="14039"/>
                      <a:pt x="47981" y="14033"/>
                    </a:cubicBezTo>
                    <a:cubicBezTo>
                      <a:pt x="47509" y="14007"/>
                      <a:pt x="47024" y="13968"/>
                      <a:pt x="46552" y="13841"/>
                    </a:cubicBezTo>
                    <a:cubicBezTo>
                      <a:pt x="46076" y="13737"/>
                      <a:pt x="45617" y="13540"/>
                      <a:pt x="45215" y="13247"/>
                    </a:cubicBezTo>
                    <a:cubicBezTo>
                      <a:pt x="44393" y="12666"/>
                      <a:pt x="43868" y="11709"/>
                      <a:pt x="43331" y="10752"/>
                    </a:cubicBezTo>
                    <a:cubicBezTo>
                      <a:pt x="42807" y="9786"/>
                      <a:pt x="42238" y="8785"/>
                      <a:pt x="41609" y="7802"/>
                    </a:cubicBezTo>
                    <a:cubicBezTo>
                      <a:pt x="40998" y="6818"/>
                      <a:pt x="40425" y="5765"/>
                      <a:pt x="39778" y="4725"/>
                    </a:cubicBezTo>
                    <a:cubicBezTo>
                      <a:pt x="39127" y="3686"/>
                      <a:pt x="38410" y="2637"/>
                      <a:pt x="37470" y="1741"/>
                    </a:cubicBezTo>
                    <a:cubicBezTo>
                      <a:pt x="36998" y="1299"/>
                      <a:pt x="36470" y="897"/>
                      <a:pt x="35876" y="596"/>
                    </a:cubicBezTo>
                    <a:cubicBezTo>
                      <a:pt x="35281" y="294"/>
                      <a:pt x="34630" y="93"/>
                      <a:pt x="33953" y="31"/>
                    </a:cubicBezTo>
                    <a:cubicBezTo>
                      <a:pt x="33740" y="11"/>
                      <a:pt x="33527" y="1"/>
                      <a:pt x="3331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0;p26">
                <a:extLst>
                  <a:ext uri="{FF2B5EF4-FFF2-40B4-BE49-F238E27FC236}">
                    <a16:creationId xmlns:a16="http://schemas.microsoft.com/office/drawing/2014/main" id="{6390AD61-E843-D007-B658-A03F7B0F5BA9}"/>
                  </a:ext>
                </a:extLst>
              </p:cNvPr>
              <p:cNvSpPr/>
              <p:nvPr/>
            </p:nvSpPr>
            <p:spPr>
              <a:xfrm>
                <a:off x="5106104" y="1442255"/>
                <a:ext cx="527304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12019" h="670" extrusionOk="0">
                    <a:moveTo>
                      <a:pt x="0" y="1"/>
                    </a:moveTo>
                    <a:lnTo>
                      <a:pt x="0" y="669"/>
                    </a:lnTo>
                    <a:lnTo>
                      <a:pt x="12019" y="669"/>
                    </a:lnTo>
                    <a:lnTo>
                      <a:pt x="1201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;p26">
                <a:extLst>
                  <a:ext uri="{FF2B5EF4-FFF2-40B4-BE49-F238E27FC236}">
                    <a16:creationId xmlns:a16="http://schemas.microsoft.com/office/drawing/2014/main" id="{5F63A290-EBCB-D01E-372B-4DAB9E49BA07}"/>
                  </a:ext>
                </a:extLst>
              </p:cNvPr>
              <p:cNvSpPr/>
              <p:nvPr/>
            </p:nvSpPr>
            <p:spPr>
              <a:xfrm>
                <a:off x="5106104" y="1510870"/>
                <a:ext cx="260603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670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5940" y="670"/>
                    </a:lnTo>
                    <a:lnTo>
                      <a:pt x="594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2;p26">
                <a:extLst>
                  <a:ext uri="{FF2B5EF4-FFF2-40B4-BE49-F238E27FC236}">
                    <a16:creationId xmlns:a16="http://schemas.microsoft.com/office/drawing/2014/main" id="{47776A15-A5DB-F6BC-00AE-3F50195DD513}"/>
                  </a:ext>
                </a:extLst>
              </p:cNvPr>
              <p:cNvSpPr/>
              <p:nvPr/>
            </p:nvSpPr>
            <p:spPr>
              <a:xfrm>
                <a:off x="4741999" y="986350"/>
                <a:ext cx="3028454" cy="191920"/>
              </a:xfrm>
              <a:custGeom>
                <a:avLst/>
                <a:gdLst/>
                <a:ahLst/>
                <a:cxnLst/>
                <a:rect l="l" t="t" r="r" b="b"/>
                <a:pathLst>
                  <a:path w="69001" h="4375" extrusionOk="0">
                    <a:moveTo>
                      <a:pt x="79" y="0"/>
                    </a:moveTo>
                    <a:cubicBezTo>
                      <a:pt x="35" y="0"/>
                      <a:pt x="1" y="36"/>
                      <a:pt x="1" y="79"/>
                    </a:cubicBezTo>
                    <a:lnTo>
                      <a:pt x="1" y="4375"/>
                    </a:lnTo>
                    <a:lnTo>
                      <a:pt x="69000" y="4375"/>
                    </a:lnTo>
                    <a:lnTo>
                      <a:pt x="69000" y="79"/>
                    </a:lnTo>
                    <a:cubicBezTo>
                      <a:pt x="69000" y="36"/>
                      <a:pt x="68966" y="0"/>
                      <a:pt x="6892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3;p26">
                <a:extLst>
                  <a:ext uri="{FF2B5EF4-FFF2-40B4-BE49-F238E27FC236}">
                    <a16:creationId xmlns:a16="http://schemas.microsoft.com/office/drawing/2014/main" id="{6DD04D1A-CC8D-CFA2-021A-A08ACFE37B61}"/>
                  </a:ext>
                </a:extLst>
              </p:cNvPr>
              <p:cNvSpPr/>
              <p:nvPr/>
            </p:nvSpPr>
            <p:spPr>
              <a:xfrm>
                <a:off x="4857439" y="1065308"/>
                <a:ext cx="41460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1" extrusionOk="0">
                    <a:moveTo>
                      <a:pt x="472" y="1"/>
                    </a:moveTo>
                    <a:cubicBezTo>
                      <a:pt x="214" y="1"/>
                      <a:pt x="0" y="211"/>
                      <a:pt x="0" y="473"/>
                    </a:cubicBezTo>
                    <a:cubicBezTo>
                      <a:pt x="0" y="731"/>
                      <a:pt x="214" y="941"/>
                      <a:pt x="472" y="941"/>
                    </a:cubicBezTo>
                    <a:cubicBezTo>
                      <a:pt x="734" y="941"/>
                      <a:pt x="944" y="731"/>
                      <a:pt x="944" y="473"/>
                    </a:cubicBezTo>
                    <a:cubicBezTo>
                      <a:pt x="944" y="211"/>
                      <a:pt x="734" y="1"/>
                      <a:pt x="472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4;p26">
                <a:extLst>
                  <a:ext uri="{FF2B5EF4-FFF2-40B4-BE49-F238E27FC236}">
                    <a16:creationId xmlns:a16="http://schemas.microsoft.com/office/drawing/2014/main" id="{F3856BA1-7C9A-7301-7D7B-7AB83C679EED}"/>
                  </a:ext>
                </a:extLst>
              </p:cNvPr>
              <p:cNvSpPr/>
              <p:nvPr/>
            </p:nvSpPr>
            <p:spPr>
              <a:xfrm>
                <a:off x="4947727" y="1065308"/>
                <a:ext cx="41240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0" h="941" extrusionOk="0">
                    <a:moveTo>
                      <a:pt x="468" y="1"/>
                    </a:moveTo>
                    <a:cubicBezTo>
                      <a:pt x="211" y="1"/>
                      <a:pt x="1" y="211"/>
                      <a:pt x="1" y="473"/>
                    </a:cubicBezTo>
                    <a:cubicBezTo>
                      <a:pt x="1" y="731"/>
                      <a:pt x="211" y="941"/>
                      <a:pt x="468" y="941"/>
                    </a:cubicBezTo>
                    <a:cubicBezTo>
                      <a:pt x="730" y="941"/>
                      <a:pt x="940" y="731"/>
                      <a:pt x="940" y="473"/>
                    </a:cubicBezTo>
                    <a:cubicBezTo>
                      <a:pt x="940" y="211"/>
                      <a:pt x="730" y="1"/>
                      <a:pt x="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5;p26">
                <a:extLst>
                  <a:ext uri="{FF2B5EF4-FFF2-40B4-BE49-F238E27FC236}">
                    <a16:creationId xmlns:a16="http://schemas.microsoft.com/office/drawing/2014/main" id="{FF0FD705-98E4-23A2-5087-0641B06B9BED}"/>
                  </a:ext>
                </a:extLst>
              </p:cNvPr>
              <p:cNvSpPr/>
              <p:nvPr/>
            </p:nvSpPr>
            <p:spPr>
              <a:xfrm>
                <a:off x="5037840" y="1065308"/>
                <a:ext cx="41284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941" extrusionOk="0">
                    <a:moveTo>
                      <a:pt x="468" y="1"/>
                    </a:moveTo>
                    <a:cubicBezTo>
                      <a:pt x="210" y="1"/>
                      <a:pt x="1" y="211"/>
                      <a:pt x="1" y="473"/>
                    </a:cubicBezTo>
                    <a:cubicBezTo>
                      <a:pt x="1" y="731"/>
                      <a:pt x="210" y="941"/>
                      <a:pt x="468" y="941"/>
                    </a:cubicBezTo>
                    <a:cubicBezTo>
                      <a:pt x="731" y="941"/>
                      <a:pt x="940" y="731"/>
                      <a:pt x="940" y="473"/>
                    </a:cubicBezTo>
                    <a:cubicBezTo>
                      <a:pt x="940" y="211"/>
                      <a:pt x="731" y="1"/>
                      <a:pt x="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6;p26">
                <a:extLst>
                  <a:ext uri="{FF2B5EF4-FFF2-40B4-BE49-F238E27FC236}">
                    <a16:creationId xmlns:a16="http://schemas.microsoft.com/office/drawing/2014/main" id="{B100AB9B-792A-2FD9-2FC4-788ABECFF916}"/>
                  </a:ext>
                </a:extLst>
              </p:cNvPr>
              <p:cNvSpPr/>
              <p:nvPr/>
            </p:nvSpPr>
            <p:spPr>
              <a:xfrm>
                <a:off x="5988347" y="1835302"/>
                <a:ext cx="75197" cy="7519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714" extrusionOk="0">
                    <a:moveTo>
                      <a:pt x="857" y="57"/>
                    </a:moveTo>
                    <a:cubicBezTo>
                      <a:pt x="1299" y="57"/>
                      <a:pt x="1662" y="415"/>
                      <a:pt x="1662" y="857"/>
                    </a:cubicBezTo>
                    <a:cubicBezTo>
                      <a:pt x="1662" y="1299"/>
                      <a:pt x="1299" y="1661"/>
                      <a:pt x="857" y="1661"/>
                    </a:cubicBezTo>
                    <a:cubicBezTo>
                      <a:pt x="415" y="1661"/>
                      <a:pt x="57" y="1299"/>
                      <a:pt x="57" y="857"/>
                    </a:cubicBezTo>
                    <a:cubicBezTo>
                      <a:pt x="57" y="415"/>
                      <a:pt x="415" y="57"/>
                      <a:pt x="857" y="57"/>
                    </a:cubicBezTo>
                    <a:close/>
                    <a:moveTo>
                      <a:pt x="857" y="0"/>
                    </a:moveTo>
                    <a:cubicBezTo>
                      <a:pt x="385" y="0"/>
                      <a:pt x="0" y="385"/>
                      <a:pt x="0" y="857"/>
                    </a:cubicBezTo>
                    <a:cubicBezTo>
                      <a:pt x="0" y="1333"/>
                      <a:pt x="385" y="1714"/>
                      <a:pt x="857" y="1714"/>
                    </a:cubicBezTo>
                    <a:cubicBezTo>
                      <a:pt x="1329" y="1714"/>
                      <a:pt x="1714" y="1333"/>
                      <a:pt x="1714" y="857"/>
                    </a:cubicBezTo>
                    <a:cubicBezTo>
                      <a:pt x="1714" y="385"/>
                      <a:pt x="1329" y="0"/>
                      <a:pt x="8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" name="Google Shape;157;p26">
              <a:extLst>
                <a:ext uri="{FF2B5EF4-FFF2-40B4-BE49-F238E27FC236}">
                  <a16:creationId xmlns:a16="http://schemas.microsoft.com/office/drawing/2014/main" id="{461534AA-A550-B371-7776-F76ED3E958BF}"/>
                </a:ext>
              </a:extLst>
            </p:cNvPr>
            <p:cNvSpPr/>
            <p:nvPr/>
          </p:nvSpPr>
          <p:spPr>
            <a:xfrm>
              <a:off x="5989825" y="1384119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" name="Google Shape;158;p26">
              <a:extLst>
                <a:ext uri="{FF2B5EF4-FFF2-40B4-BE49-F238E27FC236}">
                  <a16:creationId xmlns:a16="http://schemas.microsoft.com/office/drawing/2014/main" id="{60210A1F-D0CD-EDA1-078C-618EF6FFB029}"/>
                </a:ext>
              </a:extLst>
            </p:cNvPr>
            <p:cNvGrpSpPr/>
            <p:nvPr/>
          </p:nvGrpSpPr>
          <p:grpSpPr>
            <a:xfrm>
              <a:off x="3551493" y="2697040"/>
              <a:ext cx="1286978" cy="391497"/>
              <a:chOff x="3551493" y="2562740"/>
              <a:chExt cx="1286978" cy="391497"/>
            </a:xfrm>
          </p:grpSpPr>
          <p:sp>
            <p:nvSpPr>
              <p:cNvPr id="121" name="Google Shape;159;p26">
                <a:extLst>
                  <a:ext uri="{FF2B5EF4-FFF2-40B4-BE49-F238E27FC236}">
                    <a16:creationId xmlns:a16="http://schemas.microsoft.com/office/drawing/2014/main" id="{2ADE0677-7269-E436-03F2-1FC9092193AB}"/>
                  </a:ext>
                </a:extLst>
              </p:cNvPr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60;p26">
                <a:extLst>
                  <a:ext uri="{FF2B5EF4-FFF2-40B4-BE49-F238E27FC236}">
                    <a16:creationId xmlns:a16="http://schemas.microsoft.com/office/drawing/2014/main" id="{AF4EE0E2-8AF4-EC7B-9F31-415E879E383A}"/>
                  </a:ext>
                </a:extLst>
              </p:cNvPr>
              <p:cNvSpPr/>
              <p:nvPr/>
            </p:nvSpPr>
            <p:spPr>
              <a:xfrm>
                <a:off x="3551493" y="2606065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61;p26">
                <a:extLst>
                  <a:ext uri="{FF2B5EF4-FFF2-40B4-BE49-F238E27FC236}">
                    <a16:creationId xmlns:a16="http://schemas.microsoft.com/office/drawing/2014/main" id="{4CA05E09-3F3F-1CFE-989A-83B63C9E52D1}"/>
                  </a:ext>
                </a:extLst>
              </p:cNvPr>
              <p:cNvSpPr/>
              <p:nvPr/>
            </p:nvSpPr>
            <p:spPr>
              <a:xfrm>
                <a:off x="3714500" y="2671849"/>
                <a:ext cx="170313" cy="151404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451" extrusionOk="0">
                    <a:moveTo>
                      <a:pt x="1942" y="1"/>
                    </a:moveTo>
                    <a:cubicBezTo>
                      <a:pt x="1436" y="1"/>
                      <a:pt x="935" y="222"/>
                      <a:pt x="595" y="646"/>
                    </a:cubicBezTo>
                    <a:cubicBezTo>
                      <a:pt x="1" y="1389"/>
                      <a:pt x="119" y="2473"/>
                      <a:pt x="862" y="3072"/>
                    </a:cubicBezTo>
                    <a:cubicBezTo>
                      <a:pt x="1180" y="3326"/>
                      <a:pt x="1561" y="3450"/>
                      <a:pt x="1940" y="3450"/>
                    </a:cubicBezTo>
                    <a:cubicBezTo>
                      <a:pt x="2445" y="3450"/>
                      <a:pt x="2945" y="3230"/>
                      <a:pt x="3288" y="2804"/>
                    </a:cubicBezTo>
                    <a:cubicBezTo>
                      <a:pt x="3881" y="2062"/>
                      <a:pt x="3764" y="974"/>
                      <a:pt x="3021" y="380"/>
                    </a:cubicBezTo>
                    <a:cubicBezTo>
                      <a:pt x="2703" y="125"/>
                      <a:pt x="2321" y="1"/>
                      <a:pt x="194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62;p26">
                <a:extLst>
                  <a:ext uri="{FF2B5EF4-FFF2-40B4-BE49-F238E27FC236}">
                    <a16:creationId xmlns:a16="http://schemas.microsoft.com/office/drawing/2014/main" id="{C692B15A-7472-FC72-C1C9-97565E23BAA7}"/>
                  </a:ext>
                </a:extLst>
              </p:cNvPr>
              <p:cNvSpPr/>
              <p:nvPr/>
            </p:nvSpPr>
            <p:spPr>
              <a:xfrm>
                <a:off x="3756134" y="2721819"/>
                <a:ext cx="87087" cy="54928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252" extrusionOk="0">
                    <a:moveTo>
                      <a:pt x="1959" y="0"/>
                    </a:moveTo>
                    <a:cubicBezTo>
                      <a:pt x="1912" y="0"/>
                      <a:pt x="1468" y="399"/>
                      <a:pt x="945" y="910"/>
                    </a:cubicBezTo>
                    <a:cubicBezTo>
                      <a:pt x="884" y="971"/>
                      <a:pt x="820" y="1032"/>
                      <a:pt x="760" y="1093"/>
                    </a:cubicBezTo>
                    <a:lnTo>
                      <a:pt x="760" y="1093"/>
                    </a:lnTo>
                    <a:cubicBezTo>
                      <a:pt x="365" y="708"/>
                      <a:pt x="61" y="432"/>
                      <a:pt x="25" y="432"/>
                    </a:cubicBezTo>
                    <a:cubicBezTo>
                      <a:pt x="23" y="432"/>
                      <a:pt x="22" y="432"/>
                      <a:pt x="22" y="433"/>
                    </a:cubicBezTo>
                    <a:cubicBezTo>
                      <a:pt x="1" y="451"/>
                      <a:pt x="302" y="783"/>
                      <a:pt x="721" y="1211"/>
                    </a:cubicBezTo>
                    <a:lnTo>
                      <a:pt x="761" y="1251"/>
                    </a:lnTo>
                    <a:lnTo>
                      <a:pt x="800" y="1211"/>
                    </a:lnTo>
                    <a:cubicBezTo>
                      <a:pt x="875" y="1141"/>
                      <a:pt x="949" y="1068"/>
                      <a:pt x="1028" y="993"/>
                    </a:cubicBezTo>
                    <a:cubicBezTo>
                      <a:pt x="1565" y="469"/>
                      <a:pt x="1984" y="23"/>
                      <a:pt x="1962" y="1"/>
                    </a:cubicBezTo>
                    <a:cubicBezTo>
                      <a:pt x="1962" y="0"/>
                      <a:pt x="1961" y="0"/>
                      <a:pt x="1959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63;p26">
                <a:extLst>
                  <a:ext uri="{FF2B5EF4-FFF2-40B4-BE49-F238E27FC236}">
                    <a16:creationId xmlns:a16="http://schemas.microsoft.com/office/drawing/2014/main" id="{289DDB61-7B8C-C952-FC57-CBA3E97BC316}"/>
                  </a:ext>
                </a:extLst>
              </p:cNvPr>
              <p:cNvSpPr/>
              <p:nvPr/>
            </p:nvSpPr>
            <p:spPr>
              <a:xfrm>
                <a:off x="4012257" y="2708832"/>
                <a:ext cx="705031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16070" h="114" extrusionOk="0">
                    <a:moveTo>
                      <a:pt x="8038" y="0"/>
                    </a:moveTo>
                    <a:cubicBezTo>
                      <a:pt x="3597" y="0"/>
                      <a:pt x="1" y="26"/>
                      <a:pt x="1" y="57"/>
                    </a:cubicBezTo>
                    <a:cubicBezTo>
                      <a:pt x="1" y="87"/>
                      <a:pt x="3597" y="113"/>
                      <a:pt x="8038" y="113"/>
                    </a:cubicBezTo>
                    <a:cubicBezTo>
                      <a:pt x="12473" y="113"/>
                      <a:pt x="16070" y="87"/>
                      <a:pt x="16070" y="57"/>
                    </a:cubicBezTo>
                    <a:cubicBezTo>
                      <a:pt x="16070" y="26"/>
                      <a:pt x="12473" y="0"/>
                      <a:pt x="803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64;p26">
                <a:extLst>
                  <a:ext uri="{FF2B5EF4-FFF2-40B4-BE49-F238E27FC236}">
                    <a16:creationId xmlns:a16="http://schemas.microsoft.com/office/drawing/2014/main" id="{B991ECCB-AEB7-35E6-B2C7-E763D5E70338}"/>
                  </a:ext>
                </a:extLst>
              </p:cNvPr>
              <p:cNvSpPr/>
              <p:nvPr/>
            </p:nvSpPr>
            <p:spPr>
              <a:xfrm>
                <a:off x="4020505" y="2777623"/>
                <a:ext cx="407707" cy="5045"/>
              </a:xfrm>
              <a:custGeom>
                <a:avLst/>
                <a:gdLst/>
                <a:ahLst/>
                <a:cxnLst/>
                <a:rect l="l" t="t" r="r" b="b"/>
                <a:pathLst>
                  <a:path w="9293" h="115" extrusionOk="0">
                    <a:moveTo>
                      <a:pt x="4647" y="0"/>
                    </a:moveTo>
                    <a:cubicBezTo>
                      <a:pt x="2081" y="0"/>
                      <a:pt x="0" y="26"/>
                      <a:pt x="0" y="58"/>
                    </a:cubicBezTo>
                    <a:cubicBezTo>
                      <a:pt x="0" y="88"/>
                      <a:pt x="2081" y="114"/>
                      <a:pt x="4647" y="114"/>
                    </a:cubicBezTo>
                    <a:cubicBezTo>
                      <a:pt x="7211" y="114"/>
                      <a:pt x="9292" y="88"/>
                      <a:pt x="9292" y="58"/>
                    </a:cubicBezTo>
                    <a:cubicBezTo>
                      <a:pt x="9292" y="26"/>
                      <a:pt x="7211" y="0"/>
                      <a:pt x="46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67;p26">
              <a:extLst>
                <a:ext uri="{FF2B5EF4-FFF2-40B4-BE49-F238E27FC236}">
                  <a16:creationId xmlns:a16="http://schemas.microsoft.com/office/drawing/2014/main" id="{B58561F9-B8C0-8403-0644-6218C549A60B}"/>
                </a:ext>
              </a:extLst>
            </p:cNvPr>
            <p:cNvGrpSpPr/>
            <p:nvPr/>
          </p:nvGrpSpPr>
          <p:grpSpPr>
            <a:xfrm>
              <a:off x="5765433" y="3973585"/>
              <a:ext cx="203088" cy="412126"/>
              <a:chOff x="7764635" y="2404362"/>
              <a:chExt cx="353565" cy="717489"/>
            </a:xfrm>
          </p:grpSpPr>
          <p:sp>
            <p:nvSpPr>
              <p:cNvPr id="128" name="Google Shape;168;p26">
                <a:extLst>
                  <a:ext uri="{FF2B5EF4-FFF2-40B4-BE49-F238E27FC236}">
                    <a16:creationId xmlns:a16="http://schemas.microsoft.com/office/drawing/2014/main" id="{9E800F11-7B5C-D2C3-4E3B-B13048E90165}"/>
                  </a:ext>
                </a:extLst>
              </p:cNvPr>
              <p:cNvSpPr/>
              <p:nvPr/>
            </p:nvSpPr>
            <p:spPr>
              <a:xfrm>
                <a:off x="7764635" y="2517069"/>
                <a:ext cx="238359" cy="604782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13785" extrusionOk="0">
                    <a:moveTo>
                      <a:pt x="1893" y="1"/>
                    </a:moveTo>
                    <a:lnTo>
                      <a:pt x="1875" y="9077"/>
                    </a:lnTo>
                    <a:lnTo>
                      <a:pt x="1" y="9073"/>
                    </a:lnTo>
                    <a:lnTo>
                      <a:pt x="1351" y="11429"/>
                    </a:lnTo>
                    <a:lnTo>
                      <a:pt x="2706" y="13784"/>
                    </a:lnTo>
                    <a:lnTo>
                      <a:pt x="4069" y="11433"/>
                    </a:lnTo>
                    <a:lnTo>
                      <a:pt x="5433" y="9081"/>
                    </a:lnTo>
                    <a:lnTo>
                      <a:pt x="3553" y="9081"/>
                    </a:lnTo>
                    <a:lnTo>
                      <a:pt x="3571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69;p26">
                <a:extLst>
                  <a:ext uri="{FF2B5EF4-FFF2-40B4-BE49-F238E27FC236}">
                    <a16:creationId xmlns:a16="http://schemas.microsoft.com/office/drawing/2014/main" id="{C69B5F58-7A87-6774-EEA5-E9D8B9DA9D31}"/>
                  </a:ext>
                </a:extLst>
              </p:cNvPr>
              <p:cNvSpPr/>
              <p:nvPr/>
            </p:nvSpPr>
            <p:spPr>
              <a:xfrm>
                <a:off x="7976141" y="2404362"/>
                <a:ext cx="142059" cy="360456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8216" extrusionOk="0">
                    <a:moveTo>
                      <a:pt x="1128" y="0"/>
                    </a:moveTo>
                    <a:lnTo>
                      <a:pt x="1118" y="5410"/>
                    </a:lnTo>
                    <a:lnTo>
                      <a:pt x="0" y="5410"/>
                    </a:lnTo>
                    <a:lnTo>
                      <a:pt x="804" y="6813"/>
                    </a:lnTo>
                    <a:lnTo>
                      <a:pt x="1612" y="8216"/>
                    </a:lnTo>
                    <a:lnTo>
                      <a:pt x="2425" y="6817"/>
                    </a:lnTo>
                    <a:lnTo>
                      <a:pt x="3238" y="5414"/>
                    </a:lnTo>
                    <a:lnTo>
                      <a:pt x="2120" y="5414"/>
                    </a:lnTo>
                    <a:lnTo>
                      <a:pt x="212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" name="Google Shape;170;p26">
              <a:extLst>
                <a:ext uri="{FF2B5EF4-FFF2-40B4-BE49-F238E27FC236}">
                  <a16:creationId xmlns:a16="http://schemas.microsoft.com/office/drawing/2014/main" id="{D558076A-56B2-0E2D-8F1B-535FFEEBA923}"/>
                </a:ext>
              </a:extLst>
            </p:cNvPr>
            <p:cNvSpPr/>
            <p:nvPr/>
          </p:nvSpPr>
          <p:spPr>
            <a:xfrm>
              <a:off x="4577856" y="957875"/>
              <a:ext cx="238359" cy="604739"/>
            </a:xfrm>
            <a:custGeom>
              <a:avLst/>
              <a:gdLst/>
              <a:ahLst/>
              <a:cxnLst/>
              <a:rect l="l" t="t" r="r" b="b"/>
              <a:pathLst>
                <a:path w="5433" h="13784" extrusionOk="0">
                  <a:moveTo>
                    <a:pt x="2728" y="0"/>
                  </a:moveTo>
                  <a:lnTo>
                    <a:pt x="1364" y="2351"/>
                  </a:lnTo>
                  <a:lnTo>
                    <a:pt x="1" y="4698"/>
                  </a:lnTo>
                  <a:lnTo>
                    <a:pt x="1880" y="4702"/>
                  </a:lnTo>
                  <a:lnTo>
                    <a:pt x="1863" y="13779"/>
                  </a:lnTo>
                  <a:lnTo>
                    <a:pt x="3537" y="13783"/>
                  </a:lnTo>
                  <a:lnTo>
                    <a:pt x="3554" y="4706"/>
                  </a:lnTo>
                  <a:lnTo>
                    <a:pt x="5433" y="4711"/>
                  </a:lnTo>
                  <a:lnTo>
                    <a:pt x="5433" y="4711"/>
                  </a:lnTo>
                  <a:lnTo>
                    <a:pt x="4079" y="2356"/>
                  </a:lnTo>
                  <a:lnTo>
                    <a:pt x="27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1;p26">
              <a:extLst>
                <a:ext uri="{FF2B5EF4-FFF2-40B4-BE49-F238E27FC236}">
                  <a16:creationId xmlns:a16="http://schemas.microsoft.com/office/drawing/2014/main" id="{30869EC9-85E9-C1D9-3475-612265498975}"/>
                </a:ext>
              </a:extLst>
            </p:cNvPr>
            <p:cNvSpPr/>
            <p:nvPr/>
          </p:nvSpPr>
          <p:spPr>
            <a:xfrm>
              <a:off x="4437554" y="1301654"/>
              <a:ext cx="144253" cy="365414"/>
            </a:xfrm>
            <a:custGeom>
              <a:avLst/>
              <a:gdLst/>
              <a:ahLst/>
              <a:cxnLst/>
              <a:rect l="l" t="t" r="r" b="b"/>
              <a:pathLst>
                <a:path w="3288" h="8329" extrusionOk="0">
                  <a:moveTo>
                    <a:pt x="1648" y="0"/>
                  </a:moveTo>
                  <a:lnTo>
                    <a:pt x="827" y="1420"/>
                  </a:lnTo>
                  <a:lnTo>
                    <a:pt x="0" y="2840"/>
                  </a:lnTo>
                  <a:lnTo>
                    <a:pt x="1137" y="2840"/>
                  </a:lnTo>
                  <a:lnTo>
                    <a:pt x="1123" y="8329"/>
                  </a:lnTo>
                  <a:lnTo>
                    <a:pt x="2138" y="8329"/>
                  </a:lnTo>
                  <a:lnTo>
                    <a:pt x="2150" y="2845"/>
                  </a:lnTo>
                  <a:lnTo>
                    <a:pt x="3287" y="2845"/>
                  </a:lnTo>
                  <a:lnTo>
                    <a:pt x="2465" y="1420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172;p26">
              <a:extLst>
                <a:ext uri="{FF2B5EF4-FFF2-40B4-BE49-F238E27FC236}">
                  <a16:creationId xmlns:a16="http://schemas.microsoft.com/office/drawing/2014/main" id="{8139A492-47BC-A2DC-60E0-AF870D5BA4F4}"/>
                </a:ext>
              </a:extLst>
            </p:cNvPr>
            <p:cNvGrpSpPr/>
            <p:nvPr/>
          </p:nvGrpSpPr>
          <p:grpSpPr>
            <a:xfrm>
              <a:off x="8071692" y="3374463"/>
              <a:ext cx="777728" cy="1334382"/>
              <a:chOff x="7825967" y="3240163"/>
              <a:chExt cx="777728" cy="1334382"/>
            </a:xfrm>
          </p:grpSpPr>
          <p:sp>
            <p:nvSpPr>
              <p:cNvPr id="133" name="Google Shape;173;p26">
                <a:extLst>
                  <a:ext uri="{FF2B5EF4-FFF2-40B4-BE49-F238E27FC236}">
                    <a16:creationId xmlns:a16="http://schemas.microsoft.com/office/drawing/2014/main" id="{4621BFFB-41AC-3D06-08F4-570DBB62E268}"/>
                  </a:ext>
                </a:extLst>
              </p:cNvPr>
              <p:cNvSpPr/>
              <p:nvPr/>
            </p:nvSpPr>
            <p:spPr>
              <a:xfrm>
                <a:off x="7825967" y="3240163"/>
                <a:ext cx="777728" cy="1015297"/>
              </a:xfrm>
              <a:custGeom>
                <a:avLst/>
                <a:gdLst/>
                <a:ahLst/>
                <a:cxnLst/>
                <a:rect l="l" t="t" r="r" b="b"/>
                <a:pathLst>
                  <a:path w="17727" h="23142" extrusionOk="0">
                    <a:moveTo>
                      <a:pt x="15489" y="1"/>
                    </a:moveTo>
                    <a:cubicBezTo>
                      <a:pt x="15432" y="1"/>
                      <a:pt x="15375" y="3"/>
                      <a:pt x="15318" y="7"/>
                    </a:cubicBezTo>
                    <a:cubicBezTo>
                      <a:pt x="14405" y="82"/>
                      <a:pt x="13593" y="649"/>
                      <a:pt x="13011" y="1357"/>
                    </a:cubicBezTo>
                    <a:cubicBezTo>
                      <a:pt x="12429" y="2065"/>
                      <a:pt x="12046" y="2908"/>
                      <a:pt x="11647" y="3735"/>
                    </a:cubicBezTo>
                    <a:cubicBezTo>
                      <a:pt x="11250" y="4556"/>
                      <a:pt x="10822" y="5387"/>
                      <a:pt x="10179" y="6042"/>
                    </a:cubicBezTo>
                    <a:cubicBezTo>
                      <a:pt x="10021" y="6204"/>
                      <a:pt x="9812" y="6362"/>
                      <a:pt x="9595" y="6362"/>
                    </a:cubicBezTo>
                    <a:cubicBezTo>
                      <a:pt x="9560" y="6362"/>
                      <a:pt x="9524" y="6358"/>
                      <a:pt x="9489" y="6349"/>
                    </a:cubicBezTo>
                    <a:cubicBezTo>
                      <a:pt x="9235" y="6278"/>
                      <a:pt x="9104" y="5994"/>
                      <a:pt x="9077" y="5732"/>
                    </a:cubicBezTo>
                    <a:cubicBezTo>
                      <a:pt x="9056" y="5470"/>
                      <a:pt x="9099" y="5203"/>
                      <a:pt x="9043" y="4950"/>
                    </a:cubicBezTo>
                    <a:cubicBezTo>
                      <a:pt x="8926" y="4449"/>
                      <a:pt x="8401" y="4138"/>
                      <a:pt x="7885" y="4138"/>
                    </a:cubicBezTo>
                    <a:cubicBezTo>
                      <a:pt x="7767" y="4138"/>
                      <a:pt x="7648" y="4155"/>
                      <a:pt x="7536" y="4189"/>
                    </a:cubicBezTo>
                    <a:cubicBezTo>
                      <a:pt x="6933" y="4373"/>
                      <a:pt x="6508" y="4937"/>
                      <a:pt x="6324" y="5540"/>
                    </a:cubicBezTo>
                    <a:cubicBezTo>
                      <a:pt x="6141" y="6143"/>
                      <a:pt x="6159" y="6785"/>
                      <a:pt x="6176" y="7414"/>
                    </a:cubicBezTo>
                    <a:cubicBezTo>
                      <a:pt x="6211" y="8590"/>
                      <a:pt x="6251" y="9762"/>
                      <a:pt x="6285" y="10937"/>
                    </a:cubicBezTo>
                    <a:cubicBezTo>
                      <a:pt x="6303" y="11567"/>
                      <a:pt x="6259" y="12322"/>
                      <a:pt x="5713" y="12636"/>
                    </a:cubicBezTo>
                    <a:cubicBezTo>
                      <a:pt x="5557" y="12727"/>
                      <a:pt x="5385" y="12764"/>
                      <a:pt x="5207" y="12764"/>
                    </a:cubicBezTo>
                    <a:cubicBezTo>
                      <a:pt x="4931" y="12764"/>
                      <a:pt x="4643" y="12674"/>
                      <a:pt x="4393" y="12554"/>
                    </a:cubicBezTo>
                    <a:cubicBezTo>
                      <a:pt x="3760" y="12248"/>
                      <a:pt x="3222" y="11763"/>
                      <a:pt x="2850" y="11168"/>
                    </a:cubicBezTo>
                    <a:cubicBezTo>
                      <a:pt x="2575" y="10722"/>
                      <a:pt x="2352" y="10181"/>
                      <a:pt x="1872" y="9971"/>
                    </a:cubicBezTo>
                    <a:cubicBezTo>
                      <a:pt x="1749" y="9918"/>
                      <a:pt x="1620" y="9893"/>
                      <a:pt x="1491" y="9893"/>
                    </a:cubicBezTo>
                    <a:cubicBezTo>
                      <a:pt x="1011" y="9893"/>
                      <a:pt x="525" y="10234"/>
                      <a:pt x="293" y="10679"/>
                    </a:cubicBezTo>
                    <a:cubicBezTo>
                      <a:pt x="1" y="11238"/>
                      <a:pt x="89" y="11908"/>
                      <a:pt x="84" y="12541"/>
                    </a:cubicBezTo>
                    <a:cubicBezTo>
                      <a:pt x="45" y="16339"/>
                      <a:pt x="897" y="20543"/>
                      <a:pt x="4253" y="22737"/>
                    </a:cubicBezTo>
                    <a:cubicBezTo>
                      <a:pt x="5087" y="23016"/>
                      <a:pt x="5896" y="23142"/>
                      <a:pt x="6699" y="23142"/>
                    </a:cubicBezTo>
                    <a:cubicBezTo>
                      <a:pt x="7856" y="23142"/>
                      <a:pt x="9000" y="22880"/>
                      <a:pt x="10192" y="22439"/>
                    </a:cubicBezTo>
                    <a:cubicBezTo>
                      <a:pt x="12207" y="21696"/>
                      <a:pt x="13976" y="20341"/>
                      <a:pt x="15340" y="18681"/>
                    </a:cubicBezTo>
                    <a:cubicBezTo>
                      <a:pt x="15733" y="18205"/>
                      <a:pt x="16100" y="17689"/>
                      <a:pt x="16271" y="17099"/>
                    </a:cubicBezTo>
                    <a:cubicBezTo>
                      <a:pt x="16441" y="16509"/>
                      <a:pt x="16393" y="15827"/>
                      <a:pt x="16013" y="15342"/>
                    </a:cubicBezTo>
                    <a:cubicBezTo>
                      <a:pt x="15660" y="14896"/>
                      <a:pt x="15103" y="14708"/>
                      <a:pt x="14524" y="14708"/>
                    </a:cubicBezTo>
                    <a:cubicBezTo>
                      <a:pt x="14152" y="14708"/>
                      <a:pt x="13771" y="14786"/>
                      <a:pt x="13430" y="14923"/>
                    </a:cubicBezTo>
                    <a:cubicBezTo>
                      <a:pt x="12963" y="15111"/>
                      <a:pt x="12530" y="15381"/>
                      <a:pt x="12040" y="15486"/>
                    </a:cubicBezTo>
                    <a:cubicBezTo>
                      <a:pt x="11936" y="15508"/>
                      <a:pt x="11828" y="15519"/>
                      <a:pt x="11719" y="15519"/>
                    </a:cubicBezTo>
                    <a:cubicBezTo>
                      <a:pt x="11316" y="15519"/>
                      <a:pt x="10910" y="15366"/>
                      <a:pt x="10721" y="15018"/>
                    </a:cubicBezTo>
                    <a:cubicBezTo>
                      <a:pt x="10481" y="14582"/>
                      <a:pt x="10695" y="14009"/>
                      <a:pt x="11066" y="13673"/>
                    </a:cubicBezTo>
                    <a:cubicBezTo>
                      <a:pt x="11437" y="13340"/>
                      <a:pt x="11927" y="13179"/>
                      <a:pt x="12395" y="12999"/>
                    </a:cubicBezTo>
                    <a:cubicBezTo>
                      <a:pt x="13692" y="12493"/>
                      <a:pt x="14904" y="11767"/>
                      <a:pt x="15957" y="10853"/>
                    </a:cubicBezTo>
                    <a:cubicBezTo>
                      <a:pt x="16481" y="10399"/>
                      <a:pt x="17010" y="9713"/>
                      <a:pt x="16734" y="9076"/>
                    </a:cubicBezTo>
                    <a:cubicBezTo>
                      <a:pt x="16534" y="8616"/>
                      <a:pt x="15987" y="8411"/>
                      <a:pt x="15489" y="8362"/>
                    </a:cubicBezTo>
                    <a:cubicBezTo>
                      <a:pt x="14991" y="8319"/>
                      <a:pt x="14475" y="8380"/>
                      <a:pt x="13994" y="8237"/>
                    </a:cubicBezTo>
                    <a:cubicBezTo>
                      <a:pt x="13575" y="8105"/>
                      <a:pt x="13159" y="7699"/>
                      <a:pt x="13286" y="7275"/>
                    </a:cubicBezTo>
                    <a:cubicBezTo>
                      <a:pt x="13361" y="7043"/>
                      <a:pt x="13575" y="6881"/>
                      <a:pt x="13771" y="6737"/>
                    </a:cubicBezTo>
                    <a:cubicBezTo>
                      <a:pt x="14868" y="5929"/>
                      <a:pt x="15848" y="4963"/>
                      <a:pt x="16669" y="3874"/>
                    </a:cubicBezTo>
                    <a:cubicBezTo>
                      <a:pt x="17224" y="3144"/>
                      <a:pt x="17726" y="2232"/>
                      <a:pt x="17473" y="1349"/>
                    </a:cubicBezTo>
                    <a:cubicBezTo>
                      <a:pt x="17235" y="521"/>
                      <a:pt x="16351" y="1"/>
                      <a:pt x="15489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4;p26">
                <a:extLst>
                  <a:ext uri="{FF2B5EF4-FFF2-40B4-BE49-F238E27FC236}">
                    <a16:creationId xmlns:a16="http://schemas.microsoft.com/office/drawing/2014/main" id="{2A4C237D-AC7C-9D1B-C594-FE89F4B2F13F}"/>
                  </a:ext>
                </a:extLst>
              </p:cNvPr>
              <p:cNvSpPr/>
              <p:nvPr/>
            </p:nvSpPr>
            <p:spPr>
              <a:xfrm>
                <a:off x="8008869" y="3262319"/>
                <a:ext cx="542308" cy="1312226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29910" extrusionOk="0">
                    <a:moveTo>
                      <a:pt x="12360" y="1"/>
                    </a:moveTo>
                    <a:lnTo>
                      <a:pt x="12360" y="1"/>
                    </a:lnTo>
                    <a:cubicBezTo>
                      <a:pt x="12360" y="1"/>
                      <a:pt x="12334" y="17"/>
                      <a:pt x="12290" y="53"/>
                    </a:cubicBezTo>
                    <a:cubicBezTo>
                      <a:pt x="12246" y="92"/>
                      <a:pt x="12181" y="148"/>
                      <a:pt x="12098" y="219"/>
                    </a:cubicBezTo>
                    <a:cubicBezTo>
                      <a:pt x="11931" y="364"/>
                      <a:pt x="11687" y="577"/>
                      <a:pt x="11377" y="866"/>
                    </a:cubicBezTo>
                    <a:cubicBezTo>
                      <a:pt x="10761" y="1443"/>
                      <a:pt x="9900" y="2316"/>
                      <a:pt x="8973" y="3505"/>
                    </a:cubicBezTo>
                    <a:cubicBezTo>
                      <a:pt x="8506" y="4099"/>
                      <a:pt x="8024" y="4773"/>
                      <a:pt x="7522" y="5503"/>
                    </a:cubicBezTo>
                    <a:cubicBezTo>
                      <a:pt x="7020" y="6232"/>
                      <a:pt x="6491" y="7018"/>
                      <a:pt x="5962" y="7867"/>
                    </a:cubicBezTo>
                    <a:cubicBezTo>
                      <a:pt x="5438" y="8714"/>
                      <a:pt x="4914" y="9619"/>
                      <a:pt x="4446" y="10602"/>
                    </a:cubicBezTo>
                    <a:cubicBezTo>
                      <a:pt x="4210" y="11092"/>
                      <a:pt x="4000" y="11603"/>
                      <a:pt x="3790" y="12123"/>
                    </a:cubicBezTo>
                    <a:cubicBezTo>
                      <a:pt x="3576" y="12643"/>
                      <a:pt x="3367" y="13168"/>
                      <a:pt x="3147" y="13700"/>
                    </a:cubicBezTo>
                    <a:cubicBezTo>
                      <a:pt x="2292" y="15838"/>
                      <a:pt x="1544" y="17905"/>
                      <a:pt x="1028" y="19832"/>
                    </a:cubicBezTo>
                    <a:cubicBezTo>
                      <a:pt x="503" y="21760"/>
                      <a:pt x="211" y="23543"/>
                      <a:pt x="110" y="25046"/>
                    </a:cubicBezTo>
                    <a:cubicBezTo>
                      <a:pt x="1" y="26553"/>
                      <a:pt x="75" y="27777"/>
                      <a:pt x="172" y="28616"/>
                    </a:cubicBezTo>
                    <a:cubicBezTo>
                      <a:pt x="267" y="29455"/>
                      <a:pt x="372" y="29909"/>
                      <a:pt x="372" y="29909"/>
                    </a:cubicBezTo>
                    <a:cubicBezTo>
                      <a:pt x="372" y="29909"/>
                      <a:pt x="372" y="29879"/>
                      <a:pt x="364" y="29822"/>
                    </a:cubicBezTo>
                    <a:cubicBezTo>
                      <a:pt x="355" y="29761"/>
                      <a:pt x="346" y="29683"/>
                      <a:pt x="329" y="29574"/>
                    </a:cubicBezTo>
                    <a:cubicBezTo>
                      <a:pt x="294" y="29354"/>
                      <a:pt x="251" y="29031"/>
                      <a:pt x="206" y="28612"/>
                    </a:cubicBezTo>
                    <a:cubicBezTo>
                      <a:pt x="124" y="27773"/>
                      <a:pt x="63" y="26553"/>
                      <a:pt x="176" y="25050"/>
                    </a:cubicBezTo>
                    <a:cubicBezTo>
                      <a:pt x="289" y="23551"/>
                      <a:pt x="587" y="21777"/>
                      <a:pt x="1112" y="19854"/>
                    </a:cubicBezTo>
                    <a:cubicBezTo>
                      <a:pt x="1636" y="17932"/>
                      <a:pt x="2383" y="15873"/>
                      <a:pt x="3236" y="13736"/>
                    </a:cubicBezTo>
                    <a:cubicBezTo>
                      <a:pt x="3454" y="13202"/>
                      <a:pt x="3668" y="12678"/>
                      <a:pt x="3877" y="12158"/>
                    </a:cubicBezTo>
                    <a:cubicBezTo>
                      <a:pt x="4087" y="11638"/>
                      <a:pt x="4293" y="11131"/>
                      <a:pt x="4529" y="10642"/>
                    </a:cubicBezTo>
                    <a:cubicBezTo>
                      <a:pt x="4992" y="9667"/>
                      <a:pt x="5517" y="8758"/>
                      <a:pt x="6041" y="7910"/>
                    </a:cubicBezTo>
                    <a:cubicBezTo>
                      <a:pt x="6560" y="7067"/>
                      <a:pt x="7090" y="6280"/>
                      <a:pt x="7588" y="5546"/>
                    </a:cubicBezTo>
                    <a:cubicBezTo>
                      <a:pt x="8086" y="4816"/>
                      <a:pt x="8567" y="4144"/>
                      <a:pt x="9025" y="3549"/>
                    </a:cubicBezTo>
                    <a:cubicBezTo>
                      <a:pt x="9943" y="2351"/>
                      <a:pt x="10795" y="1477"/>
                      <a:pt x="11403" y="892"/>
                    </a:cubicBezTo>
                    <a:cubicBezTo>
                      <a:pt x="11705" y="604"/>
                      <a:pt x="11949" y="380"/>
                      <a:pt x="12111" y="232"/>
                    </a:cubicBezTo>
                    <a:cubicBezTo>
                      <a:pt x="12194" y="158"/>
                      <a:pt x="12255" y="101"/>
                      <a:pt x="12298" y="61"/>
                    </a:cubicBezTo>
                    <a:cubicBezTo>
                      <a:pt x="12338" y="23"/>
                      <a:pt x="12360" y="1"/>
                      <a:pt x="1236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5;p26">
                <a:extLst>
                  <a:ext uri="{FF2B5EF4-FFF2-40B4-BE49-F238E27FC236}">
                    <a16:creationId xmlns:a16="http://schemas.microsoft.com/office/drawing/2014/main" id="{EDB8B8E1-0544-66E6-8A84-2A00CC96762C}"/>
                  </a:ext>
                </a:extLst>
              </p:cNvPr>
              <p:cNvSpPr/>
              <p:nvPr/>
            </p:nvSpPr>
            <p:spPr>
              <a:xfrm>
                <a:off x="8156322" y="3423942"/>
                <a:ext cx="48962" cy="303159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6910" extrusionOk="0">
                    <a:moveTo>
                      <a:pt x="6" y="0"/>
                    </a:moveTo>
                    <a:cubicBezTo>
                      <a:pt x="0" y="0"/>
                      <a:pt x="14" y="97"/>
                      <a:pt x="53" y="272"/>
                    </a:cubicBezTo>
                    <a:cubicBezTo>
                      <a:pt x="88" y="446"/>
                      <a:pt x="137" y="695"/>
                      <a:pt x="198" y="1006"/>
                    </a:cubicBezTo>
                    <a:cubicBezTo>
                      <a:pt x="311" y="1630"/>
                      <a:pt x="442" y="2491"/>
                      <a:pt x="565" y="3453"/>
                    </a:cubicBezTo>
                    <a:cubicBezTo>
                      <a:pt x="692" y="4409"/>
                      <a:pt x="805" y="5275"/>
                      <a:pt x="910" y="5900"/>
                    </a:cubicBezTo>
                    <a:cubicBezTo>
                      <a:pt x="962" y="6214"/>
                      <a:pt x="1006" y="6468"/>
                      <a:pt x="1041" y="6638"/>
                    </a:cubicBezTo>
                    <a:cubicBezTo>
                      <a:pt x="1075" y="6813"/>
                      <a:pt x="1102" y="6910"/>
                      <a:pt x="1107" y="6910"/>
                    </a:cubicBezTo>
                    <a:cubicBezTo>
                      <a:pt x="1115" y="6906"/>
                      <a:pt x="1102" y="6809"/>
                      <a:pt x="1081" y="6634"/>
                    </a:cubicBezTo>
                    <a:cubicBezTo>
                      <a:pt x="1054" y="6442"/>
                      <a:pt x="1019" y="6192"/>
                      <a:pt x="976" y="5891"/>
                    </a:cubicBezTo>
                    <a:cubicBezTo>
                      <a:pt x="892" y="5248"/>
                      <a:pt x="783" y="4388"/>
                      <a:pt x="661" y="3439"/>
                    </a:cubicBezTo>
                    <a:cubicBezTo>
                      <a:pt x="538" y="2479"/>
                      <a:pt x="394" y="1613"/>
                      <a:pt x="263" y="992"/>
                    </a:cubicBezTo>
                    <a:cubicBezTo>
                      <a:pt x="198" y="682"/>
                      <a:pt x="137" y="433"/>
                      <a:pt x="88" y="262"/>
                    </a:cubicBezTo>
                    <a:cubicBezTo>
                      <a:pt x="40" y="92"/>
                      <a:pt x="10" y="0"/>
                      <a:pt x="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6;p26">
                <a:extLst>
                  <a:ext uri="{FF2B5EF4-FFF2-40B4-BE49-F238E27FC236}">
                    <a16:creationId xmlns:a16="http://schemas.microsoft.com/office/drawing/2014/main" id="{36080C74-5285-4623-0077-87634D1A2A43}"/>
                  </a:ext>
                </a:extLst>
              </p:cNvPr>
              <p:cNvSpPr/>
              <p:nvPr/>
            </p:nvSpPr>
            <p:spPr>
              <a:xfrm>
                <a:off x="8204844" y="3651900"/>
                <a:ext cx="358394" cy="75197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1714" extrusionOk="0">
                    <a:moveTo>
                      <a:pt x="8085" y="0"/>
                    </a:moveTo>
                    <a:cubicBezTo>
                      <a:pt x="8019" y="0"/>
                      <a:pt x="7936" y="5"/>
                      <a:pt x="7841" y="9"/>
                    </a:cubicBezTo>
                    <a:cubicBezTo>
                      <a:pt x="7631" y="18"/>
                      <a:pt x="7325" y="40"/>
                      <a:pt x="6944" y="84"/>
                    </a:cubicBezTo>
                    <a:cubicBezTo>
                      <a:pt x="6193" y="163"/>
                      <a:pt x="5157" y="324"/>
                      <a:pt x="4025" y="560"/>
                    </a:cubicBezTo>
                    <a:cubicBezTo>
                      <a:pt x="2894" y="800"/>
                      <a:pt x="1879" y="1075"/>
                      <a:pt x="1159" y="1303"/>
                    </a:cubicBezTo>
                    <a:cubicBezTo>
                      <a:pt x="796" y="1412"/>
                      <a:pt x="503" y="1517"/>
                      <a:pt x="306" y="1587"/>
                    </a:cubicBezTo>
                    <a:cubicBezTo>
                      <a:pt x="215" y="1622"/>
                      <a:pt x="140" y="1652"/>
                      <a:pt x="80" y="1674"/>
                    </a:cubicBezTo>
                    <a:cubicBezTo>
                      <a:pt x="27" y="1696"/>
                      <a:pt x="1" y="1710"/>
                      <a:pt x="1" y="1714"/>
                    </a:cubicBezTo>
                    <a:cubicBezTo>
                      <a:pt x="1" y="1714"/>
                      <a:pt x="31" y="1710"/>
                      <a:pt x="84" y="1696"/>
                    </a:cubicBezTo>
                    <a:cubicBezTo>
                      <a:pt x="149" y="1674"/>
                      <a:pt x="227" y="1652"/>
                      <a:pt x="320" y="1622"/>
                    </a:cubicBezTo>
                    <a:cubicBezTo>
                      <a:pt x="520" y="1561"/>
                      <a:pt x="814" y="1468"/>
                      <a:pt x="1176" y="1369"/>
                    </a:cubicBezTo>
                    <a:cubicBezTo>
                      <a:pt x="1901" y="1154"/>
                      <a:pt x="2916" y="892"/>
                      <a:pt x="4043" y="651"/>
                    </a:cubicBezTo>
                    <a:cubicBezTo>
                      <a:pt x="5175" y="415"/>
                      <a:pt x="6206" y="245"/>
                      <a:pt x="6954" y="149"/>
                    </a:cubicBezTo>
                    <a:cubicBezTo>
                      <a:pt x="7329" y="97"/>
                      <a:pt x="7635" y="66"/>
                      <a:pt x="7845" y="44"/>
                    </a:cubicBezTo>
                    <a:cubicBezTo>
                      <a:pt x="7941" y="36"/>
                      <a:pt x="8019" y="26"/>
                      <a:pt x="8085" y="18"/>
                    </a:cubicBezTo>
                    <a:cubicBezTo>
                      <a:pt x="8142" y="14"/>
                      <a:pt x="8168" y="5"/>
                      <a:pt x="8168" y="5"/>
                    </a:cubicBezTo>
                    <a:cubicBezTo>
                      <a:pt x="8168" y="0"/>
                      <a:pt x="8142" y="0"/>
                      <a:pt x="808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7;p26">
                <a:extLst>
                  <a:ext uri="{FF2B5EF4-FFF2-40B4-BE49-F238E27FC236}">
                    <a16:creationId xmlns:a16="http://schemas.microsoft.com/office/drawing/2014/main" id="{BD9B5A34-8107-891D-6A3A-8C9B6901BEB4}"/>
                  </a:ext>
                </a:extLst>
              </p:cNvPr>
              <p:cNvSpPr/>
              <p:nvPr/>
            </p:nvSpPr>
            <p:spPr>
              <a:xfrm>
                <a:off x="7865277" y="3676029"/>
                <a:ext cx="192556" cy="449649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10249" extrusionOk="0">
                    <a:moveTo>
                      <a:pt x="1" y="1"/>
                    </a:moveTo>
                    <a:cubicBezTo>
                      <a:pt x="1" y="6"/>
                      <a:pt x="14" y="41"/>
                      <a:pt x="40" y="111"/>
                    </a:cubicBezTo>
                    <a:cubicBezTo>
                      <a:pt x="75" y="184"/>
                      <a:pt x="119" y="285"/>
                      <a:pt x="171" y="408"/>
                    </a:cubicBezTo>
                    <a:cubicBezTo>
                      <a:pt x="289" y="678"/>
                      <a:pt x="452" y="1045"/>
                      <a:pt x="648" y="1501"/>
                    </a:cubicBezTo>
                    <a:cubicBezTo>
                      <a:pt x="1049" y="2427"/>
                      <a:pt x="1574" y="3716"/>
                      <a:pt x="2151" y="5145"/>
                    </a:cubicBezTo>
                    <a:cubicBezTo>
                      <a:pt x="2723" y="6570"/>
                      <a:pt x="3261" y="7859"/>
                      <a:pt x="3677" y="8776"/>
                    </a:cubicBezTo>
                    <a:cubicBezTo>
                      <a:pt x="3886" y="9236"/>
                      <a:pt x="4061" y="9607"/>
                      <a:pt x="4183" y="9860"/>
                    </a:cubicBezTo>
                    <a:cubicBezTo>
                      <a:pt x="4244" y="9978"/>
                      <a:pt x="4292" y="10075"/>
                      <a:pt x="4332" y="10148"/>
                    </a:cubicBezTo>
                    <a:cubicBezTo>
                      <a:pt x="4367" y="10214"/>
                      <a:pt x="4385" y="10249"/>
                      <a:pt x="4389" y="10249"/>
                    </a:cubicBezTo>
                    <a:cubicBezTo>
                      <a:pt x="4389" y="10245"/>
                      <a:pt x="4375" y="10210"/>
                      <a:pt x="4349" y="10140"/>
                    </a:cubicBezTo>
                    <a:cubicBezTo>
                      <a:pt x="4314" y="10065"/>
                      <a:pt x="4270" y="9965"/>
                      <a:pt x="4218" y="9843"/>
                    </a:cubicBezTo>
                    <a:cubicBezTo>
                      <a:pt x="4100" y="9571"/>
                      <a:pt x="3939" y="9204"/>
                      <a:pt x="3738" y="8750"/>
                    </a:cubicBezTo>
                    <a:cubicBezTo>
                      <a:pt x="3340" y="7824"/>
                      <a:pt x="2811" y="6535"/>
                      <a:pt x="2239" y="5110"/>
                    </a:cubicBezTo>
                    <a:cubicBezTo>
                      <a:pt x="1666" y="3681"/>
                      <a:pt x="1128" y="2392"/>
                      <a:pt x="708" y="1474"/>
                    </a:cubicBezTo>
                    <a:cubicBezTo>
                      <a:pt x="504" y="1015"/>
                      <a:pt x="329" y="644"/>
                      <a:pt x="206" y="390"/>
                    </a:cubicBezTo>
                    <a:cubicBezTo>
                      <a:pt x="145" y="272"/>
                      <a:pt x="97" y="176"/>
                      <a:pt x="58" y="101"/>
                    </a:cubicBezTo>
                    <a:cubicBezTo>
                      <a:pt x="23" y="36"/>
                      <a:pt x="6" y="1"/>
                      <a:pt x="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8;p26">
                <a:extLst>
                  <a:ext uri="{FF2B5EF4-FFF2-40B4-BE49-F238E27FC236}">
                    <a16:creationId xmlns:a16="http://schemas.microsoft.com/office/drawing/2014/main" id="{435CCD74-0C4A-488D-2D93-904BC8D5A756}"/>
                  </a:ext>
                </a:extLst>
              </p:cNvPr>
              <p:cNvSpPr/>
              <p:nvPr/>
            </p:nvSpPr>
            <p:spPr>
              <a:xfrm>
                <a:off x="8057610" y="3961942"/>
                <a:ext cx="474920" cy="163732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732" extrusionOk="0">
                    <a:moveTo>
                      <a:pt x="10825" y="0"/>
                    </a:moveTo>
                    <a:cubicBezTo>
                      <a:pt x="10820" y="0"/>
                      <a:pt x="10782" y="8"/>
                      <a:pt x="10707" y="26"/>
                    </a:cubicBezTo>
                    <a:cubicBezTo>
                      <a:pt x="10628" y="53"/>
                      <a:pt x="10519" y="83"/>
                      <a:pt x="10388" y="123"/>
                    </a:cubicBezTo>
                    <a:cubicBezTo>
                      <a:pt x="10112" y="206"/>
                      <a:pt x="9711" y="333"/>
                      <a:pt x="9217" y="490"/>
                    </a:cubicBezTo>
                    <a:cubicBezTo>
                      <a:pt x="8234" y="813"/>
                      <a:pt x="6883" y="1285"/>
                      <a:pt x="5397" y="1822"/>
                    </a:cubicBezTo>
                    <a:cubicBezTo>
                      <a:pt x="3912" y="2360"/>
                      <a:pt x="2565" y="2840"/>
                      <a:pt x="1586" y="3177"/>
                    </a:cubicBezTo>
                    <a:cubicBezTo>
                      <a:pt x="1106" y="3343"/>
                      <a:pt x="713" y="3479"/>
                      <a:pt x="424" y="3575"/>
                    </a:cubicBezTo>
                    <a:cubicBezTo>
                      <a:pt x="297" y="3623"/>
                      <a:pt x="193" y="3657"/>
                      <a:pt x="110" y="3684"/>
                    </a:cubicBezTo>
                    <a:cubicBezTo>
                      <a:pt x="39" y="3710"/>
                      <a:pt x="1" y="3728"/>
                      <a:pt x="5" y="3732"/>
                    </a:cubicBezTo>
                    <a:cubicBezTo>
                      <a:pt x="5" y="3732"/>
                      <a:pt x="44" y="3723"/>
                      <a:pt x="118" y="3706"/>
                    </a:cubicBezTo>
                    <a:cubicBezTo>
                      <a:pt x="201" y="3679"/>
                      <a:pt x="306" y="3649"/>
                      <a:pt x="437" y="3610"/>
                    </a:cubicBezTo>
                    <a:cubicBezTo>
                      <a:pt x="717" y="3532"/>
                      <a:pt x="1114" y="3405"/>
                      <a:pt x="1608" y="3243"/>
                    </a:cubicBezTo>
                    <a:cubicBezTo>
                      <a:pt x="2591" y="2919"/>
                      <a:pt x="3942" y="2447"/>
                      <a:pt x="5428" y="1910"/>
                    </a:cubicBezTo>
                    <a:cubicBezTo>
                      <a:pt x="6913" y="1372"/>
                      <a:pt x="8260" y="892"/>
                      <a:pt x="9239" y="555"/>
                    </a:cubicBezTo>
                    <a:cubicBezTo>
                      <a:pt x="9723" y="389"/>
                      <a:pt x="10117" y="254"/>
                      <a:pt x="10401" y="157"/>
                    </a:cubicBezTo>
                    <a:cubicBezTo>
                      <a:pt x="10528" y="113"/>
                      <a:pt x="10633" y="75"/>
                      <a:pt x="10716" y="48"/>
                    </a:cubicBezTo>
                    <a:cubicBezTo>
                      <a:pt x="10786" y="22"/>
                      <a:pt x="10825" y="4"/>
                      <a:pt x="1082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" name="Google Shape;179;p26">
              <a:extLst>
                <a:ext uri="{FF2B5EF4-FFF2-40B4-BE49-F238E27FC236}">
                  <a16:creationId xmlns:a16="http://schemas.microsoft.com/office/drawing/2014/main" id="{8B6838B4-692E-AE71-4671-778134F76D3B}"/>
                </a:ext>
              </a:extLst>
            </p:cNvPr>
            <p:cNvSpPr/>
            <p:nvPr/>
          </p:nvSpPr>
          <p:spPr>
            <a:xfrm>
              <a:off x="3503875" y="4691494"/>
              <a:ext cx="5958719" cy="5089"/>
            </a:xfrm>
            <a:custGeom>
              <a:avLst/>
              <a:gdLst/>
              <a:ahLst/>
              <a:cxnLst/>
              <a:rect l="l" t="t" r="r" b="b"/>
              <a:pathLst>
                <a:path w="135819" h="116" extrusionOk="0">
                  <a:moveTo>
                    <a:pt x="67912" y="1"/>
                  </a:moveTo>
                  <a:cubicBezTo>
                    <a:pt x="30398" y="1"/>
                    <a:pt x="0" y="27"/>
                    <a:pt x="0" y="59"/>
                  </a:cubicBezTo>
                  <a:cubicBezTo>
                    <a:pt x="0" y="89"/>
                    <a:pt x="30398" y="115"/>
                    <a:pt x="67912" y="115"/>
                  </a:cubicBezTo>
                  <a:cubicBezTo>
                    <a:pt x="105412" y="115"/>
                    <a:pt x="135819" y="89"/>
                    <a:pt x="135819" y="59"/>
                  </a:cubicBezTo>
                  <a:cubicBezTo>
                    <a:pt x="135819" y="27"/>
                    <a:pt x="105412" y="1"/>
                    <a:pt x="6791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80;p26">
              <a:extLst>
                <a:ext uri="{FF2B5EF4-FFF2-40B4-BE49-F238E27FC236}">
                  <a16:creationId xmlns:a16="http://schemas.microsoft.com/office/drawing/2014/main" id="{ADB16B7C-07D3-AC3D-C58A-D21305AE3D93}"/>
                </a:ext>
              </a:extLst>
            </p:cNvPr>
            <p:cNvGrpSpPr/>
            <p:nvPr/>
          </p:nvGrpSpPr>
          <p:grpSpPr>
            <a:xfrm>
              <a:off x="3929256" y="3919614"/>
              <a:ext cx="576962" cy="773332"/>
              <a:chOff x="3429656" y="3785314"/>
              <a:chExt cx="576962" cy="773332"/>
            </a:xfrm>
          </p:grpSpPr>
          <p:sp>
            <p:nvSpPr>
              <p:cNvPr id="141" name="Google Shape;181;p26">
                <a:extLst>
                  <a:ext uri="{FF2B5EF4-FFF2-40B4-BE49-F238E27FC236}">
                    <a16:creationId xmlns:a16="http://schemas.microsoft.com/office/drawing/2014/main" id="{A4CBF1D3-9400-8E75-2172-C40C1DBEFADA}"/>
                  </a:ext>
                </a:extLst>
              </p:cNvPr>
              <p:cNvSpPr/>
              <p:nvPr/>
            </p:nvSpPr>
            <p:spPr>
              <a:xfrm>
                <a:off x="3429656" y="4237325"/>
                <a:ext cx="230725" cy="140304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3198" extrusionOk="0">
                    <a:moveTo>
                      <a:pt x="2536" y="0"/>
                    </a:moveTo>
                    <a:cubicBezTo>
                      <a:pt x="2246" y="0"/>
                      <a:pt x="1955" y="26"/>
                      <a:pt x="1670" y="73"/>
                    </a:cubicBezTo>
                    <a:cubicBezTo>
                      <a:pt x="1198" y="151"/>
                      <a:pt x="704" y="291"/>
                      <a:pt x="381" y="645"/>
                    </a:cubicBezTo>
                    <a:cubicBezTo>
                      <a:pt x="63" y="1004"/>
                      <a:pt x="1" y="1628"/>
                      <a:pt x="368" y="1930"/>
                    </a:cubicBezTo>
                    <a:cubicBezTo>
                      <a:pt x="577" y="2103"/>
                      <a:pt x="860" y="2136"/>
                      <a:pt x="1128" y="2136"/>
                    </a:cubicBezTo>
                    <a:cubicBezTo>
                      <a:pt x="1146" y="2136"/>
                      <a:pt x="1163" y="2136"/>
                      <a:pt x="1181" y="2136"/>
                    </a:cubicBezTo>
                    <a:cubicBezTo>
                      <a:pt x="1442" y="2134"/>
                      <a:pt x="1713" y="2116"/>
                      <a:pt x="1979" y="2116"/>
                    </a:cubicBezTo>
                    <a:cubicBezTo>
                      <a:pt x="2417" y="2116"/>
                      <a:pt x="2840" y="2166"/>
                      <a:pt x="3183" y="2424"/>
                    </a:cubicBezTo>
                    <a:cubicBezTo>
                      <a:pt x="3497" y="2660"/>
                      <a:pt x="3707" y="3054"/>
                      <a:pt x="4083" y="3167"/>
                    </a:cubicBezTo>
                    <a:cubicBezTo>
                      <a:pt x="4150" y="3188"/>
                      <a:pt x="4219" y="3197"/>
                      <a:pt x="4288" y="3197"/>
                    </a:cubicBezTo>
                    <a:cubicBezTo>
                      <a:pt x="4595" y="3197"/>
                      <a:pt x="4900" y="3005"/>
                      <a:pt x="5057" y="2735"/>
                    </a:cubicBezTo>
                    <a:cubicBezTo>
                      <a:pt x="5254" y="2402"/>
                      <a:pt x="5258" y="1987"/>
                      <a:pt x="5166" y="1616"/>
                    </a:cubicBezTo>
                    <a:cubicBezTo>
                      <a:pt x="5166" y="1616"/>
                      <a:pt x="5075" y="803"/>
                      <a:pt x="4275" y="387"/>
                    </a:cubicBezTo>
                    <a:cubicBezTo>
                      <a:pt x="3740" y="113"/>
                      <a:pt x="3140" y="0"/>
                      <a:pt x="253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82;p26">
                <a:extLst>
                  <a:ext uri="{FF2B5EF4-FFF2-40B4-BE49-F238E27FC236}">
                    <a16:creationId xmlns:a16="http://schemas.microsoft.com/office/drawing/2014/main" id="{A02EB04C-93B1-8310-8227-64DD469878A4}"/>
                  </a:ext>
                </a:extLst>
              </p:cNvPr>
              <p:cNvSpPr/>
              <p:nvPr/>
            </p:nvSpPr>
            <p:spPr>
              <a:xfrm>
                <a:off x="3554866" y="3785314"/>
                <a:ext cx="162065" cy="334616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7627" extrusionOk="0">
                    <a:moveTo>
                      <a:pt x="1509" y="1"/>
                    </a:moveTo>
                    <a:cubicBezTo>
                      <a:pt x="1180" y="1"/>
                      <a:pt x="849" y="163"/>
                      <a:pt x="621" y="408"/>
                    </a:cubicBezTo>
                    <a:cubicBezTo>
                      <a:pt x="337" y="709"/>
                      <a:pt x="184" y="1111"/>
                      <a:pt x="97" y="1517"/>
                    </a:cubicBezTo>
                    <a:cubicBezTo>
                      <a:pt x="31" y="1846"/>
                      <a:pt x="0" y="2177"/>
                      <a:pt x="0" y="2509"/>
                    </a:cubicBezTo>
                    <a:cubicBezTo>
                      <a:pt x="0" y="3550"/>
                      <a:pt x="293" y="4599"/>
                      <a:pt x="582" y="5608"/>
                    </a:cubicBezTo>
                    <a:cubicBezTo>
                      <a:pt x="753" y="6194"/>
                      <a:pt x="936" y="6806"/>
                      <a:pt x="1373" y="7229"/>
                    </a:cubicBezTo>
                    <a:cubicBezTo>
                      <a:pt x="1609" y="7457"/>
                      <a:pt x="1993" y="7627"/>
                      <a:pt x="2374" y="7627"/>
                    </a:cubicBezTo>
                    <a:cubicBezTo>
                      <a:pt x="2697" y="7627"/>
                      <a:pt x="3012" y="7505"/>
                      <a:pt x="3235" y="7185"/>
                    </a:cubicBezTo>
                    <a:cubicBezTo>
                      <a:pt x="3611" y="6640"/>
                      <a:pt x="3693" y="5944"/>
                      <a:pt x="3693" y="5281"/>
                    </a:cubicBezTo>
                    <a:lnTo>
                      <a:pt x="3693" y="5250"/>
                    </a:lnTo>
                    <a:cubicBezTo>
                      <a:pt x="3689" y="3808"/>
                      <a:pt x="3357" y="2366"/>
                      <a:pt x="2727" y="1063"/>
                    </a:cubicBezTo>
                    <a:cubicBezTo>
                      <a:pt x="2518" y="622"/>
                      <a:pt x="2221" y="158"/>
                      <a:pt x="1745" y="32"/>
                    </a:cubicBezTo>
                    <a:cubicBezTo>
                      <a:pt x="1666" y="10"/>
                      <a:pt x="1587" y="1"/>
                      <a:pt x="1509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83;p26">
                <a:extLst>
                  <a:ext uri="{FF2B5EF4-FFF2-40B4-BE49-F238E27FC236}">
                    <a16:creationId xmlns:a16="http://schemas.microsoft.com/office/drawing/2014/main" id="{196EB864-1797-E441-A8B2-B8DBC0FF543E}"/>
                  </a:ext>
                </a:extLst>
              </p:cNvPr>
              <p:cNvSpPr/>
              <p:nvPr/>
            </p:nvSpPr>
            <p:spPr>
              <a:xfrm>
                <a:off x="3727853" y="3883016"/>
                <a:ext cx="278766" cy="276572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6304" extrusionOk="0">
                    <a:moveTo>
                      <a:pt x="5006" y="0"/>
                    </a:moveTo>
                    <a:cubicBezTo>
                      <a:pt x="4686" y="0"/>
                      <a:pt x="4367" y="87"/>
                      <a:pt x="4064" y="195"/>
                    </a:cubicBezTo>
                    <a:cubicBezTo>
                      <a:pt x="3159" y="514"/>
                      <a:pt x="2320" y="1008"/>
                      <a:pt x="1604" y="1646"/>
                    </a:cubicBezTo>
                    <a:cubicBezTo>
                      <a:pt x="996" y="2188"/>
                      <a:pt x="467" y="2852"/>
                      <a:pt x="231" y="3635"/>
                    </a:cubicBezTo>
                    <a:cubicBezTo>
                      <a:pt x="0" y="4417"/>
                      <a:pt x="95" y="5331"/>
                      <a:pt x="624" y="5955"/>
                    </a:cubicBezTo>
                    <a:lnTo>
                      <a:pt x="555" y="5863"/>
                    </a:lnTo>
                    <a:lnTo>
                      <a:pt x="555" y="5863"/>
                    </a:lnTo>
                    <a:cubicBezTo>
                      <a:pt x="787" y="6167"/>
                      <a:pt x="1151" y="6303"/>
                      <a:pt x="1565" y="6303"/>
                    </a:cubicBezTo>
                    <a:cubicBezTo>
                      <a:pt x="1845" y="6303"/>
                      <a:pt x="2148" y="6241"/>
                      <a:pt x="2447" y="6126"/>
                    </a:cubicBezTo>
                    <a:cubicBezTo>
                      <a:pt x="3185" y="5846"/>
                      <a:pt x="3740" y="5230"/>
                      <a:pt x="4222" y="4605"/>
                    </a:cubicBezTo>
                    <a:cubicBezTo>
                      <a:pt x="4825" y="3831"/>
                      <a:pt x="5366" y="3009"/>
                      <a:pt x="5838" y="2148"/>
                    </a:cubicBezTo>
                    <a:cubicBezTo>
                      <a:pt x="6104" y="1660"/>
                      <a:pt x="6354" y="1061"/>
                      <a:pt x="6096" y="567"/>
                    </a:cubicBezTo>
                    <a:cubicBezTo>
                      <a:pt x="5921" y="234"/>
                      <a:pt x="5541" y="42"/>
                      <a:pt x="5166" y="8"/>
                    </a:cubicBezTo>
                    <a:cubicBezTo>
                      <a:pt x="5112" y="3"/>
                      <a:pt x="5059" y="0"/>
                      <a:pt x="500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84;p26">
                <a:extLst>
                  <a:ext uri="{FF2B5EF4-FFF2-40B4-BE49-F238E27FC236}">
                    <a16:creationId xmlns:a16="http://schemas.microsoft.com/office/drawing/2014/main" id="{B11A736E-C7EC-49EA-A11D-8659532AAABC}"/>
                  </a:ext>
                </a:extLst>
              </p:cNvPr>
              <p:cNvSpPr/>
              <p:nvPr/>
            </p:nvSpPr>
            <p:spPr>
              <a:xfrm>
                <a:off x="3539555" y="4279398"/>
                <a:ext cx="159169" cy="279248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6365" extrusionOk="0">
                    <a:moveTo>
                      <a:pt x="125" y="1"/>
                    </a:moveTo>
                    <a:cubicBezTo>
                      <a:pt x="44" y="1"/>
                      <a:pt x="0" y="4"/>
                      <a:pt x="0" y="9"/>
                    </a:cubicBezTo>
                    <a:cubicBezTo>
                      <a:pt x="0" y="19"/>
                      <a:pt x="114" y="36"/>
                      <a:pt x="315" y="54"/>
                    </a:cubicBezTo>
                    <a:cubicBezTo>
                      <a:pt x="511" y="84"/>
                      <a:pt x="799" y="145"/>
                      <a:pt x="1124" y="307"/>
                    </a:cubicBezTo>
                    <a:cubicBezTo>
                      <a:pt x="1442" y="459"/>
                      <a:pt x="1787" y="731"/>
                      <a:pt x="2080" y="1102"/>
                    </a:cubicBezTo>
                    <a:cubicBezTo>
                      <a:pt x="2378" y="1474"/>
                      <a:pt x="2631" y="1937"/>
                      <a:pt x="2840" y="2448"/>
                    </a:cubicBezTo>
                    <a:cubicBezTo>
                      <a:pt x="3042" y="2960"/>
                      <a:pt x="3199" y="3466"/>
                      <a:pt x="3300" y="3934"/>
                    </a:cubicBezTo>
                    <a:cubicBezTo>
                      <a:pt x="3395" y="4402"/>
                      <a:pt x="3453" y="4830"/>
                      <a:pt x="3492" y="5193"/>
                    </a:cubicBezTo>
                    <a:cubicBezTo>
                      <a:pt x="3522" y="5534"/>
                      <a:pt x="3553" y="5822"/>
                      <a:pt x="3575" y="6050"/>
                    </a:cubicBezTo>
                    <a:cubicBezTo>
                      <a:pt x="3592" y="6254"/>
                      <a:pt x="3610" y="6364"/>
                      <a:pt x="3619" y="6364"/>
                    </a:cubicBezTo>
                    <a:cubicBezTo>
                      <a:pt x="3627" y="6364"/>
                      <a:pt x="3627" y="6250"/>
                      <a:pt x="3623" y="6044"/>
                    </a:cubicBezTo>
                    <a:cubicBezTo>
                      <a:pt x="3619" y="5844"/>
                      <a:pt x="3610" y="5546"/>
                      <a:pt x="3584" y="5184"/>
                    </a:cubicBezTo>
                    <a:cubicBezTo>
                      <a:pt x="3553" y="4822"/>
                      <a:pt x="3510" y="4384"/>
                      <a:pt x="3413" y="3908"/>
                    </a:cubicBezTo>
                    <a:cubicBezTo>
                      <a:pt x="3317" y="3432"/>
                      <a:pt x="3165" y="2920"/>
                      <a:pt x="2959" y="2400"/>
                    </a:cubicBezTo>
                    <a:cubicBezTo>
                      <a:pt x="2749" y="1881"/>
                      <a:pt x="2487" y="1409"/>
                      <a:pt x="2172" y="1028"/>
                    </a:cubicBezTo>
                    <a:cubicBezTo>
                      <a:pt x="1866" y="648"/>
                      <a:pt x="1503" y="372"/>
                      <a:pt x="1162" y="223"/>
                    </a:cubicBezTo>
                    <a:cubicBezTo>
                      <a:pt x="826" y="71"/>
                      <a:pt x="525" y="19"/>
                      <a:pt x="319" y="5"/>
                    </a:cubicBezTo>
                    <a:cubicBezTo>
                      <a:pt x="241" y="2"/>
                      <a:pt x="176" y="1"/>
                      <a:pt x="12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85;p26">
                <a:extLst>
                  <a:ext uri="{FF2B5EF4-FFF2-40B4-BE49-F238E27FC236}">
                    <a16:creationId xmlns:a16="http://schemas.microsoft.com/office/drawing/2014/main" id="{E3161ECD-EE36-BBF2-91E9-8378693294AB}"/>
                  </a:ext>
                </a:extLst>
              </p:cNvPr>
              <p:cNvSpPr/>
              <p:nvPr/>
            </p:nvSpPr>
            <p:spPr>
              <a:xfrm>
                <a:off x="3625017" y="3907278"/>
                <a:ext cx="73881" cy="622375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4186" extrusionOk="0">
                    <a:moveTo>
                      <a:pt x="5" y="0"/>
                    </a:moveTo>
                    <a:lnTo>
                      <a:pt x="5" y="0"/>
                    </a:lnTo>
                    <a:cubicBezTo>
                      <a:pt x="1" y="0"/>
                      <a:pt x="10" y="53"/>
                      <a:pt x="31" y="145"/>
                    </a:cubicBezTo>
                    <a:cubicBezTo>
                      <a:pt x="53" y="250"/>
                      <a:pt x="89" y="385"/>
                      <a:pt x="128" y="551"/>
                    </a:cubicBezTo>
                    <a:cubicBezTo>
                      <a:pt x="172" y="726"/>
                      <a:pt x="220" y="940"/>
                      <a:pt x="277" y="1194"/>
                    </a:cubicBezTo>
                    <a:cubicBezTo>
                      <a:pt x="338" y="1442"/>
                      <a:pt x="398" y="1731"/>
                      <a:pt x="460" y="2045"/>
                    </a:cubicBezTo>
                    <a:cubicBezTo>
                      <a:pt x="723" y="3313"/>
                      <a:pt x="1011" y="5083"/>
                      <a:pt x="1225" y="7045"/>
                    </a:cubicBezTo>
                    <a:cubicBezTo>
                      <a:pt x="1443" y="9007"/>
                      <a:pt x="1552" y="10795"/>
                      <a:pt x="1584" y="12088"/>
                    </a:cubicBezTo>
                    <a:cubicBezTo>
                      <a:pt x="1605" y="12735"/>
                      <a:pt x="1605" y="13259"/>
                      <a:pt x="1605" y="13622"/>
                    </a:cubicBezTo>
                    <a:cubicBezTo>
                      <a:pt x="1605" y="13792"/>
                      <a:pt x="1600" y="13933"/>
                      <a:pt x="1600" y="14042"/>
                    </a:cubicBezTo>
                    <a:cubicBezTo>
                      <a:pt x="1605" y="14133"/>
                      <a:pt x="1605" y="14186"/>
                      <a:pt x="1610" y="14186"/>
                    </a:cubicBezTo>
                    <a:cubicBezTo>
                      <a:pt x="1614" y="14186"/>
                      <a:pt x="1622" y="14138"/>
                      <a:pt x="1627" y="14042"/>
                    </a:cubicBezTo>
                    <a:cubicBezTo>
                      <a:pt x="1636" y="13933"/>
                      <a:pt x="1644" y="13792"/>
                      <a:pt x="1653" y="13622"/>
                    </a:cubicBezTo>
                    <a:cubicBezTo>
                      <a:pt x="1671" y="13264"/>
                      <a:pt x="1683" y="12735"/>
                      <a:pt x="1675" y="12088"/>
                    </a:cubicBezTo>
                    <a:cubicBezTo>
                      <a:pt x="1667" y="10791"/>
                      <a:pt x="1570" y="8999"/>
                      <a:pt x="1356" y="7033"/>
                    </a:cubicBezTo>
                    <a:cubicBezTo>
                      <a:pt x="1138" y="5061"/>
                      <a:pt x="836" y="3296"/>
                      <a:pt x="552" y="2029"/>
                    </a:cubicBezTo>
                    <a:cubicBezTo>
                      <a:pt x="482" y="1710"/>
                      <a:pt x="412" y="1425"/>
                      <a:pt x="346" y="1176"/>
                    </a:cubicBezTo>
                    <a:cubicBezTo>
                      <a:pt x="285" y="927"/>
                      <a:pt x="229" y="713"/>
                      <a:pt x="176" y="538"/>
                    </a:cubicBezTo>
                    <a:cubicBezTo>
                      <a:pt x="128" y="377"/>
                      <a:pt x="89" y="241"/>
                      <a:pt x="53" y="136"/>
                    </a:cubicBezTo>
                    <a:cubicBezTo>
                      <a:pt x="27" y="48"/>
                      <a:pt x="10" y="0"/>
                      <a:pt x="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86;p26">
                <a:extLst>
                  <a:ext uri="{FF2B5EF4-FFF2-40B4-BE49-F238E27FC236}">
                    <a16:creationId xmlns:a16="http://schemas.microsoft.com/office/drawing/2014/main" id="{B11FE1BB-9A54-8A8E-A53F-B7ADF4DA2938}"/>
                  </a:ext>
                </a:extLst>
              </p:cNvPr>
              <p:cNvSpPr/>
              <p:nvPr/>
            </p:nvSpPr>
            <p:spPr>
              <a:xfrm>
                <a:off x="3694861" y="3953650"/>
                <a:ext cx="204183" cy="424379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9673" extrusionOk="0">
                    <a:moveTo>
                      <a:pt x="4631" y="1"/>
                    </a:moveTo>
                    <a:cubicBezTo>
                      <a:pt x="4614" y="1"/>
                      <a:pt x="4485" y="84"/>
                      <a:pt x="4266" y="237"/>
                    </a:cubicBezTo>
                    <a:cubicBezTo>
                      <a:pt x="4204" y="276"/>
                      <a:pt x="4143" y="320"/>
                      <a:pt x="4073" y="368"/>
                    </a:cubicBezTo>
                    <a:cubicBezTo>
                      <a:pt x="4003" y="421"/>
                      <a:pt x="3937" y="486"/>
                      <a:pt x="3859" y="548"/>
                    </a:cubicBezTo>
                    <a:cubicBezTo>
                      <a:pt x="3715" y="683"/>
                      <a:pt x="3526" y="818"/>
                      <a:pt x="3365" y="1010"/>
                    </a:cubicBezTo>
                    <a:cubicBezTo>
                      <a:pt x="2657" y="1728"/>
                      <a:pt x="1848" y="2886"/>
                      <a:pt x="1250" y="4302"/>
                    </a:cubicBezTo>
                    <a:cubicBezTo>
                      <a:pt x="944" y="5005"/>
                      <a:pt x="704" y="5695"/>
                      <a:pt x="529" y="6337"/>
                    </a:cubicBezTo>
                    <a:cubicBezTo>
                      <a:pt x="345" y="6976"/>
                      <a:pt x="232" y="7561"/>
                      <a:pt x="149" y="8055"/>
                    </a:cubicBezTo>
                    <a:cubicBezTo>
                      <a:pt x="70" y="8554"/>
                      <a:pt x="30" y="8955"/>
                      <a:pt x="13" y="9240"/>
                    </a:cubicBezTo>
                    <a:cubicBezTo>
                      <a:pt x="4" y="9520"/>
                      <a:pt x="0" y="9673"/>
                      <a:pt x="8" y="9673"/>
                    </a:cubicBezTo>
                    <a:cubicBezTo>
                      <a:pt x="18" y="9673"/>
                      <a:pt x="39" y="9520"/>
                      <a:pt x="65" y="9244"/>
                    </a:cubicBezTo>
                    <a:cubicBezTo>
                      <a:pt x="97" y="8965"/>
                      <a:pt x="149" y="8562"/>
                      <a:pt x="236" y="8073"/>
                    </a:cubicBezTo>
                    <a:cubicBezTo>
                      <a:pt x="333" y="7583"/>
                      <a:pt x="458" y="7002"/>
                      <a:pt x="647" y="6369"/>
                    </a:cubicBezTo>
                    <a:cubicBezTo>
                      <a:pt x="825" y="5734"/>
                      <a:pt x="1067" y="5048"/>
                      <a:pt x="1368" y="4354"/>
                    </a:cubicBezTo>
                    <a:cubicBezTo>
                      <a:pt x="1962" y="2946"/>
                      <a:pt x="2749" y="1797"/>
                      <a:pt x="3431" y="1076"/>
                    </a:cubicBezTo>
                    <a:cubicBezTo>
                      <a:pt x="4113" y="346"/>
                      <a:pt x="4654" y="28"/>
                      <a:pt x="4633" y="1"/>
                    </a:cubicBezTo>
                    <a:cubicBezTo>
                      <a:pt x="4632" y="1"/>
                      <a:pt x="4632" y="1"/>
                      <a:pt x="46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" name="Google Shape;187;p26">
              <a:extLst>
                <a:ext uri="{FF2B5EF4-FFF2-40B4-BE49-F238E27FC236}">
                  <a16:creationId xmlns:a16="http://schemas.microsoft.com/office/drawing/2014/main" id="{69EF901F-A8AD-0FAC-0838-29C7F6908C11}"/>
                </a:ext>
              </a:extLst>
            </p:cNvPr>
            <p:cNvSpPr/>
            <p:nvPr/>
          </p:nvSpPr>
          <p:spPr>
            <a:xfrm>
              <a:off x="6241693" y="1996627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88;p26">
              <a:extLst>
                <a:ext uri="{FF2B5EF4-FFF2-40B4-BE49-F238E27FC236}">
                  <a16:creationId xmlns:a16="http://schemas.microsoft.com/office/drawing/2014/main" id="{7426994F-1A14-6108-C04D-3E8DFD1C215E}"/>
                </a:ext>
              </a:extLst>
            </p:cNvPr>
            <p:cNvSpPr/>
            <p:nvPr/>
          </p:nvSpPr>
          <p:spPr>
            <a:xfrm>
              <a:off x="7105967" y="2325226"/>
              <a:ext cx="21541" cy="21541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45" y="1"/>
                  </a:moveTo>
                  <a:cubicBezTo>
                    <a:pt x="110" y="1"/>
                    <a:pt x="1" y="111"/>
                    <a:pt x="1" y="246"/>
                  </a:cubicBezTo>
                  <a:cubicBezTo>
                    <a:pt x="1" y="381"/>
                    <a:pt x="110" y="490"/>
                    <a:pt x="245" y="490"/>
                  </a:cubicBezTo>
                  <a:cubicBezTo>
                    <a:pt x="381" y="490"/>
                    <a:pt x="491" y="381"/>
                    <a:pt x="491" y="246"/>
                  </a:cubicBezTo>
                  <a:cubicBezTo>
                    <a:pt x="491" y="111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89;p26">
              <a:extLst>
                <a:ext uri="{FF2B5EF4-FFF2-40B4-BE49-F238E27FC236}">
                  <a16:creationId xmlns:a16="http://schemas.microsoft.com/office/drawing/2014/main" id="{C2E81308-809E-1F49-BDC1-E614CA163D52}"/>
                </a:ext>
              </a:extLst>
            </p:cNvPr>
            <p:cNvSpPr/>
            <p:nvPr/>
          </p:nvSpPr>
          <p:spPr>
            <a:xfrm>
              <a:off x="6948775" y="38885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3" y="355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0;p26">
              <a:extLst>
                <a:ext uri="{FF2B5EF4-FFF2-40B4-BE49-F238E27FC236}">
                  <a16:creationId xmlns:a16="http://schemas.microsoft.com/office/drawing/2014/main" id="{E8D89CD6-FD2A-0218-671F-612D69DA071A}"/>
                </a:ext>
              </a:extLst>
            </p:cNvPr>
            <p:cNvSpPr/>
            <p:nvPr/>
          </p:nvSpPr>
          <p:spPr>
            <a:xfrm>
              <a:off x="7189192" y="3888553"/>
              <a:ext cx="69231" cy="15619"/>
            </a:xfrm>
            <a:custGeom>
              <a:avLst/>
              <a:gdLst/>
              <a:ahLst/>
              <a:cxnLst/>
              <a:rect l="l" t="t" r="r" b="b"/>
              <a:pathLst>
                <a:path w="1578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8" y="355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1;p26">
              <a:extLst>
                <a:ext uri="{FF2B5EF4-FFF2-40B4-BE49-F238E27FC236}">
                  <a16:creationId xmlns:a16="http://schemas.microsoft.com/office/drawing/2014/main" id="{2E2F9F14-D080-CEEA-7BA7-CC33F9C28427}"/>
                </a:ext>
              </a:extLst>
            </p:cNvPr>
            <p:cNvSpPr/>
            <p:nvPr/>
          </p:nvSpPr>
          <p:spPr>
            <a:xfrm>
              <a:off x="7429785" y="3888553"/>
              <a:ext cx="69275" cy="15619"/>
            </a:xfrm>
            <a:custGeom>
              <a:avLst/>
              <a:gdLst/>
              <a:ahLst/>
              <a:cxnLst/>
              <a:rect l="l" t="t" r="r" b="b"/>
              <a:pathLst>
                <a:path w="1579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9" y="355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2;p26">
              <a:extLst>
                <a:ext uri="{FF2B5EF4-FFF2-40B4-BE49-F238E27FC236}">
                  <a16:creationId xmlns:a16="http://schemas.microsoft.com/office/drawing/2014/main" id="{3A38F5C1-F226-85FC-2A42-8D70CD6A71AA}"/>
                </a:ext>
              </a:extLst>
            </p:cNvPr>
            <p:cNvSpPr/>
            <p:nvPr/>
          </p:nvSpPr>
          <p:spPr>
            <a:xfrm>
              <a:off x="7670422" y="3888553"/>
              <a:ext cx="69275" cy="15619"/>
            </a:xfrm>
            <a:custGeom>
              <a:avLst/>
              <a:gdLst/>
              <a:ahLst/>
              <a:cxnLst/>
              <a:rect l="l" t="t" r="r" b="b"/>
              <a:pathLst>
                <a:path w="1579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8" y="355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3;p26">
              <a:extLst>
                <a:ext uri="{FF2B5EF4-FFF2-40B4-BE49-F238E27FC236}">
                  <a16:creationId xmlns:a16="http://schemas.microsoft.com/office/drawing/2014/main" id="{A2B17BB8-C950-73A7-C718-CBC3D95EF4F4}"/>
                </a:ext>
              </a:extLst>
            </p:cNvPr>
            <p:cNvSpPr/>
            <p:nvPr/>
          </p:nvSpPr>
          <p:spPr>
            <a:xfrm>
              <a:off x="7103072" y="3160632"/>
              <a:ext cx="24437" cy="23384"/>
            </a:xfrm>
            <a:custGeom>
              <a:avLst/>
              <a:gdLst/>
              <a:ahLst/>
              <a:cxnLst/>
              <a:rect l="l" t="t" r="r" b="b"/>
              <a:pathLst>
                <a:path w="557" h="533" extrusionOk="0">
                  <a:moveTo>
                    <a:pt x="277" y="0"/>
                  </a:moveTo>
                  <a:cubicBezTo>
                    <a:pt x="124" y="0"/>
                    <a:pt x="1" y="118"/>
                    <a:pt x="1" y="267"/>
                  </a:cubicBezTo>
                  <a:cubicBezTo>
                    <a:pt x="1" y="414"/>
                    <a:pt x="124" y="533"/>
                    <a:pt x="277" y="533"/>
                  </a:cubicBezTo>
                  <a:cubicBezTo>
                    <a:pt x="434" y="533"/>
                    <a:pt x="557" y="414"/>
                    <a:pt x="557" y="267"/>
                  </a:cubicBezTo>
                  <a:cubicBezTo>
                    <a:pt x="557" y="118"/>
                    <a:pt x="434" y="0"/>
                    <a:pt x="2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4;p26">
              <a:extLst>
                <a:ext uri="{FF2B5EF4-FFF2-40B4-BE49-F238E27FC236}">
                  <a16:creationId xmlns:a16="http://schemas.microsoft.com/office/drawing/2014/main" id="{2099022A-95A7-0EDE-47F3-0E0B1B738F09}"/>
                </a:ext>
              </a:extLst>
            </p:cNvPr>
            <p:cNvSpPr/>
            <p:nvPr/>
          </p:nvSpPr>
          <p:spPr>
            <a:xfrm>
              <a:off x="6276325" y="2796625"/>
              <a:ext cx="1613430" cy="146185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5;p26">
              <a:extLst>
                <a:ext uri="{FF2B5EF4-FFF2-40B4-BE49-F238E27FC236}">
                  <a16:creationId xmlns:a16="http://schemas.microsoft.com/office/drawing/2014/main" id="{9EB47E0D-2718-16A9-3FD9-2A01129E275F}"/>
                </a:ext>
              </a:extLst>
            </p:cNvPr>
            <p:cNvSpPr/>
            <p:nvPr/>
          </p:nvSpPr>
          <p:spPr>
            <a:xfrm>
              <a:off x="7388589" y="3109215"/>
              <a:ext cx="24393" cy="23603"/>
            </a:xfrm>
            <a:custGeom>
              <a:avLst/>
              <a:gdLst/>
              <a:ahLst/>
              <a:cxnLst/>
              <a:rect l="l" t="t" r="r" b="b"/>
              <a:pathLst>
                <a:path w="556" h="538" extrusionOk="0">
                  <a:moveTo>
                    <a:pt x="276" y="1"/>
                  </a:moveTo>
                  <a:cubicBezTo>
                    <a:pt x="122" y="1"/>
                    <a:pt x="1" y="123"/>
                    <a:pt x="1" y="267"/>
                  </a:cubicBezTo>
                  <a:cubicBezTo>
                    <a:pt x="1" y="416"/>
                    <a:pt x="122" y="538"/>
                    <a:pt x="276" y="538"/>
                  </a:cubicBezTo>
                  <a:cubicBezTo>
                    <a:pt x="429" y="538"/>
                    <a:pt x="556" y="416"/>
                    <a:pt x="556" y="267"/>
                  </a:cubicBezTo>
                  <a:cubicBezTo>
                    <a:pt x="556" y="123"/>
                    <a:pt x="429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96;p26">
              <a:extLst>
                <a:ext uri="{FF2B5EF4-FFF2-40B4-BE49-F238E27FC236}">
                  <a16:creationId xmlns:a16="http://schemas.microsoft.com/office/drawing/2014/main" id="{E6194C54-B873-DA43-53D8-40500EE1E4CB}"/>
                </a:ext>
              </a:extLst>
            </p:cNvPr>
            <p:cNvGrpSpPr/>
            <p:nvPr/>
          </p:nvGrpSpPr>
          <p:grpSpPr>
            <a:xfrm>
              <a:off x="6345231" y="2886609"/>
              <a:ext cx="1407691" cy="1286147"/>
              <a:chOff x="6117656" y="2752309"/>
              <a:chExt cx="1407691" cy="1286147"/>
            </a:xfrm>
          </p:grpSpPr>
          <p:sp>
            <p:nvSpPr>
              <p:cNvPr id="157" name="Google Shape;197;p26">
                <a:extLst>
                  <a:ext uri="{FF2B5EF4-FFF2-40B4-BE49-F238E27FC236}">
                    <a16:creationId xmlns:a16="http://schemas.microsoft.com/office/drawing/2014/main" id="{631895F2-0F44-ADC3-52C4-613C3776D701}"/>
                  </a:ext>
                </a:extLst>
              </p:cNvPr>
              <p:cNvSpPr/>
              <p:nvPr/>
            </p:nvSpPr>
            <p:spPr>
              <a:xfrm>
                <a:off x="6117656" y="3670896"/>
                <a:ext cx="5409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9" extrusionOk="0">
                    <a:moveTo>
                      <a:pt x="1" y="0"/>
                    </a:moveTo>
                    <a:lnTo>
                      <a:pt x="1" y="359"/>
                    </a:lnTo>
                    <a:lnTo>
                      <a:pt x="1233" y="359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98;p26">
                <a:extLst>
                  <a:ext uri="{FF2B5EF4-FFF2-40B4-BE49-F238E27FC236}">
                    <a16:creationId xmlns:a16="http://schemas.microsoft.com/office/drawing/2014/main" id="{8981005C-512B-1E05-8598-B3D2D8D09F11}"/>
                  </a:ext>
                </a:extLst>
              </p:cNvPr>
              <p:cNvSpPr/>
              <p:nvPr/>
            </p:nvSpPr>
            <p:spPr>
              <a:xfrm>
                <a:off x="6239970" y="3754253"/>
                <a:ext cx="6905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1574" y="355"/>
                    </a:lnTo>
                    <a:lnTo>
                      <a:pt x="157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99;p26">
                <a:extLst>
                  <a:ext uri="{FF2B5EF4-FFF2-40B4-BE49-F238E27FC236}">
                    <a16:creationId xmlns:a16="http://schemas.microsoft.com/office/drawing/2014/main" id="{E55A0AB2-4715-61C5-75F1-7AD40B5C30B5}"/>
                  </a:ext>
                </a:extLst>
              </p:cNvPr>
              <p:cNvSpPr/>
              <p:nvPr/>
            </p:nvSpPr>
            <p:spPr>
              <a:xfrm>
                <a:off x="6480563" y="3754253"/>
                <a:ext cx="6905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56" extrusionOk="0">
                    <a:moveTo>
                      <a:pt x="1" y="1"/>
                    </a:moveTo>
                    <a:lnTo>
                      <a:pt x="1" y="355"/>
                    </a:lnTo>
                    <a:lnTo>
                      <a:pt x="1574" y="355"/>
                    </a:lnTo>
                    <a:lnTo>
                      <a:pt x="157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00;p26">
                <a:extLst>
                  <a:ext uri="{FF2B5EF4-FFF2-40B4-BE49-F238E27FC236}">
                    <a16:creationId xmlns:a16="http://schemas.microsoft.com/office/drawing/2014/main" id="{1630A180-F5A5-3E2D-7C1C-6FA7574D8E0F}"/>
                  </a:ext>
                </a:extLst>
              </p:cNvPr>
              <p:cNvSpPr/>
              <p:nvPr/>
            </p:nvSpPr>
            <p:spPr>
              <a:xfrm>
                <a:off x="6117656" y="3463032"/>
                <a:ext cx="5409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6" extrusionOk="0">
                    <a:moveTo>
                      <a:pt x="1" y="1"/>
                    </a:moveTo>
                    <a:lnTo>
                      <a:pt x="1" y="355"/>
                    </a:lnTo>
                    <a:lnTo>
                      <a:pt x="1233" y="355"/>
                    </a:lnTo>
                    <a:lnTo>
                      <a:pt x="123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01;p26">
                <a:extLst>
                  <a:ext uri="{FF2B5EF4-FFF2-40B4-BE49-F238E27FC236}">
                    <a16:creationId xmlns:a16="http://schemas.microsoft.com/office/drawing/2014/main" id="{0F92A770-F6D2-DF87-C009-B3F71E908BB4}"/>
                  </a:ext>
                </a:extLst>
              </p:cNvPr>
              <p:cNvSpPr/>
              <p:nvPr/>
            </p:nvSpPr>
            <p:spPr>
              <a:xfrm>
                <a:off x="6117656" y="3071564"/>
                <a:ext cx="54095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4" extrusionOk="0">
                    <a:moveTo>
                      <a:pt x="1" y="0"/>
                    </a:moveTo>
                    <a:lnTo>
                      <a:pt x="1" y="354"/>
                    </a:lnTo>
                    <a:lnTo>
                      <a:pt x="1233" y="354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02;p26">
                <a:extLst>
                  <a:ext uri="{FF2B5EF4-FFF2-40B4-BE49-F238E27FC236}">
                    <a16:creationId xmlns:a16="http://schemas.microsoft.com/office/drawing/2014/main" id="{99FE49E9-2A19-934A-FBB3-49804E13350E}"/>
                  </a:ext>
                </a:extLst>
              </p:cNvPr>
              <p:cNvSpPr/>
              <p:nvPr/>
            </p:nvSpPr>
            <p:spPr>
              <a:xfrm>
                <a:off x="6117656" y="2874843"/>
                <a:ext cx="54095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4" extrusionOk="0">
                    <a:moveTo>
                      <a:pt x="1" y="0"/>
                    </a:moveTo>
                    <a:lnTo>
                      <a:pt x="1" y="354"/>
                    </a:lnTo>
                    <a:lnTo>
                      <a:pt x="1233" y="354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03;p26">
                <a:extLst>
                  <a:ext uri="{FF2B5EF4-FFF2-40B4-BE49-F238E27FC236}">
                    <a16:creationId xmlns:a16="http://schemas.microsoft.com/office/drawing/2014/main" id="{CB7A10AD-63B8-2E0A-A9BF-100C50492639}"/>
                  </a:ext>
                </a:extLst>
              </p:cNvPr>
              <p:cNvSpPr/>
              <p:nvPr/>
            </p:nvSpPr>
            <p:spPr>
              <a:xfrm>
                <a:off x="6120332" y="3267276"/>
                <a:ext cx="5409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1233" y="355"/>
                    </a:lnTo>
                    <a:lnTo>
                      <a:pt x="123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04;p26">
                <a:extLst>
                  <a:ext uri="{FF2B5EF4-FFF2-40B4-BE49-F238E27FC236}">
                    <a16:creationId xmlns:a16="http://schemas.microsoft.com/office/drawing/2014/main" id="{AE75D126-1DFC-6A59-C325-C1A4EFF4E5A6}"/>
                  </a:ext>
                </a:extLst>
              </p:cNvPr>
              <p:cNvSpPr/>
              <p:nvPr/>
            </p:nvSpPr>
            <p:spPr>
              <a:xfrm>
                <a:off x="6197415" y="2752309"/>
                <a:ext cx="1312797" cy="936853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21354" extrusionOk="0">
                    <a:moveTo>
                      <a:pt x="57" y="0"/>
                    </a:moveTo>
                    <a:cubicBezTo>
                      <a:pt x="57" y="0"/>
                      <a:pt x="53" y="36"/>
                      <a:pt x="53" y="105"/>
                    </a:cubicBezTo>
                    <a:cubicBezTo>
                      <a:pt x="48" y="180"/>
                      <a:pt x="48" y="285"/>
                      <a:pt x="48" y="420"/>
                    </a:cubicBezTo>
                    <a:cubicBezTo>
                      <a:pt x="44" y="700"/>
                      <a:pt x="39" y="1102"/>
                      <a:pt x="35" y="1626"/>
                    </a:cubicBezTo>
                    <a:cubicBezTo>
                      <a:pt x="31" y="2680"/>
                      <a:pt x="26" y="4209"/>
                      <a:pt x="18" y="6110"/>
                    </a:cubicBezTo>
                    <a:cubicBezTo>
                      <a:pt x="13" y="9925"/>
                      <a:pt x="9" y="15248"/>
                      <a:pt x="0" y="21297"/>
                    </a:cubicBezTo>
                    <a:lnTo>
                      <a:pt x="0" y="21354"/>
                    </a:lnTo>
                    <a:lnTo>
                      <a:pt x="4344" y="21354"/>
                    </a:lnTo>
                    <a:cubicBezTo>
                      <a:pt x="11402" y="21344"/>
                      <a:pt x="17796" y="21340"/>
                      <a:pt x="22427" y="21336"/>
                    </a:cubicBezTo>
                    <a:cubicBezTo>
                      <a:pt x="24739" y="21327"/>
                      <a:pt x="26610" y="21323"/>
                      <a:pt x="27912" y="21318"/>
                    </a:cubicBezTo>
                    <a:cubicBezTo>
                      <a:pt x="28555" y="21314"/>
                      <a:pt x="29057" y="21310"/>
                      <a:pt x="29402" y="21305"/>
                    </a:cubicBezTo>
                    <a:cubicBezTo>
                      <a:pt x="29569" y="21305"/>
                      <a:pt x="29695" y="21301"/>
                      <a:pt x="29787" y="21301"/>
                    </a:cubicBezTo>
                    <a:cubicBezTo>
                      <a:pt x="29874" y="21301"/>
                      <a:pt x="29922" y="21297"/>
                      <a:pt x="29922" y="21297"/>
                    </a:cubicBezTo>
                    <a:cubicBezTo>
                      <a:pt x="29922" y="21297"/>
                      <a:pt x="29874" y="21292"/>
                      <a:pt x="29787" y="21287"/>
                    </a:cubicBezTo>
                    <a:cubicBezTo>
                      <a:pt x="29695" y="21287"/>
                      <a:pt x="29569" y="21283"/>
                      <a:pt x="29402" y="21283"/>
                    </a:cubicBezTo>
                    <a:cubicBezTo>
                      <a:pt x="29057" y="21279"/>
                      <a:pt x="28555" y="21275"/>
                      <a:pt x="27912" y="21271"/>
                    </a:cubicBezTo>
                    <a:cubicBezTo>
                      <a:pt x="26610" y="21265"/>
                      <a:pt x="24739" y="21261"/>
                      <a:pt x="22427" y="21253"/>
                    </a:cubicBezTo>
                    <a:cubicBezTo>
                      <a:pt x="17796" y="21249"/>
                      <a:pt x="11402" y="21244"/>
                      <a:pt x="4344" y="21235"/>
                    </a:cubicBezTo>
                    <a:lnTo>
                      <a:pt x="113" y="21235"/>
                    </a:lnTo>
                    <a:cubicBezTo>
                      <a:pt x="105" y="15212"/>
                      <a:pt x="101" y="9912"/>
                      <a:pt x="97" y="6110"/>
                    </a:cubicBezTo>
                    <a:cubicBezTo>
                      <a:pt x="87" y="4209"/>
                      <a:pt x="83" y="2680"/>
                      <a:pt x="79" y="1626"/>
                    </a:cubicBezTo>
                    <a:cubicBezTo>
                      <a:pt x="75" y="1102"/>
                      <a:pt x="70" y="700"/>
                      <a:pt x="65" y="420"/>
                    </a:cubicBezTo>
                    <a:cubicBezTo>
                      <a:pt x="65" y="285"/>
                      <a:pt x="61" y="180"/>
                      <a:pt x="61" y="105"/>
                    </a:cubicBezTo>
                    <a:cubicBezTo>
                      <a:pt x="61" y="36"/>
                      <a:pt x="57" y="0"/>
                      <a:pt x="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05;p26">
                <a:extLst>
                  <a:ext uri="{FF2B5EF4-FFF2-40B4-BE49-F238E27FC236}">
                    <a16:creationId xmlns:a16="http://schemas.microsoft.com/office/drawing/2014/main" id="{ECD7666D-C785-05B5-3114-F19945AA1335}"/>
                  </a:ext>
                </a:extLst>
              </p:cNvPr>
              <p:cNvSpPr/>
              <p:nvPr/>
            </p:nvSpPr>
            <p:spPr>
              <a:xfrm>
                <a:off x="6267425" y="3272494"/>
                <a:ext cx="1244945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18" extrusionOk="0">
                    <a:moveTo>
                      <a:pt x="14509" y="0"/>
                    </a:moveTo>
                    <a:cubicBezTo>
                      <a:pt x="6494" y="0"/>
                      <a:pt x="0" y="27"/>
                      <a:pt x="0" y="57"/>
                    </a:cubicBezTo>
                    <a:cubicBezTo>
                      <a:pt x="0" y="92"/>
                      <a:pt x="6494" y="118"/>
                      <a:pt x="14509" y="118"/>
                    </a:cubicBezTo>
                    <a:cubicBezTo>
                      <a:pt x="22519" y="118"/>
                      <a:pt x="29017" y="92"/>
                      <a:pt x="29017" y="57"/>
                    </a:cubicBezTo>
                    <a:cubicBezTo>
                      <a:pt x="29017" y="27"/>
                      <a:pt x="22519" y="0"/>
                      <a:pt x="1450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06;p26">
                <a:extLst>
                  <a:ext uri="{FF2B5EF4-FFF2-40B4-BE49-F238E27FC236}">
                    <a16:creationId xmlns:a16="http://schemas.microsoft.com/office/drawing/2014/main" id="{6576FC10-92E2-27C2-B8BF-F1A5864EB055}"/>
                  </a:ext>
                </a:extLst>
              </p:cNvPr>
              <p:cNvSpPr/>
              <p:nvPr/>
            </p:nvSpPr>
            <p:spPr>
              <a:xfrm>
                <a:off x="6267425" y="3076695"/>
                <a:ext cx="1244945" cy="5265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20" extrusionOk="0">
                    <a:moveTo>
                      <a:pt x="14509" y="1"/>
                    </a:moveTo>
                    <a:cubicBezTo>
                      <a:pt x="6494" y="1"/>
                      <a:pt x="0" y="27"/>
                      <a:pt x="0" y="58"/>
                    </a:cubicBezTo>
                    <a:cubicBezTo>
                      <a:pt x="0" y="93"/>
                      <a:pt x="6494" y="119"/>
                      <a:pt x="14509" y="119"/>
                    </a:cubicBezTo>
                    <a:cubicBezTo>
                      <a:pt x="22519" y="119"/>
                      <a:pt x="29017" y="93"/>
                      <a:pt x="29017" y="58"/>
                    </a:cubicBezTo>
                    <a:cubicBezTo>
                      <a:pt x="29017" y="27"/>
                      <a:pt x="22519" y="1"/>
                      <a:pt x="1450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07;p26">
                <a:extLst>
                  <a:ext uri="{FF2B5EF4-FFF2-40B4-BE49-F238E27FC236}">
                    <a16:creationId xmlns:a16="http://schemas.microsoft.com/office/drawing/2014/main" id="{BDBCBCED-E8C8-FB7D-81EE-476B8E978DB2}"/>
                  </a:ext>
                </a:extLst>
              </p:cNvPr>
              <p:cNvSpPr/>
              <p:nvPr/>
            </p:nvSpPr>
            <p:spPr>
              <a:xfrm>
                <a:off x="6267425" y="2879975"/>
                <a:ext cx="1244945" cy="5265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20" extrusionOk="0">
                    <a:moveTo>
                      <a:pt x="14509" y="1"/>
                    </a:moveTo>
                    <a:cubicBezTo>
                      <a:pt x="6494" y="1"/>
                      <a:pt x="0" y="27"/>
                      <a:pt x="0" y="59"/>
                    </a:cubicBezTo>
                    <a:cubicBezTo>
                      <a:pt x="0" y="93"/>
                      <a:pt x="6494" y="119"/>
                      <a:pt x="14509" y="119"/>
                    </a:cubicBezTo>
                    <a:cubicBezTo>
                      <a:pt x="22519" y="119"/>
                      <a:pt x="29017" y="93"/>
                      <a:pt x="29017" y="59"/>
                    </a:cubicBezTo>
                    <a:cubicBezTo>
                      <a:pt x="29017" y="27"/>
                      <a:pt x="22519" y="1"/>
                      <a:pt x="1450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08;p26">
                <a:extLst>
                  <a:ext uri="{FF2B5EF4-FFF2-40B4-BE49-F238E27FC236}">
                    <a16:creationId xmlns:a16="http://schemas.microsoft.com/office/drawing/2014/main" id="{CEE1421D-AB9E-FE2B-77E7-3AD91B701DBE}"/>
                  </a:ext>
                </a:extLst>
              </p:cNvPr>
              <p:cNvSpPr/>
              <p:nvPr/>
            </p:nvSpPr>
            <p:spPr>
              <a:xfrm>
                <a:off x="6267425" y="3468249"/>
                <a:ext cx="1244945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14" extrusionOk="0">
                    <a:moveTo>
                      <a:pt x="14509" y="0"/>
                    </a:moveTo>
                    <a:cubicBezTo>
                      <a:pt x="6494" y="0"/>
                      <a:pt x="0" y="26"/>
                      <a:pt x="0" y="57"/>
                    </a:cubicBezTo>
                    <a:cubicBezTo>
                      <a:pt x="0" y="87"/>
                      <a:pt x="6494" y="113"/>
                      <a:pt x="14509" y="113"/>
                    </a:cubicBezTo>
                    <a:cubicBezTo>
                      <a:pt x="22519" y="113"/>
                      <a:pt x="29017" y="87"/>
                      <a:pt x="29017" y="57"/>
                    </a:cubicBezTo>
                    <a:cubicBezTo>
                      <a:pt x="29017" y="26"/>
                      <a:pt x="22519" y="0"/>
                      <a:pt x="145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09;p26">
                <a:extLst>
                  <a:ext uri="{FF2B5EF4-FFF2-40B4-BE49-F238E27FC236}">
                    <a16:creationId xmlns:a16="http://schemas.microsoft.com/office/drawing/2014/main" id="{7F3E6D8C-1797-E227-0F20-2489EE8189B8}"/>
                  </a:ext>
                </a:extLst>
              </p:cNvPr>
              <p:cNvSpPr/>
              <p:nvPr/>
            </p:nvSpPr>
            <p:spPr>
              <a:xfrm>
                <a:off x="6265284" y="2766699"/>
                <a:ext cx="1244926" cy="877801"/>
              </a:xfrm>
              <a:custGeom>
                <a:avLst/>
                <a:gdLst/>
                <a:ahLst/>
                <a:cxnLst/>
                <a:rect l="l" t="t" r="r" b="b"/>
                <a:pathLst>
                  <a:path w="28376" h="20008" extrusionOk="0">
                    <a:moveTo>
                      <a:pt x="18153" y="1"/>
                    </a:moveTo>
                    <a:lnTo>
                      <a:pt x="14714" y="6534"/>
                    </a:lnTo>
                    <a:lnTo>
                      <a:pt x="12425" y="4668"/>
                    </a:lnTo>
                    <a:lnTo>
                      <a:pt x="9605" y="9593"/>
                    </a:lnTo>
                    <a:lnTo>
                      <a:pt x="7578" y="8164"/>
                    </a:lnTo>
                    <a:lnTo>
                      <a:pt x="4143" y="13504"/>
                    </a:lnTo>
                    <a:lnTo>
                      <a:pt x="2469" y="12220"/>
                    </a:lnTo>
                    <a:lnTo>
                      <a:pt x="0" y="16048"/>
                    </a:lnTo>
                    <a:lnTo>
                      <a:pt x="0" y="20007"/>
                    </a:lnTo>
                    <a:lnTo>
                      <a:pt x="28375" y="20007"/>
                    </a:lnTo>
                    <a:lnTo>
                      <a:pt x="28375" y="2641"/>
                    </a:lnTo>
                    <a:lnTo>
                      <a:pt x="24849" y="3649"/>
                    </a:lnTo>
                    <a:lnTo>
                      <a:pt x="21855" y="7303"/>
                    </a:lnTo>
                    <a:lnTo>
                      <a:pt x="18153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10;p26">
                <a:extLst>
                  <a:ext uri="{FF2B5EF4-FFF2-40B4-BE49-F238E27FC236}">
                    <a16:creationId xmlns:a16="http://schemas.microsoft.com/office/drawing/2014/main" id="{A2CEECEC-4328-FAE3-BA56-966076CADABB}"/>
                  </a:ext>
                </a:extLst>
              </p:cNvPr>
              <p:cNvSpPr/>
              <p:nvPr/>
            </p:nvSpPr>
            <p:spPr>
              <a:xfrm>
                <a:off x="6265284" y="2819433"/>
                <a:ext cx="1260062" cy="709243"/>
              </a:xfrm>
              <a:custGeom>
                <a:avLst/>
                <a:gdLst/>
                <a:ahLst/>
                <a:cxnLst/>
                <a:rect l="l" t="t" r="r" b="b"/>
                <a:pathLst>
                  <a:path w="28721" h="16166" extrusionOk="0">
                    <a:moveTo>
                      <a:pt x="25041" y="1"/>
                    </a:moveTo>
                    <a:lnTo>
                      <a:pt x="25027" y="13"/>
                    </a:lnTo>
                    <a:cubicBezTo>
                      <a:pt x="24240" y="1036"/>
                      <a:pt x="23252" y="2306"/>
                      <a:pt x="22122" y="3767"/>
                    </a:cubicBezTo>
                    <a:lnTo>
                      <a:pt x="22122" y="3767"/>
                    </a:lnTo>
                    <a:cubicBezTo>
                      <a:pt x="20021" y="3763"/>
                      <a:pt x="17561" y="3759"/>
                      <a:pt x="14889" y="3759"/>
                    </a:cubicBezTo>
                    <a:lnTo>
                      <a:pt x="14859" y="3759"/>
                    </a:lnTo>
                    <a:lnTo>
                      <a:pt x="14841" y="3785"/>
                    </a:lnTo>
                    <a:cubicBezTo>
                      <a:pt x="13884" y="5376"/>
                      <a:pt x="12853" y="7089"/>
                      <a:pt x="11786" y="8863"/>
                    </a:cubicBezTo>
                    <a:cubicBezTo>
                      <a:pt x="10766" y="10563"/>
                      <a:pt x="9777" y="12212"/>
                      <a:pt x="8840" y="13769"/>
                    </a:cubicBezTo>
                    <a:lnTo>
                      <a:pt x="8840" y="13769"/>
                    </a:lnTo>
                    <a:cubicBezTo>
                      <a:pt x="7421" y="11828"/>
                      <a:pt x="6105" y="10033"/>
                      <a:pt x="4942" y="8444"/>
                    </a:cubicBezTo>
                    <a:lnTo>
                      <a:pt x="4903" y="8387"/>
                    </a:lnTo>
                    <a:lnTo>
                      <a:pt x="4864" y="8444"/>
                    </a:lnTo>
                    <a:cubicBezTo>
                      <a:pt x="3387" y="10782"/>
                      <a:pt x="2168" y="12704"/>
                      <a:pt x="1315" y="14055"/>
                    </a:cubicBezTo>
                    <a:cubicBezTo>
                      <a:pt x="896" y="14723"/>
                      <a:pt x="563" y="15247"/>
                      <a:pt x="337" y="15610"/>
                    </a:cubicBezTo>
                    <a:cubicBezTo>
                      <a:pt x="228" y="15790"/>
                      <a:pt x="144" y="15925"/>
                      <a:pt x="83" y="16022"/>
                    </a:cubicBezTo>
                    <a:cubicBezTo>
                      <a:pt x="26" y="16117"/>
                      <a:pt x="0" y="16165"/>
                      <a:pt x="0" y="16165"/>
                    </a:cubicBezTo>
                    <a:cubicBezTo>
                      <a:pt x="0" y="16165"/>
                      <a:pt x="35" y="16122"/>
                      <a:pt x="97" y="16030"/>
                    </a:cubicBezTo>
                    <a:cubicBezTo>
                      <a:pt x="158" y="15933"/>
                      <a:pt x="245" y="15798"/>
                      <a:pt x="359" y="15628"/>
                    </a:cubicBezTo>
                    <a:cubicBezTo>
                      <a:pt x="595" y="15265"/>
                      <a:pt x="931" y="14745"/>
                      <a:pt x="1359" y="14081"/>
                    </a:cubicBezTo>
                    <a:cubicBezTo>
                      <a:pt x="2213" y="12751"/>
                      <a:pt x="3432" y="10853"/>
                      <a:pt x="4909" y="8556"/>
                    </a:cubicBezTo>
                    <a:lnTo>
                      <a:pt x="4909" y="8556"/>
                    </a:lnTo>
                    <a:cubicBezTo>
                      <a:pt x="6070" y="10150"/>
                      <a:pt x="7380" y="11954"/>
                      <a:pt x="8797" y="13902"/>
                    </a:cubicBezTo>
                    <a:lnTo>
                      <a:pt x="8849" y="13972"/>
                    </a:lnTo>
                    <a:lnTo>
                      <a:pt x="8893" y="13898"/>
                    </a:lnTo>
                    <a:cubicBezTo>
                      <a:pt x="9841" y="12320"/>
                      <a:pt x="10847" y="10650"/>
                      <a:pt x="11887" y="8920"/>
                    </a:cubicBezTo>
                    <a:cubicBezTo>
                      <a:pt x="12947" y="7155"/>
                      <a:pt x="13973" y="5451"/>
                      <a:pt x="14922" y="3868"/>
                    </a:cubicBezTo>
                    <a:lnTo>
                      <a:pt x="14922" y="3868"/>
                    </a:lnTo>
                    <a:cubicBezTo>
                      <a:pt x="17592" y="3863"/>
                      <a:pt x="20050" y="3863"/>
                      <a:pt x="22148" y="3859"/>
                    </a:cubicBezTo>
                    <a:lnTo>
                      <a:pt x="22169" y="3859"/>
                    </a:lnTo>
                    <a:lnTo>
                      <a:pt x="22183" y="3841"/>
                    </a:lnTo>
                    <a:cubicBezTo>
                      <a:pt x="23306" y="2371"/>
                      <a:pt x="24285" y="1094"/>
                      <a:pt x="25070" y="65"/>
                    </a:cubicBezTo>
                    <a:lnTo>
                      <a:pt x="25070" y="65"/>
                    </a:lnTo>
                    <a:cubicBezTo>
                      <a:pt x="26221" y="57"/>
                      <a:pt x="27133" y="53"/>
                      <a:pt x="27760" y="49"/>
                    </a:cubicBezTo>
                    <a:cubicBezTo>
                      <a:pt x="28069" y="49"/>
                      <a:pt x="28310" y="44"/>
                      <a:pt x="28476" y="44"/>
                    </a:cubicBezTo>
                    <a:cubicBezTo>
                      <a:pt x="28555" y="39"/>
                      <a:pt x="28611" y="39"/>
                      <a:pt x="28660" y="39"/>
                    </a:cubicBezTo>
                    <a:cubicBezTo>
                      <a:pt x="28698" y="35"/>
                      <a:pt x="28720" y="35"/>
                      <a:pt x="28720" y="35"/>
                    </a:cubicBezTo>
                    <a:cubicBezTo>
                      <a:pt x="28720" y="31"/>
                      <a:pt x="28698" y="31"/>
                      <a:pt x="28660" y="31"/>
                    </a:cubicBezTo>
                    <a:cubicBezTo>
                      <a:pt x="28611" y="27"/>
                      <a:pt x="28555" y="27"/>
                      <a:pt x="28476" y="27"/>
                    </a:cubicBezTo>
                    <a:cubicBezTo>
                      <a:pt x="28310" y="23"/>
                      <a:pt x="28069" y="17"/>
                      <a:pt x="27760" y="17"/>
                    </a:cubicBezTo>
                    <a:cubicBezTo>
                      <a:pt x="27130" y="13"/>
                      <a:pt x="26213" y="9"/>
                      <a:pt x="250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11;p26">
                <a:extLst>
                  <a:ext uri="{FF2B5EF4-FFF2-40B4-BE49-F238E27FC236}">
                    <a16:creationId xmlns:a16="http://schemas.microsoft.com/office/drawing/2014/main" id="{C758D37C-F677-44F8-5AE2-F40469AE9DAC}"/>
                  </a:ext>
                </a:extLst>
              </p:cNvPr>
              <p:cNvSpPr/>
              <p:nvPr/>
            </p:nvSpPr>
            <p:spPr>
              <a:xfrm>
                <a:off x="6508159" y="3234899"/>
                <a:ext cx="24569" cy="2360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8" extrusionOk="0">
                    <a:moveTo>
                      <a:pt x="281" y="1"/>
                    </a:moveTo>
                    <a:cubicBezTo>
                      <a:pt x="128" y="1"/>
                      <a:pt x="1" y="123"/>
                      <a:pt x="1" y="271"/>
                    </a:cubicBezTo>
                    <a:cubicBezTo>
                      <a:pt x="1" y="416"/>
                      <a:pt x="128" y="538"/>
                      <a:pt x="281" y="538"/>
                    </a:cubicBezTo>
                    <a:cubicBezTo>
                      <a:pt x="434" y="538"/>
                      <a:pt x="560" y="416"/>
                      <a:pt x="560" y="271"/>
                    </a:cubicBezTo>
                    <a:cubicBezTo>
                      <a:pt x="560" y="123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12;p26">
                <a:extLst>
                  <a:ext uri="{FF2B5EF4-FFF2-40B4-BE49-F238E27FC236}">
                    <a16:creationId xmlns:a16="http://schemas.microsoft.com/office/drawing/2014/main" id="{E3C18202-FF98-78B6-5D88-29C4E393F035}"/>
                  </a:ext>
                </a:extLst>
              </p:cNvPr>
              <p:cNvSpPr/>
              <p:nvPr/>
            </p:nvSpPr>
            <p:spPr>
              <a:xfrm>
                <a:off x="6239970" y="3886175"/>
                <a:ext cx="157985" cy="152281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471" extrusionOk="0">
                    <a:moveTo>
                      <a:pt x="1801" y="1"/>
                    </a:moveTo>
                    <a:cubicBezTo>
                      <a:pt x="805" y="1"/>
                      <a:pt x="0" y="779"/>
                      <a:pt x="0" y="1735"/>
                    </a:cubicBezTo>
                    <a:cubicBezTo>
                      <a:pt x="0" y="2693"/>
                      <a:pt x="805" y="3470"/>
                      <a:pt x="1801" y="3470"/>
                    </a:cubicBezTo>
                    <a:cubicBezTo>
                      <a:pt x="2792" y="3470"/>
                      <a:pt x="3601" y="2693"/>
                      <a:pt x="3601" y="1735"/>
                    </a:cubicBezTo>
                    <a:cubicBezTo>
                      <a:pt x="3601" y="779"/>
                      <a:pt x="2792" y="1"/>
                      <a:pt x="18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13;p26">
                <a:extLst>
                  <a:ext uri="{FF2B5EF4-FFF2-40B4-BE49-F238E27FC236}">
                    <a16:creationId xmlns:a16="http://schemas.microsoft.com/office/drawing/2014/main" id="{CAEFEE24-E10C-7BDA-93DC-ECA9E89B6078}"/>
                  </a:ext>
                </a:extLst>
              </p:cNvPr>
              <p:cNvSpPr/>
              <p:nvPr/>
            </p:nvSpPr>
            <p:spPr>
              <a:xfrm>
                <a:off x="6515090" y="3911314"/>
                <a:ext cx="927816" cy="28605"/>
              </a:xfrm>
              <a:custGeom>
                <a:avLst/>
                <a:gdLst/>
                <a:ahLst/>
                <a:cxnLst/>
                <a:rect l="l" t="t" r="r" b="b"/>
                <a:pathLst>
                  <a:path w="21148" h="652" extrusionOk="0">
                    <a:moveTo>
                      <a:pt x="0" y="0"/>
                    </a:moveTo>
                    <a:lnTo>
                      <a:pt x="0" y="652"/>
                    </a:lnTo>
                    <a:lnTo>
                      <a:pt x="21148" y="652"/>
                    </a:lnTo>
                    <a:lnTo>
                      <a:pt x="211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14;p26">
                <a:extLst>
                  <a:ext uri="{FF2B5EF4-FFF2-40B4-BE49-F238E27FC236}">
                    <a16:creationId xmlns:a16="http://schemas.microsoft.com/office/drawing/2014/main" id="{654A2B9C-C0FF-D126-E8F2-122152981B16}"/>
                  </a:ext>
                </a:extLst>
              </p:cNvPr>
              <p:cNvSpPr/>
              <p:nvPr/>
            </p:nvSpPr>
            <p:spPr>
              <a:xfrm>
                <a:off x="6515090" y="3982430"/>
                <a:ext cx="385244" cy="28649"/>
              </a:xfrm>
              <a:custGeom>
                <a:avLst/>
                <a:gdLst/>
                <a:ahLst/>
                <a:cxnLst/>
                <a:rect l="l" t="t" r="r" b="b"/>
                <a:pathLst>
                  <a:path w="8781" h="653" extrusionOk="0">
                    <a:moveTo>
                      <a:pt x="0" y="1"/>
                    </a:moveTo>
                    <a:lnTo>
                      <a:pt x="0" y="652"/>
                    </a:lnTo>
                    <a:lnTo>
                      <a:pt x="8780" y="652"/>
                    </a:lnTo>
                    <a:lnTo>
                      <a:pt x="87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215;p26">
              <a:extLst>
                <a:ext uri="{FF2B5EF4-FFF2-40B4-BE49-F238E27FC236}">
                  <a16:creationId xmlns:a16="http://schemas.microsoft.com/office/drawing/2014/main" id="{E015741B-91CE-D145-8B9F-B5B01ABD80E1}"/>
                </a:ext>
              </a:extLst>
            </p:cNvPr>
            <p:cNvGrpSpPr/>
            <p:nvPr/>
          </p:nvGrpSpPr>
          <p:grpSpPr>
            <a:xfrm>
              <a:off x="3940094" y="1807838"/>
              <a:ext cx="1294564" cy="589573"/>
              <a:chOff x="3940094" y="1807838"/>
              <a:chExt cx="1294564" cy="589573"/>
            </a:xfrm>
          </p:grpSpPr>
          <p:grpSp>
            <p:nvGrpSpPr>
              <p:cNvPr id="176" name="Google Shape;216;p26">
                <a:extLst>
                  <a:ext uri="{FF2B5EF4-FFF2-40B4-BE49-F238E27FC236}">
                    <a16:creationId xmlns:a16="http://schemas.microsoft.com/office/drawing/2014/main" id="{B2B4F546-6D8D-B080-9B26-8B092C0E029E}"/>
                  </a:ext>
                </a:extLst>
              </p:cNvPr>
              <p:cNvGrpSpPr/>
              <p:nvPr/>
            </p:nvGrpSpPr>
            <p:grpSpPr>
              <a:xfrm>
                <a:off x="3940094" y="1807838"/>
                <a:ext cx="1294564" cy="589573"/>
                <a:chOff x="3543907" y="2562740"/>
                <a:chExt cx="1294564" cy="381675"/>
              </a:xfrm>
            </p:grpSpPr>
            <p:sp>
              <p:nvSpPr>
                <p:cNvPr id="183" name="Google Shape;217;p26">
                  <a:extLst>
                    <a:ext uri="{FF2B5EF4-FFF2-40B4-BE49-F238E27FC236}">
                      <a16:creationId xmlns:a16="http://schemas.microsoft.com/office/drawing/2014/main" id="{9E10C6FE-9C52-3CFB-84CA-A5D7D4C6E9F5}"/>
                    </a:ext>
                  </a:extLst>
                </p:cNvPr>
                <p:cNvSpPr/>
                <p:nvPr/>
              </p:nvSpPr>
              <p:spPr>
                <a:xfrm>
                  <a:off x="3597011" y="2562740"/>
                  <a:ext cx="1241460" cy="348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7" h="7936" extrusionOk="0">
                      <a:moveTo>
                        <a:pt x="722" y="0"/>
                      </a:moveTo>
                      <a:cubicBezTo>
                        <a:pt x="324" y="0"/>
                        <a:pt x="0" y="323"/>
                        <a:pt x="0" y="725"/>
                      </a:cubicBezTo>
                      <a:lnTo>
                        <a:pt x="0" y="7211"/>
                      </a:lnTo>
                      <a:cubicBezTo>
                        <a:pt x="0" y="7613"/>
                        <a:pt x="324" y="7936"/>
                        <a:pt x="722" y="7936"/>
                      </a:cubicBezTo>
                      <a:lnTo>
                        <a:pt x="27576" y="7936"/>
                      </a:lnTo>
                      <a:cubicBezTo>
                        <a:pt x="27973" y="7936"/>
                        <a:pt x="28296" y="7613"/>
                        <a:pt x="28296" y="7211"/>
                      </a:cubicBezTo>
                      <a:lnTo>
                        <a:pt x="28296" y="725"/>
                      </a:lnTo>
                      <a:cubicBezTo>
                        <a:pt x="28296" y="323"/>
                        <a:pt x="27973" y="0"/>
                        <a:pt x="27576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218;p26">
                  <a:extLst>
                    <a:ext uri="{FF2B5EF4-FFF2-40B4-BE49-F238E27FC236}">
                      <a16:creationId xmlns:a16="http://schemas.microsoft.com/office/drawing/2014/main" id="{A3F6F18E-D92A-2A5D-9D70-706647396AF6}"/>
                    </a:ext>
                  </a:extLst>
                </p:cNvPr>
                <p:cNvSpPr/>
                <p:nvPr/>
              </p:nvSpPr>
              <p:spPr>
                <a:xfrm>
                  <a:off x="3543907" y="2596242"/>
                  <a:ext cx="1241460" cy="348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7" h="7936" extrusionOk="0">
                      <a:moveTo>
                        <a:pt x="722" y="0"/>
                      </a:moveTo>
                      <a:cubicBezTo>
                        <a:pt x="324" y="0"/>
                        <a:pt x="0" y="323"/>
                        <a:pt x="0" y="725"/>
                      </a:cubicBezTo>
                      <a:lnTo>
                        <a:pt x="0" y="7211"/>
                      </a:lnTo>
                      <a:cubicBezTo>
                        <a:pt x="0" y="7613"/>
                        <a:pt x="324" y="7936"/>
                        <a:pt x="722" y="7936"/>
                      </a:cubicBezTo>
                      <a:lnTo>
                        <a:pt x="27576" y="7936"/>
                      </a:lnTo>
                      <a:cubicBezTo>
                        <a:pt x="27973" y="7936"/>
                        <a:pt x="28296" y="7613"/>
                        <a:pt x="28296" y="7211"/>
                      </a:cubicBezTo>
                      <a:lnTo>
                        <a:pt x="28296" y="725"/>
                      </a:lnTo>
                      <a:cubicBezTo>
                        <a:pt x="28296" y="323"/>
                        <a:pt x="27973" y="0"/>
                        <a:pt x="2757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7" name="Google Shape;219;p26">
                <a:extLst>
                  <a:ext uri="{FF2B5EF4-FFF2-40B4-BE49-F238E27FC236}">
                    <a16:creationId xmlns:a16="http://schemas.microsoft.com/office/drawing/2014/main" id="{32CBD425-FF29-BC49-2311-D05CCA39210D}"/>
                  </a:ext>
                </a:extLst>
              </p:cNvPr>
              <p:cNvSpPr/>
              <p:nvPr/>
            </p:nvSpPr>
            <p:spPr>
              <a:xfrm>
                <a:off x="4099654" y="1961924"/>
                <a:ext cx="114112" cy="114156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602" extrusionOk="0">
                    <a:moveTo>
                      <a:pt x="1302" y="1"/>
                    </a:moveTo>
                    <a:cubicBezTo>
                      <a:pt x="582" y="1"/>
                      <a:pt x="1" y="582"/>
                      <a:pt x="1" y="1298"/>
                    </a:cubicBezTo>
                    <a:cubicBezTo>
                      <a:pt x="1" y="2020"/>
                      <a:pt x="582" y="2601"/>
                      <a:pt x="1302" y="2601"/>
                    </a:cubicBezTo>
                    <a:cubicBezTo>
                      <a:pt x="2020" y="2601"/>
                      <a:pt x="2601" y="2020"/>
                      <a:pt x="2601" y="1298"/>
                    </a:cubicBezTo>
                    <a:cubicBezTo>
                      <a:pt x="2601" y="582"/>
                      <a:pt x="2020" y="1"/>
                      <a:pt x="130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20;p26">
                <a:extLst>
                  <a:ext uri="{FF2B5EF4-FFF2-40B4-BE49-F238E27FC236}">
                    <a16:creationId xmlns:a16="http://schemas.microsoft.com/office/drawing/2014/main" id="{D1F63005-B714-3484-B332-3846A851FCC0}"/>
                  </a:ext>
                </a:extLst>
              </p:cNvPr>
              <p:cNvSpPr/>
              <p:nvPr/>
            </p:nvSpPr>
            <p:spPr>
              <a:xfrm>
                <a:off x="4270842" y="1979561"/>
                <a:ext cx="397704" cy="22112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504" extrusionOk="0">
                    <a:moveTo>
                      <a:pt x="0" y="1"/>
                    </a:moveTo>
                    <a:lnTo>
                      <a:pt x="0" y="503"/>
                    </a:lnTo>
                    <a:lnTo>
                      <a:pt x="9064" y="503"/>
                    </a:lnTo>
                    <a:lnTo>
                      <a:pt x="9064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21;p26">
                <a:extLst>
                  <a:ext uri="{FF2B5EF4-FFF2-40B4-BE49-F238E27FC236}">
                    <a16:creationId xmlns:a16="http://schemas.microsoft.com/office/drawing/2014/main" id="{9CDC2701-C4C8-2C3A-3B66-CBBE11372647}"/>
                  </a:ext>
                </a:extLst>
              </p:cNvPr>
              <p:cNvSpPr/>
              <p:nvPr/>
            </p:nvSpPr>
            <p:spPr>
              <a:xfrm>
                <a:off x="4270842" y="2029574"/>
                <a:ext cx="773516" cy="22331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509" extrusionOk="0">
                    <a:moveTo>
                      <a:pt x="0" y="1"/>
                    </a:moveTo>
                    <a:lnTo>
                      <a:pt x="0" y="508"/>
                    </a:lnTo>
                    <a:lnTo>
                      <a:pt x="17630" y="508"/>
                    </a:lnTo>
                    <a:lnTo>
                      <a:pt x="1763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22;p26">
                <a:extLst>
                  <a:ext uri="{FF2B5EF4-FFF2-40B4-BE49-F238E27FC236}">
                    <a16:creationId xmlns:a16="http://schemas.microsoft.com/office/drawing/2014/main" id="{7B8FDA3A-AE44-0D31-9683-0BA0617855A5}"/>
                  </a:ext>
                </a:extLst>
              </p:cNvPr>
              <p:cNvSpPr/>
              <p:nvPr/>
            </p:nvSpPr>
            <p:spPr>
              <a:xfrm>
                <a:off x="4099654" y="2137367"/>
                <a:ext cx="114112" cy="114112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601" extrusionOk="0">
                    <a:moveTo>
                      <a:pt x="1302" y="0"/>
                    </a:moveTo>
                    <a:cubicBezTo>
                      <a:pt x="582" y="0"/>
                      <a:pt x="1" y="581"/>
                      <a:pt x="1" y="1299"/>
                    </a:cubicBezTo>
                    <a:cubicBezTo>
                      <a:pt x="1" y="2019"/>
                      <a:pt x="582" y="2600"/>
                      <a:pt x="1302" y="2600"/>
                    </a:cubicBezTo>
                    <a:cubicBezTo>
                      <a:pt x="2020" y="2600"/>
                      <a:pt x="2601" y="2019"/>
                      <a:pt x="2601" y="1299"/>
                    </a:cubicBezTo>
                    <a:cubicBezTo>
                      <a:pt x="2601" y="581"/>
                      <a:pt x="2020" y="0"/>
                      <a:pt x="130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23;p26">
                <a:extLst>
                  <a:ext uri="{FF2B5EF4-FFF2-40B4-BE49-F238E27FC236}">
                    <a16:creationId xmlns:a16="http://schemas.microsoft.com/office/drawing/2014/main" id="{5A6134FB-A3EB-074F-1224-AA26A84C6544}"/>
                  </a:ext>
                </a:extLst>
              </p:cNvPr>
              <p:cNvSpPr/>
              <p:nvPr/>
            </p:nvSpPr>
            <p:spPr>
              <a:xfrm>
                <a:off x="4270842" y="2154960"/>
                <a:ext cx="203086" cy="22156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505" extrusionOk="0">
                    <a:moveTo>
                      <a:pt x="0" y="1"/>
                    </a:moveTo>
                    <a:lnTo>
                      <a:pt x="0" y="504"/>
                    </a:lnTo>
                    <a:lnTo>
                      <a:pt x="4629" y="504"/>
                    </a:lnTo>
                    <a:lnTo>
                      <a:pt x="46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24;p26">
                <a:extLst>
                  <a:ext uri="{FF2B5EF4-FFF2-40B4-BE49-F238E27FC236}">
                    <a16:creationId xmlns:a16="http://schemas.microsoft.com/office/drawing/2014/main" id="{60754A99-FF35-516A-745D-495D1A03C562}"/>
                  </a:ext>
                </a:extLst>
              </p:cNvPr>
              <p:cNvSpPr/>
              <p:nvPr/>
            </p:nvSpPr>
            <p:spPr>
              <a:xfrm>
                <a:off x="4270842" y="2205018"/>
                <a:ext cx="773516" cy="22287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508" extrusionOk="0">
                    <a:moveTo>
                      <a:pt x="0" y="1"/>
                    </a:moveTo>
                    <a:lnTo>
                      <a:pt x="0" y="508"/>
                    </a:lnTo>
                    <a:lnTo>
                      <a:pt x="17630" y="508"/>
                    </a:lnTo>
                    <a:lnTo>
                      <a:pt x="1763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225;p26">
              <a:extLst>
                <a:ext uri="{FF2B5EF4-FFF2-40B4-BE49-F238E27FC236}">
                  <a16:creationId xmlns:a16="http://schemas.microsoft.com/office/drawing/2014/main" id="{C92D12C6-E445-B293-741D-5271318837F8}"/>
                </a:ext>
              </a:extLst>
            </p:cNvPr>
            <p:cNvGrpSpPr/>
            <p:nvPr/>
          </p:nvGrpSpPr>
          <p:grpSpPr>
            <a:xfrm>
              <a:off x="6193917" y="1459403"/>
              <a:ext cx="906007" cy="136663"/>
              <a:chOff x="5966342" y="1378202"/>
              <a:chExt cx="906007" cy="136663"/>
            </a:xfrm>
          </p:grpSpPr>
          <p:sp>
            <p:nvSpPr>
              <p:cNvPr id="186" name="Google Shape;226;p26">
                <a:extLst>
                  <a:ext uri="{FF2B5EF4-FFF2-40B4-BE49-F238E27FC236}">
                    <a16:creationId xmlns:a16="http://schemas.microsoft.com/office/drawing/2014/main" id="{88226175-03C2-FDF4-042D-164DF86E6F47}"/>
                  </a:ext>
                </a:extLst>
              </p:cNvPr>
              <p:cNvSpPr/>
              <p:nvPr/>
            </p:nvSpPr>
            <p:spPr>
              <a:xfrm>
                <a:off x="5966342" y="1378202"/>
                <a:ext cx="153861" cy="136663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3115" extrusionOk="0">
                    <a:moveTo>
                      <a:pt x="1755" y="0"/>
                    </a:moveTo>
                    <a:cubicBezTo>
                      <a:pt x="1298" y="0"/>
                      <a:pt x="846" y="200"/>
                      <a:pt x="539" y="582"/>
                    </a:cubicBezTo>
                    <a:cubicBezTo>
                      <a:pt x="1" y="1255"/>
                      <a:pt x="110" y="2234"/>
                      <a:pt x="779" y="2772"/>
                    </a:cubicBezTo>
                    <a:cubicBezTo>
                      <a:pt x="1068" y="3002"/>
                      <a:pt x="1412" y="3115"/>
                      <a:pt x="1754" y="3115"/>
                    </a:cubicBezTo>
                    <a:cubicBezTo>
                      <a:pt x="2210" y="3115"/>
                      <a:pt x="2661" y="2915"/>
                      <a:pt x="2968" y="2531"/>
                    </a:cubicBezTo>
                    <a:cubicBezTo>
                      <a:pt x="3506" y="1863"/>
                      <a:pt x="3401" y="879"/>
                      <a:pt x="2728" y="342"/>
                    </a:cubicBezTo>
                    <a:cubicBezTo>
                      <a:pt x="2440" y="112"/>
                      <a:pt x="2096" y="0"/>
                      <a:pt x="175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27;p26">
                <a:extLst>
                  <a:ext uri="{FF2B5EF4-FFF2-40B4-BE49-F238E27FC236}">
                    <a16:creationId xmlns:a16="http://schemas.microsoft.com/office/drawing/2014/main" id="{CF985666-36BD-A430-0ECB-415F8F49FCBD}"/>
                  </a:ext>
                </a:extLst>
              </p:cNvPr>
              <p:cNvSpPr/>
              <p:nvPr/>
            </p:nvSpPr>
            <p:spPr>
              <a:xfrm>
                <a:off x="6003940" y="1423214"/>
                <a:ext cx="78839" cy="50146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143" extrusionOk="0">
                    <a:moveTo>
                      <a:pt x="1767" y="1"/>
                    </a:moveTo>
                    <a:cubicBezTo>
                      <a:pt x="1725" y="1"/>
                      <a:pt x="1324" y="360"/>
                      <a:pt x="853" y="819"/>
                    </a:cubicBezTo>
                    <a:cubicBezTo>
                      <a:pt x="797" y="875"/>
                      <a:pt x="741" y="928"/>
                      <a:pt x="686" y="981"/>
                    </a:cubicBezTo>
                    <a:lnTo>
                      <a:pt x="686" y="981"/>
                    </a:lnTo>
                    <a:cubicBezTo>
                      <a:pt x="336" y="636"/>
                      <a:pt x="62" y="394"/>
                      <a:pt x="26" y="394"/>
                    </a:cubicBezTo>
                    <a:cubicBezTo>
                      <a:pt x="25" y="394"/>
                      <a:pt x="24" y="394"/>
                      <a:pt x="23" y="395"/>
                    </a:cubicBezTo>
                    <a:cubicBezTo>
                      <a:pt x="1" y="413"/>
                      <a:pt x="267" y="714"/>
                      <a:pt x="647" y="1099"/>
                    </a:cubicBezTo>
                    <a:lnTo>
                      <a:pt x="687" y="1143"/>
                    </a:lnTo>
                    <a:lnTo>
                      <a:pt x="726" y="1103"/>
                    </a:lnTo>
                    <a:cubicBezTo>
                      <a:pt x="796" y="1038"/>
                      <a:pt x="862" y="972"/>
                      <a:pt x="931" y="902"/>
                    </a:cubicBezTo>
                    <a:cubicBezTo>
                      <a:pt x="1421" y="430"/>
                      <a:pt x="1796" y="28"/>
                      <a:pt x="1770" y="2"/>
                    </a:cubicBezTo>
                    <a:cubicBezTo>
                      <a:pt x="1770" y="1"/>
                      <a:pt x="1769" y="1"/>
                      <a:pt x="1767" y="1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28;p26">
                <a:extLst>
                  <a:ext uri="{FF2B5EF4-FFF2-40B4-BE49-F238E27FC236}">
                    <a16:creationId xmlns:a16="http://schemas.microsoft.com/office/drawing/2014/main" id="{F225A74B-B12B-8A34-F362-737006CF8F56}"/>
                  </a:ext>
                </a:extLst>
              </p:cNvPr>
              <p:cNvSpPr/>
              <p:nvPr/>
            </p:nvSpPr>
            <p:spPr>
              <a:xfrm>
                <a:off x="6235364" y="1411237"/>
                <a:ext cx="636985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14519" h="118" extrusionOk="0">
                    <a:moveTo>
                      <a:pt x="7259" y="0"/>
                    </a:moveTo>
                    <a:cubicBezTo>
                      <a:pt x="3252" y="0"/>
                      <a:pt x="0" y="26"/>
                      <a:pt x="0" y="61"/>
                    </a:cubicBezTo>
                    <a:cubicBezTo>
                      <a:pt x="0" y="91"/>
                      <a:pt x="3252" y="117"/>
                      <a:pt x="7259" y="117"/>
                    </a:cubicBezTo>
                    <a:cubicBezTo>
                      <a:pt x="11267" y="117"/>
                      <a:pt x="14518" y="91"/>
                      <a:pt x="14518" y="61"/>
                    </a:cubicBezTo>
                    <a:cubicBezTo>
                      <a:pt x="14518" y="26"/>
                      <a:pt x="11267" y="0"/>
                      <a:pt x="725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29;p26">
                <a:extLst>
                  <a:ext uri="{FF2B5EF4-FFF2-40B4-BE49-F238E27FC236}">
                    <a16:creationId xmlns:a16="http://schemas.microsoft.com/office/drawing/2014/main" id="{84D0D75D-3292-775C-2A07-02801CC513DB}"/>
                  </a:ext>
                </a:extLst>
              </p:cNvPr>
              <p:cNvSpPr/>
              <p:nvPr/>
            </p:nvSpPr>
            <p:spPr>
              <a:xfrm>
                <a:off x="6242822" y="1473535"/>
                <a:ext cx="368178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8392" h="114" extrusionOk="0">
                    <a:moveTo>
                      <a:pt x="4196" y="0"/>
                    </a:moveTo>
                    <a:cubicBezTo>
                      <a:pt x="1880" y="0"/>
                      <a:pt x="0" y="22"/>
                      <a:pt x="0" y="57"/>
                    </a:cubicBezTo>
                    <a:cubicBezTo>
                      <a:pt x="0" y="87"/>
                      <a:pt x="1880" y="113"/>
                      <a:pt x="4196" y="113"/>
                    </a:cubicBezTo>
                    <a:cubicBezTo>
                      <a:pt x="6513" y="113"/>
                      <a:pt x="8391" y="87"/>
                      <a:pt x="8391" y="57"/>
                    </a:cubicBezTo>
                    <a:cubicBezTo>
                      <a:pt x="8391" y="22"/>
                      <a:pt x="6513" y="0"/>
                      <a:pt x="419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230;p26">
              <a:extLst>
                <a:ext uri="{FF2B5EF4-FFF2-40B4-BE49-F238E27FC236}">
                  <a16:creationId xmlns:a16="http://schemas.microsoft.com/office/drawing/2014/main" id="{0133A1B7-C87E-5E7E-0E45-52F040C62B81}"/>
                </a:ext>
              </a:extLst>
            </p:cNvPr>
            <p:cNvGrpSpPr/>
            <p:nvPr/>
          </p:nvGrpSpPr>
          <p:grpSpPr>
            <a:xfrm>
              <a:off x="8042062" y="2843136"/>
              <a:ext cx="496812" cy="472595"/>
              <a:chOff x="7814487" y="2708836"/>
              <a:chExt cx="496812" cy="472595"/>
            </a:xfrm>
          </p:grpSpPr>
          <p:sp>
            <p:nvSpPr>
              <p:cNvPr id="191" name="Google Shape;231;p26">
                <a:extLst>
                  <a:ext uri="{FF2B5EF4-FFF2-40B4-BE49-F238E27FC236}">
                    <a16:creationId xmlns:a16="http://schemas.microsoft.com/office/drawing/2014/main" id="{122646C9-E5F4-32EC-796A-FE3D38038BF4}"/>
                  </a:ext>
                </a:extLst>
              </p:cNvPr>
              <p:cNvSpPr/>
              <p:nvPr/>
            </p:nvSpPr>
            <p:spPr>
              <a:xfrm>
                <a:off x="7814487" y="2708836"/>
                <a:ext cx="496812" cy="472595"/>
              </a:xfrm>
              <a:custGeom>
                <a:avLst/>
                <a:gdLst/>
                <a:ahLst/>
                <a:cxnLst/>
                <a:rect l="l" t="t" r="r" b="b"/>
                <a:pathLst>
                  <a:path w="11324" h="10772" extrusionOk="0">
                    <a:moveTo>
                      <a:pt x="5922" y="1"/>
                    </a:moveTo>
                    <a:cubicBezTo>
                      <a:pt x="5106" y="1"/>
                      <a:pt x="4261" y="192"/>
                      <a:pt x="3483" y="573"/>
                    </a:cubicBezTo>
                    <a:cubicBezTo>
                      <a:pt x="2399" y="1115"/>
                      <a:pt x="1473" y="2063"/>
                      <a:pt x="957" y="3243"/>
                    </a:cubicBezTo>
                    <a:cubicBezTo>
                      <a:pt x="555" y="4152"/>
                      <a:pt x="442" y="5153"/>
                      <a:pt x="555" y="6088"/>
                    </a:cubicBezTo>
                    <a:cubicBezTo>
                      <a:pt x="621" y="6556"/>
                      <a:pt x="743" y="7006"/>
                      <a:pt x="910" y="7430"/>
                    </a:cubicBezTo>
                    <a:cubicBezTo>
                      <a:pt x="1077" y="7838"/>
                      <a:pt x="1295" y="8215"/>
                      <a:pt x="1542" y="8563"/>
                    </a:cubicBezTo>
                    <a:lnTo>
                      <a:pt x="1542" y="8563"/>
                    </a:lnTo>
                    <a:cubicBezTo>
                      <a:pt x="1044" y="9137"/>
                      <a:pt x="560" y="9694"/>
                      <a:pt x="101" y="10223"/>
                    </a:cubicBezTo>
                    <a:lnTo>
                      <a:pt x="0" y="10336"/>
                    </a:lnTo>
                    <a:lnTo>
                      <a:pt x="0" y="10336"/>
                    </a:lnTo>
                    <a:lnTo>
                      <a:pt x="153" y="10306"/>
                    </a:lnTo>
                    <a:cubicBezTo>
                      <a:pt x="1085" y="10128"/>
                      <a:pt x="1978" y="9954"/>
                      <a:pt x="2797" y="9798"/>
                    </a:cubicBezTo>
                    <a:lnTo>
                      <a:pt x="2797" y="9798"/>
                    </a:lnTo>
                    <a:cubicBezTo>
                      <a:pt x="3776" y="10473"/>
                      <a:pt x="4868" y="10768"/>
                      <a:pt x="5822" y="10768"/>
                    </a:cubicBezTo>
                    <a:cubicBezTo>
                      <a:pt x="5831" y="10768"/>
                      <a:pt x="5839" y="10768"/>
                      <a:pt x="5847" y="10768"/>
                    </a:cubicBezTo>
                    <a:cubicBezTo>
                      <a:pt x="5892" y="10770"/>
                      <a:pt x="5938" y="10771"/>
                      <a:pt x="5984" y="10771"/>
                    </a:cubicBezTo>
                    <a:cubicBezTo>
                      <a:pt x="6057" y="10771"/>
                      <a:pt x="6131" y="10768"/>
                      <a:pt x="6201" y="10760"/>
                    </a:cubicBezTo>
                    <a:cubicBezTo>
                      <a:pt x="6319" y="10751"/>
                      <a:pt x="6433" y="10747"/>
                      <a:pt x="6547" y="10734"/>
                    </a:cubicBezTo>
                    <a:cubicBezTo>
                      <a:pt x="6769" y="10695"/>
                      <a:pt x="6983" y="10673"/>
                      <a:pt x="7185" y="10611"/>
                    </a:cubicBezTo>
                    <a:cubicBezTo>
                      <a:pt x="7285" y="10585"/>
                      <a:pt x="7386" y="10558"/>
                      <a:pt x="7481" y="10532"/>
                    </a:cubicBezTo>
                    <a:cubicBezTo>
                      <a:pt x="7574" y="10498"/>
                      <a:pt x="7665" y="10467"/>
                      <a:pt x="7757" y="10432"/>
                    </a:cubicBezTo>
                    <a:cubicBezTo>
                      <a:pt x="7941" y="10375"/>
                      <a:pt x="8098" y="10288"/>
                      <a:pt x="8256" y="10217"/>
                    </a:cubicBezTo>
                    <a:cubicBezTo>
                      <a:pt x="8875" y="9912"/>
                      <a:pt x="9287" y="9558"/>
                      <a:pt x="9557" y="9313"/>
                    </a:cubicBezTo>
                    <a:cubicBezTo>
                      <a:pt x="9688" y="9186"/>
                      <a:pt x="9776" y="9077"/>
                      <a:pt x="9841" y="9011"/>
                    </a:cubicBezTo>
                    <a:cubicBezTo>
                      <a:pt x="9907" y="8942"/>
                      <a:pt x="9934" y="8902"/>
                      <a:pt x="9934" y="8902"/>
                    </a:cubicBezTo>
                    <a:lnTo>
                      <a:pt x="9934" y="8902"/>
                    </a:lnTo>
                    <a:cubicBezTo>
                      <a:pt x="9934" y="8902"/>
                      <a:pt x="9898" y="8933"/>
                      <a:pt x="9833" y="8999"/>
                    </a:cubicBezTo>
                    <a:cubicBezTo>
                      <a:pt x="9763" y="9064"/>
                      <a:pt x="9671" y="9169"/>
                      <a:pt x="9536" y="9291"/>
                    </a:cubicBezTo>
                    <a:cubicBezTo>
                      <a:pt x="9265" y="9527"/>
                      <a:pt x="8849" y="9872"/>
                      <a:pt x="8234" y="10170"/>
                    </a:cubicBezTo>
                    <a:cubicBezTo>
                      <a:pt x="8076" y="10240"/>
                      <a:pt x="7915" y="10322"/>
                      <a:pt x="7735" y="10375"/>
                    </a:cubicBezTo>
                    <a:cubicBezTo>
                      <a:pt x="7648" y="10406"/>
                      <a:pt x="7556" y="10441"/>
                      <a:pt x="7465" y="10471"/>
                    </a:cubicBezTo>
                    <a:cubicBezTo>
                      <a:pt x="7368" y="10498"/>
                      <a:pt x="7268" y="10520"/>
                      <a:pt x="7171" y="10546"/>
                    </a:cubicBezTo>
                    <a:cubicBezTo>
                      <a:pt x="6971" y="10602"/>
                      <a:pt x="6757" y="10624"/>
                      <a:pt x="6538" y="10663"/>
                    </a:cubicBezTo>
                    <a:cubicBezTo>
                      <a:pt x="6428" y="10673"/>
                      <a:pt x="6315" y="10677"/>
                      <a:pt x="6197" y="10685"/>
                    </a:cubicBezTo>
                    <a:cubicBezTo>
                      <a:pt x="6135" y="10693"/>
                      <a:pt x="6071" y="10696"/>
                      <a:pt x="6008" y="10696"/>
                    </a:cubicBezTo>
                    <a:cubicBezTo>
                      <a:pt x="5954" y="10696"/>
                      <a:pt x="5901" y="10694"/>
                      <a:pt x="5847" y="10689"/>
                    </a:cubicBezTo>
                    <a:cubicBezTo>
                      <a:pt x="4895" y="10689"/>
                      <a:pt x="3806" y="10388"/>
                      <a:pt x="2836" y="9707"/>
                    </a:cubicBezTo>
                    <a:lnTo>
                      <a:pt x="2818" y="9693"/>
                    </a:lnTo>
                    <a:lnTo>
                      <a:pt x="2802" y="9698"/>
                    </a:lnTo>
                    <a:cubicBezTo>
                      <a:pt x="2019" y="9847"/>
                      <a:pt x="1171" y="10008"/>
                      <a:pt x="281" y="10176"/>
                    </a:cubicBezTo>
                    <a:lnTo>
                      <a:pt x="281" y="10176"/>
                    </a:lnTo>
                    <a:cubicBezTo>
                      <a:pt x="720" y="9676"/>
                      <a:pt x="1181" y="9146"/>
                      <a:pt x="1652" y="8605"/>
                    </a:cubicBezTo>
                    <a:lnTo>
                      <a:pt x="1682" y="8571"/>
                    </a:lnTo>
                    <a:lnTo>
                      <a:pt x="1656" y="8535"/>
                    </a:lnTo>
                    <a:cubicBezTo>
                      <a:pt x="1408" y="8182"/>
                      <a:pt x="1184" y="7801"/>
                      <a:pt x="1014" y="7391"/>
                    </a:cubicBezTo>
                    <a:cubicBezTo>
                      <a:pt x="852" y="6971"/>
                      <a:pt x="734" y="6530"/>
                      <a:pt x="668" y="6070"/>
                    </a:cubicBezTo>
                    <a:cubicBezTo>
                      <a:pt x="559" y="5157"/>
                      <a:pt x="668" y="4178"/>
                      <a:pt x="1067" y="3291"/>
                    </a:cubicBezTo>
                    <a:cubicBezTo>
                      <a:pt x="1569" y="2137"/>
                      <a:pt x="2478" y="1207"/>
                      <a:pt x="3536" y="673"/>
                    </a:cubicBezTo>
                    <a:cubicBezTo>
                      <a:pt x="4296" y="301"/>
                      <a:pt x="5124" y="110"/>
                      <a:pt x="5925" y="110"/>
                    </a:cubicBezTo>
                    <a:cubicBezTo>
                      <a:pt x="6244" y="110"/>
                      <a:pt x="6558" y="140"/>
                      <a:pt x="6862" y="201"/>
                    </a:cubicBezTo>
                    <a:cubicBezTo>
                      <a:pt x="7394" y="302"/>
                      <a:pt x="7910" y="463"/>
                      <a:pt x="8360" y="713"/>
                    </a:cubicBezTo>
                    <a:cubicBezTo>
                      <a:pt x="8815" y="957"/>
                      <a:pt x="9230" y="1246"/>
                      <a:pt x="9575" y="1591"/>
                    </a:cubicBezTo>
                    <a:cubicBezTo>
                      <a:pt x="10287" y="2256"/>
                      <a:pt x="10733" y="3077"/>
                      <a:pt x="10973" y="3864"/>
                    </a:cubicBezTo>
                    <a:cubicBezTo>
                      <a:pt x="11223" y="4654"/>
                      <a:pt x="11253" y="5419"/>
                      <a:pt x="11170" y="6070"/>
                    </a:cubicBezTo>
                    <a:cubicBezTo>
                      <a:pt x="11096" y="6726"/>
                      <a:pt x="10894" y="7264"/>
                      <a:pt x="10702" y="7683"/>
                    </a:cubicBezTo>
                    <a:cubicBezTo>
                      <a:pt x="10650" y="7788"/>
                      <a:pt x="10602" y="7889"/>
                      <a:pt x="10559" y="7980"/>
                    </a:cubicBezTo>
                    <a:cubicBezTo>
                      <a:pt x="10511" y="8067"/>
                      <a:pt x="10454" y="8151"/>
                      <a:pt x="10410" y="8225"/>
                    </a:cubicBezTo>
                    <a:cubicBezTo>
                      <a:pt x="10318" y="8378"/>
                      <a:pt x="10235" y="8509"/>
                      <a:pt x="10156" y="8601"/>
                    </a:cubicBezTo>
                    <a:cubicBezTo>
                      <a:pt x="10087" y="8697"/>
                      <a:pt x="10029" y="8771"/>
                      <a:pt x="9990" y="8824"/>
                    </a:cubicBezTo>
                    <a:cubicBezTo>
                      <a:pt x="9950" y="8876"/>
                      <a:pt x="9934" y="8902"/>
                      <a:pt x="9934" y="8902"/>
                    </a:cubicBezTo>
                    <a:cubicBezTo>
                      <a:pt x="9938" y="8902"/>
                      <a:pt x="9960" y="8880"/>
                      <a:pt x="9999" y="8833"/>
                    </a:cubicBezTo>
                    <a:cubicBezTo>
                      <a:pt x="10043" y="8781"/>
                      <a:pt x="10099" y="8706"/>
                      <a:pt x="10174" y="8614"/>
                    </a:cubicBezTo>
                    <a:cubicBezTo>
                      <a:pt x="10257" y="8523"/>
                      <a:pt x="10344" y="8396"/>
                      <a:pt x="10436" y="8243"/>
                    </a:cubicBezTo>
                    <a:cubicBezTo>
                      <a:pt x="10484" y="8168"/>
                      <a:pt x="10541" y="8089"/>
                      <a:pt x="10593" y="7998"/>
                    </a:cubicBezTo>
                    <a:cubicBezTo>
                      <a:pt x="10642" y="7906"/>
                      <a:pt x="10690" y="7810"/>
                      <a:pt x="10742" y="7706"/>
                    </a:cubicBezTo>
                    <a:cubicBezTo>
                      <a:pt x="10943" y="7286"/>
                      <a:pt x="11152" y="6744"/>
                      <a:pt x="11235" y="6080"/>
                    </a:cubicBezTo>
                    <a:cubicBezTo>
                      <a:pt x="11323" y="5419"/>
                      <a:pt x="11297" y="4646"/>
                      <a:pt x="11057" y="3842"/>
                    </a:cubicBezTo>
                    <a:cubicBezTo>
                      <a:pt x="10816" y="3038"/>
                      <a:pt x="10362" y="2203"/>
                      <a:pt x="9645" y="1522"/>
                    </a:cubicBezTo>
                    <a:cubicBezTo>
                      <a:pt x="9295" y="1171"/>
                      <a:pt x="8871" y="870"/>
                      <a:pt x="8409" y="626"/>
                    </a:cubicBezTo>
                    <a:cubicBezTo>
                      <a:pt x="7949" y="368"/>
                      <a:pt x="7425" y="197"/>
                      <a:pt x="6878" y="92"/>
                    </a:cubicBezTo>
                    <a:cubicBezTo>
                      <a:pt x="6568" y="31"/>
                      <a:pt x="6247" y="1"/>
                      <a:pt x="592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32;p26">
                <a:extLst>
                  <a:ext uri="{FF2B5EF4-FFF2-40B4-BE49-F238E27FC236}">
                    <a16:creationId xmlns:a16="http://schemas.microsoft.com/office/drawing/2014/main" id="{4A045E96-A5A5-A2EA-B5CC-5AD799EB6B65}"/>
                  </a:ext>
                </a:extLst>
              </p:cNvPr>
              <p:cNvSpPr/>
              <p:nvPr/>
            </p:nvSpPr>
            <p:spPr>
              <a:xfrm>
                <a:off x="7997564" y="2870459"/>
                <a:ext cx="149956" cy="166277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3790" extrusionOk="0">
                    <a:moveTo>
                      <a:pt x="0" y="0"/>
                    </a:moveTo>
                    <a:lnTo>
                      <a:pt x="192" y="927"/>
                    </a:lnTo>
                    <a:lnTo>
                      <a:pt x="385" y="1858"/>
                    </a:lnTo>
                    <a:lnTo>
                      <a:pt x="874" y="1420"/>
                    </a:lnTo>
                    <a:lnTo>
                      <a:pt x="2981" y="3790"/>
                    </a:lnTo>
                    <a:lnTo>
                      <a:pt x="3418" y="3401"/>
                    </a:lnTo>
                    <a:lnTo>
                      <a:pt x="1312" y="1032"/>
                    </a:lnTo>
                    <a:lnTo>
                      <a:pt x="1801" y="595"/>
                    </a:lnTo>
                    <a:lnTo>
                      <a:pt x="900" y="2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233;p26">
              <a:extLst>
                <a:ext uri="{FF2B5EF4-FFF2-40B4-BE49-F238E27FC236}">
                  <a16:creationId xmlns:a16="http://schemas.microsoft.com/office/drawing/2014/main" id="{C66E77B7-1A9C-4D6C-E9D9-FFB63C08D4EC}"/>
                </a:ext>
              </a:extLst>
            </p:cNvPr>
            <p:cNvGrpSpPr/>
            <p:nvPr/>
          </p:nvGrpSpPr>
          <p:grpSpPr>
            <a:xfrm>
              <a:off x="7739700" y="1512500"/>
              <a:ext cx="1109728" cy="1002828"/>
              <a:chOff x="7739700" y="1512500"/>
              <a:chExt cx="1109728" cy="1002828"/>
            </a:xfrm>
          </p:grpSpPr>
          <p:sp>
            <p:nvSpPr>
              <p:cNvPr id="194" name="Google Shape;234;p26">
                <a:extLst>
                  <a:ext uri="{FF2B5EF4-FFF2-40B4-BE49-F238E27FC236}">
                    <a16:creationId xmlns:a16="http://schemas.microsoft.com/office/drawing/2014/main" id="{280A1F77-F47E-DF61-3DFA-AADFA5AA2E37}"/>
                  </a:ext>
                </a:extLst>
              </p:cNvPr>
              <p:cNvSpPr/>
              <p:nvPr/>
            </p:nvSpPr>
            <p:spPr>
              <a:xfrm>
                <a:off x="7739700" y="1512500"/>
                <a:ext cx="1109728" cy="1002828"/>
              </a:xfrm>
              <a:custGeom>
                <a:avLst/>
                <a:gdLst/>
                <a:ahLst/>
                <a:cxnLst/>
                <a:rect l="l" t="t" r="r" b="b"/>
                <a:pathLst>
                  <a:path w="35998" h="15301" extrusionOk="0">
                    <a:moveTo>
                      <a:pt x="888" y="1"/>
                    </a:moveTo>
                    <a:cubicBezTo>
                      <a:pt x="398" y="1"/>
                      <a:pt x="1" y="398"/>
                      <a:pt x="1" y="887"/>
                    </a:cubicBezTo>
                    <a:lnTo>
                      <a:pt x="1" y="14413"/>
                    </a:lnTo>
                    <a:cubicBezTo>
                      <a:pt x="1" y="14903"/>
                      <a:pt x="398" y="15300"/>
                      <a:pt x="888" y="15300"/>
                    </a:cubicBezTo>
                    <a:lnTo>
                      <a:pt x="35110" y="15300"/>
                    </a:lnTo>
                    <a:cubicBezTo>
                      <a:pt x="35600" y="15300"/>
                      <a:pt x="35998" y="14903"/>
                      <a:pt x="35998" y="14413"/>
                    </a:cubicBezTo>
                    <a:lnTo>
                      <a:pt x="35998" y="887"/>
                    </a:lnTo>
                    <a:cubicBezTo>
                      <a:pt x="35998" y="398"/>
                      <a:pt x="35600" y="1"/>
                      <a:pt x="351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" name="Google Shape;235;p26">
                <a:extLst>
                  <a:ext uri="{FF2B5EF4-FFF2-40B4-BE49-F238E27FC236}">
                    <a16:creationId xmlns:a16="http://schemas.microsoft.com/office/drawing/2014/main" id="{91B13AC0-3FF3-4A7F-F675-ABCA5473C064}"/>
                  </a:ext>
                </a:extLst>
              </p:cNvPr>
              <p:cNvGrpSpPr/>
              <p:nvPr/>
            </p:nvGrpSpPr>
            <p:grpSpPr>
              <a:xfrm>
                <a:off x="7808309" y="1610467"/>
                <a:ext cx="966993" cy="714803"/>
                <a:chOff x="7183784" y="1476167"/>
                <a:chExt cx="966993" cy="714803"/>
              </a:xfrm>
            </p:grpSpPr>
            <p:sp>
              <p:nvSpPr>
                <p:cNvPr id="196" name="Google Shape;236;p26">
                  <a:extLst>
                    <a:ext uri="{FF2B5EF4-FFF2-40B4-BE49-F238E27FC236}">
                      <a16:creationId xmlns:a16="http://schemas.microsoft.com/office/drawing/2014/main" id="{6DEFACA6-B562-0E21-A9AC-1886DD2D8B23}"/>
                    </a:ext>
                  </a:extLst>
                </p:cNvPr>
                <p:cNvSpPr/>
                <p:nvPr/>
              </p:nvSpPr>
              <p:spPr>
                <a:xfrm>
                  <a:off x="7393754" y="1862327"/>
                  <a:ext cx="21541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486" extrusionOk="0">
                      <a:moveTo>
                        <a:pt x="245" y="1"/>
                      </a:moveTo>
                      <a:cubicBezTo>
                        <a:pt x="110" y="1"/>
                        <a:pt x="1" y="110"/>
                        <a:pt x="1" y="241"/>
                      </a:cubicBezTo>
                      <a:cubicBezTo>
                        <a:pt x="1" y="376"/>
                        <a:pt x="110" y="485"/>
                        <a:pt x="245" y="485"/>
                      </a:cubicBezTo>
                      <a:cubicBezTo>
                        <a:pt x="380" y="485"/>
                        <a:pt x="491" y="376"/>
                        <a:pt x="491" y="241"/>
                      </a:cubicBezTo>
                      <a:cubicBezTo>
                        <a:pt x="491" y="110"/>
                        <a:pt x="380" y="1"/>
                        <a:pt x="24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237;p26">
                  <a:extLst>
                    <a:ext uri="{FF2B5EF4-FFF2-40B4-BE49-F238E27FC236}">
                      <a16:creationId xmlns:a16="http://schemas.microsoft.com/office/drawing/2014/main" id="{D509229C-71F7-C950-312D-0436C610DA46}"/>
                    </a:ext>
                  </a:extLst>
                </p:cNvPr>
                <p:cNvSpPr/>
                <p:nvPr/>
              </p:nvSpPr>
              <p:spPr>
                <a:xfrm>
                  <a:off x="7725074" y="1944762"/>
                  <a:ext cx="58877" cy="21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" h="4940" extrusionOk="0">
                      <a:moveTo>
                        <a:pt x="0" y="0"/>
                      </a:moveTo>
                      <a:lnTo>
                        <a:pt x="0" y="4939"/>
                      </a:lnTo>
                      <a:lnTo>
                        <a:pt x="1342" y="4939"/>
                      </a:lnTo>
                      <a:lnTo>
                        <a:pt x="134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238;p26">
                  <a:extLst>
                    <a:ext uri="{FF2B5EF4-FFF2-40B4-BE49-F238E27FC236}">
                      <a16:creationId xmlns:a16="http://schemas.microsoft.com/office/drawing/2014/main" id="{EFDF1EC8-7138-17CB-AD95-56CBCAC58492}"/>
                    </a:ext>
                  </a:extLst>
                </p:cNvPr>
                <p:cNvSpPr/>
                <p:nvPr/>
              </p:nvSpPr>
              <p:spPr>
                <a:xfrm>
                  <a:off x="7992132" y="1848727"/>
                  <a:ext cx="59096" cy="312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7129" extrusionOk="0">
                      <a:moveTo>
                        <a:pt x="0" y="0"/>
                      </a:moveTo>
                      <a:lnTo>
                        <a:pt x="0" y="7128"/>
                      </a:lnTo>
                      <a:lnTo>
                        <a:pt x="1347" y="7128"/>
                      </a:lnTo>
                      <a:lnTo>
                        <a:pt x="1347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239;p26">
                  <a:extLst>
                    <a:ext uri="{FF2B5EF4-FFF2-40B4-BE49-F238E27FC236}">
                      <a16:creationId xmlns:a16="http://schemas.microsoft.com/office/drawing/2014/main" id="{514CE61C-1921-5A1F-FDC4-1D551B0CAC0C}"/>
                    </a:ext>
                  </a:extLst>
                </p:cNvPr>
                <p:cNvSpPr/>
                <p:nvPr/>
              </p:nvSpPr>
              <p:spPr>
                <a:xfrm>
                  <a:off x="7309959" y="1716409"/>
                  <a:ext cx="59096" cy="44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0145" extrusionOk="0">
                      <a:moveTo>
                        <a:pt x="1" y="1"/>
                      </a:moveTo>
                      <a:lnTo>
                        <a:pt x="1" y="10144"/>
                      </a:lnTo>
                      <a:lnTo>
                        <a:pt x="1347" y="10144"/>
                      </a:lnTo>
                      <a:lnTo>
                        <a:pt x="1347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40;p26">
                  <a:extLst>
                    <a:ext uri="{FF2B5EF4-FFF2-40B4-BE49-F238E27FC236}">
                      <a16:creationId xmlns:a16="http://schemas.microsoft.com/office/drawing/2014/main" id="{4A101D80-E27B-3DC8-938B-03A32D7DEDF4}"/>
                    </a:ext>
                  </a:extLst>
                </p:cNvPr>
                <p:cNvSpPr/>
                <p:nvPr/>
              </p:nvSpPr>
              <p:spPr>
                <a:xfrm>
                  <a:off x="7450700" y="1848727"/>
                  <a:ext cx="59096" cy="312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7129" extrusionOk="0">
                      <a:moveTo>
                        <a:pt x="0" y="0"/>
                      </a:moveTo>
                      <a:lnTo>
                        <a:pt x="0" y="7128"/>
                      </a:lnTo>
                      <a:lnTo>
                        <a:pt x="1347" y="7128"/>
                      </a:lnTo>
                      <a:lnTo>
                        <a:pt x="1347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41;p26">
                  <a:extLst>
                    <a:ext uri="{FF2B5EF4-FFF2-40B4-BE49-F238E27FC236}">
                      <a16:creationId xmlns:a16="http://schemas.microsoft.com/office/drawing/2014/main" id="{542CBD63-59BC-ABFB-A418-521BD6D4CABA}"/>
                    </a:ext>
                  </a:extLst>
                </p:cNvPr>
                <p:cNvSpPr/>
                <p:nvPr/>
              </p:nvSpPr>
              <p:spPr>
                <a:xfrm>
                  <a:off x="7577840" y="1680391"/>
                  <a:ext cx="59052" cy="48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10966" extrusionOk="0">
                      <a:moveTo>
                        <a:pt x="0" y="1"/>
                      </a:moveTo>
                      <a:lnTo>
                        <a:pt x="0" y="10965"/>
                      </a:lnTo>
                      <a:lnTo>
                        <a:pt x="1346" y="10965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42;p26">
                  <a:extLst>
                    <a:ext uri="{FF2B5EF4-FFF2-40B4-BE49-F238E27FC236}">
                      <a16:creationId xmlns:a16="http://schemas.microsoft.com/office/drawing/2014/main" id="{65FED2B2-8824-C4EF-03D5-E07F1EEA281B}"/>
                    </a:ext>
                  </a:extLst>
                </p:cNvPr>
                <p:cNvSpPr/>
                <p:nvPr/>
              </p:nvSpPr>
              <p:spPr>
                <a:xfrm>
                  <a:off x="7378618" y="1668677"/>
                  <a:ext cx="59096" cy="49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1233" extrusionOk="0">
                      <a:moveTo>
                        <a:pt x="1" y="0"/>
                      </a:moveTo>
                      <a:lnTo>
                        <a:pt x="1" y="11232"/>
                      </a:lnTo>
                      <a:lnTo>
                        <a:pt x="1346" y="11232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43;p26">
                  <a:extLst>
                    <a:ext uri="{FF2B5EF4-FFF2-40B4-BE49-F238E27FC236}">
                      <a16:creationId xmlns:a16="http://schemas.microsoft.com/office/drawing/2014/main" id="{AEA0D970-86F9-9FE3-A496-347BF6636729}"/>
                    </a:ext>
                  </a:extLst>
                </p:cNvPr>
                <p:cNvSpPr/>
                <p:nvPr/>
              </p:nvSpPr>
              <p:spPr>
                <a:xfrm>
                  <a:off x="7651457" y="1565534"/>
                  <a:ext cx="58877" cy="595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" h="13584" extrusionOk="0">
                      <a:moveTo>
                        <a:pt x="0" y="1"/>
                      </a:moveTo>
                      <a:lnTo>
                        <a:pt x="0" y="13583"/>
                      </a:lnTo>
                      <a:lnTo>
                        <a:pt x="1342" y="13583"/>
                      </a:lnTo>
                      <a:lnTo>
                        <a:pt x="1342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44;p26">
                  <a:extLst>
                    <a:ext uri="{FF2B5EF4-FFF2-40B4-BE49-F238E27FC236}">
                      <a16:creationId xmlns:a16="http://schemas.microsoft.com/office/drawing/2014/main" id="{19E672CA-1B16-E0BB-AED1-9D06EFDCCA1E}"/>
                    </a:ext>
                  </a:extLst>
                </p:cNvPr>
                <p:cNvSpPr/>
                <p:nvPr/>
              </p:nvSpPr>
              <p:spPr>
                <a:xfrm>
                  <a:off x="7211248" y="2185793"/>
                  <a:ext cx="939530" cy="5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5" h="118" extrusionOk="0">
                      <a:moveTo>
                        <a:pt x="10708" y="0"/>
                      </a:moveTo>
                      <a:cubicBezTo>
                        <a:pt x="4794" y="0"/>
                        <a:pt x="0" y="26"/>
                        <a:pt x="0" y="57"/>
                      </a:cubicBezTo>
                      <a:cubicBezTo>
                        <a:pt x="0" y="91"/>
                        <a:pt x="4794" y="118"/>
                        <a:pt x="10708" y="118"/>
                      </a:cubicBezTo>
                      <a:cubicBezTo>
                        <a:pt x="16620" y="118"/>
                        <a:pt x="21414" y="91"/>
                        <a:pt x="21414" y="57"/>
                      </a:cubicBezTo>
                      <a:cubicBezTo>
                        <a:pt x="21414" y="26"/>
                        <a:pt x="16620" y="0"/>
                        <a:pt x="1070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45;p26">
                  <a:extLst>
                    <a:ext uri="{FF2B5EF4-FFF2-40B4-BE49-F238E27FC236}">
                      <a16:creationId xmlns:a16="http://schemas.microsoft.com/office/drawing/2014/main" id="{E935E1D5-8D16-1113-1EB1-A1809A04D67B}"/>
                    </a:ext>
                  </a:extLst>
                </p:cNvPr>
                <p:cNvSpPr/>
                <p:nvPr/>
              </p:nvSpPr>
              <p:spPr>
                <a:xfrm>
                  <a:off x="7183784" y="2082256"/>
                  <a:ext cx="36151" cy="1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71" extrusionOk="0">
                      <a:moveTo>
                        <a:pt x="1" y="0"/>
                      </a:moveTo>
                      <a:lnTo>
                        <a:pt x="1" y="271"/>
                      </a:lnTo>
                      <a:lnTo>
                        <a:pt x="823" y="271"/>
                      </a:lnTo>
                      <a:lnTo>
                        <a:pt x="823" y="0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46;p26">
                  <a:extLst>
                    <a:ext uri="{FF2B5EF4-FFF2-40B4-BE49-F238E27FC236}">
                      <a16:creationId xmlns:a16="http://schemas.microsoft.com/office/drawing/2014/main" id="{ACDF875E-9057-4DAF-F34A-840269FAE874}"/>
                    </a:ext>
                  </a:extLst>
                </p:cNvPr>
                <p:cNvSpPr/>
                <p:nvPr/>
              </p:nvSpPr>
              <p:spPr>
                <a:xfrm>
                  <a:off x="7183784" y="1923879"/>
                  <a:ext cx="36151" cy="11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72" extrusionOk="0">
                      <a:moveTo>
                        <a:pt x="1" y="0"/>
                      </a:moveTo>
                      <a:lnTo>
                        <a:pt x="1" y="272"/>
                      </a:lnTo>
                      <a:lnTo>
                        <a:pt x="823" y="272"/>
                      </a:lnTo>
                      <a:lnTo>
                        <a:pt x="823" y="0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47;p26">
                  <a:extLst>
                    <a:ext uri="{FF2B5EF4-FFF2-40B4-BE49-F238E27FC236}">
                      <a16:creationId xmlns:a16="http://schemas.microsoft.com/office/drawing/2014/main" id="{38154B7A-CE50-73AA-9BD7-7F461A5D8085}"/>
                    </a:ext>
                  </a:extLst>
                </p:cNvPr>
                <p:cNvSpPr/>
                <p:nvPr/>
              </p:nvSpPr>
              <p:spPr>
                <a:xfrm>
                  <a:off x="7183784" y="1625902"/>
                  <a:ext cx="36151" cy="11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823" y="267"/>
                      </a:lnTo>
                      <a:lnTo>
                        <a:pt x="82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48;p26">
                  <a:extLst>
                    <a:ext uri="{FF2B5EF4-FFF2-40B4-BE49-F238E27FC236}">
                      <a16:creationId xmlns:a16="http://schemas.microsoft.com/office/drawing/2014/main" id="{137C25CF-49C9-4EA7-A0E7-94EC1607BB39}"/>
                    </a:ext>
                  </a:extLst>
                </p:cNvPr>
                <p:cNvSpPr/>
                <p:nvPr/>
              </p:nvSpPr>
              <p:spPr>
                <a:xfrm>
                  <a:off x="7183784" y="1476167"/>
                  <a:ext cx="36151" cy="11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823" y="267"/>
                      </a:lnTo>
                      <a:lnTo>
                        <a:pt x="82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49;p26">
                  <a:extLst>
                    <a:ext uri="{FF2B5EF4-FFF2-40B4-BE49-F238E27FC236}">
                      <a16:creationId xmlns:a16="http://schemas.microsoft.com/office/drawing/2014/main" id="{C69B4ACF-EB32-942E-2C82-3312B887E128}"/>
                    </a:ext>
                  </a:extLst>
                </p:cNvPr>
                <p:cNvSpPr/>
                <p:nvPr/>
              </p:nvSpPr>
              <p:spPr>
                <a:xfrm>
                  <a:off x="7185758" y="1774890"/>
                  <a:ext cx="36063" cy="11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272" extrusionOk="0">
                      <a:moveTo>
                        <a:pt x="0" y="1"/>
                      </a:moveTo>
                      <a:lnTo>
                        <a:pt x="0" y="272"/>
                      </a:lnTo>
                      <a:lnTo>
                        <a:pt x="821" y="272"/>
                      </a:lnTo>
                      <a:lnTo>
                        <a:pt x="821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50;p26">
                  <a:extLst>
                    <a:ext uri="{FF2B5EF4-FFF2-40B4-BE49-F238E27FC236}">
                      <a16:creationId xmlns:a16="http://schemas.microsoft.com/office/drawing/2014/main" id="{32C083F4-E294-F3C2-A68A-DC035CFECAAD}"/>
                    </a:ext>
                  </a:extLst>
                </p:cNvPr>
                <p:cNvSpPr/>
                <p:nvPr/>
              </p:nvSpPr>
              <p:spPr>
                <a:xfrm>
                  <a:off x="7851391" y="1716409"/>
                  <a:ext cx="59096" cy="44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0145" extrusionOk="0">
                      <a:moveTo>
                        <a:pt x="1" y="1"/>
                      </a:moveTo>
                      <a:lnTo>
                        <a:pt x="1" y="10144"/>
                      </a:lnTo>
                      <a:lnTo>
                        <a:pt x="1347" y="10144"/>
                      </a:lnTo>
                      <a:lnTo>
                        <a:pt x="1347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51;p26">
                  <a:extLst>
                    <a:ext uri="{FF2B5EF4-FFF2-40B4-BE49-F238E27FC236}">
                      <a16:creationId xmlns:a16="http://schemas.microsoft.com/office/drawing/2014/main" id="{27D78AEB-00DB-489C-DA7C-F968AB6CB13A}"/>
                    </a:ext>
                  </a:extLst>
                </p:cNvPr>
                <p:cNvSpPr/>
                <p:nvPr/>
              </p:nvSpPr>
              <p:spPr>
                <a:xfrm>
                  <a:off x="7920051" y="1668677"/>
                  <a:ext cx="59096" cy="49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1233" extrusionOk="0">
                      <a:moveTo>
                        <a:pt x="1" y="0"/>
                      </a:moveTo>
                      <a:lnTo>
                        <a:pt x="1" y="11232"/>
                      </a:lnTo>
                      <a:lnTo>
                        <a:pt x="1346" y="11232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2" name="Google Shape;403;p26">
              <a:extLst>
                <a:ext uri="{FF2B5EF4-FFF2-40B4-BE49-F238E27FC236}">
                  <a16:creationId xmlns:a16="http://schemas.microsoft.com/office/drawing/2014/main" id="{AD304565-320F-79C4-237B-3CF4F76C47D7}"/>
                </a:ext>
              </a:extLst>
            </p:cNvPr>
            <p:cNvGrpSpPr/>
            <p:nvPr/>
          </p:nvGrpSpPr>
          <p:grpSpPr>
            <a:xfrm>
              <a:off x="4389208" y="3195116"/>
              <a:ext cx="1579322" cy="671293"/>
              <a:chOff x="4161633" y="3060816"/>
              <a:chExt cx="1579322" cy="671293"/>
            </a:xfrm>
          </p:grpSpPr>
          <p:sp>
            <p:nvSpPr>
              <p:cNvPr id="213" name="Google Shape;404;p26">
                <a:extLst>
                  <a:ext uri="{FF2B5EF4-FFF2-40B4-BE49-F238E27FC236}">
                    <a16:creationId xmlns:a16="http://schemas.microsoft.com/office/drawing/2014/main" id="{BF0BA89D-FC34-D8B6-8581-66D44E2D2082}"/>
                  </a:ext>
                </a:extLst>
              </p:cNvPr>
              <p:cNvSpPr/>
              <p:nvPr/>
            </p:nvSpPr>
            <p:spPr>
              <a:xfrm>
                <a:off x="4161633" y="3060816"/>
                <a:ext cx="1579322" cy="671293"/>
              </a:xfrm>
              <a:custGeom>
                <a:avLst/>
                <a:gdLst/>
                <a:ahLst/>
                <a:cxnLst/>
                <a:rect l="l" t="t" r="r" b="b"/>
                <a:pathLst>
                  <a:path w="35998" h="15301" extrusionOk="0">
                    <a:moveTo>
                      <a:pt x="888" y="1"/>
                    </a:moveTo>
                    <a:cubicBezTo>
                      <a:pt x="398" y="1"/>
                      <a:pt x="1" y="398"/>
                      <a:pt x="1" y="887"/>
                    </a:cubicBezTo>
                    <a:lnTo>
                      <a:pt x="1" y="14413"/>
                    </a:lnTo>
                    <a:cubicBezTo>
                      <a:pt x="1" y="14903"/>
                      <a:pt x="398" y="15300"/>
                      <a:pt x="888" y="15300"/>
                    </a:cubicBezTo>
                    <a:lnTo>
                      <a:pt x="35110" y="15300"/>
                    </a:lnTo>
                    <a:cubicBezTo>
                      <a:pt x="35600" y="15300"/>
                      <a:pt x="35998" y="14903"/>
                      <a:pt x="35998" y="14413"/>
                    </a:cubicBezTo>
                    <a:lnTo>
                      <a:pt x="35998" y="887"/>
                    </a:lnTo>
                    <a:cubicBezTo>
                      <a:pt x="35998" y="398"/>
                      <a:pt x="35600" y="1"/>
                      <a:pt x="351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405;p26">
                <a:extLst>
                  <a:ext uri="{FF2B5EF4-FFF2-40B4-BE49-F238E27FC236}">
                    <a16:creationId xmlns:a16="http://schemas.microsoft.com/office/drawing/2014/main" id="{4B256E97-D9BE-C61A-4E09-55D08992B0DD}"/>
                  </a:ext>
                </a:extLst>
              </p:cNvPr>
              <p:cNvSpPr/>
              <p:nvPr/>
            </p:nvSpPr>
            <p:spPr>
              <a:xfrm>
                <a:off x="4276884" y="3249069"/>
                <a:ext cx="173735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673" extrusionOk="0">
                    <a:moveTo>
                      <a:pt x="3938" y="1"/>
                    </a:moveTo>
                    <a:cubicBezTo>
                      <a:pt x="3025" y="5"/>
                      <a:pt x="2093" y="368"/>
                      <a:pt x="1381" y="997"/>
                    </a:cubicBezTo>
                    <a:cubicBezTo>
                      <a:pt x="538" y="1741"/>
                      <a:pt x="0" y="2859"/>
                      <a:pt x="145" y="4214"/>
                    </a:cubicBezTo>
                    <a:cubicBezTo>
                      <a:pt x="163" y="4357"/>
                      <a:pt x="184" y="4511"/>
                      <a:pt x="219" y="4664"/>
                    </a:cubicBezTo>
                    <a:lnTo>
                      <a:pt x="219" y="4672"/>
                    </a:lnTo>
                    <a:lnTo>
                      <a:pt x="3959" y="3833"/>
                    </a:lnTo>
                    <a:lnTo>
                      <a:pt x="3959" y="3104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406;p26">
                <a:extLst>
                  <a:ext uri="{FF2B5EF4-FFF2-40B4-BE49-F238E27FC236}">
                    <a16:creationId xmlns:a16="http://schemas.microsoft.com/office/drawing/2014/main" id="{B0558C2C-44BA-21DC-21EF-87FBDA336FC2}"/>
                  </a:ext>
                </a:extLst>
              </p:cNvPr>
              <p:cNvSpPr/>
              <p:nvPr/>
            </p:nvSpPr>
            <p:spPr>
              <a:xfrm>
                <a:off x="4295266" y="3434077"/>
                <a:ext cx="328517" cy="168383"/>
              </a:xfrm>
              <a:custGeom>
                <a:avLst/>
                <a:gdLst/>
                <a:ahLst/>
                <a:cxnLst/>
                <a:rect l="l" t="t" r="r" b="b"/>
                <a:pathLst>
                  <a:path w="7488" h="3838" extrusionOk="0">
                    <a:moveTo>
                      <a:pt x="3742" y="1"/>
                    </a:moveTo>
                    <a:lnTo>
                      <a:pt x="1" y="844"/>
                    </a:lnTo>
                    <a:cubicBezTo>
                      <a:pt x="385" y="2558"/>
                      <a:pt x="1915" y="3838"/>
                      <a:pt x="3742" y="3838"/>
                    </a:cubicBezTo>
                    <a:cubicBezTo>
                      <a:pt x="5577" y="3838"/>
                      <a:pt x="7112" y="2544"/>
                      <a:pt x="7487" y="818"/>
                    </a:cubicBezTo>
                    <a:lnTo>
                      <a:pt x="3746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407;p26">
                <a:extLst>
                  <a:ext uri="{FF2B5EF4-FFF2-40B4-BE49-F238E27FC236}">
                    <a16:creationId xmlns:a16="http://schemas.microsoft.com/office/drawing/2014/main" id="{E4041BA7-AD12-3363-E09E-AF4D3AAFBE52}"/>
                  </a:ext>
                </a:extLst>
              </p:cNvPr>
              <p:cNvSpPr/>
              <p:nvPr/>
            </p:nvSpPr>
            <p:spPr>
              <a:xfrm>
                <a:off x="4746970" y="3289739"/>
                <a:ext cx="833709" cy="37774"/>
              </a:xfrm>
              <a:custGeom>
                <a:avLst/>
                <a:gdLst/>
                <a:ahLst/>
                <a:cxnLst/>
                <a:rect l="l" t="t" r="r" b="b"/>
                <a:pathLst>
                  <a:path w="19003" h="861" extrusionOk="0">
                    <a:moveTo>
                      <a:pt x="1" y="1"/>
                    </a:moveTo>
                    <a:lnTo>
                      <a:pt x="1" y="861"/>
                    </a:lnTo>
                    <a:lnTo>
                      <a:pt x="19003" y="861"/>
                    </a:lnTo>
                    <a:lnTo>
                      <a:pt x="19003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408;p26">
                <a:extLst>
                  <a:ext uri="{FF2B5EF4-FFF2-40B4-BE49-F238E27FC236}">
                    <a16:creationId xmlns:a16="http://schemas.microsoft.com/office/drawing/2014/main" id="{F93E234A-7D4D-3438-664E-87327EAB68F5}"/>
                  </a:ext>
                </a:extLst>
              </p:cNvPr>
              <p:cNvSpPr/>
              <p:nvPr/>
            </p:nvSpPr>
            <p:spPr>
              <a:xfrm>
                <a:off x="4746970" y="3389240"/>
                <a:ext cx="833709" cy="37818"/>
              </a:xfrm>
              <a:custGeom>
                <a:avLst/>
                <a:gdLst/>
                <a:ahLst/>
                <a:cxnLst/>
                <a:rect l="l" t="t" r="r" b="b"/>
                <a:pathLst>
                  <a:path w="19003" h="862" extrusionOk="0">
                    <a:moveTo>
                      <a:pt x="1" y="0"/>
                    </a:moveTo>
                    <a:lnTo>
                      <a:pt x="1" y="861"/>
                    </a:lnTo>
                    <a:lnTo>
                      <a:pt x="19003" y="861"/>
                    </a:lnTo>
                    <a:lnTo>
                      <a:pt x="19003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409;p26">
                <a:extLst>
                  <a:ext uri="{FF2B5EF4-FFF2-40B4-BE49-F238E27FC236}">
                    <a16:creationId xmlns:a16="http://schemas.microsoft.com/office/drawing/2014/main" id="{767B6E0C-8F5F-4DD1-936B-E062DA4CF281}"/>
                  </a:ext>
                </a:extLst>
              </p:cNvPr>
              <p:cNvSpPr/>
              <p:nvPr/>
            </p:nvSpPr>
            <p:spPr>
              <a:xfrm>
                <a:off x="4746970" y="3499489"/>
                <a:ext cx="450658" cy="37818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862" extrusionOk="0">
                    <a:moveTo>
                      <a:pt x="1" y="0"/>
                    </a:moveTo>
                    <a:lnTo>
                      <a:pt x="1" y="861"/>
                    </a:lnTo>
                    <a:lnTo>
                      <a:pt x="10271" y="861"/>
                    </a:lnTo>
                    <a:lnTo>
                      <a:pt x="10271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410;p26">
                <a:extLst>
                  <a:ext uri="{FF2B5EF4-FFF2-40B4-BE49-F238E27FC236}">
                    <a16:creationId xmlns:a16="http://schemas.microsoft.com/office/drawing/2014/main" id="{3F522C8A-5C6E-8CD2-7FBF-14106280E8AD}"/>
                  </a:ext>
                </a:extLst>
              </p:cNvPr>
              <p:cNvSpPr/>
              <p:nvPr/>
            </p:nvSpPr>
            <p:spPr>
              <a:xfrm flipH="1">
                <a:off x="4468091" y="3249069"/>
                <a:ext cx="173735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673" extrusionOk="0">
                    <a:moveTo>
                      <a:pt x="3938" y="1"/>
                    </a:moveTo>
                    <a:cubicBezTo>
                      <a:pt x="3025" y="5"/>
                      <a:pt x="2093" y="368"/>
                      <a:pt x="1381" y="997"/>
                    </a:cubicBezTo>
                    <a:cubicBezTo>
                      <a:pt x="538" y="1741"/>
                      <a:pt x="0" y="2859"/>
                      <a:pt x="145" y="4214"/>
                    </a:cubicBezTo>
                    <a:cubicBezTo>
                      <a:pt x="163" y="4357"/>
                      <a:pt x="184" y="4511"/>
                      <a:pt x="219" y="4664"/>
                    </a:cubicBezTo>
                    <a:lnTo>
                      <a:pt x="219" y="4672"/>
                    </a:lnTo>
                    <a:lnTo>
                      <a:pt x="3959" y="3833"/>
                    </a:lnTo>
                    <a:lnTo>
                      <a:pt x="3959" y="3104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0" name="Google Shape;411;p26">
              <a:extLst>
                <a:ext uri="{FF2B5EF4-FFF2-40B4-BE49-F238E27FC236}">
                  <a16:creationId xmlns:a16="http://schemas.microsoft.com/office/drawing/2014/main" id="{DE5917F9-754B-B636-2695-A87993BADD31}"/>
                </a:ext>
              </a:extLst>
            </p:cNvPr>
            <p:cNvSpPr/>
            <p:nvPr/>
          </p:nvSpPr>
          <p:spPr>
            <a:xfrm rot="16200000">
              <a:off x="7251250" y="2108625"/>
              <a:ext cx="69000" cy="15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12;p26">
              <a:extLst>
                <a:ext uri="{FF2B5EF4-FFF2-40B4-BE49-F238E27FC236}">
                  <a16:creationId xmlns:a16="http://schemas.microsoft.com/office/drawing/2014/main" id="{2A26BA98-006A-DC9F-0DB3-99588558ABE3}"/>
                </a:ext>
              </a:extLst>
            </p:cNvPr>
            <p:cNvSpPr/>
            <p:nvPr/>
          </p:nvSpPr>
          <p:spPr>
            <a:xfrm>
              <a:off x="5794118" y="2303902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13;p26">
              <a:extLst>
                <a:ext uri="{FF2B5EF4-FFF2-40B4-BE49-F238E27FC236}">
                  <a16:creationId xmlns:a16="http://schemas.microsoft.com/office/drawing/2014/main" id="{0418A5DD-CF8C-391E-0CE1-DF0EE96983D3}"/>
                </a:ext>
              </a:extLst>
            </p:cNvPr>
            <p:cNvSpPr/>
            <p:nvPr/>
          </p:nvSpPr>
          <p:spPr>
            <a:xfrm>
              <a:off x="7622393" y="1996627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14;p26">
              <a:extLst>
                <a:ext uri="{FF2B5EF4-FFF2-40B4-BE49-F238E27FC236}">
                  <a16:creationId xmlns:a16="http://schemas.microsoft.com/office/drawing/2014/main" id="{8A50BDD8-415D-E838-E39B-056EBDA97363}"/>
                </a:ext>
              </a:extLst>
            </p:cNvPr>
            <p:cNvSpPr/>
            <p:nvPr/>
          </p:nvSpPr>
          <p:spPr>
            <a:xfrm>
              <a:off x="4322798" y="3275550"/>
              <a:ext cx="1579326" cy="644066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15;p26">
              <a:extLst>
                <a:ext uri="{FF2B5EF4-FFF2-40B4-BE49-F238E27FC236}">
                  <a16:creationId xmlns:a16="http://schemas.microsoft.com/office/drawing/2014/main" id="{325F4F5A-81F5-74F8-5C6C-F5A5DD9AB711}"/>
                </a:ext>
              </a:extLst>
            </p:cNvPr>
            <p:cNvSpPr/>
            <p:nvPr/>
          </p:nvSpPr>
          <p:spPr>
            <a:xfrm>
              <a:off x="3703893" y="28927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16;p26">
              <a:extLst>
                <a:ext uri="{FF2B5EF4-FFF2-40B4-BE49-F238E27FC236}">
                  <a16:creationId xmlns:a16="http://schemas.microsoft.com/office/drawing/2014/main" id="{966A9CF9-A565-9FD8-52FA-2D99991F38A8}"/>
                </a:ext>
              </a:extLst>
            </p:cNvPr>
            <p:cNvSpPr/>
            <p:nvPr/>
          </p:nvSpPr>
          <p:spPr>
            <a:xfrm>
              <a:off x="5951893" y="1353648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" name="Google Shape;538;p29">
              <a:extLst>
                <a:ext uri="{FF2B5EF4-FFF2-40B4-BE49-F238E27FC236}">
                  <a16:creationId xmlns:a16="http://schemas.microsoft.com/office/drawing/2014/main" id="{818FA5AA-7171-2E76-B0BC-3172E3DA4CC0}"/>
                </a:ext>
              </a:extLst>
            </p:cNvPr>
            <p:cNvGrpSpPr/>
            <p:nvPr/>
          </p:nvGrpSpPr>
          <p:grpSpPr>
            <a:xfrm>
              <a:off x="6366818" y="1792626"/>
              <a:ext cx="1333531" cy="2916217"/>
              <a:chOff x="7352169" y="1792626"/>
              <a:chExt cx="1333531" cy="2916217"/>
            </a:xfrm>
          </p:grpSpPr>
          <p:grpSp>
            <p:nvGrpSpPr>
              <p:cNvPr id="227" name="Google Shape;539;p29">
                <a:extLst>
                  <a:ext uri="{FF2B5EF4-FFF2-40B4-BE49-F238E27FC236}">
                    <a16:creationId xmlns:a16="http://schemas.microsoft.com/office/drawing/2014/main" id="{C9D4D55B-B07F-0C8E-24F1-82CABD06E64C}"/>
                  </a:ext>
                </a:extLst>
              </p:cNvPr>
              <p:cNvGrpSpPr/>
              <p:nvPr/>
            </p:nvGrpSpPr>
            <p:grpSpPr>
              <a:xfrm>
                <a:off x="7352169" y="1792626"/>
                <a:ext cx="1333531" cy="2916217"/>
                <a:chOff x="7352169" y="1999451"/>
                <a:chExt cx="1333531" cy="2916217"/>
              </a:xfrm>
            </p:grpSpPr>
            <p:grpSp>
              <p:nvGrpSpPr>
                <p:cNvPr id="229" name="Google Shape;540;p29">
                  <a:extLst>
                    <a:ext uri="{FF2B5EF4-FFF2-40B4-BE49-F238E27FC236}">
                      <a16:creationId xmlns:a16="http://schemas.microsoft.com/office/drawing/2014/main" id="{222802CE-5688-96BB-B3DF-3A589879284C}"/>
                    </a:ext>
                  </a:extLst>
                </p:cNvPr>
                <p:cNvGrpSpPr/>
                <p:nvPr/>
              </p:nvGrpSpPr>
              <p:grpSpPr>
                <a:xfrm>
                  <a:off x="7788625" y="4788743"/>
                  <a:ext cx="623190" cy="126925"/>
                  <a:chOff x="7605347" y="4840573"/>
                  <a:chExt cx="925164" cy="188427"/>
                </a:xfrm>
              </p:grpSpPr>
              <p:sp>
                <p:nvSpPr>
                  <p:cNvPr id="272" name="Google Shape;541;p29">
                    <a:extLst>
                      <a:ext uri="{FF2B5EF4-FFF2-40B4-BE49-F238E27FC236}">
                        <a16:creationId xmlns:a16="http://schemas.microsoft.com/office/drawing/2014/main" id="{8928FB1D-358F-25E7-64A5-1D445CFF3D48}"/>
                      </a:ext>
                    </a:extLst>
                  </p:cNvPr>
                  <p:cNvSpPr/>
                  <p:nvPr/>
                </p:nvSpPr>
                <p:spPr>
                  <a:xfrm flipH="1">
                    <a:off x="8100033" y="4840573"/>
                    <a:ext cx="429399" cy="187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3" h="2611" extrusionOk="0">
                        <a:moveTo>
                          <a:pt x="3202" y="0"/>
                        </a:moveTo>
                        <a:lnTo>
                          <a:pt x="0" y="54"/>
                        </a:lnTo>
                        <a:lnTo>
                          <a:pt x="32" y="2556"/>
                        </a:lnTo>
                        <a:lnTo>
                          <a:pt x="230" y="2563"/>
                        </a:lnTo>
                        <a:cubicBezTo>
                          <a:pt x="681" y="2581"/>
                          <a:pt x="1837" y="2611"/>
                          <a:pt x="2942" y="2611"/>
                        </a:cubicBezTo>
                        <a:cubicBezTo>
                          <a:pt x="4010" y="2611"/>
                          <a:pt x="5029" y="2583"/>
                          <a:pt x="5316" y="2491"/>
                        </a:cubicBezTo>
                        <a:cubicBezTo>
                          <a:pt x="5973" y="2279"/>
                          <a:pt x="3241" y="1713"/>
                          <a:pt x="3241" y="1713"/>
                        </a:cubicBezTo>
                        <a:lnTo>
                          <a:pt x="3202" y="0"/>
                        </a:ln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" name="Google Shape;542;p29">
                    <a:extLst>
                      <a:ext uri="{FF2B5EF4-FFF2-40B4-BE49-F238E27FC236}">
                        <a16:creationId xmlns:a16="http://schemas.microsoft.com/office/drawing/2014/main" id="{EA1B1F88-671F-D0E8-BA76-D92F03D3C3EB}"/>
                      </a:ext>
                    </a:extLst>
                  </p:cNvPr>
                  <p:cNvSpPr/>
                  <p:nvPr/>
                </p:nvSpPr>
                <p:spPr>
                  <a:xfrm flipH="1">
                    <a:off x="8139206" y="4986872"/>
                    <a:ext cx="61250" cy="27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" h="389" extrusionOk="0">
                        <a:moveTo>
                          <a:pt x="0" y="1"/>
                        </a:moveTo>
                        <a:cubicBezTo>
                          <a:pt x="79" y="22"/>
                          <a:pt x="155" y="47"/>
                          <a:pt x="227" y="69"/>
                        </a:cubicBezTo>
                        <a:cubicBezTo>
                          <a:pt x="98" y="26"/>
                          <a:pt x="0" y="1"/>
                          <a:pt x="0" y="1"/>
                        </a:cubicBezTo>
                        <a:close/>
                        <a:moveTo>
                          <a:pt x="833" y="349"/>
                        </a:moveTo>
                        <a:cubicBezTo>
                          <a:pt x="844" y="363"/>
                          <a:pt x="844" y="374"/>
                          <a:pt x="840" y="388"/>
                        </a:cubicBezTo>
                        <a:lnTo>
                          <a:pt x="851" y="388"/>
                        </a:lnTo>
                        <a:cubicBezTo>
                          <a:pt x="851" y="374"/>
                          <a:pt x="844" y="363"/>
                          <a:pt x="833" y="34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4" name="Google Shape;543;p29">
                    <a:extLst>
                      <a:ext uri="{FF2B5EF4-FFF2-40B4-BE49-F238E27FC236}">
                        <a16:creationId xmlns:a16="http://schemas.microsoft.com/office/drawing/2014/main" id="{03DC4795-A2E0-90D8-FDAB-7FD01E545483}"/>
                      </a:ext>
                    </a:extLst>
                  </p:cNvPr>
                  <p:cNvSpPr/>
                  <p:nvPr/>
                </p:nvSpPr>
                <p:spPr>
                  <a:xfrm flipH="1">
                    <a:off x="8138989" y="5014766"/>
                    <a:ext cx="10065" cy="5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" h="76" extrusionOk="0">
                        <a:moveTo>
                          <a:pt x="125" y="0"/>
                        </a:moveTo>
                        <a:cubicBezTo>
                          <a:pt x="118" y="25"/>
                          <a:pt x="86" y="47"/>
                          <a:pt x="25" y="68"/>
                        </a:cubicBezTo>
                        <a:cubicBezTo>
                          <a:pt x="17" y="68"/>
                          <a:pt x="7" y="72"/>
                          <a:pt x="0" y="75"/>
                        </a:cubicBezTo>
                        <a:cubicBezTo>
                          <a:pt x="72" y="61"/>
                          <a:pt x="118" y="47"/>
                          <a:pt x="129" y="32"/>
                        </a:cubicBezTo>
                        <a:cubicBezTo>
                          <a:pt x="136" y="22"/>
                          <a:pt x="140" y="11"/>
                          <a:pt x="136" y="0"/>
                        </a:cubicBezTo>
                        <a:close/>
                      </a:path>
                    </a:pathLst>
                  </a:custGeom>
                  <a:solidFill>
                    <a:srgbClr val="7D84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5" name="Google Shape;544;p29">
                    <a:extLst>
                      <a:ext uri="{FF2B5EF4-FFF2-40B4-BE49-F238E27FC236}">
                        <a16:creationId xmlns:a16="http://schemas.microsoft.com/office/drawing/2014/main" id="{DFDFF21E-EA05-750C-43B3-342511359C09}"/>
                      </a:ext>
                    </a:extLst>
                  </p:cNvPr>
                  <p:cNvSpPr/>
                  <p:nvPr/>
                </p:nvSpPr>
                <p:spPr>
                  <a:xfrm flipH="1">
                    <a:off x="8305710" y="5024255"/>
                    <a:ext cx="221421" cy="45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0" h="63" extrusionOk="0">
                        <a:moveTo>
                          <a:pt x="0" y="1"/>
                        </a:moveTo>
                        <a:cubicBezTo>
                          <a:pt x="582" y="41"/>
                          <a:pt x="1433" y="62"/>
                          <a:pt x="2283" y="62"/>
                        </a:cubicBezTo>
                        <a:cubicBezTo>
                          <a:pt x="2552" y="62"/>
                          <a:pt x="2818" y="59"/>
                          <a:pt x="3080" y="54"/>
                        </a:cubicBezTo>
                        <a:lnTo>
                          <a:pt x="2882" y="54"/>
                        </a:lnTo>
                        <a:cubicBezTo>
                          <a:pt x="1784" y="54"/>
                          <a:pt x="646" y="26"/>
                          <a:pt x="198" y="8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" name="Google Shape;545;p29">
                    <a:extLst>
                      <a:ext uri="{FF2B5EF4-FFF2-40B4-BE49-F238E27FC236}">
                        <a16:creationId xmlns:a16="http://schemas.microsoft.com/office/drawing/2014/main" id="{3B47A33F-09BB-254D-BA8F-B8C524E03CFF}"/>
                      </a:ext>
                    </a:extLst>
                  </p:cNvPr>
                  <p:cNvSpPr/>
                  <p:nvPr/>
                </p:nvSpPr>
                <p:spPr>
                  <a:xfrm flipH="1">
                    <a:off x="8139716" y="4986872"/>
                    <a:ext cx="387415" cy="413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9" h="575" extrusionOk="0">
                        <a:moveTo>
                          <a:pt x="4544" y="1"/>
                        </a:moveTo>
                        <a:cubicBezTo>
                          <a:pt x="4358" y="11"/>
                          <a:pt x="4268" y="417"/>
                          <a:pt x="4268" y="417"/>
                        </a:cubicBezTo>
                        <a:lnTo>
                          <a:pt x="1156" y="442"/>
                        </a:lnTo>
                        <a:lnTo>
                          <a:pt x="1156" y="456"/>
                        </a:lnTo>
                        <a:cubicBezTo>
                          <a:pt x="1153" y="456"/>
                          <a:pt x="1153" y="453"/>
                          <a:pt x="1149" y="442"/>
                        </a:cubicBezTo>
                        <a:lnTo>
                          <a:pt x="4" y="449"/>
                        </a:lnTo>
                        <a:lnTo>
                          <a:pt x="0" y="521"/>
                        </a:lnTo>
                        <a:lnTo>
                          <a:pt x="198" y="528"/>
                        </a:lnTo>
                        <a:cubicBezTo>
                          <a:pt x="646" y="546"/>
                          <a:pt x="1784" y="574"/>
                          <a:pt x="2882" y="574"/>
                        </a:cubicBezTo>
                        <a:lnTo>
                          <a:pt x="3080" y="574"/>
                        </a:lnTo>
                        <a:cubicBezTo>
                          <a:pt x="4063" y="561"/>
                          <a:pt x="4936" y="521"/>
                          <a:pt x="5259" y="463"/>
                        </a:cubicBezTo>
                        <a:cubicBezTo>
                          <a:pt x="5266" y="460"/>
                          <a:pt x="5276" y="456"/>
                          <a:pt x="5284" y="456"/>
                        </a:cubicBezTo>
                        <a:cubicBezTo>
                          <a:pt x="5345" y="435"/>
                          <a:pt x="5377" y="413"/>
                          <a:pt x="5384" y="388"/>
                        </a:cubicBezTo>
                        <a:cubicBezTo>
                          <a:pt x="5388" y="374"/>
                          <a:pt x="5388" y="363"/>
                          <a:pt x="5377" y="349"/>
                        </a:cubicBezTo>
                        <a:cubicBezTo>
                          <a:pt x="5302" y="251"/>
                          <a:pt x="4989" y="137"/>
                          <a:pt x="4771" y="69"/>
                        </a:cubicBezTo>
                        <a:cubicBezTo>
                          <a:pt x="4699" y="47"/>
                          <a:pt x="4623" y="22"/>
                          <a:pt x="4544" y="1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" name="Google Shape;546;p29">
                    <a:extLst>
                      <a:ext uri="{FF2B5EF4-FFF2-40B4-BE49-F238E27FC236}">
                        <a16:creationId xmlns:a16="http://schemas.microsoft.com/office/drawing/2014/main" id="{FE5675D9-B888-297F-50D8-693875D1D271}"/>
                      </a:ext>
                    </a:extLst>
                  </p:cNvPr>
                  <p:cNvSpPr/>
                  <p:nvPr/>
                </p:nvSpPr>
                <p:spPr>
                  <a:xfrm flipH="1">
                    <a:off x="8139716" y="5013040"/>
                    <a:ext cx="390794" cy="86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36" h="121" extrusionOk="0">
                        <a:moveTo>
                          <a:pt x="5420" y="0"/>
                        </a:moveTo>
                        <a:cubicBezTo>
                          <a:pt x="5410" y="0"/>
                          <a:pt x="5396" y="1"/>
                          <a:pt x="5378" y="3"/>
                        </a:cubicBezTo>
                        <a:cubicBezTo>
                          <a:pt x="5331" y="3"/>
                          <a:pt x="5280" y="3"/>
                          <a:pt x="5220" y="6"/>
                        </a:cubicBezTo>
                        <a:cubicBezTo>
                          <a:pt x="5061" y="10"/>
                          <a:pt x="4868" y="17"/>
                          <a:pt x="4639" y="28"/>
                        </a:cubicBezTo>
                        <a:cubicBezTo>
                          <a:pt x="4147" y="46"/>
                          <a:pt x="3468" y="64"/>
                          <a:pt x="2718" y="78"/>
                        </a:cubicBezTo>
                        <a:cubicBezTo>
                          <a:pt x="2235" y="85"/>
                          <a:pt x="1783" y="87"/>
                          <a:pt x="1390" y="87"/>
                        </a:cubicBezTo>
                        <a:cubicBezTo>
                          <a:pt x="1172" y="87"/>
                          <a:pt x="973" y="87"/>
                          <a:pt x="797" y="85"/>
                        </a:cubicBezTo>
                        <a:cubicBezTo>
                          <a:pt x="568" y="81"/>
                          <a:pt x="374" y="81"/>
                          <a:pt x="216" y="81"/>
                        </a:cubicBezTo>
                        <a:lnTo>
                          <a:pt x="55" y="81"/>
                        </a:lnTo>
                        <a:cubicBezTo>
                          <a:pt x="19" y="81"/>
                          <a:pt x="1" y="81"/>
                          <a:pt x="1" y="85"/>
                        </a:cubicBezTo>
                        <a:cubicBezTo>
                          <a:pt x="1" y="85"/>
                          <a:pt x="19" y="85"/>
                          <a:pt x="55" y="89"/>
                        </a:cubicBezTo>
                        <a:cubicBezTo>
                          <a:pt x="105" y="92"/>
                          <a:pt x="155" y="92"/>
                          <a:pt x="212" y="96"/>
                        </a:cubicBezTo>
                        <a:cubicBezTo>
                          <a:pt x="374" y="99"/>
                          <a:pt x="568" y="107"/>
                          <a:pt x="797" y="110"/>
                        </a:cubicBezTo>
                        <a:cubicBezTo>
                          <a:pt x="1083" y="116"/>
                          <a:pt x="1432" y="120"/>
                          <a:pt x="1821" y="120"/>
                        </a:cubicBezTo>
                        <a:cubicBezTo>
                          <a:pt x="2102" y="120"/>
                          <a:pt x="2404" y="118"/>
                          <a:pt x="2718" y="114"/>
                        </a:cubicBezTo>
                        <a:cubicBezTo>
                          <a:pt x="3468" y="103"/>
                          <a:pt x="4150" y="78"/>
                          <a:pt x="4639" y="53"/>
                        </a:cubicBezTo>
                        <a:cubicBezTo>
                          <a:pt x="4868" y="42"/>
                          <a:pt x="5061" y="31"/>
                          <a:pt x="5220" y="21"/>
                        </a:cubicBezTo>
                        <a:cubicBezTo>
                          <a:pt x="5280" y="17"/>
                          <a:pt x="5331" y="13"/>
                          <a:pt x="5378" y="10"/>
                        </a:cubicBezTo>
                        <a:cubicBezTo>
                          <a:pt x="5414" y="6"/>
                          <a:pt x="5435" y="3"/>
                          <a:pt x="5435" y="3"/>
                        </a:cubicBezTo>
                        <a:cubicBezTo>
                          <a:pt x="5435" y="1"/>
                          <a:pt x="5430" y="0"/>
                          <a:pt x="5420" y="0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" name="Google Shape;547;p29">
                    <a:extLst>
                      <a:ext uri="{FF2B5EF4-FFF2-40B4-BE49-F238E27FC236}">
                        <a16:creationId xmlns:a16="http://schemas.microsoft.com/office/drawing/2014/main" id="{8C85DCD1-C006-F4A5-B149-E872F99B87AB}"/>
                      </a:ext>
                    </a:extLst>
                  </p:cNvPr>
                  <p:cNvSpPr/>
                  <p:nvPr/>
                </p:nvSpPr>
                <p:spPr>
                  <a:xfrm flipH="1">
                    <a:off x="8198300" y="4983996"/>
                    <a:ext cx="23436" cy="36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507" extrusionOk="0">
                        <a:moveTo>
                          <a:pt x="320" y="0"/>
                        </a:moveTo>
                        <a:cubicBezTo>
                          <a:pt x="304" y="0"/>
                          <a:pt x="177" y="62"/>
                          <a:pt x="92" y="209"/>
                        </a:cubicBezTo>
                        <a:cubicBezTo>
                          <a:pt x="0" y="358"/>
                          <a:pt x="9" y="507"/>
                          <a:pt x="20" y="507"/>
                        </a:cubicBezTo>
                        <a:cubicBezTo>
                          <a:pt x="20" y="507"/>
                          <a:pt x="20" y="507"/>
                          <a:pt x="20" y="507"/>
                        </a:cubicBezTo>
                        <a:cubicBezTo>
                          <a:pt x="31" y="507"/>
                          <a:pt x="38" y="371"/>
                          <a:pt x="124" y="227"/>
                        </a:cubicBezTo>
                        <a:cubicBezTo>
                          <a:pt x="207" y="84"/>
                          <a:pt x="325" y="11"/>
                          <a:pt x="322" y="1"/>
                        </a:cubicBezTo>
                        <a:cubicBezTo>
                          <a:pt x="322" y="1"/>
                          <a:pt x="321" y="0"/>
                          <a:pt x="320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" name="Google Shape;548;p29">
                    <a:extLst>
                      <a:ext uri="{FF2B5EF4-FFF2-40B4-BE49-F238E27FC236}">
                        <a16:creationId xmlns:a16="http://schemas.microsoft.com/office/drawing/2014/main" id="{5DD6336B-543B-07CC-751D-8F4C476A0DA5}"/>
                      </a:ext>
                    </a:extLst>
                  </p:cNvPr>
                  <p:cNvSpPr/>
                  <p:nvPr/>
                </p:nvSpPr>
                <p:spPr>
                  <a:xfrm flipH="1">
                    <a:off x="8276302" y="4967677"/>
                    <a:ext cx="13156" cy="195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" h="272" extrusionOk="0">
                        <a:moveTo>
                          <a:pt x="174" y="1"/>
                        </a:moveTo>
                        <a:cubicBezTo>
                          <a:pt x="161" y="1"/>
                          <a:pt x="120" y="56"/>
                          <a:pt x="75" y="124"/>
                        </a:cubicBezTo>
                        <a:cubicBezTo>
                          <a:pt x="32" y="200"/>
                          <a:pt x="0" y="264"/>
                          <a:pt x="11" y="271"/>
                        </a:cubicBezTo>
                        <a:cubicBezTo>
                          <a:pt x="11" y="271"/>
                          <a:pt x="11" y="271"/>
                          <a:pt x="11" y="271"/>
                        </a:cubicBezTo>
                        <a:cubicBezTo>
                          <a:pt x="21" y="271"/>
                          <a:pt x="66" y="219"/>
                          <a:pt x="108" y="145"/>
                        </a:cubicBezTo>
                        <a:cubicBezTo>
                          <a:pt x="154" y="70"/>
                          <a:pt x="183" y="6"/>
                          <a:pt x="176" y="1"/>
                        </a:cubicBezTo>
                        <a:cubicBezTo>
                          <a:pt x="175" y="1"/>
                          <a:pt x="175" y="1"/>
                          <a:pt x="174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549;p29">
                    <a:extLst>
                      <a:ext uri="{FF2B5EF4-FFF2-40B4-BE49-F238E27FC236}">
                        <a16:creationId xmlns:a16="http://schemas.microsoft.com/office/drawing/2014/main" id="{3B3BA8B1-EE4B-0B23-2833-EF0C6CDC92AF}"/>
                      </a:ext>
                    </a:extLst>
                  </p:cNvPr>
                  <p:cNvSpPr/>
                  <p:nvPr/>
                </p:nvSpPr>
                <p:spPr>
                  <a:xfrm flipH="1">
                    <a:off x="8292765" y="4964298"/>
                    <a:ext cx="15313" cy="134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" h="187" extrusionOk="0">
                        <a:moveTo>
                          <a:pt x="202" y="1"/>
                        </a:moveTo>
                        <a:cubicBezTo>
                          <a:pt x="189" y="1"/>
                          <a:pt x="143" y="32"/>
                          <a:pt x="94" y="78"/>
                        </a:cubicBezTo>
                        <a:cubicBezTo>
                          <a:pt x="40" y="128"/>
                          <a:pt x="1" y="174"/>
                          <a:pt x="8" y="185"/>
                        </a:cubicBezTo>
                        <a:cubicBezTo>
                          <a:pt x="8" y="186"/>
                          <a:pt x="9" y="186"/>
                          <a:pt x="10" y="186"/>
                        </a:cubicBezTo>
                        <a:cubicBezTo>
                          <a:pt x="24" y="186"/>
                          <a:pt x="70" y="152"/>
                          <a:pt x="119" y="106"/>
                        </a:cubicBezTo>
                        <a:cubicBezTo>
                          <a:pt x="173" y="56"/>
                          <a:pt x="213" y="10"/>
                          <a:pt x="205" y="2"/>
                        </a:cubicBezTo>
                        <a:cubicBezTo>
                          <a:pt x="204" y="1"/>
                          <a:pt x="203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550;p29">
                    <a:extLst>
                      <a:ext uri="{FF2B5EF4-FFF2-40B4-BE49-F238E27FC236}">
                        <a16:creationId xmlns:a16="http://schemas.microsoft.com/office/drawing/2014/main" id="{87488F39-06CF-0A9A-89BA-9BF05C858FC9}"/>
                      </a:ext>
                    </a:extLst>
                  </p:cNvPr>
                  <p:cNvSpPr/>
                  <p:nvPr/>
                </p:nvSpPr>
                <p:spPr>
                  <a:xfrm flipH="1">
                    <a:off x="8295569" y="4954592"/>
                    <a:ext cx="24155" cy="2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" h="38" extrusionOk="0">
                        <a:moveTo>
                          <a:pt x="205" y="0"/>
                        </a:moveTo>
                        <a:cubicBezTo>
                          <a:pt x="193" y="0"/>
                          <a:pt x="182" y="0"/>
                          <a:pt x="170" y="1"/>
                        </a:cubicBezTo>
                        <a:cubicBezTo>
                          <a:pt x="77" y="1"/>
                          <a:pt x="1" y="8"/>
                          <a:pt x="1" y="19"/>
                        </a:cubicBezTo>
                        <a:cubicBezTo>
                          <a:pt x="1" y="28"/>
                          <a:pt x="59" y="38"/>
                          <a:pt x="135" y="38"/>
                        </a:cubicBezTo>
                        <a:cubicBezTo>
                          <a:pt x="147" y="38"/>
                          <a:pt x="158" y="37"/>
                          <a:pt x="170" y="37"/>
                        </a:cubicBezTo>
                        <a:cubicBezTo>
                          <a:pt x="259" y="37"/>
                          <a:pt x="335" y="29"/>
                          <a:pt x="335" y="19"/>
                        </a:cubicBezTo>
                        <a:cubicBezTo>
                          <a:pt x="335" y="9"/>
                          <a:pt x="278" y="0"/>
                          <a:pt x="20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551;p29">
                    <a:extLst>
                      <a:ext uri="{FF2B5EF4-FFF2-40B4-BE49-F238E27FC236}">
                        <a16:creationId xmlns:a16="http://schemas.microsoft.com/office/drawing/2014/main" id="{18674A1D-4564-0703-675A-A0622982ABD2}"/>
                      </a:ext>
                    </a:extLst>
                  </p:cNvPr>
                  <p:cNvSpPr/>
                  <p:nvPr/>
                </p:nvSpPr>
                <p:spPr>
                  <a:xfrm flipH="1">
                    <a:off x="8296432" y="4940430"/>
                    <a:ext cx="27893" cy="4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" h="56" extrusionOk="0">
                        <a:moveTo>
                          <a:pt x="18" y="0"/>
                        </a:moveTo>
                        <a:cubicBezTo>
                          <a:pt x="10" y="0"/>
                          <a:pt x="5" y="1"/>
                          <a:pt x="5" y="4"/>
                        </a:cubicBezTo>
                        <a:cubicBezTo>
                          <a:pt x="0" y="14"/>
                          <a:pt x="83" y="51"/>
                          <a:pt x="194" y="54"/>
                        </a:cubicBezTo>
                        <a:cubicBezTo>
                          <a:pt x="208" y="55"/>
                          <a:pt x="221" y="55"/>
                          <a:pt x="234" y="55"/>
                        </a:cubicBezTo>
                        <a:cubicBezTo>
                          <a:pt x="322" y="55"/>
                          <a:pt x="387" y="35"/>
                          <a:pt x="384" y="26"/>
                        </a:cubicBezTo>
                        <a:cubicBezTo>
                          <a:pt x="384" y="20"/>
                          <a:pt x="365" y="19"/>
                          <a:pt x="334" y="19"/>
                        </a:cubicBezTo>
                        <a:cubicBezTo>
                          <a:pt x="313" y="19"/>
                          <a:pt x="288" y="20"/>
                          <a:pt x="259" y="20"/>
                        </a:cubicBezTo>
                        <a:cubicBezTo>
                          <a:pt x="239" y="20"/>
                          <a:pt x="217" y="19"/>
                          <a:pt x="194" y="19"/>
                        </a:cubicBezTo>
                        <a:cubicBezTo>
                          <a:pt x="114" y="13"/>
                          <a:pt x="46" y="0"/>
                          <a:pt x="18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552;p29">
                    <a:extLst>
                      <a:ext uri="{FF2B5EF4-FFF2-40B4-BE49-F238E27FC236}">
                        <a16:creationId xmlns:a16="http://schemas.microsoft.com/office/drawing/2014/main" id="{1675891B-488B-C645-9356-BA5FAECD3E40}"/>
                      </a:ext>
                    </a:extLst>
                  </p:cNvPr>
                  <p:cNvSpPr/>
                  <p:nvPr/>
                </p:nvSpPr>
                <p:spPr>
                  <a:xfrm flipH="1">
                    <a:off x="8237553" y="4945750"/>
                    <a:ext cx="43709" cy="251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" h="350" extrusionOk="0">
                        <a:moveTo>
                          <a:pt x="415" y="38"/>
                        </a:moveTo>
                        <a:cubicBezTo>
                          <a:pt x="460" y="38"/>
                          <a:pt x="505" y="47"/>
                          <a:pt x="543" y="70"/>
                        </a:cubicBezTo>
                        <a:cubicBezTo>
                          <a:pt x="575" y="91"/>
                          <a:pt x="564" y="131"/>
                          <a:pt x="529" y="152"/>
                        </a:cubicBezTo>
                        <a:cubicBezTo>
                          <a:pt x="493" y="174"/>
                          <a:pt x="450" y="188"/>
                          <a:pt x="413" y="203"/>
                        </a:cubicBezTo>
                        <a:cubicBezTo>
                          <a:pt x="335" y="232"/>
                          <a:pt x="263" y="250"/>
                          <a:pt x="202" y="263"/>
                        </a:cubicBezTo>
                        <a:cubicBezTo>
                          <a:pt x="142" y="274"/>
                          <a:pt x="91" y="281"/>
                          <a:pt x="56" y="285"/>
                        </a:cubicBezTo>
                        <a:lnTo>
                          <a:pt x="56" y="285"/>
                        </a:lnTo>
                        <a:cubicBezTo>
                          <a:pt x="69" y="254"/>
                          <a:pt x="89" y="214"/>
                          <a:pt x="123" y="174"/>
                        </a:cubicBezTo>
                        <a:cubicBezTo>
                          <a:pt x="163" y="124"/>
                          <a:pt x="220" y="81"/>
                          <a:pt x="299" y="56"/>
                        </a:cubicBezTo>
                        <a:cubicBezTo>
                          <a:pt x="333" y="46"/>
                          <a:pt x="374" y="38"/>
                          <a:pt x="415" y="38"/>
                        </a:cubicBezTo>
                        <a:close/>
                        <a:moveTo>
                          <a:pt x="409" y="0"/>
                        </a:moveTo>
                        <a:cubicBezTo>
                          <a:pt x="271" y="0"/>
                          <a:pt x="154" y="80"/>
                          <a:pt x="102" y="156"/>
                        </a:cubicBezTo>
                        <a:cubicBezTo>
                          <a:pt x="64" y="204"/>
                          <a:pt x="46" y="254"/>
                          <a:pt x="38" y="287"/>
                        </a:cubicBezTo>
                        <a:lnTo>
                          <a:pt x="38" y="287"/>
                        </a:lnTo>
                        <a:cubicBezTo>
                          <a:pt x="14" y="290"/>
                          <a:pt x="1" y="291"/>
                          <a:pt x="1" y="293"/>
                        </a:cubicBezTo>
                        <a:cubicBezTo>
                          <a:pt x="1" y="295"/>
                          <a:pt x="13" y="298"/>
                          <a:pt x="36" y="299"/>
                        </a:cubicBezTo>
                        <a:lnTo>
                          <a:pt x="36" y="299"/>
                        </a:lnTo>
                        <a:cubicBezTo>
                          <a:pt x="30" y="331"/>
                          <a:pt x="30" y="350"/>
                          <a:pt x="34" y="350"/>
                        </a:cubicBezTo>
                        <a:cubicBezTo>
                          <a:pt x="34" y="350"/>
                          <a:pt x="34" y="350"/>
                          <a:pt x="34" y="350"/>
                        </a:cubicBezTo>
                        <a:cubicBezTo>
                          <a:pt x="37" y="350"/>
                          <a:pt x="40" y="330"/>
                          <a:pt x="51" y="300"/>
                        </a:cubicBezTo>
                        <a:lnTo>
                          <a:pt x="51" y="300"/>
                        </a:lnTo>
                        <a:cubicBezTo>
                          <a:pt x="55" y="300"/>
                          <a:pt x="59" y="300"/>
                          <a:pt x="64" y="300"/>
                        </a:cubicBezTo>
                        <a:cubicBezTo>
                          <a:pt x="99" y="300"/>
                          <a:pt x="147" y="297"/>
                          <a:pt x="206" y="289"/>
                        </a:cubicBezTo>
                        <a:cubicBezTo>
                          <a:pt x="270" y="281"/>
                          <a:pt x="345" y="263"/>
                          <a:pt x="425" y="238"/>
                        </a:cubicBezTo>
                        <a:cubicBezTo>
                          <a:pt x="464" y="225"/>
                          <a:pt x="507" y="210"/>
                          <a:pt x="550" y="185"/>
                        </a:cubicBezTo>
                        <a:cubicBezTo>
                          <a:pt x="569" y="170"/>
                          <a:pt x="593" y="152"/>
                          <a:pt x="600" y="120"/>
                        </a:cubicBezTo>
                        <a:cubicBezTo>
                          <a:pt x="607" y="88"/>
                          <a:pt x="590" y="56"/>
                          <a:pt x="569" y="38"/>
                        </a:cubicBezTo>
                        <a:cubicBezTo>
                          <a:pt x="514" y="11"/>
                          <a:pt x="460" y="0"/>
                          <a:pt x="409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" name="Google Shape;553;p29">
                    <a:extLst>
                      <a:ext uri="{FF2B5EF4-FFF2-40B4-BE49-F238E27FC236}">
                        <a16:creationId xmlns:a16="http://schemas.microsoft.com/office/drawing/2014/main" id="{B8A7FC29-040E-5FB1-8109-EFAA7B3E685E}"/>
                      </a:ext>
                    </a:extLst>
                  </p:cNvPr>
                  <p:cNvSpPr/>
                  <p:nvPr/>
                </p:nvSpPr>
                <p:spPr>
                  <a:xfrm flipH="1">
                    <a:off x="8275008" y="4939136"/>
                    <a:ext cx="22430" cy="28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" h="396" extrusionOk="0">
                        <a:moveTo>
                          <a:pt x="75" y="0"/>
                        </a:moveTo>
                        <a:cubicBezTo>
                          <a:pt x="73" y="0"/>
                          <a:pt x="71" y="0"/>
                          <a:pt x="68" y="0"/>
                        </a:cubicBezTo>
                        <a:cubicBezTo>
                          <a:pt x="22" y="7"/>
                          <a:pt x="0" y="62"/>
                          <a:pt x="7" y="97"/>
                        </a:cubicBezTo>
                        <a:cubicBezTo>
                          <a:pt x="10" y="133"/>
                          <a:pt x="29" y="162"/>
                          <a:pt x="43" y="187"/>
                        </a:cubicBezTo>
                        <a:cubicBezTo>
                          <a:pt x="75" y="237"/>
                          <a:pt x="111" y="280"/>
                          <a:pt x="143" y="312"/>
                        </a:cubicBezTo>
                        <a:cubicBezTo>
                          <a:pt x="203" y="369"/>
                          <a:pt x="252" y="392"/>
                          <a:pt x="261" y="392"/>
                        </a:cubicBezTo>
                        <a:cubicBezTo>
                          <a:pt x="261" y="392"/>
                          <a:pt x="262" y="392"/>
                          <a:pt x="262" y="392"/>
                        </a:cubicBezTo>
                        <a:cubicBezTo>
                          <a:pt x="265" y="388"/>
                          <a:pt x="219" y="355"/>
                          <a:pt x="161" y="291"/>
                        </a:cubicBezTo>
                        <a:cubicBezTo>
                          <a:pt x="133" y="259"/>
                          <a:pt x="104" y="219"/>
                          <a:pt x="75" y="169"/>
                        </a:cubicBezTo>
                        <a:cubicBezTo>
                          <a:pt x="47" y="126"/>
                          <a:pt x="25" y="50"/>
                          <a:pt x="75" y="40"/>
                        </a:cubicBezTo>
                        <a:cubicBezTo>
                          <a:pt x="79" y="40"/>
                          <a:pt x="83" y="39"/>
                          <a:pt x="86" y="39"/>
                        </a:cubicBezTo>
                        <a:cubicBezTo>
                          <a:pt x="136" y="39"/>
                          <a:pt x="182" y="86"/>
                          <a:pt x="212" y="123"/>
                        </a:cubicBezTo>
                        <a:cubicBezTo>
                          <a:pt x="247" y="169"/>
                          <a:pt x="265" y="216"/>
                          <a:pt x="272" y="255"/>
                        </a:cubicBezTo>
                        <a:cubicBezTo>
                          <a:pt x="290" y="342"/>
                          <a:pt x="272" y="395"/>
                          <a:pt x="280" y="395"/>
                        </a:cubicBezTo>
                        <a:cubicBezTo>
                          <a:pt x="280" y="395"/>
                          <a:pt x="280" y="395"/>
                          <a:pt x="280" y="395"/>
                        </a:cubicBezTo>
                        <a:cubicBezTo>
                          <a:pt x="285" y="395"/>
                          <a:pt x="312" y="342"/>
                          <a:pt x="302" y="252"/>
                        </a:cubicBezTo>
                        <a:cubicBezTo>
                          <a:pt x="294" y="209"/>
                          <a:pt x="277" y="155"/>
                          <a:pt x="240" y="105"/>
                        </a:cubicBezTo>
                        <a:cubicBezTo>
                          <a:pt x="205" y="59"/>
                          <a:pt x="160" y="0"/>
                          <a:pt x="7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" name="Google Shape;554;p29">
                    <a:extLst>
                      <a:ext uri="{FF2B5EF4-FFF2-40B4-BE49-F238E27FC236}">
                        <a16:creationId xmlns:a16="http://schemas.microsoft.com/office/drawing/2014/main" id="{54BE2587-95BF-B550-8168-3100B4D81F22}"/>
                      </a:ext>
                    </a:extLst>
                  </p:cNvPr>
                  <p:cNvSpPr/>
                  <p:nvPr/>
                </p:nvSpPr>
                <p:spPr>
                  <a:xfrm flipH="1">
                    <a:off x="8443739" y="4954305"/>
                    <a:ext cx="83105" cy="654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" h="910" extrusionOk="0">
                        <a:moveTo>
                          <a:pt x="183" y="0"/>
                        </a:moveTo>
                        <a:cubicBezTo>
                          <a:pt x="134" y="0"/>
                          <a:pt x="93" y="3"/>
                          <a:pt x="65" y="8"/>
                        </a:cubicBezTo>
                        <a:cubicBezTo>
                          <a:pt x="22" y="15"/>
                          <a:pt x="0" y="23"/>
                          <a:pt x="0" y="23"/>
                        </a:cubicBezTo>
                        <a:cubicBezTo>
                          <a:pt x="0" y="25"/>
                          <a:pt x="5" y="25"/>
                          <a:pt x="13" y="25"/>
                        </a:cubicBezTo>
                        <a:cubicBezTo>
                          <a:pt x="21" y="25"/>
                          <a:pt x="34" y="25"/>
                          <a:pt x="50" y="23"/>
                        </a:cubicBezTo>
                        <a:cubicBezTo>
                          <a:pt x="70" y="23"/>
                          <a:pt x="96" y="22"/>
                          <a:pt x="128" y="22"/>
                        </a:cubicBezTo>
                        <a:cubicBezTo>
                          <a:pt x="159" y="22"/>
                          <a:pt x="196" y="23"/>
                          <a:pt x="237" y="26"/>
                        </a:cubicBezTo>
                        <a:cubicBezTo>
                          <a:pt x="380" y="41"/>
                          <a:pt x="582" y="98"/>
                          <a:pt x="758" y="231"/>
                        </a:cubicBezTo>
                        <a:cubicBezTo>
                          <a:pt x="933" y="367"/>
                          <a:pt x="1038" y="547"/>
                          <a:pt x="1088" y="683"/>
                        </a:cubicBezTo>
                        <a:cubicBezTo>
                          <a:pt x="1137" y="817"/>
                          <a:pt x="1145" y="909"/>
                          <a:pt x="1152" y="909"/>
                        </a:cubicBezTo>
                        <a:cubicBezTo>
                          <a:pt x="1152" y="909"/>
                          <a:pt x="1152" y="909"/>
                          <a:pt x="1152" y="909"/>
                        </a:cubicBezTo>
                        <a:cubicBezTo>
                          <a:pt x="1152" y="909"/>
                          <a:pt x="1156" y="888"/>
                          <a:pt x="1152" y="845"/>
                        </a:cubicBezTo>
                        <a:cubicBezTo>
                          <a:pt x="1145" y="805"/>
                          <a:pt x="1134" y="744"/>
                          <a:pt x="1112" y="672"/>
                        </a:cubicBezTo>
                        <a:cubicBezTo>
                          <a:pt x="1069" y="532"/>
                          <a:pt x="965" y="343"/>
                          <a:pt x="783" y="202"/>
                        </a:cubicBezTo>
                        <a:cubicBezTo>
                          <a:pt x="599" y="63"/>
                          <a:pt x="388" y="8"/>
                          <a:pt x="241" y="1"/>
                        </a:cubicBezTo>
                        <a:cubicBezTo>
                          <a:pt x="220" y="0"/>
                          <a:pt x="201" y="0"/>
                          <a:pt x="18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" name="Google Shape;555;p29">
                    <a:extLst>
                      <a:ext uri="{FF2B5EF4-FFF2-40B4-BE49-F238E27FC236}">
                        <a16:creationId xmlns:a16="http://schemas.microsoft.com/office/drawing/2014/main" id="{57603F87-D43E-E6D4-4D04-7253FC5A6FC3}"/>
                      </a:ext>
                    </a:extLst>
                  </p:cNvPr>
                  <p:cNvSpPr/>
                  <p:nvPr/>
                </p:nvSpPr>
                <p:spPr>
                  <a:xfrm flipH="1">
                    <a:off x="8502832" y="4859911"/>
                    <a:ext cx="2876" cy="94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" h="1315" extrusionOk="0">
                        <a:moveTo>
                          <a:pt x="18" y="1"/>
                        </a:moveTo>
                        <a:cubicBezTo>
                          <a:pt x="18" y="1"/>
                          <a:pt x="18" y="1"/>
                          <a:pt x="18" y="1"/>
                        </a:cubicBezTo>
                        <a:cubicBezTo>
                          <a:pt x="8" y="1"/>
                          <a:pt x="0" y="294"/>
                          <a:pt x="0" y="657"/>
                        </a:cubicBezTo>
                        <a:cubicBezTo>
                          <a:pt x="0" y="1020"/>
                          <a:pt x="11" y="1314"/>
                          <a:pt x="22" y="1314"/>
                        </a:cubicBezTo>
                        <a:cubicBezTo>
                          <a:pt x="33" y="1314"/>
                          <a:pt x="40" y="1020"/>
                          <a:pt x="40" y="657"/>
                        </a:cubicBezTo>
                        <a:cubicBezTo>
                          <a:pt x="40" y="297"/>
                          <a:pt x="30" y="1"/>
                          <a:pt x="1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" name="Google Shape;556;p29">
                    <a:extLst>
                      <a:ext uri="{FF2B5EF4-FFF2-40B4-BE49-F238E27FC236}">
                        <a16:creationId xmlns:a16="http://schemas.microsoft.com/office/drawing/2014/main" id="{EBCDF91B-91C1-B8F8-B326-A4E4365A2591}"/>
                      </a:ext>
                    </a:extLst>
                  </p:cNvPr>
                  <p:cNvSpPr/>
                  <p:nvPr/>
                </p:nvSpPr>
                <p:spPr>
                  <a:xfrm flipH="1">
                    <a:off x="8347763" y="4997440"/>
                    <a:ext cx="67361" cy="3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7" h="51" extrusionOk="0">
                        <a:moveTo>
                          <a:pt x="894" y="0"/>
                        </a:moveTo>
                        <a:cubicBezTo>
                          <a:pt x="820" y="0"/>
                          <a:pt x="657" y="9"/>
                          <a:pt x="471" y="11"/>
                        </a:cubicBezTo>
                        <a:cubicBezTo>
                          <a:pt x="298" y="11"/>
                          <a:pt x="147" y="7"/>
                          <a:pt x="65" y="7"/>
                        </a:cubicBezTo>
                        <a:cubicBezTo>
                          <a:pt x="24" y="7"/>
                          <a:pt x="0" y="8"/>
                          <a:pt x="0" y="11"/>
                        </a:cubicBezTo>
                        <a:cubicBezTo>
                          <a:pt x="0" y="22"/>
                          <a:pt x="208" y="51"/>
                          <a:pt x="471" y="51"/>
                        </a:cubicBezTo>
                        <a:cubicBezTo>
                          <a:pt x="729" y="47"/>
                          <a:pt x="937" y="15"/>
                          <a:pt x="937" y="4"/>
                        </a:cubicBezTo>
                        <a:cubicBezTo>
                          <a:pt x="937" y="1"/>
                          <a:pt x="922" y="0"/>
                          <a:pt x="894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" name="Google Shape;557;p29">
                    <a:extLst>
                      <a:ext uri="{FF2B5EF4-FFF2-40B4-BE49-F238E27FC236}">
                        <a16:creationId xmlns:a16="http://schemas.microsoft.com/office/drawing/2014/main" id="{A201CAD0-F2A7-9997-23FB-41AD4AC07954}"/>
                      </a:ext>
                    </a:extLst>
                  </p:cNvPr>
                  <p:cNvSpPr/>
                  <p:nvPr/>
                </p:nvSpPr>
                <p:spPr>
                  <a:xfrm flipH="1">
                    <a:off x="8453011" y="4998662"/>
                    <a:ext cx="7836" cy="1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" h="185" extrusionOk="0">
                        <a:moveTo>
                          <a:pt x="11" y="0"/>
                        </a:moveTo>
                        <a:cubicBezTo>
                          <a:pt x="10" y="0"/>
                          <a:pt x="9" y="0"/>
                          <a:pt x="8" y="1"/>
                        </a:cubicBezTo>
                        <a:cubicBezTo>
                          <a:pt x="1" y="9"/>
                          <a:pt x="26" y="49"/>
                          <a:pt x="47" y="95"/>
                        </a:cubicBezTo>
                        <a:cubicBezTo>
                          <a:pt x="73" y="142"/>
                          <a:pt x="83" y="185"/>
                          <a:pt x="95" y="185"/>
                        </a:cubicBezTo>
                        <a:cubicBezTo>
                          <a:pt x="105" y="185"/>
                          <a:pt x="108" y="130"/>
                          <a:pt x="83" y="77"/>
                        </a:cubicBezTo>
                        <a:cubicBezTo>
                          <a:pt x="61" y="28"/>
                          <a:pt x="24" y="0"/>
                          <a:pt x="11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" name="Google Shape;558;p29">
                    <a:extLst>
                      <a:ext uri="{FF2B5EF4-FFF2-40B4-BE49-F238E27FC236}">
                        <a16:creationId xmlns:a16="http://schemas.microsoft.com/office/drawing/2014/main" id="{24A98960-6DCB-EEF3-E885-BBF412786974}"/>
                      </a:ext>
                    </a:extLst>
                  </p:cNvPr>
                  <p:cNvSpPr/>
                  <p:nvPr/>
                </p:nvSpPr>
                <p:spPr>
                  <a:xfrm flipH="1">
                    <a:off x="8468252" y="4977741"/>
                    <a:ext cx="9849" cy="9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" h="126" extrusionOk="0">
                        <a:moveTo>
                          <a:pt x="11" y="1"/>
                        </a:moveTo>
                        <a:cubicBezTo>
                          <a:pt x="10" y="1"/>
                          <a:pt x="8" y="1"/>
                          <a:pt x="7" y="2"/>
                        </a:cubicBezTo>
                        <a:cubicBezTo>
                          <a:pt x="0" y="9"/>
                          <a:pt x="22" y="45"/>
                          <a:pt x="55" y="77"/>
                        </a:cubicBezTo>
                        <a:cubicBezTo>
                          <a:pt x="85" y="105"/>
                          <a:pt x="114" y="125"/>
                          <a:pt x="126" y="125"/>
                        </a:cubicBezTo>
                        <a:cubicBezTo>
                          <a:pt x="127" y="125"/>
                          <a:pt x="129" y="125"/>
                          <a:pt x="130" y="124"/>
                        </a:cubicBezTo>
                        <a:cubicBezTo>
                          <a:pt x="136" y="116"/>
                          <a:pt x="115" y="81"/>
                          <a:pt x="83" y="48"/>
                        </a:cubicBezTo>
                        <a:cubicBezTo>
                          <a:pt x="54" y="21"/>
                          <a:pt x="24" y="1"/>
                          <a:pt x="11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559;p29">
                    <a:extLst>
                      <a:ext uri="{FF2B5EF4-FFF2-40B4-BE49-F238E27FC236}">
                        <a16:creationId xmlns:a16="http://schemas.microsoft.com/office/drawing/2014/main" id="{42CE3141-A499-5B6C-2E0B-150B02C9A81A}"/>
                      </a:ext>
                    </a:extLst>
                  </p:cNvPr>
                  <p:cNvSpPr/>
                  <p:nvPr/>
                </p:nvSpPr>
                <p:spPr>
                  <a:xfrm flipH="1">
                    <a:off x="8488382" y="4967245"/>
                    <a:ext cx="13947" cy="5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" h="81" extrusionOk="0">
                        <a:moveTo>
                          <a:pt x="63" y="1"/>
                        </a:moveTo>
                        <a:cubicBezTo>
                          <a:pt x="27" y="1"/>
                          <a:pt x="1" y="14"/>
                          <a:pt x="4" y="19"/>
                        </a:cubicBezTo>
                        <a:cubicBezTo>
                          <a:pt x="7" y="29"/>
                          <a:pt x="50" y="29"/>
                          <a:pt x="97" y="44"/>
                        </a:cubicBezTo>
                        <a:cubicBezTo>
                          <a:pt x="138" y="60"/>
                          <a:pt x="171" y="81"/>
                          <a:pt x="183" y="81"/>
                        </a:cubicBezTo>
                        <a:cubicBezTo>
                          <a:pt x="185" y="81"/>
                          <a:pt x="186" y="81"/>
                          <a:pt x="187" y="80"/>
                        </a:cubicBezTo>
                        <a:cubicBezTo>
                          <a:pt x="193" y="72"/>
                          <a:pt x="168" y="26"/>
                          <a:pt x="107" y="7"/>
                        </a:cubicBezTo>
                        <a:cubicBezTo>
                          <a:pt x="92" y="3"/>
                          <a:pt x="77" y="1"/>
                          <a:pt x="6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560;p29">
                    <a:extLst>
                      <a:ext uri="{FF2B5EF4-FFF2-40B4-BE49-F238E27FC236}">
                        <a16:creationId xmlns:a16="http://schemas.microsoft.com/office/drawing/2014/main" id="{EFA36932-2E3C-246A-7AC0-13E38400CC58}"/>
                      </a:ext>
                    </a:extLst>
                  </p:cNvPr>
                  <p:cNvSpPr/>
                  <p:nvPr/>
                </p:nvSpPr>
                <p:spPr>
                  <a:xfrm flipH="1">
                    <a:off x="8512106" y="4963866"/>
                    <a:ext cx="7548" cy="3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" h="51" extrusionOk="0">
                        <a:moveTo>
                          <a:pt x="23" y="0"/>
                        </a:moveTo>
                        <a:cubicBezTo>
                          <a:pt x="13" y="0"/>
                          <a:pt x="6" y="3"/>
                          <a:pt x="4" y="8"/>
                        </a:cubicBezTo>
                        <a:cubicBezTo>
                          <a:pt x="0" y="19"/>
                          <a:pt x="18" y="33"/>
                          <a:pt x="43" y="44"/>
                        </a:cubicBezTo>
                        <a:cubicBezTo>
                          <a:pt x="57" y="49"/>
                          <a:pt x="69" y="51"/>
                          <a:pt x="79" y="51"/>
                        </a:cubicBezTo>
                        <a:cubicBezTo>
                          <a:pt x="91" y="51"/>
                          <a:pt x="99" y="48"/>
                          <a:pt x="101" y="44"/>
                        </a:cubicBezTo>
                        <a:cubicBezTo>
                          <a:pt x="105" y="33"/>
                          <a:pt x="86" y="16"/>
                          <a:pt x="58" y="8"/>
                        </a:cubicBezTo>
                        <a:cubicBezTo>
                          <a:pt x="46" y="3"/>
                          <a:pt x="33" y="0"/>
                          <a:pt x="2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561;p29">
                    <a:extLst>
                      <a:ext uri="{FF2B5EF4-FFF2-40B4-BE49-F238E27FC236}">
                        <a16:creationId xmlns:a16="http://schemas.microsoft.com/office/drawing/2014/main" id="{6D83FE3F-43CB-6984-FA68-969E5A2E8332}"/>
                      </a:ext>
                    </a:extLst>
                  </p:cNvPr>
                  <p:cNvSpPr/>
                  <p:nvPr/>
                </p:nvSpPr>
                <p:spPr>
                  <a:xfrm flipH="1">
                    <a:off x="8296647" y="4914836"/>
                    <a:ext cx="791" cy="274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382" extrusionOk="0">
                        <a:moveTo>
                          <a:pt x="0" y="1"/>
                        </a:moveTo>
                        <a:lnTo>
                          <a:pt x="7" y="382"/>
                        </a:lnTo>
                        <a:lnTo>
                          <a:pt x="10" y="382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562;p29">
                    <a:extLst>
                      <a:ext uri="{FF2B5EF4-FFF2-40B4-BE49-F238E27FC236}">
                        <a16:creationId xmlns:a16="http://schemas.microsoft.com/office/drawing/2014/main" id="{96FB9F07-0765-CB7B-8E00-CC25E9C4F199}"/>
                      </a:ext>
                    </a:extLst>
                  </p:cNvPr>
                  <p:cNvSpPr/>
                  <p:nvPr/>
                </p:nvSpPr>
                <p:spPr>
                  <a:xfrm flipH="1">
                    <a:off x="8296867" y="4914621"/>
                    <a:ext cx="206540" cy="343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3" h="478" extrusionOk="0">
                        <a:moveTo>
                          <a:pt x="2865" y="0"/>
                        </a:moveTo>
                        <a:lnTo>
                          <a:pt x="4" y="255"/>
                        </a:lnTo>
                        <a:cubicBezTo>
                          <a:pt x="4" y="348"/>
                          <a:pt x="1" y="428"/>
                          <a:pt x="1" y="478"/>
                        </a:cubicBezTo>
                        <a:lnTo>
                          <a:pt x="2567" y="395"/>
                        </a:lnTo>
                        <a:cubicBezTo>
                          <a:pt x="2524" y="385"/>
                          <a:pt x="2496" y="370"/>
                          <a:pt x="2496" y="363"/>
                        </a:cubicBezTo>
                        <a:cubicBezTo>
                          <a:pt x="2499" y="360"/>
                          <a:pt x="2502" y="360"/>
                          <a:pt x="2509" y="360"/>
                        </a:cubicBezTo>
                        <a:cubicBezTo>
                          <a:pt x="2539" y="360"/>
                          <a:pt x="2607" y="370"/>
                          <a:pt x="2685" y="378"/>
                        </a:cubicBezTo>
                        <a:cubicBezTo>
                          <a:pt x="2779" y="381"/>
                          <a:pt x="2857" y="378"/>
                          <a:pt x="2872" y="385"/>
                        </a:cubicBezTo>
                        <a:lnTo>
                          <a:pt x="2865" y="4"/>
                        </a:lnTo>
                        <a:lnTo>
                          <a:pt x="2865" y="0"/>
                        </a:ln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563;p29">
                    <a:extLst>
                      <a:ext uri="{FF2B5EF4-FFF2-40B4-BE49-F238E27FC236}">
                        <a16:creationId xmlns:a16="http://schemas.microsoft.com/office/drawing/2014/main" id="{CF3317EE-8BC8-712B-EC9B-09379244B425}"/>
                      </a:ext>
                    </a:extLst>
                  </p:cNvPr>
                  <p:cNvSpPr/>
                  <p:nvPr/>
                </p:nvSpPr>
                <p:spPr>
                  <a:xfrm flipH="1">
                    <a:off x="8296647" y="4940430"/>
                    <a:ext cx="27390" cy="2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" h="36" extrusionOk="0">
                        <a:moveTo>
                          <a:pt x="14" y="1"/>
                        </a:moveTo>
                        <a:cubicBezTo>
                          <a:pt x="7" y="1"/>
                          <a:pt x="4" y="1"/>
                          <a:pt x="1" y="4"/>
                        </a:cubicBezTo>
                        <a:cubicBezTo>
                          <a:pt x="1" y="11"/>
                          <a:pt x="29" y="26"/>
                          <a:pt x="72" y="36"/>
                        </a:cubicBezTo>
                        <a:lnTo>
                          <a:pt x="380" y="26"/>
                        </a:lnTo>
                        <a:lnTo>
                          <a:pt x="377" y="26"/>
                        </a:lnTo>
                        <a:cubicBezTo>
                          <a:pt x="362" y="19"/>
                          <a:pt x="284" y="22"/>
                          <a:pt x="190" y="19"/>
                        </a:cubicBezTo>
                        <a:cubicBezTo>
                          <a:pt x="112" y="11"/>
                          <a:pt x="44" y="1"/>
                          <a:pt x="14" y="1"/>
                        </a:cubicBezTo>
                        <a:close/>
                      </a:path>
                    </a:pathLst>
                  </a:custGeom>
                  <a:solidFill>
                    <a:srgbClr val="1B232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" name="Google Shape;564;p29">
                    <a:extLst>
                      <a:ext uri="{FF2B5EF4-FFF2-40B4-BE49-F238E27FC236}">
                        <a16:creationId xmlns:a16="http://schemas.microsoft.com/office/drawing/2014/main" id="{D6C5C84C-E564-AB7C-64A0-6C61C5583B87}"/>
                      </a:ext>
                    </a:extLst>
                  </p:cNvPr>
                  <p:cNvSpPr/>
                  <p:nvPr/>
                </p:nvSpPr>
                <p:spPr>
                  <a:xfrm flipH="1">
                    <a:off x="8528066" y="4935254"/>
                    <a:ext cx="647" cy="3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44" extrusionOk="0">
                        <a:moveTo>
                          <a:pt x="1" y="0"/>
                        </a:moveTo>
                        <a:lnTo>
                          <a:pt x="8" y="43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565;p29">
                    <a:extLst>
                      <a:ext uri="{FF2B5EF4-FFF2-40B4-BE49-F238E27FC236}">
                        <a16:creationId xmlns:a16="http://schemas.microsoft.com/office/drawing/2014/main" id="{DDCB30B3-D3DD-FBA9-1DAD-D949AD4CACC2}"/>
                      </a:ext>
                    </a:extLst>
                  </p:cNvPr>
                  <p:cNvSpPr/>
                  <p:nvPr/>
                </p:nvSpPr>
                <p:spPr>
                  <a:xfrm flipH="1">
                    <a:off x="8504630" y="4933169"/>
                    <a:ext cx="23508" cy="16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" h="231" extrusionOk="0">
                        <a:moveTo>
                          <a:pt x="316" y="1"/>
                        </a:moveTo>
                        <a:lnTo>
                          <a:pt x="0" y="29"/>
                        </a:lnTo>
                        <a:lnTo>
                          <a:pt x="0" y="72"/>
                        </a:lnTo>
                        <a:lnTo>
                          <a:pt x="22" y="231"/>
                        </a:lnTo>
                        <a:lnTo>
                          <a:pt x="327" y="223"/>
                        </a:lnTo>
                        <a:cubicBezTo>
                          <a:pt x="323" y="170"/>
                          <a:pt x="320" y="94"/>
                          <a:pt x="316" y="1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566;p29">
                    <a:extLst>
                      <a:ext uri="{FF2B5EF4-FFF2-40B4-BE49-F238E27FC236}">
                        <a16:creationId xmlns:a16="http://schemas.microsoft.com/office/drawing/2014/main" id="{55670DED-E3C7-0D96-A3E7-C2E2B5E141B5}"/>
                      </a:ext>
                    </a:extLst>
                  </p:cNvPr>
                  <p:cNvSpPr/>
                  <p:nvPr/>
                </p:nvSpPr>
                <p:spPr>
                  <a:xfrm flipH="1">
                    <a:off x="8503048" y="4932953"/>
                    <a:ext cx="2444" cy="16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227" extrusionOk="0">
                        <a:moveTo>
                          <a:pt x="33" y="0"/>
                        </a:moveTo>
                        <a:lnTo>
                          <a:pt x="1" y="4"/>
                        </a:lnTo>
                        <a:cubicBezTo>
                          <a:pt x="5" y="97"/>
                          <a:pt x="8" y="173"/>
                          <a:pt x="12" y="226"/>
                        </a:cubicBezTo>
                        <a:lnTo>
                          <a:pt x="30" y="223"/>
                        </a:lnTo>
                        <a:cubicBezTo>
                          <a:pt x="30" y="173"/>
                          <a:pt x="33" y="93"/>
                          <a:pt x="33" y="0"/>
                        </a:cubicBezTo>
                        <a:close/>
                      </a:path>
                    </a:pathLst>
                  </a:custGeom>
                  <a:solidFill>
                    <a:srgbClr val="1B232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567;p29">
                    <a:extLst>
                      <a:ext uri="{FF2B5EF4-FFF2-40B4-BE49-F238E27FC236}">
                        <a16:creationId xmlns:a16="http://schemas.microsoft.com/office/drawing/2014/main" id="{E1E7AD97-19D6-F0CB-56D0-4D03E2D25310}"/>
                      </a:ext>
                    </a:extLst>
                  </p:cNvPr>
                  <p:cNvSpPr/>
                  <p:nvPr/>
                </p:nvSpPr>
                <p:spPr>
                  <a:xfrm flipH="1">
                    <a:off x="7605347" y="4840573"/>
                    <a:ext cx="430190" cy="1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84" h="2610" extrusionOk="0">
                        <a:moveTo>
                          <a:pt x="3202" y="0"/>
                        </a:moveTo>
                        <a:lnTo>
                          <a:pt x="0" y="68"/>
                        </a:lnTo>
                        <a:lnTo>
                          <a:pt x="43" y="2571"/>
                        </a:lnTo>
                        <a:lnTo>
                          <a:pt x="240" y="2577"/>
                        </a:lnTo>
                        <a:cubicBezTo>
                          <a:pt x="641" y="2590"/>
                          <a:pt x="1598" y="2610"/>
                          <a:pt x="2581" y="2610"/>
                        </a:cubicBezTo>
                        <a:cubicBezTo>
                          <a:pt x="3774" y="2610"/>
                          <a:pt x="5006" y="2581"/>
                          <a:pt x="5326" y="2477"/>
                        </a:cubicBezTo>
                        <a:cubicBezTo>
                          <a:pt x="5984" y="2261"/>
                          <a:pt x="3249" y="1709"/>
                          <a:pt x="3249" y="1709"/>
                        </a:cubicBezTo>
                        <a:lnTo>
                          <a:pt x="3202" y="0"/>
                        </a:ln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568;p29">
                    <a:extLst>
                      <a:ext uri="{FF2B5EF4-FFF2-40B4-BE49-F238E27FC236}">
                        <a16:creationId xmlns:a16="http://schemas.microsoft.com/office/drawing/2014/main" id="{9C614CB2-A7FF-39B6-E63C-497DCB2D70B0}"/>
                      </a:ext>
                    </a:extLst>
                  </p:cNvPr>
                  <p:cNvSpPr/>
                  <p:nvPr/>
                </p:nvSpPr>
                <p:spPr>
                  <a:xfrm flipH="1">
                    <a:off x="7644303" y="4986081"/>
                    <a:ext cx="61466" cy="28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5" h="396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11" y="4"/>
                          <a:pt x="101" y="30"/>
                          <a:pt x="223" y="68"/>
                        </a:cubicBezTo>
                        <a:cubicBezTo>
                          <a:pt x="151" y="44"/>
                          <a:pt x="75" y="22"/>
                          <a:pt x="0" y="0"/>
                        </a:cubicBezTo>
                        <a:close/>
                        <a:moveTo>
                          <a:pt x="833" y="345"/>
                        </a:moveTo>
                        <a:cubicBezTo>
                          <a:pt x="844" y="363"/>
                          <a:pt x="844" y="381"/>
                          <a:pt x="833" y="396"/>
                        </a:cubicBezTo>
                        <a:lnTo>
                          <a:pt x="851" y="396"/>
                        </a:lnTo>
                        <a:cubicBezTo>
                          <a:pt x="855" y="381"/>
                          <a:pt x="847" y="363"/>
                          <a:pt x="833" y="3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569;p29">
                    <a:extLst>
                      <a:ext uri="{FF2B5EF4-FFF2-40B4-BE49-F238E27FC236}">
                        <a16:creationId xmlns:a16="http://schemas.microsoft.com/office/drawing/2014/main" id="{CC8E3FED-183A-11C9-428E-BE25B55D71C4}"/>
                      </a:ext>
                    </a:extLst>
                  </p:cNvPr>
                  <p:cNvSpPr/>
                  <p:nvPr/>
                </p:nvSpPr>
                <p:spPr>
                  <a:xfrm flipH="1">
                    <a:off x="7811239" y="5025334"/>
                    <a:ext cx="221206" cy="3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51" extrusionOk="0">
                        <a:moveTo>
                          <a:pt x="0" y="1"/>
                        </a:moveTo>
                        <a:cubicBezTo>
                          <a:pt x="517" y="32"/>
                          <a:pt x="1242" y="51"/>
                          <a:pt x="1996" y="51"/>
                        </a:cubicBezTo>
                        <a:cubicBezTo>
                          <a:pt x="2355" y="51"/>
                          <a:pt x="2724" y="47"/>
                          <a:pt x="3076" y="39"/>
                        </a:cubicBezTo>
                        <a:lnTo>
                          <a:pt x="2530" y="39"/>
                        </a:lnTo>
                        <a:cubicBezTo>
                          <a:pt x="1551" y="39"/>
                          <a:pt x="596" y="22"/>
                          <a:pt x="197" y="7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" name="Google Shape;570;p29">
                    <a:extLst>
                      <a:ext uri="{FF2B5EF4-FFF2-40B4-BE49-F238E27FC236}">
                        <a16:creationId xmlns:a16="http://schemas.microsoft.com/office/drawing/2014/main" id="{80A61E3E-5B82-159B-93BD-136CFCB6BB91}"/>
                      </a:ext>
                    </a:extLst>
                  </p:cNvPr>
                  <p:cNvSpPr/>
                  <p:nvPr/>
                </p:nvSpPr>
                <p:spPr>
                  <a:xfrm flipH="1">
                    <a:off x="7645102" y="4986081"/>
                    <a:ext cx="387343" cy="42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8" h="586" extrusionOk="0">
                        <a:moveTo>
                          <a:pt x="4541" y="0"/>
                        </a:moveTo>
                        <a:cubicBezTo>
                          <a:pt x="4357" y="15"/>
                          <a:pt x="4268" y="421"/>
                          <a:pt x="4268" y="421"/>
                        </a:cubicBezTo>
                        <a:lnTo>
                          <a:pt x="1156" y="460"/>
                        </a:lnTo>
                        <a:lnTo>
                          <a:pt x="1156" y="478"/>
                        </a:lnTo>
                        <a:cubicBezTo>
                          <a:pt x="1152" y="478"/>
                          <a:pt x="1152" y="471"/>
                          <a:pt x="1148" y="460"/>
                        </a:cubicBezTo>
                        <a:lnTo>
                          <a:pt x="4" y="474"/>
                        </a:lnTo>
                        <a:lnTo>
                          <a:pt x="0" y="547"/>
                        </a:lnTo>
                        <a:lnTo>
                          <a:pt x="197" y="553"/>
                        </a:lnTo>
                        <a:cubicBezTo>
                          <a:pt x="596" y="568"/>
                          <a:pt x="1551" y="585"/>
                          <a:pt x="2530" y="585"/>
                        </a:cubicBezTo>
                        <a:lnTo>
                          <a:pt x="3076" y="585"/>
                        </a:lnTo>
                        <a:cubicBezTo>
                          <a:pt x="4059" y="564"/>
                          <a:pt x="4935" y="521"/>
                          <a:pt x="5255" y="460"/>
                        </a:cubicBezTo>
                        <a:cubicBezTo>
                          <a:pt x="5265" y="456"/>
                          <a:pt x="5276" y="456"/>
                          <a:pt x="5283" y="453"/>
                        </a:cubicBezTo>
                        <a:cubicBezTo>
                          <a:pt x="5334" y="435"/>
                          <a:pt x="5366" y="417"/>
                          <a:pt x="5377" y="396"/>
                        </a:cubicBezTo>
                        <a:cubicBezTo>
                          <a:pt x="5388" y="381"/>
                          <a:pt x="5388" y="363"/>
                          <a:pt x="5377" y="345"/>
                        </a:cubicBezTo>
                        <a:cubicBezTo>
                          <a:pt x="5298" y="249"/>
                          <a:pt x="4985" y="137"/>
                          <a:pt x="4767" y="68"/>
                        </a:cubicBezTo>
                        <a:cubicBezTo>
                          <a:pt x="4695" y="44"/>
                          <a:pt x="4619" y="22"/>
                          <a:pt x="4544" y="0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" name="Google Shape;571;p29">
                    <a:extLst>
                      <a:ext uri="{FF2B5EF4-FFF2-40B4-BE49-F238E27FC236}">
                        <a16:creationId xmlns:a16="http://schemas.microsoft.com/office/drawing/2014/main" id="{F1497B7D-A8DD-5C49-8063-550616CFE3BE}"/>
                      </a:ext>
                    </a:extLst>
                  </p:cNvPr>
                  <p:cNvSpPr/>
                  <p:nvPr/>
                </p:nvSpPr>
                <p:spPr>
                  <a:xfrm flipH="1">
                    <a:off x="7645317" y="5011962"/>
                    <a:ext cx="390506" cy="101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32" h="141" extrusionOk="0">
                        <a:moveTo>
                          <a:pt x="5418" y="1"/>
                        </a:moveTo>
                        <a:cubicBezTo>
                          <a:pt x="5409" y="1"/>
                          <a:pt x="5395" y="1"/>
                          <a:pt x="5377" y="3"/>
                        </a:cubicBezTo>
                        <a:cubicBezTo>
                          <a:pt x="5330" y="3"/>
                          <a:pt x="5277" y="7"/>
                          <a:pt x="5219" y="7"/>
                        </a:cubicBezTo>
                        <a:cubicBezTo>
                          <a:pt x="5062" y="14"/>
                          <a:pt x="4868" y="21"/>
                          <a:pt x="4638" y="32"/>
                        </a:cubicBezTo>
                        <a:cubicBezTo>
                          <a:pt x="4146" y="50"/>
                          <a:pt x="3468" y="75"/>
                          <a:pt x="2718" y="89"/>
                        </a:cubicBezTo>
                        <a:cubicBezTo>
                          <a:pt x="2134" y="103"/>
                          <a:pt x="1594" y="109"/>
                          <a:pt x="1152" y="109"/>
                        </a:cubicBezTo>
                        <a:cubicBezTo>
                          <a:pt x="1025" y="109"/>
                          <a:pt x="907" y="108"/>
                          <a:pt x="798" y="107"/>
                        </a:cubicBezTo>
                        <a:lnTo>
                          <a:pt x="213" y="107"/>
                        </a:lnTo>
                        <a:cubicBezTo>
                          <a:pt x="155" y="107"/>
                          <a:pt x="105" y="107"/>
                          <a:pt x="54" y="111"/>
                        </a:cubicBezTo>
                        <a:lnTo>
                          <a:pt x="1" y="111"/>
                        </a:lnTo>
                        <a:cubicBezTo>
                          <a:pt x="1" y="114"/>
                          <a:pt x="19" y="114"/>
                          <a:pt x="54" y="118"/>
                        </a:cubicBezTo>
                        <a:cubicBezTo>
                          <a:pt x="101" y="118"/>
                          <a:pt x="155" y="122"/>
                          <a:pt x="213" y="122"/>
                        </a:cubicBezTo>
                        <a:cubicBezTo>
                          <a:pt x="370" y="125"/>
                          <a:pt x="568" y="132"/>
                          <a:pt x="798" y="136"/>
                        </a:cubicBezTo>
                        <a:cubicBezTo>
                          <a:pt x="1005" y="139"/>
                          <a:pt x="1245" y="141"/>
                          <a:pt x="1510" y="141"/>
                        </a:cubicBezTo>
                        <a:cubicBezTo>
                          <a:pt x="1873" y="141"/>
                          <a:pt x="2283" y="137"/>
                          <a:pt x="2718" y="129"/>
                        </a:cubicBezTo>
                        <a:cubicBezTo>
                          <a:pt x="3468" y="114"/>
                          <a:pt x="4146" y="86"/>
                          <a:pt x="4638" y="57"/>
                        </a:cubicBezTo>
                        <a:cubicBezTo>
                          <a:pt x="4868" y="43"/>
                          <a:pt x="5062" y="32"/>
                          <a:pt x="5219" y="21"/>
                        </a:cubicBezTo>
                        <a:cubicBezTo>
                          <a:pt x="5280" y="18"/>
                          <a:pt x="5330" y="14"/>
                          <a:pt x="5377" y="10"/>
                        </a:cubicBezTo>
                        <a:cubicBezTo>
                          <a:pt x="5413" y="7"/>
                          <a:pt x="5431" y="3"/>
                          <a:pt x="5431" y="3"/>
                        </a:cubicBezTo>
                        <a:cubicBezTo>
                          <a:pt x="5431" y="1"/>
                          <a:pt x="5427" y="1"/>
                          <a:pt x="541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" name="Google Shape;572;p29">
                    <a:extLst>
                      <a:ext uri="{FF2B5EF4-FFF2-40B4-BE49-F238E27FC236}">
                        <a16:creationId xmlns:a16="http://schemas.microsoft.com/office/drawing/2014/main" id="{333E44E8-E333-D1CB-6447-97A6C7C95AA4}"/>
                      </a:ext>
                    </a:extLst>
                  </p:cNvPr>
                  <p:cNvSpPr/>
                  <p:nvPr/>
                </p:nvSpPr>
                <p:spPr>
                  <a:xfrm flipH="1">
                    <a:off x="7703685" y="4983421"/>
                    <a:ext cx="23508" cy="36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" h="508" extrusionOk="0">
                        <a:moveTo>
                          <a:pt x="317" y="1"/>
                        </a:moveTo>
                        <a:cubicBezTo>
                          <a:pt x="296" y="1"/>
                          <a:pt x="173" y="64"/>
                          <a:pt x="90" y="206"/>
                        </a:cubicBezTo>
                        <a:cubicBezTo>
                          <a:pt x="0" y="360"/>
                          <a:pt x="11" y="508"/>
                          <a:pt x="22" y="508"/>
                        </a:cubicBezTo>
                        <a:cubicBezTo>
                          <a:pt x="33" y="508"/>
                          <a:pt x="40" y="368"/>
                          <a:pt x="126" y="228"/>
                        </a:cubicBezTo>
                        <a:cubicBezTo>
                          <a:pt x="209" y="84"/>
                          <a:pt x="327" y="9"/>
                          <a:pt x="320" y="2"/>
                        </a:cubicBezTo>
                        <a:cubicBezTo>
                          <a:pt x="320" y="1"/>
                          <a:pt x="318" y="1"/>
                          <a:pt x="31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573;p29">
                    <a:extLst>
                      <a:ext uri="{FF2B5EF4-FFF2-40B4-BE49-F238E27FC236}">
                        <a16:creationId xmlns:a16="http://schemas.microsoft.com/office/drawing/2014/main" id="{BC71FA13-03C3-8AF7-1D99-9C933AC89D47}"/>
                      </a:ext>
                    </a:extLst>
                  </p:cNvPr>
                  <p:cNvSpPr/>
                  <p:nvPr/>
                </p:nvSpPr>
                <p:spPr>
                  <a:xfrm flipH="1">
                    <a:off x="7781831" y="4967461"/>
                    <a:ext cx="13012" cy="19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" h="271" extrusionOk="0">
                        <a:moveTo>
                          <a:pt x="171" y="0"/>
                        </a:moveTo>
                        <a:cubicBezTo>
                          <a:pt x="158" y="0"/>
                          <a:pt x="117" y="56"/>
                          <a:pt x="73" y="123"/>
                        </a:cubicBezTo>
                        <a:cubicBezTo>
                          <a:pt x="30" y="198"/>
                          <a:pt x="1" y="263"/>
                          <a:pt x="8" y="271"/>
                        </a:cubicBezTo>
                        <a:cubicBezTo>
                          <a:pt x="9" y="271"/>
                          <a:pt x="9" y="271"/>
                          <a:pt x="9" y="271"/>
                        </a:cubicBezTo>
                        <a:cubicBezTo>
                          <a:pt x="21" y="271"/>
                          <a:pt x="63" y="218"/>
                          <a:pt x="105" y="145"/>
                        </a:cubicBezTo>
                        <a:cubicBezTo>
                          <a:pt x="151" y="69"/>
                          <a:pt x="181" y="4"/>
                          <a:pt x="173" y="1"/>
                        </a:cubicBezTo>
                        <a:cubicBezTo>
                          <a:pt x="172" y="1"/>
                          <a:pt x="172" y="0"/>
                          <a:pt x="171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574;p29">
                    <a:extLst>
                      <a:ext uri="{FF2B5EF4-FFF2-40B4-BE49-F238E27FC236}">
                        <a16:creationId xmlns:a16="http://schemas.microsoft.com/office/drawing/2014/main" id="{905C80BC-A421-365E-4FB2-64022C2B78B6}"/>
                      </a:ext>
                    </a:extLst>
                  </p:cNvPr>
                  <p:cNvSpPr/>
                  <p:nvPr/>
                </p:nvSpPr>
                <p:spPr>
                  <a:xfrm flipH="1">
                    <a:off x="7798366" y="4964082"/>
                    <a:ext cx="15313" cy="13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" h="186" extrusionOk="0">
                        <a:moveTo>
                          <a:pt x="203" y="1"/>
                        </a:moveTo>
                        <a:cubicBezTo>
                          <a:pt x="189" y="1"/>
                          <a:pt x="143" y="31"/>
                          <a:pt x="95" y="81"/>
                        </a:cubicBezTo>
                        <a:cubicBezTo>
                          <a:pt x="40" y="131"/>
                          <a:pt x="1" y="177"/>
                          <a:pt x="8" y="185"/>
                        </a:cubicBezTo>
                        <a:cubicBezTo>
                          <a:pt x="9" y="186"/>
                          <a:pt x="10" y="186"/>
                          <a:pt x="11" y="186"/>
                        </a:cubicBezTo>
                        <a:cubicBezTo>
                          <a:pt x="24" y="186"/>
                          <a:pt x="70" y="154"/>
                          <a:pt x="120" y="106"/>
                        </a:cubicBezTo>
                        <a:cubicBezTo>
                          <a:pt x="173" y="56"/>
                          <a:pt x="213" y="8"/>
                          <a:pt x="206" y="1"/>
                        </a:cubicBezTo>
                        <a:cubicBezTo>
                          <a:pt x="205" y="1"/>
                          <a:pt x="204" y="1"/>
                          <a:pt x="20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575;p29">
                    <a:extLst>
                      <a:ext uri="{FF2B5EF4-FFF2-40B4-BE49-F238E27FC236}">
                        <a16:creationId xmlns:a16="http://schemas.microsoft.com/office/drawing/2014/main" id="{99F7FDC2-4AB5-1742-2E39-98D1DE78AC89}"/>
                      </a:ext>
                    </a:extLst>
                  </p:cNvPr>
                  <p:cNvSpPr/>
                  <p:nvPr/>
                </p:nvSpPr>
                <p:spPr>
                  <a:xfrm flipH="1">
                    <a:off x="7801242" y="4954377"/>
                    <a:ext cx="24011" cy="2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" h="40" extrusionOk="0">
                        <a:moveTo>
                          <a:pt x="165" y="0"/>
                        </a:moveTo>
                        <a:cubicBezTo>
                          <a:pt x="72" y="0"/>
                          <a:pt x="1" y="11"/>
                          <a:pt x="1" y="22"/>
                        </a:cubicBezTo>
                        <a:cubicBezTo>
                          <a:pt x="1" y="32"/>
                          <a:pt x="76" y="40"/>
                          <a:pt x="165" y="40"/>
                        </a:cubicBezTo>
                        <a:cubicBezTo>
                          <a:pt x="259" y="40"/>
                          <a:pt x="334" y="29"/>
                          <a:pt x="334" y="18"/>
                        </a:cubicBezTo>
                        <a:cubicBezTo>
                          <a:pt x="334" y="7"/>
                          <a:pt x="259" y="0"/>
                          <a:pt x="16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576;p29">
                    <a:extLst>
                      <a:ext uri="{FF2B5EF4-FFF2-40B4-BE49-F238E27FC236}">
                        <a16:creationId xmlns:a16="http://schemas.microsoft.com/office/drawing/2014/main" id="{741EFFF7-BBC0-E42D-7BE4-CB3F1CD6E733}"/>
                      </a:ext>
                    </a:extLst>
                  </p:cNvPr>
                  <p:cNvSpPr/>
                  <p:nvPr/>
                </p:nvSpPr>
                <p:spPr>
                  <a:xfrm flipH="1">
                    <a:off x="7802249" y="4940430"/>
                    <a:ext cx="27678" cy="4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" h="56" extrusionOk="0">
                        <a:moveTo>
                          <a:pt x="19" y="0"/>
                        </a:moveTo>
                        <a:cubicBezTo>
                          <a:pt x="10" y="0"/>
                          <a:pt x="5" y="1"/>
                          <a:pt x="4" y="4"/>
                        </a:cubicBezTo>
                        <a:cubicBezTo>
                          <a:pt x="1" y="14"/>
                          <a:pt x="84" y="47"/>
                          <a:pt x="191" y="54"/>
                        </a:cubicBezTo>
                        <a:cubicBezTo>
                          <a:pt x="204" y="55"/>
                          <a:pt x="216" y="55"/>
                          <a:pt x="228" y="55"/>
                        </a:cubicBezTo>
                        <a:cubicBezTo>
                          <a:pt x="318" y="55"/>
                          <a:pt x="385" y="32"/>
                          <a:pt x="381" y="26"/>
                        </a:cubicBezTo>
                        <a:cubicBezTo>
                          <a:pt x="381" y="14"/>
                          <a:pt x="295" y="22"/>
                          <a:pt x="195" y="14"/>
                        </a:cubicBezTo>
                        <a:cubicBezTo>
                          <a:pt x="115" y="12"/>
                          <a:pt x="47" y="0"/>
                          <a:pt x="19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" name="Google Shape;577;p29">
                    <a:extLst>
                      <a:ext uri="{FF2B5EF4-FFF2-40B4-BE49-F238E27FC236}">
                        <a16:creationId xmlns:a16="http://schemas.microsoft.com/office/drawing/2014/main" id="{00D10A3B-9E8A-60D4-5E11-6BB12E871240}"/>
                      </a:ext>
                    </a:extLst>
                  </p:cNvPr>
                  <p:cNvSpPr/>
                  <p:nvPr/>
                </p:nvSpPr>
                <p:spPr>
                  <a:xfrm flipH="1">
                    <a:off x="7743370" y="4945247"/>
                    <a:ext cx="43422" cy="25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354" extrusionOk="0">
                        <a:moveTo>
                          <a:pt x="410" y="38"/>
                        </a:moveTo>
                        <a:cubicBezTo>
                          <a:pt x="456" y="38"/>
                          <a:pt x="502" y="47"/>
                          <a:pt x="539" y="70"/>
                        </a:cubicBezTo>
                        <a:cubicBezTo>
                          <a:pt x="574" y="91"/>
                          <a:pt x="560" y="131"/>
                          <a:pt x="524" y="152"/>
                        </a:cubicBezTo>
                        <a:cubicBezTo>
                          <a:pt x="492" y="174"/>
                          <a:pt x="448" y="189"/>
                          <a:pt x="410" y="206"/>
                        </a:cubicBezTo>
                        <a:cubicBezTo>
                          <a:pt x="334" y="235"/>
                          <a:pt x="262" y="253"/>
                          <a:pt x="201" y="263"/>
                        </a:cubicBezTo>
                        <a:cubicBezTo>
                          <a:pt x="139" y="276"/>
                          <a:pt x="89" y="283"/>
                          <a:pt x="55" y="287"/>
                        </a:cubicBezTo>
                        <a:lnTo>
                          <a:pt x="55" y="287"/>
                        </a:lnTo>
                        <a:cubicBezTo>
                          <a:pt x="67" y="256"/>
                          <a:pt x="87" y="216"/>
                          <a:pt x="122" y="174"/>
                        </a:cubicBezTo>
                        <a:cubicBezTo>
                          <a:pt x="158" y="127"/>
                          <a:pt x="219" y="81"/>
                          <a:pt x="294" y="55"/>
                        </a:cubicBezTo>
                        <a:cubicBezTo>
                          <a:pt x="328" y="45"/>
                          <a:pt x="369" y="38"/>
                          <a:pt x="410" y="38"/>
                        </a:cubicBezTo>
                        <a:close/>
                        <a:moveTo>
                          <a:pt x="408" y="1"/>
                        </a:moveTo>
                        <a:cubicBezTo>
                          <a:pt x="270" y="1"/>
                          <a:pt x="150" y="83"/>
                          <a:pt x="100" y="159"/>
                        </a:cubicBezTo>
                        <a:cubicBezTo>
                          <a:pt x="63" y="207"/>
                          <a:pt x="46" y="254"/>
                          <a:pt x="37" y="290"/>
                        </a:cubicBezTo>
                        <a:lnTo>
                          <a:pt x="37" y="290"/>
                        </a:lnTo>
                        <a:cubicBezTo>
                          <a:pt x="13" y="293"/>
                          <a:pt x="1" y="294"/>
                          <a:pt x="1" y="296"/>
                        </a:cubicBezTo>
                        <a:cubicBezTo>
                          <a:pt x="1" y="299"/>
                          <a:pt x="12" y="302"/>
                          <a:pt x="35" y="303"/>
                        </a:cubicBezTo>
                        <a:lnTo>
                          <a:pt x="35" y="303"/>
                        </a:lnTo>
                        <a:cubicBezTo>
                          <a:pt x="29" y="334"/>
                          <a:pt x="29" y="353"/>
                          <a:pt x="32" y="353"/>
                        </a:cubicBezTo>
                        <a:cubicBezTo>
                          <a:pt x="36" y="353"/>
                          <a:pt x="38" y="334"/>
                          <a:pt x="49" y="303"/>
                        </a:cubicBezTo>
                        <a:lnTo>
                          <a:pt x="49" y="303"/>
                        </a:lnTo>
                        <a:cubicBezTo>
                          <a:pt x="53" y="303"/>
                          <a:pt x="57" y="303"/>
                          <a:pt x="61" y="303"/>
                        </a:cubicBezTo>
                        <a:cubicBezTo>
                          <a:pt x="96" y="303"/>
                          <a:pt x="145" y="300"/>
                          <a:pt x="205" y="292"/>
                        </a:cubicBezTo>
                        <a:cubicBezTo>
                          <a:pt x="269" y="282"/>
                          <a:pt x="341" y="267"/>
                          <a:pt x="423" y="239"/>
                        </a:cubicBezTo>
                        <a:cubicBezTo>
                          <a:pt x="463" y="224"/>
                          <a:pt x="503" y="214"/>
                          <a:pt x="546" y="184"/>
                        </a:cubicBezTo>
                        <a:cubicBezTo>
                          <a:pt x="567" y="170"/>
                          <a:pt x="589" y="152"/>
                          <a:pt x="596" y="120"/>
                        </a:cubicBezTo>
                        <a:cubicBezTo>
                          <a:pt x="604" y="88"/>
                          <a:pt x="589" y="55"/>
                          <a:pt x="564" y="38"/>
                        </a:cubicBezTo>
                        <a:cubicBezTo>
                          <a:pt x="511" y="12"/>
                          <a:pt x="458" y="1"/>
                          <a:pt x="40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" name="Google Shape;578;p29">
                    <a:extLst>
                      <a:ext uri="{FF2B5EF4-FFF2-40B4-BE49-F238E27FC236}">
                        <a16:creationId xmlns:a16="http://schemas.microsoft.com/office/drawing/2014/main" id="{4CDA419B-2800-E94D-08FA-D4118DF3FB11}"/>
                      </a:ext>
                    </a:extLst>
                  </p:cNvPr>
                  <p:cNvSpPr/>
                  <p:nvPr/>
                </p:nvSpPr>
                <p:spPr>
                  <a:xfrm flipH="1">
                    <a:off x="7780537" y="4938848"/>
                    <a:ext cx="22789" cy="28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" h="396" extrusionOk="0">
                        <a:moveTo>
                          <a:pt x="79" y="1"/>
                        </a:moveTo>
                        <a:cubicBezTo>
                          <a:pt x="77" y="1"/>
                          <a:pt x="74" y="1"/>
                          <a:pt x="72" y="1"/>
                        </a:cubicBezTo>
                        <a:cubicBezTo>
                          <a:pt x="22" y="8"/>
                          <a:pt x="1" y="62"/>
                          <a:pt x="7" y="97"/>
                        </a:cubicBezTo>
                        <a:cubicBezTo>
                          <a:pt x="15" y="134"/>
                          <a:pt x="29" y="166"/>
                          <a:pt x="47" y="187"/>
                        </a:cubicBezTo>
                        <a:cubicBezTo>
                          <a:pt x="80" y="241"/>
                          <a:pt x="112" y="281"/>
                          <a:pt x="144" y="313"/>
                        </a:cubicBezTo>
                        <a:cubicBezTo>
                          <a:pt x="208" y="370"/>
                          <a:pt x="256" y="392"/>
                          <a:pt x="265" y="392"/>
                        </a:cubicBezTo>
                        <a:cubicBezTo>
                          <a:pt x="265" y="392"/>
                          <a:pt x="266" y="392"/>
                          <a:pt x="266" y="392"/>
                        </a:cubicBezTo>
                        <a:cubicBezTo>
                          <a:pt x="269" y="389"/>
                          <a:pt x="223" y="356"/>
                          <a:pt x="166" y="291"/>
                        </a:cubicBezTo>
                        <a:cubicBezTo>
                          <a:pt x="137" y="259"/>
                          <a:pt x="105" y="220"/>
                          <a:pt x="75" y="170"/>
                        </a:cubicBezTo>
                        <a:cubicBezTo>
                          <a:pt x="47" y="127"/>
                          <a:pt x="25" y="51"/>
                          <a:pt x="80" y="41"/>
                        </a:cubicBezTo>
                        <a:cubicBezTo>
                          <a:pt x="83" y="40"/>
                          <a:pt x="87" y="40"/>
                          <a:pt x="90" y="40"/>
                        </a:cubicBezTo>
                        <a:cubicBezTo>
                          <a:pt x="137" y="40"/>
                          <a:pt x="185" y="86"/>
                          <a:pt x="216" y="122"/>
                        </a:cubicBezTo>
                        <a:cubicBezTo>
                          <a:pt x="248" y="170"/>
                          <a:pt x="266" y="216"/>
                          <a:pt x="277" y="256"/>
                        </a:cubicBezTo>
                        <a:cubicBezTo>
                          <a:pt x="295" y="338"/>
                          <a:pt x="277" y="392"/>
                          <a:pt x="284" y="396"/>
                        </a:cubicBezTo>
                        <a:cubicBezTo>
                          <a:pt x="284" y="396"/>
                          <a:pt x="317" y="346"/>
                          <a:pt x="302" y="252"/>
                        </a:cubicBezTo>
                        <a:cubicBezTo>
                          <a:pt x="299" y="205"/>
                          <a:pt x="280" y="152"/>
                          <a:pt x="244" y="101"/>
                        </a:cubicBezTo>
                        <a:cubicBezTo>
                          <a:pt x="206" y="59"/>
                          <a:pt x="161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" name="Google Shape;579;p29">
                    <a:extLst>
                      <a:ext uri="{FF2B5EF4-FFF2-40B4-BE49-F238E27FC236}">
                        <a16:creationId xmlns:a16="http://schemas.microsoft.com/office/drawing/2014/main" id="{99AF4FAC-B6A7-259A-E8EA-EBDCA2271F72}"/>
                      </a:ext>
                    </a:extLst>
                  </p:cNvPr>
                  <p:cNvSpPr/>
                  <p:nvPr/>
                </p:nvSpPr>
                <p:spPr>
                  <a:xfrm flipH="1">
                    <a:off x="7949053" y="4955024"/>
                    <a:ext cx="83392" cy="654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0" h="910" extrusionOk="0">
                        <a:moveTo>
                          <a:pt x="199" y="1"/>
                        </a:moveTo>
                        <a:cubicBezTo>
                          <a:pt x="144" y="1"/>
                          <a:pt x="97" y="7"/>
                          <a:pt x="61" y="13"/>
                        </a:cubicBezTo>
                        <a:cubicBezTo>
                          <a:pt x="22" y="16"/>
                          <a:pt x="0" y="23"/>
                          <a:pt x="0" y="27"/>
                        </a:cubicBezTo>
                        <a:cubicBezTo>
                          <a:pt x="0" y="28"/>
                          <a:pt x="2" y="29"/>
                          <a:pt x="6" y="29"/>
                        </a:cubicBezTo>
                        <a:cubicBezTo>
                          <a:pt x="14" y="29"/>
                          <a:pt x="29" y="27"/>
                          <a:pt x="50" y="27"/>
                        </a:cubicBezTo>
                        <a:cubicBezTo>
                          <a:pt x="66" y="25"/>
                          <a:pt x="86" y="24"/>
                          <a:pt x="109" y="24"/>
                        </a:cubicBezTo>
                        <a:cubicBezTo>
                          <a:pt x="144" y="24"/>
                          <a:pt x="187" y="26"/>
                          <a:pt x="237" y="31"/>
                        </a:cubicBezTo>
                        <a:cubicBezTo>
                          <a:pt x="381" y="45"/>
                          <a:pt x="582" y="99"/>
                          <a:pt x="757" y="232"/>
                        </a:cubicBezTo>
                        <a:cubicBezTo>
                          <a:pt x="933" y="368"/>
                          <a:pt x="1037" y="548"/>
                          <a:pt x="1087" y="681"/>
                        </a:cubicBezTo>
                        <a:cubicBezTo>
                          <a:pt x="1142" y="817"/>
                          <a:pt x="1148" y="910"/>
                          <a:pt x="1156" y="910"/>
                        </a:cubicBezTo>
                        <a:cubicBezTo>
                          <a:pt x="1156" y="910"/>
                          <a:pt x="1160" y="885"/>
                          <a:pt x="1152" y="845"/>
                        </a:cubicBezTo>
                        <a:cubicBezTo>
                          <a:pt x="1148" y="802"/>
                          <a:pt x="1138" y="742"/>
                          <a:pt x="1117" y="673"/>
                        </a:cubicBezTo>
                        <a:cubicBezTo>
                          <a:pt x="1070" y="530"/>
                          <a:pt x="966" y="343"/>
                          <a:pt x="779" y="203"/>
                        </a:cubicBezTo>
                        <a:cubicBezTo>
                          <a:pt x="596" y="63"/>
                          <a:pt x="388" y="9"/>
                          <a:pt x="237" y="2"/>
                        </a:cubicBezTo>
                        <a:cubicBezTo>
                          <a:pt x="224" y="1"/>
                          <a:pt x="211" y="1"/>
                          <a:pt x="19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" name="Google Shape;580;p29">
                    <a:extLst>
                      <a:ext uri="{FF2B5EF4-FFF2-40B4-BE49-F238E27FC236}">
                        <a16:creationId xmlns:a16="http://schemas.microsoft.com/office/drawing/2014/main" id="{DC78D7EB-9041-D09A-E099-FD9C59DB48DA}"/>
                      </a:ext>
                    </a:extLst>
                  </p:cNvPr>
                  <p:cNvSpPr/>
                  <p:nvPr/>
                </p:nvSpPr>
                <p:spPr>
                  <a:xfrm flipH="1">
                    <a:off x="8008649" y="4860702"/>
                    <a:ext cx="3163" cy="94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" h="1318" extrusionOk="0">
                        <a:moveTo>
                          <a:pt x="18" y="0"/>
                        </a:moveTo>
                        <a:cubicBezTo>
                          <a:pt x="8" y="0"/>
                          <a:pt x="0" y="295"/>
                          <a:pt x="4" y="657"/>
                        </a:cubicBezTo>
                        <a:cubicBezTo>
                          <a:pt x="8" y="1020"/>
                          <a:pt x="18" y="1317"/>
                          <a:pt x="29" y="1317"/>
                        </a:cubicBezTo>
                        <a:cubicBezTo>
                          <a:pt x="40" y="1314"/>
                          <a:pt x="43" y="1020"/>
                          <a:pt x="43" y="657"/>
                        </a:cubicBezTo>
                        <a:cubicBezTo>
                          <a:pt x="40" y="295"/>
                          <a:pt x="29" y="0"/>
                          <a:pt x="18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" name="Google Shape;581;p29">
                    <a:extLst>
                      <a:ext uri="{FF2B5EF4-FFF2-40B4-BE49-F238E27FC236}">
                        <a16:creationId xmlns:a16="http://schemas.microsoft.com/office/drawing/2014/main" id="{5F00F12A-4B8B-D0A1-050D-C29FDF9EA67D}"/>
                      </a:ext>
                    </a:extLst>
                  </p:cNvPr>
                  <p:cNvSpPr/>
                  <p:nvPr/>
                </p:nvSpPr>
                <p:spPr>
                  <a:xfrm flipH="1">
                    <a:off x="7853077" y="4997440"/>
                    <a:ext cx="67648" cy="3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1" h="55" extrusionOk="0">
                        <a:moveTo>
                          <a:pt x="906" y="1"/>
                        </a:moveTo>
                        <a:cubicBezTo>
                          <a:pt x="838" y="1"/>
                          <a:pt x="669" y="12"/>
                          <a:pt x="471" y="15"/>
                        </a:cubicBezTo>
                        <a:cubicBezTo>
                          <a:pt x="441" y="15"/>
                          <a:pt x="411" y="15"/>
                          <a:pt x="383" y="15"/>
                        </a:cubicBezTo>
                        <a:cubicBezTo>
                          <a:pt x="236" y="15"/>
                          <a:pt x="113" y="11"/>
                          <a:pt x="50" y="11"/>
                        </a:cubicBezTo>
                        <a:cubicBezTo>
                          <a:pt x="20" y="11"/>
                          <a:pt x="4" y="12"/>
                          <a:pt x="4" y="15"/>
                        </a:cubicBezTo>
                        <a:cubicBezTo>
                          <a:pt x="0" y="26"/>
                          <a:pt x="212" y="54"/>
                          <a:pt x="471" y="54"/>
                        </a:cubicBezTo>
                        <a:cubicBezTo>
                          <a:pt x="732" y="51"/>
                          <a:pt x="941" y="15"/>
                          <a:pt x="937" y="4"/>
                        </a:cubicBezTo>
                        <a:cubicBezTo>
                          <a:pt x="937" y="2"/>
                          <a:pt x="926" y="1"/>
                          <a:pt x="906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" name="Google Shape;582;p29">
                    <a:extLst>
                      <a:ext uri="{FF2B5EF4-FFF2-40B4-BE49-F238E27FC236}">
                        <a16:creationId xmlns:a16="http://schemas.microsoft.com/office/drawing/2014/main" id="{F7188B5F-9673-C592-F24A-344058070A09}"/>
                      </a:ext>
                    </a:extLst>
                  </p:cNvPr>
                  <p:cNvSpPr/>
                  <p:nvPr/>
                </p:nvSpPr>
                <p:spPr>
                  <a:xfrm flipH="1">
                    <a:off x="7958325" y="4999453"/>
                    <a:ext cx="7836" cy="130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" h="181" extrusionOk="0">
                        <a:moveTo>
                          <a:pt x="11" y="0"/>
                        </a:moveTo>
                        <a:cubicBezTo>
                          <a:pt x="10" y="0"/>
                          <a:pt x="8" y="1"/>
                          <a:pt x="8" y="1"/>
                        </a:cubicBezTo>
                        <a:cubicBezTo>
                          <a:pt x="1" y="8"/>
                          <a:pt x="26" y="44"/>
                          <a:pt x="47" y="91"/>
                        </a:cubicBezTo>
                        <a:cubicBezTo>
                          <a:pt x="69" y="137"/>
                          <a:pt x="84" y="181"/>
                          <a:pt x="94" y="181"/>
                        </a:cubicBezTo>
                        <a:cubicBezTo>
                          <a:pt x="105" y="181"/>
                          <a:pt x="108" y="131"/>
                          <a:pt x="84" y="76"/>
                        </a:cubicBezTo>
                        <a:cubicBezTo>
                          <a:pt x="60" y="26"/>
                          <a:pt x="24" y="0"/>
                          <a:pt x="11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" name="Google Shape;583;p29">
                    <a:extLst>
                      <a:ext uri="{FF2B5EF4-FFF2-40B4-BE49-F238E27FC236}">
                        <a16:creationId xmlns:a16="http://schemas.microsoft.com/office/drawing/2014/main" id="{E2C24E08-3785-B10B-5032-C69099CB5AAA}"/>
                      </a:ext>
                    </a:extLst>
                  </p:cNvPr>
                  <p:cNvSpPr/>
                  <p:nvPr/>
                </p:nvSpPr>
                <p:spPr>
                  <a:xfrm flipH="1">
                    <a:off x="7973782" y="4978460"/>
                    <a:ext cx="9921" cy="88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" h="123" extrusionOk="0">
                        <a:moveTo>
                          <a:pt x="12" y="1"/>
                        </a:moveTo>
                        <a:cubicBezTo>
                          <a:pt x="10" y="1"/>
                          <a:pt x="9" y="1"/>
                          <a:pt x="8" y="2"/>
                        </a:cubicBezTo>
                        <a:cubicBezTo>
                          <a:pt x="0" y="10"/>
                          <a:pt x="22" y="42"/>
                          <a:pt x="54" y="78"/>
                        </a:cubicBezTo>
                        <a:cubicBezTo>
                          <a:pt x="85" y="105"/>
                          <a:pt x="113" y="123"/>
                          <a:pt x="125" y="123"/>
                        </a:cubicBezTo>
                        <a:cubicBezTo>
                          <a:pt x="127" y="123"/>
                          <a:pt x="128" y="122"/>
                          <a:pt x="129" y="121"/>
                        </a:cubicBezTo>
                        <a:cubicBezTo>
                          <a:pt x="137" y="114"/>
                          <a:pt x="116" y="81"/>
                          <a:pt x="83" y="50"/>
                        </a:cubicBezTo>
                        <a:cubicBezTo>
                          <a:pt x="55" y="21"/>
                          <a:pt x="24" y="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" name="Google Shape;584;p29">
                    <a:extLst>
                      <a:ext uri="{FF2B5EF4-FFF2-40B4-BE49-F238E27FC236}">
                        <a16:creationId xmlns:a16="http://schemas.microsoft.com/office/drawing/2014/main" id="{4639FC3D-81A2-E683-E305-E3FE7C825D9D}"/>
                      </a:ext>
                    </a:extLst>
                  </p:cNvPr>
                  <p:cNvSpPr/>
                  <p:nvPr/>
                </p:nvSpPr>
                <p:spPr>
                  <a:xfrm flipH="1">
                    <a:off x="7993911" y="4968036"/>
                    <a:ext cx="13947" cy="5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" h="81" extrusionOk="0">
                        <a:moveTo>
                          <a:pt x="62" y="1"/>
                        </a:moveTo>
                        <a:cubicBezTo>
                          <a:pt x="26" y="1"/>
                          <a:pt x="0" y="14"/>
                          <a:pt x="3" y="22"/>
                        </a:cubicBezTo>
                        <a:cubicBezTo>
                          <a:pt x="6" y="33"/>
                          <a:pt x="49" y="29"/>
                          <a:pt x="96" y="47"/>
                        </a:cubicBezTo>
                        <a:cubicBezTo>
                          <a:pt x="136" y="59"/>
                          <a:pt x="169" y="81"/>
                          <a:pt x="181" y="81"/>
                        </a:cubicBezTo>
                        <a:cubicBezTo>
                          <a:pt x="183" y="81"/>
                          <a:pt x="185" y="80"/>
                          <a:pt x="185" y="79"/>
                        </a:cubicBezTo>
                        <a:cubicBezTo>
                          <a:pt x="193" y="72"/>
                          <a:pt x="168" y="26"/>
                          <a:pt x="107" y="8"/>
                        </a:cubicBezTo>
                        <a:cubicBezTo>
                          <a:pt x="91" y="3"/>
                          <a:pt x="76" y="1"/>
                          <a:pt x="6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" name="Google Shape;585;p29">
                    <a:extLst>
                      <a:ext uri="{FF2B5EF4-FFF2-40B4-BE49-F238E27FC236}">
                        <a16:creationId xmlns:a16="http://schemas.microsoft.com/office/drawing/2014/main" id="{5583AF9D-CD7D-F394-0512-607AD9A3590E}"/>
                      </a:ext>
                    </a:extLst>
                  </p:cNvPr>
                  <p:cNvSpPr/>
                  <p:nvPr/>
                </p:nvSpPr>
                <p:spPr>
                  <a:xfrm flipH="1">
                    <a:off x="8017707" y="4964657"/>
                    <a:ext cx="7548" cy="3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" h="52" extrusionOk="0">
                        <a:moveTo>
                          <a:pt x="26" y="1"/>
                        </a:moveTo>
                        <a:cubicBezTo>
                          <a:pt x="15" y="1"/>
                          <a:pt x="6" y="4"/>
                          <a:pt x="4" y="8"/>
                        </a:cubicBezTo>
                        <a:cubicBezTo>
                          <a:pt x="1" y="18"/>
                          <a:pt x="18" y="37"/>
                          <a:pt x="44" y="43"/>
                        </a:cubicBezTo>
                        <a:cubicBezTo>
                          <a:pt x="58" y="49"/>
                          <a:pt x="72" y="52"/>
                          <a:pt x="82" y="52"/>
                        </a:cubicBezTo>
                        <a:cubicBezTo>
                          <a:pt x="92" y="52"/>
                          <a:pt x="99" y="49"/>
                          <a:pt x="101" y="43"/>
                        </a:cubicBezTo>
                        <a:cubicBezTo>
                          <a:pt x="104" y="33"/>
                          <a:pt x="83" y="18"/>
                          <a:pt x="58" y="8"/>
                        </a:cubicBezTo>
                        <a:cubicBezTo>
                          <a:pt x="46" y="3"/>
                          <a:pt x="35" y="1"/>
                          <a:pt x="26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" name="Google Shape;586;p29">
                    <a:extLst>
                      <a:ext uri="{FF2B5EF4-FFF2-40B4-BE49-F238E27FC236}">
                        <a16:creationId xmlns:a16="http://schemas.microsoft.com/office/drawing/2014/main" id="{C4169010-2ED2-181E-6B89-E8A7D661EE55}"/>
                      </a:ext>
                    </a:extLst>
                  </p:cNvPr>
                  <p:cNvSpPr/>
                  <p:nvPr/>
                </p:nvSpPr>
                <p:spPr>
                  <a:xfrm flipH="1">
                    <a:off x="7802535" y="4914333"/>
                    <a:ext cx="791" cy="27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389" extrusionOk="0">
                        <a:moveTo>
                          <a:pt x="1" y="1"/>
                        </a:moveTo>
                        <a:lnTo>
                          <a:pt x="11" y="389"/>
                        </a:lnTo>
                        <a:lnTo>
                          <a:pt x="11" y="385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" name="Google Shape;587;p29">
                    <a:extLst>
                      <a:ext uri="{FF2B5EF4-FFF2-40B4-BE49-F238E27FC236}">
                        <a16:creationId xmlns:a16="http://schemas.microsoft.com/office/drawing/2014/main" id="{38AC0086-1689-B9A4-7659-B7F0E4BD4D42}"/>
                      </a:ext>
                    </a:extLst>
                  </p:cNvPr>
                  <p:cNvSpPr/>
                  <p:nvPr/>
                </p:nvSpPr>
                <p:spPr>
                  <a:xfrm flipH="1">
                    <a:off x="7802540" y="4914333"/>
                    <a:ext cx="206684" cy="357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5" h="497" extrusionOk="0">
                        <a:moveTo>
                          <a:pt x="2865" y="1"/>
                        </a:moveTo>
                        <a:lnTo>
                          <a:pt x="7" y="270"/>
                        </a:lnTo>
                        <a:cubicBezTo>
                          <a:pt x="4" y="367"/>
                          <a:pt x="4" y="442"/>
                          <a:pt x="0" y="496"/>
                        </a:cubicBezTo>
                        <a:lnTo>
                          <a:pt x="2566" y="399"/>
                        </a:lnTo>
                        <a:cubicBezTo>
                          <a:pt x="2523" y="385"/>
                          <a:pt x="2495" y="370"/>
                          <a:pt x="2498" y="367"/>
                        </a:cubicBezTo>
                        <a:cubicBezTo>
                          <a:pt x="2498" y="364"/>
                          <a:pt x="2502" y="364"/>
                          <a:pt x="2513" y="364"/>
                        </a:cubicBezTo>
                        <a:cubicBezTo>
                          <a:pt x="2541" y="364"/>
                          <a:pt x="2606" y="374"/>
                          <a:pt x="2689" y="377"/>
                        </a:cubicBezTo>
                        <a:cubicBezTo>
                          <a:pt x="2735" y="381"/>
                          <a:pt x="2778" y="381"/>
                          <a:pt x="2812" y="381"/>
                        </a:cubicBezTo>
                        <a:cubicBezTo>
                          <a:pt x="2845" y="381"/>
                          <a:pt x="2868" y="381"/>
                          <a:pt x="2875" y="385"/>
                        </a:cubicBezTo>
                        <a:lnTo>
                          <a:pt x="2865" y="1"/>
                        </a:ln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588;p29">
                    <a:extLst>
                      <a:ext uri="{FF2B5EF4-FFF2-40B4-BE49-F238E27FC236}">
                        <a16:creationId xmlns:a16="http://schemas.microsoft.com/office/drawing/2014/main" id="{5983F2A8-1DA7-2D0A-7463-95D59AED95A3}"/>
                      </a:ext>
                    </a:extLst>
                  </p:cNvPr>
                  <p:cNvSpPr/>
                  <p:nvPr/>
                </p:nvSpPr>
                <p:spPr>
                  <a:xfrm flipH="1">
                    <a:off x="7802536" y="4940430"/>
                    <a:ext cx="27390" cy="2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" h="36" extrusionOk="0">
                        <a:moveTo>
                          <a:pt x="19" y="1"/>
                        </a:moveTo>
                        <a:cubicBezTo>
                          <a:pt x="8" y="1"/>
                          <a:pt x="4" y="1"/>
                          <a:pt x="4" y="4"/>
                        </a:cubicBezTo>
                        <a:cubicBezTo>
                          <a:pt x="1" y="7"/>
                          <a:pt x="29" y="22"/>
                          <a:pt x="72" y="36"/>
                        </a:cubicBezTo>
                        <a:lnTo>
                          <a:pt x="381" y="26"/>
                        </a:lnTo>
                        <a:lnTo>
                          <a:pt x="381" y="22"/>
                        </a:lnTo>
                        <a:cubicBezTo>
                          <a:pt x="374" y="18"/>
                          <a:pt x="351" y="18"/>
                          <a:pt x="318" y="18"/>
                        </a:cubicBezTo>
                        <a:cubicBezTo>
                          <a:pt x="284" y="18"/>
                          <a:pt x="241" y="18"/>
                          <a:pt x="195" y="14"/>
                        </a:cubicBezTo>
                        <a:cubicBezTo>
                          <a:pt x="112" y="11"/>
                          <a:pt x="47" y="1"/>
                          <a:pt x="19" y="1"/>
                        </a:cubicBezTo>
                        <a:close/>
                      </a:path>
                    </a:pathLst>
                  </a:custGeom>
                  <a:solidFill>
                    <a:srgbClr val="1B232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589;p29">
                    <a:extLst>
                      <a:ext uri="{FF2B5EF4-FFF2-40B4-BE49-F238E27FC236}">
                        <a16:creationId xmlns:a16="http://schemas.microsoft.com/office/drawing/2014/main" id="{E9123D03-2EBD-F002-CF0C-75E9A817D8DD}"/>
                      </a:ext>
                    </a:extLst>
                  </p:cNvPr>
                  <p:cNvSpPr/>
                  <p:nvPr/>
                </p:nvSpPr>
                <p:spPr>
                  <a:xfrm flipH="1">
                    <a:off x="8033955" y="4936260"/>
                    <a:ext cx="575" cy="29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41" extrusionOk="0">
                        <a:moveTo>
                          <a:pt x="1" y="1"/>
                        </a:moveTo>
                        <a:lnTo>
                          <a:pt x="8" y="40"/>
                        </a:lnTo>
                        <a:lnTo>
                          <a:pt x="8" y="1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590;p29">
                    <a:extLst>
                      <a:ext uri="{FF2B5EF4-FFF2-40B4-BE49-F238E27FC236}">
                        <a16:creationId xmlns:a16="http://schemas.microsoft.com/office/drawing/2014/main" id="{D720292E-DB02-47F2-BC5C-929DE7930B43}"/>
                      </a:ext>
                    </a:extLst>
                  </p:cNvPr>
                  <p:cNvSpPr/>
                  <p:nvPr/>
                </p:nvSpPr>
                <p:spPr>
                  <a:xfrm flipH="1">
                    <a:off x="8010447" y="4933960"/>
                    <a:ext cx="23580" cy="16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34" extrusionOk="0">
                        <a:moveTo>
                          <a:pt x="320" y="1"/>
                        </a:moveTo>
                        <a:lnTo>
                          <a:pt x="1" y="33"/>
                        </a:lnTo>
                        <a:lnTo>
                          <a:pt x="1" y="72"/>
                        </a:lnTo>
                        <a:lnTo>
                          <a:pt x="26" y="234"/>
                        </a:lnTo>
                        <a:lnTo>
                          <a:pt x="327" y="223"/>
                        </a:lnTo>
                        <a:cubicBezTo>
                          <a:pt x="324" y="169"/>
                          <a:pt x="320" y="94"/>
                          <a:pt x="320" y="1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591;p29">
                    <a:extLst>
                      <a:ext uri="{FF2B5EF4-FFF2-40B4-BE49-F238E27FC236}">
                        <a16:creationId xmlns:a16="http://schemas.microsoft.com/office/drawing/2014/main" id="{E7EB44D6-0A6E-F30D-98FE-4B1F83AC3DD7}"/>
                      </a:ext>
                    </a:extLst>
                  </p:cNvPr>
                  <p:cNvSpPr/>
                  <p:nvPr/>
                </p:nvSpPr>
                <p:spPr>
                  <a:xfrm flipH="1">
                    <a:off x="8008649" y="4933672"/>
                    <a:ext cx="2372" cy="16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" h="228" extrusionOk="0">
                        <a:moveTo>
                          <a:pt x="32" y="1"/>
                        </a:moveTo>
                        <a:lnTo>
                          <a:pt x="0" y="5"/>
                        </a:lnTo>
                        <a:cubicBezTo>
                          <a:pt x="0" y="98"/>
                          <a:pt x="4" y="173"/>
                          <a:pt x="7" y="227"/>
                        </a:cubicBezTo>
                        <a:lnTo>
                          <a:pt x="25" y="227"/>
                        </a:lnTo>
                        <a:cubicBezTo>
                          <a:pt x="29" y="173"/>
                          <a:pt x="29" y="98"/>
                          <a:pt x="32" y="1"/>
                        </a:cubicBezTo>
                        <a:close/>
                      </a:path>
                    </a:pathLst>
                  </a:custGeom>
                  <a:solidFill>
                    <a:srgbClr val="1B232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30" name="Google Shape;592;p29">
                  <a:extLst>
                    <a:ext uri="{FF2B5EF4-FFF2-40B4-BE49-F238E27FC236}">
                      <a16:creationId xmlns:a16="http://schemas.microsoft.com/office/drawing/2014/main" id="{B1D29B41-5652-4416-5C9E-D7148E690FD1}"/>
                    </a:ext>
                  </a:extLst>
                </p:cNvPr>
                <p:cNvSpPr/>
                <p:nvPr/>
              </p:nvSpPr>
              <p:spPr>
                <a:xfrm flipH="1">
                  <a:off x="7352169" y="2317256"/>
                  <a:ext cx="531159" cy="563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7" h="11636" extrusionOk="0">
                      <a:moveTo>
                        <a:pt x="9968" y="0"/>
                      </a:moveTo>
                      <a:cubicBezTo>
                        <a:pt x="9815" y="0"/>
                        <a:pt x="9735" y="286"/>
                        <a:pt x="9735" y="286"/>
                      </a:cubicBezTo>
                      <a:cubicBezTo>
                        <a:pt x="9735" y="286"/>
                        <a:pt x="9081" y="1726"/>
                        <a:pt x="8906" y="1726"/>
                      </a:cubicBezTo>
                      <a:cubicBezTo>
                        <a:pt x="8902" y="1726"/>
                        <a:pt x="8899" y="1726"/>
                        <a:pt x="8895" y="1724"/>
                      </a:cubicBezTo>
                      <a:cubicBezTo>
                        <a:pt x="8737" y="1660"/>
                        <a:pt x="9111" y="763"/>
                        <a:pt x="9257" y="468"/>
                      </a:cubicBezTo>
                      <a:cubicBezTo>
                        <a:pt x="9387" y="206"/>
                        <a:pt x="9335" y="28"/>
                        <a:pt x="9189" y="28"/>
                      </a:cubicBezTo>
                      <a:cubicBezTo>
                        <a:pt x="9173" y="28"/>
                        <a:pt x="9157" y="30"/>
                        <a:pt x="9139" y="34"/>
                      </a:cubicBezTo>
                      <a:cubicBezTo>
                        <a:pt x="9017" y="63"/>
                        <a:pt x="8543" y="953"/>
                        <a:pt x="8407" y="1247"/>
                      </a:cubicBezTo>
                      <a:cubicBezTo>
                        <a:pt x="8300" y="1471"/>
                        <a:pt x="8064" y="1992"/>
                        <a:pt x="7894" y="1992"/>
                      </a:cubicBezTo>
                      <a:cubicBezTo>
                        <a:pt x="7839" y="1992"/>
                        <a:pt x="7792" y="1939"/>
                        <a:pt x="7757" y="1807"/>
                      </a:cubicBezTo>
                      <a:cubicBezTo>
                        <a:pt x="7610" y="1258"/>
                        <a:pt x="7290" y="892"/>
                        <a:pt x="7136" y="853"/>
                      </a:cubicBezTo>
                      <a:cubicBezTo>
                        <a:pt x="7123" y="849"/>
                        <a:pt x="7110" y="848"/>
                        <a:pt x="7098" y="848"/>
                      </a:cubicBezTo>
                      <a:cubicBezTo>
                        <a:pt x="6965" y="848"/>
                        <a:pt x="6881" y="1029"/>
                        <a:pt x="6985" y="1151"/>
                      </a:cubicBezTo>
                      <a:cubicBezTo>
                        <a:pt x="7075" y="1262"/>
                        <a:pt x="7168" y="1492"/>
                        <a:pt x="7233" y="1664"/>
                      </a:cubicBezTo>
                      <a:cubicBezTo>
                        <a:pt x="7287" y="1811"/>
                        <a:pt x="7315" y="1961"/>
                        <a:pt x="7315" y="2116"/>
                      </a:cubicBezTo>
                      <a:cubicBezTo>
                        <a:pt x="7319" y="2612"/>
                        <a:pt x="7272" y="2920"/>
                        <a:pt x="7254" y="3010"/>
                      </a:cubicBezTo>
                      <a:lnTo>
                        <a:pt x="3224" y="8340"/>
                      </a:lnTo>
                      <a:lnTo>
                        <a:pt x="1555" y="7335"/>
                      </a:lnTo>
                      <a:lnTo>
                        <a:pt x="1" y="10034"/>
                      </a:lnTo>
                      <a:lnTo>
                        <a:pt x="2244" y="11304"/>
                      </a:lnTo>
                      <a:cubicBezTo>
                        <a:pt x="2639" y="11529"/>
                        <a:pt x="3069" y="11636"/>
                        <a:pt x="3494" y="11636"/>
                      </a:cubicBezTo>
                      <a:cubicBezTo>
                        <a:pt x="4341" y="11636"/>
                        <a:pt x="5166" y="11211"/>
                        <a:pt x="5647" y="10446"/>
                      </a:cubicBezTo>
                      <a:lnTo>
                        <a:pt x="9800" y="3031"/>
                      </a:lnTo>
                      <a:cubicBezTo>
                        <a:pt x="10094" y="2662"/>
                        <a:pt x="10367" y="2306"/>
                        <a:pt x="10517" y="2066"/>
                      </a:cubicBezTo>
                      <a:cubicBezTo>
                        <a:pt x="10966" y="1351"/>
                        <a:pt x="10902" y="1308"/>
                        <a:pt x="10812" y="1272"/>
                      </a:cubicBezTo>
                      <a:cubicBezTo>
                        <a:pt x="10803" y="1268"/>
                        <a:pt x="10793" y="1266"/>
                        <a:pt x="10783" y="1266"/>
                      </a:cubicBezTo>
                      <a:cubicBezTo>
                        <a:pt x="10553" y="1266"/>
                        <a:pt x="10105" y="2199"/>
                        <a:pt x="9972" y="2199"/>
                      </a:cubicBezTo>
                      <a:cubicBezTo>
                        <a:pt x="9953" y="2199"/>
                        <a:pt x="9941" y="2181"/>
                        <a:pt x="9936" y="2138"/>
                      </a:cubicBezTo>
                      <a:cubicBezTo>
                        <a:pt x="9896" y="1779"/>
                        <a:pt x="10844" y="598"/>
                        <a:pt x="10582" y="501"/>
                      </a:cubicBezTo>
                      <a:cubicBezTo>
                        <a:pt x="10567" y="496"/>
                        <a:pt x="10552" y="493"/>
                        <a:pt x="10536" y="493"/>
                      </a:cubicBezTo>
                      <a:cubicBezTo>
                        <a:pt x="10188" y="493"/>
                        <a:pt x="9647" y="1784"/>
                        <a:pt x="9591" y="1893"/>
                      </a:cubicBezTo>
                      <a:cubicBezTo>
                        <a:pt x="9571" y="1932"/>
                        <a:pt x="9537" y="1948"/>
                        <a:pt x="9504" y="1948"/>
                      </a:cubicBezTo>
                      <a:cubicBezTo>
                        <a:pt x="9443" y="1948"/>
                        <a:pt x="9385" y="1894"/>
                        <a:pt x="9422" y="1829"/>
                      </a:cubicBezTo>
                      <a:cubicBezTo>
                        <a:pt x="9505" y="1681"/>
                        <a:pt x="10352" y="135"/>
                        <a:pt x="10015" y="9"/>
                      </a:cubicBezTo>
                      <a:cubicBezTo>
                        <a:pt x="9999" y="3"/>
                        <a:pt x="9983" y="0"/>
                        <a:pt x="9968" y="0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593;p29">
                  <a:extLst>
                    <a:ext uri="{FF2B5EF4-FFF2-40B4-BE49-F238E27FC236}">
                      <a16:creationId xmlns:a16="http://schemas.microsoft.com/office/drawing/2014/main" id="{D4A8C955-AFDE-2278-0267-565779E2DCB3}"/>
                    </a:ext>
                  </a:extLst>
                </p:cNvPr>
                <p:cNvSpPr/>
                <p:nvPr/>
              </p:nvSpPr>
              <p:spPr>
                <a:xfrm flipH="1">
                  <a:off x="8108534" y="2060426"/>
                  <a:ext cx="254077" cy="49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6" h="10275" extrusionOk="0">
                      <a:moveTo>
                        <a:pt x="2880" y="0"/>
                      </a:moveTo>
                      <a:cubicBezTo>
                        <a:pt x="1946" y="0"/>
                        <a:pt x="1019" y="263"/>
                        <a:pt x="220" y="804"/>
                      </a:cubicBezTo>
                      <a:lnTo>
                        <a:pt x="1" y="951"/>
                      </a:lnTo>
                      <a:lnTo>
                        <a:pt x="72" y="8561"/>
                      </a:lnTo>
                      <a:cubicBezTo>
                        <a:pt x="84" y="9457"/>
                        <a:pt x="776" y="10201"/>
                        <a:pt x="1670" y="10269"/>
                      </a:cubicBezTo>
                      <a:cubicBezTo>
                        <a:pt x="1715" y="10272"/>
                        <a:pt x="1760" y="10274"/>
                        <a:pt x="1805" y="10274"/>
                      </a:cubicBezTo>
                      <a:cubicBezTo>
                        <a:pt x="2726" y="10274"/>
                        <a:pt x="3498" y="9545"/>
                        <a:pt x="3536" y="8611"/>
                      </a:cubicBezTo>
                      <a:cubicBezTo>
                        <a:pt x="3572" y="7667"/>
                        <a:pt x="3604" y="6712"/>
                        <a:pt x="3604" y="6712"/>
                      </a:cubicBezTo>
                      <a:cubicBezTo>
                        <a:pt x="3604" y="6712"/>
                        <a:pt x="5033" y="6579"/>
                        <a:pt x="5141" y="5165"/>
                      </a:cubicBezTo>
                      <a:cubicBezTo>
                        <a:pt x="5245" y="3750"/>
                        <a:pt x="5166" y="574"/>
                        <a:pt x="5166" y="574"/>
                      </a:cubicBezTo>
                      <a:lnTo>
                        <a:pt x="5209" y="560"/>
                      </a:lnTo>
                      <a:cubicBezTo>
                        <a:pt x="4476" y="190"/>
                        <a:pt x="3676" y="0"/>
                        <a:pt x="2880" y="0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594;p29">
                  <a:extLst>
                    <a:ext uri="{FF2B5EF4-FFF2-40B4-BE49-F238E27FC236}">
                      <a16:creationId xmlns:a16="http://schemas.microsoft.com/office/drawing/2014/main" id="{4AE41F38-F834-12F8-76ED-A2277036A214}"/>
                    </a:ext>
                  </a:extLst>
                </p:cNvPr>
                <p:cNvSpPr/>
                <p:nvPr/>
              </p:nvSpPr>
              <p:spPr>
                <a:xfrm flipH="1">
                  <a:off x="8125245" y="2187557"/>
                  <a:ext cx="22134" cy="20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413" extrusionOk="0">
                      <a:moveTo>
                        <a:pt x="228" y="1"/>
                      </a:moveTo>
                      <a:cubicBezTo>
                        <a:pt x="176" y="1"/>
                        <a:pt x="124" y="21"/>
                        <a:pt x="83" y="60"/>
                      </a:cubicBezTo>
                      <a:cubicBezTo>
                        <a:pt x="4" y="138"/>
                        <a:pt x="0" y="267"/>
                        <a:pt x="79" y="350"/>
                      </a:cubicBezTo>
                      <a:cubicBezTo>
                        <a:pt x="119" y="392"/>
                        <a:pt x="173" y="413"/>
                        <a:pt x="227" y="413"/>
                      </a:cubicBezTo>
                      <a:cubicBezTo>
                        <a:pt x="280" y="413"/>
                        <a:pt x="333" y="393"/>
                        <a:pt x="374" y="354"/>
                      </a:cubicBezTo>
                      <a:cubicBezTo>
                        <a:pt x="452" y="275"/>
                        <a:pt x="457" y="146"/>
                        <a:pt x="377" y="63"/>
                      </a:cubicBezTo>
                      <a:cubicBezTo>
                        <a:pt x="336" y="22"/>
                        <a:pt x="282" y="1"/>
                        <a:pt x="22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595;p29">
                  <a:extLst>
                    <a:ext uri="{FF2B5EF4-FFF2-40B4-BE49-F238E27FC236}">
                      <a16:creationId xmlns:a16="http://schemas.microsoft.com/office/drawing/2014/main" id="{953AB8B5-CF9D-0408-3952-8AB81FECDC8E}"/>
                    </a:ext>
                  </a:extLst>
                </p:cNvPr>
                <p:cNvSpPr/>
                <p:nvPr/>
              </p:nvSpPr>
              <p:spPr>
                <a:xfrm flipH="1">
                  <a:off x="8116237" y="2182036"/>
                  <a:ext cx="35501" cy="11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230" extrusionOk="0">
                      <a:moveTo>
                        <a:pt x="350" y="1"/>
                      </a:moveTo>
                      <a:cubicBezTo>
                        <a:pt x="241" y="1"/>
                        <a:pt x="146" y="37"/>
                        <a:pt x="87" y="77"/>
                      </a:cubicBezTo>
                      <a:cubicBezTo>
                        <a:pt x="22" y="120"/>
                        <a:pt x="1" y="163"/>
                        <a:pt x="8" y="174"/>
                      </a:cubicBezTo>
                      <a:cubicBezTo>
                        <a:pt x="11" y="177"/>
                        <a:pt x="15" y="178"/>
                        <a:pt x="21" y="178"/>
                      </a:cubicBezTo>
                      <a:cubicBezTo>
                        <a:pt x="62" y="178"/>
                        <a:pt x="179" y="118"/>
                        <a:pt x="330" y="118"/>
                      </a:cubicBezTo>
                      <a:cubicBezTo>
                        <a:pt x="343" y="118"/>
                        <a:pt x="357" y="119"/>
                        <a:pt x="370" y="120"/>
                      </a:cubicBezTo>
                      <a:cubicBezTo>
                        <a:pt x="551" y="133"/>
                        <a:pt x="675" y="230"/>
                        <a:pt x="714" y="230"/>
                      </a:cubicBezTo>
                      <a:cubicBezTo>
                        <a:pt x="717" y="230"/>
                        <a:pt x="720" y="229"/>
                        <a:pt x="722" y="227"/>
                      </a:cubicBezTo>
                      <a:cubicBezTo>
                        <a:pt x="733" y="217"/>
                        <a:pt x="715" y="170"/>
                        <a:pt x="658" y="116"/>
                      </a:cubicBezTo>
                      <a:cubicBezTo>
                        <a:pt x="600" y="66"/>
                        <a:pt x="504" y="12"/>
                        <a:pt x="381" y="2"/>
                      </a:cubicBezTo>
                      <a:cubicBezTo>
                        <a:pt x="371" y="1"/>
                        <a:pt x="361" y="1"/>
                        <a:pt x="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596;p29">
                  <a:extLst>
                    <a:ext uri="{FF2B5EF4-FFF2-40B4-BE49-F238E27FC236}">
                      <a16:creationId xmlns:a16="http://schemas.microsoft.com/office/drawing/2014/main" id="{2BF331FF-5F1C-B38F-CEEC-BF4EFE65D49E}"/>
                    </a:ext>
                  </a:extLst>
                </p:cNvPr>
                <p:cNvSpPr/>
                <p:nvPr/>
              </p:nvSpPr>
              <p:spPr>
                <a:xfrm flipH="1">
                  <a:off x="8227291" y="2189688"/>
                  <a:ext cx="22812" cy="1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412" extrusionOk="0">
                      <a:moveTo>
                        <a:pt x="236" y="0"/>
                      </a:moveTo>
                      <a:cubicBezTo>
                        <a:pt x="172" y="0"/>
                        <a:pt x="108" y="30"/>
                        <a:pt x="68" y="87"/>
                      </a:cubicBezTo>
                      <a:cubicBezTo>
                        <a:pt x="0" y="180"/>
                        <a:pt x="25" y="310"/>
                        <a:pt x="118" y="374"/>
                      </a:cubicBezTo>
                      <a:cubicBezTo>
                        <a:pt x="155" y="399"/>
                        <a:pt x="196" y="411"/>
                        <a:pt x="237" y="411"/>
                      </a:cubicBezTo>
                      <a:cubicBezTo>
                        <a:pt x="301" y="411"/>
                        <a:pt x="364" y="381"/>
                        <a:pt x="406" y="324"/>
                      </a:cubicBezTo>
                      <a:cubicBezTo>
                        <a:pt x="471" y="231"/>
                        <a:pt x="449" y="105"/>
                        <a:pt x="355" y="37"/>
                      </a:cubicBezTo>
                      <a:cubicBezTo>
                        <a:pt x="319" y="12"/>
                        <a:pt x="278" y="0"/>
                        <a:pt x="23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597;p29">
                  <a:extLst>
                    <a:ext uri="{FF2B5EF4-FFF2-40B4-BE49-F238E27FC236}">
                      <a16:creationId xmlns:a16="http://schemas.microsoft.com/office/drawing/2014/main" id="{097BCD27-A2F0-AD50-82E4-54B2F58A639E}"/>
                    </a:ext>
                  </a:extLst>
                </p:cNvPr>
                <p:cNvSpPr/>
                <p:nvPr/>
              </p:nvSpPr>
              <p:spPr>
                <a:xfrm flipH="1">
                  <a:off x="8219106" y="2184264"/>
                  <a:ext cx="35743" cy="11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" h="228" extrusionOk="0">
                      <a:moveTo>
                        <a:pt x="340" y="0"/>
                      </a:moveTo>
                      <a:cubicBezTo>
                        <a:pt x="236" y="0"/>
                        <a:pt x="148" y="36"/>
                        <a:pt x="91" y="74"/>
                      </a:cubicBezTo>
                      <a:cubicBezTo>
                        <a:pt x="27" y="117"/>
                        <a:pt x="1" y="160"/>
                        <a:pt x="12" y="171"/>
                      </a:cubicBezTo>
                      <a:cubicBezTo>
                        <a:pt x="14" y="174"/>
                        <a:pt x="18" y="175"/>
                        <a:pt x="24" y="175"/>
                      </a:cubicBezTo>
                      <a:cubicBezTo>
                        <a:pt x="63" y="175"/>
                        <a:pt x="183" y="115"/>
                        <a:pt x="335" y="115"/>
                      </a:cubicBezTo>
                      <a:cubicBezTo>
                        <a:pt x="348" y="115"/>
                        <a:pt x="361" y="116"/>
                        <a:pt x="375" y="117"/>
                      </a:cubicBezTo>
                      <a:cubicBezTo>
                        <a:pt x="552" y="130"/>
                        <a:pt x="678" y="227"/>
                        <a:pt x="718" y="227"/>
                      </a:cubicBezTo>
                      <a:cubicBezTo>
                        <a:pt x="721" y="227"/>
                        <a:pt x="724" y="226"/>
                        <a:pt x="726" y="224"/>
                      </a:cubicBezTo>
                      <a:cubicBezTo>
                        <a:pt x="737" y="214"/>
                        <a:pt x="719" y="168"/>
                        <a:pt x="662" y="117"/>
                      </a:cubicBezTo>
                      <a:cubicBezTo>
                        <a:pt x="604" y="63"/>
                        <a:pt x="504" y="9"/>
                        <a:pt x="382" y="2"/>
                      </a:cubicBezTo>
                      <a:cubicBezTo>
                        <a:pt x="367" y="1"/>
                        <a:pt x="353" y="0"/>
                        <a:pt x="34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598;p29">
                  <a:extLst>
                    <a:ext uri="{FF2B5EF4-FFF2-40B4-BE49-F238E27FC236}">
                      <a16:creationId xmlns:a16="http://schemas.microsoft.com/office/drawing/2014/main" id="{1C8D363B-AF92-6CD8-C89D-D815B556A5DF}"/>
                    </a:ext>
                  </a:extLst>
                </p:cNvPr>
                <p:cNvSpPr/>
                <p:nvPr/>
              </p:nvSpPr>
              <p:spPr>
                <a:xfrm flipH="1">
                  <a:off x="8110277" y="2038196"/>
                  <a:ext cx="255433" cy="208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4" h="4300" extrusionOk="0">
                      <a:moveTo>
                        <a:pt x="2832" y="0"/>
                      </a:moveTo>
                      <a:cubicBezTo>
                        <a:pt x="2374" y="0"/>
                        <a:pt x="1874" y="49"/>
                        <a:pt x="1350" y="175"/>
                      </a:cubicBezTo>
                      <a:cubicBezTo>
                        <a:pt x="1350" y="175"/>
                        <a:pt x="126" y="631"/>
                        <a:pt x="65" y="1281"/>
                      </a:cubicBezTo>
                      <a:cubicBezTo>
                        <a:pt x="0" y="1930"/>
                        <a:pt x="79" y="3007"/>
                        <a:pt x="79" y="3007"/>
                      </a:cubicBezTo>
                      <a:lnTo>
                        <a:pt x="154" y="3015"/>
                      </a:lnTo>
                      <a:lnTo>
                        <a:pt x="123" y="4299"/>
                      </a:lnTo>
                      <a:lnTo>
                        <a:pt x="600" y="4231"/>
                      </a:lnTo>
                      <a:lnTo>
                        <a:pt x="668" y="2630"/>
                      </a:lnTo>
                      <a:cubicBezTo>
                        <a:pt x="668" y="2630"/>
                        <a:pt x="1501" y="2056"/>
                        <a:pt x="1515" y="1163"/>
                      </a:cubicBezTo>
                      <a:cubicBezTo>
                        <a:pt x="1731" y="1134"/>
                        <a:pt x="2388" y="1054"/>
                        <a:pt x="3160" y="1054"/>
                      </a:cubicBezTo>
                      <a:cubicBezTo>
                        <a:pt x="3851" y="1054"/>
                        <a:pt x="4633" y="1118"/>
                        <a:pt x="5273" y="1338"/>
                      </a:cubicBezTo>
                      <a:lnTo>
                        <a:pt x="5273" y="1019"/>
                      </a:lnTo>
                      <a:cubicBezTo>
                        <a:pt x="5273" y="821"/>
                        <a:pt x="5129" y="423"/>
                        <a:pt x="4943" y="355"/>
                      </a:cubicBezTo>
                      <a:cubicBezTo>
                        <a:pt x="4535" y="205"/>
                        <a:pt x="3774" y="0"/>
                        <a:pt x="2832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599;p29">
                  <a:extLst>
                    <a:ext uri="{FF2B5EF4-FFF2-40B4-BE49-F238E27FC236}">
                      <a16:creationId xmlns:a16="http://schemas.microsoft.com/office/drawing/2014/main" id="{FF369C1B-2B14-093E-5EA5-3CD27C20D2FD}"/>
                    </a:ext>
                  </a:extLst>
                </p:cNvPr>
                <p:cNvSpPr/>
                <p:nvPr/>
              </p:nvSpPr>
              <p:spPr>
                <a:xfrm flipH="1">
                  <a:off x="8186995" y="2351061"/>
                  <a:ext cx="87275" cy="52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" h="1081" extrusionOk="0">
                      <a:moveTo>
                        <a:pt x="0" y="0"/>
                      </a:moveTo>
                      <a:cubicBezTo>
                        <a:pt x="1" y="1"/>
                        <a:pt x="337" y="1066"/>
                        <a:pt x="1770" y="1081"/>
                      </a:cubicBezTo>
                      <a:lnTo>
                        <a:pt x="1802" y="711"/>
                      </a:lnTo>
                      <a:cubicBezTo>
                        <a:pt x="1802" y="711"/>
                        <a:pt x="897" y="693"/>
                        <a:pt x="0" y="0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600;p29">
                  <a:extLst>
                    <a:ext uri="{FF2B5EF4-FFF2-40B4-BE49-F238E27FC236}">
                      <a16:creationId xmlns:a16="http://schemas.microsoft.com/office/drawing/2014/main" id="{E7BAEF8A-A784-2AA2-242E-B700DC4FC8C5}"/>
                    </a:ext>
                  </a:extLst>
                </p:cNvPr>
                <p:cNvSpPr/>
                <p:nvPr/>
              </p:nvSpPr>
              <p:spPr>
                <a:xfrm flipH="1">
                  <a:off x="8220172" y="2167119"/>
                  <a:ext cx="35888" cy="5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" h="114" extrusionOk="0">
                      <a:moveTo>
                        <a:pt x="554" y="1"/>
                      </a:moveTo>
                      <a:cubicBezTo>
                        <a:pt x="499" y="1"/>
                        <a:pt x="435" y="3"/>
                        <a:pt x="367" y="8"/>
                      </a:cubicBezTo>
                      <a:cubicBezTo>
                        <a:pt x="163" y="26"/>
                        <a:pt x="1" y="62"/>
                        <a:pt x="4" y="86"/>
                      </a:cubicBezTo>
                      <a:cubicBezTo>
                        <a:pt x="4" y="103"/>
                        <a:pt x="77" y="114"/>
                        <a:pt x="183" y="114"/>
                      </a:cubicBezTo>
                      <a:cubicBezTo>
                        <a:pt x="239" y="114"/>
                        <a:pt x="305" y="111"/>
                        <a:pt x="375" y="105"/>
                      </a:cubicBezTo>
                      <a:cubicBezTo>
                        <a:pt x="576" y="91"/>
                        <a:pt x="741" y="55"/>
                        <a:pt x="737" y="30"/>
                      </a:cubicBezTo>
                      <a:cubicBezTo>
                        <a:pt x="734" y="10"/>
                        <a:pt x="661" y="1"/>
                        <a:pt x="55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601;p29">
                  <a:extLst>
                    <a:ext uri="{FF2B5EF4-FFF2-40B4-BE49-F238E27FC236}">
                      <a16:creationId xmlns:a16="http://schemas.microsoft.com/office/drawing/2014/main" id="{B3B35AE7-91AB-A43D-DAF4-A56B77FF6196}"/>
                    </a:ext>
                  </a:extLst>
                </p:cNvPr>
                <p:cNvSpPr/>
                <p:nvPr/>
              </p:nvSpPr>
              <p:spPr>
                <a:xfrm flipH="1">
                  <a:off x="8121855" y="2150992"/>
                  <a:ext cx="35259" cy="8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" h="183" extrusionOk="0">
                      <a:moveTo>
                        <a:pt x="409" y="1"/>
                      </a:moveTo>
                      <a:cubicBezTo>
                        <a:pt x="390" y="1"/>
                        <a:pt x="371" y="2"/>
                        <a:pt x="352" y="3"/>
                      </a:cubicBezTo>
                      <a:cubicBezTo>
                        <a:pt x="130" y="22"/>
                        <a:pt x="0" y="161"/>
                        <a:pt x="22" y="179"/>
                      </a:cubicBezTo>
                      <a:cubicBezTo>
                        <a:pt x="24" y="182"/>
                        <a:pt x="27" y="183"/>
                        <a:pt x="31" y="183"/>
                      </a:cubicBezTo>
                      <a:cubicBezTo>
                        <a:pt x="67" y="183"/>
                        <a:pt x="194" y="113"/>
                        <a:pt x="363" y="101"/>
                      </a:cubicBezTo>
                      <a:cubicBezTo>
                        <a:pt x="392" y="97"/>
                        <a:pt x="421" y="96"/>
                        <a:pt x="448" y="96"/>
                      </a:cubicBezTo>
                      <a:cubicBezTo>
                        <a:pt x="563" y="96"/>
                        <a:pt x="655" y="121"/>
                        <a:pt x="693" y="121"/>
                      </a:cubicBezTo>
                      <a:cubicBezTo>
                        <a:pt x="703" y="121"/>
                        <a:pt x="709" y="119"/>
                        <a:pt x="711" y="115"/>
                      </a:cubicBezTo>
                      <a:cubicBezTo>
                        <a:pt x="728" y="95"/>
                        <a:pt x="601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602;p29">
                  <a:extLst>
                    <a:ext uri="{FF2B5EF4-FFF2-40B4-BE49-F238E27FC236}">
                      <a16:creationId xmlns:a16="http://schemas.microsoft.com/office/drawing/2014/main" id="{F33F6386-9B83-6E61-11E1-286B789DB7CA}"/>
                    </a:ext>
                  </a:extLst>
                </p:cNvPr>
                <p:cNvSpPr/>
                <p:nvPr/>
              </p:nvSpPr>
              <p:spPr>
                <a:xfrm flipH="1">
                  <a:off x="8173241" y="2285291"/>
                  <a:ext cx="42475" cy="14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309" extrusionOk="0">
                      <a:moveTo>
                        <a:pt x="31" y="0"/>
                      </a:moveTo>
                      <a:cubicBezTo>
                        <a:pt x="29" y="0"/>
                        <a:pt x="27" y="1"/>
                        <a:pt x="26" y="2"/>
                      </a:cubicBezTo>
                      <a:cubicBezTo>
                        <a:pt x="1" y="15"/>
                        <a:pt x="134" y="209"/>
                        <a:pt x="399" y="282"/>
                      </a:cubicBezTo>
                      <a:cubicBezTo>
                        <a:pt x="469" y="301"/>
                        <a:pt x="536" y="309"/>
                        <a:pt x="596" y="309"/>
                      </a:cubicBezTo>
                      <a:cubicBezTo>
                        <a:pt x="763" y="309"/>
                        <a:pt x="877" y="250"/>
                        <a:pt x="866" y="231"/>
                      </a:cubicBezTo>
                      <a:cubicBezTo>
                        <a:pt x="864" y="224"/>
                        <a:pt x="849" y="223"/>
                        <a:pt x="823" y="223"/>
                      </a:cubicBezTo>
                      <a:cubicBezTo>
                        <a:pt x="798" y="223"/>
                        <a:pt x="763" y="224"/>
                        <a:pt x="720" y="224"/>
                      </a:cubicBezTo>
                      <a:cubicBezTo>
                        <a:pt x="641" y="224"/>
                        <a:pt x="536" y="219"/>
                        <a:pt x="425" y="188"/>
                      </a:cubicBezTo>
                      <a:cubicBezTo>
                        <a:pt x="205" y="131"/>
                        <a:pt x="65" y="0"/>
                        <a:pt x="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603;p29">
                  <a:extLst>
                    <a:ext uri="{FF2B5EF4-FFF2-40B4-BE49-F238E27FC236}">
                      <a16:creationId xmlns:a16="http://schemas.microsoft.com/office/drawing/2014/main" id="{E997E559-B32D-0025-5CEF-405BEED13FAA}"/>
                    </a:ext>
                  </a:extLst>
                </p:cNvPr>
                <p:cNvSpPr/>
                <p:nvPr/>
              </p:nvSpPr>
              <p:spPr>
                <a:xfrm flipH="1">
                  <a:off x="8315292" y="1999451"/>
                  <a:ext cx="80495" cy="77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" h="1604" extrusionOk="0">
                      <a:moveTo>
                        <a:pt x="1415" y="1366"/>
                      </a:moveTo>
                      <a:lnTo>
                        <a:pt x="1369" y="1399"/>
                      </a:lnTo>
                      <a:lnTo>
                        <a:pt x="1369" y="1399"/>
                      </a:lnTo>
                      <a:cubicBezTo>
                        <a:pt x="1385" y="1389"/>
                        <a:pt x="1400" y="1378"/>
                        <a:pt x="1415" y="1366"/>
                      </a:cubicBezTo>
                      <a:close/>
                      <a:moveTo>
                        <a:pt x="769" y="0"/>
                      </a:moveTo>
                      <a:cubicBezTo>
                        <a:pt x="731" y="0"/>
                        <a:pt x="692" y="3"/>
                        <a:pt x="654" y="10"/>
                      </a:cubicBezTo>
                      <a:cubicBezTo>
                        <a:pt x="331" y="60"/>
                        <a:pt x="65" y="351"/>
                        <a:pt x="33" y="677"/>
                      </a:cubicBezTo>
                      <a:cubicBezTo>
                        <a:pt x="0" y="1000"/>
                        <a:pt x="197" y="1330"/>
                        <a:pt x="489" y="1474"/>
                      </a:cubicBezTo>
                      <a:cubicBezTo>
                        <a:pt x="602" y="1530"/>
                        <a:pt x="728" y="1556"/>
                        <a:pt x="854" y="1556"/>
                      </a:cubicBezTo>
                      <a:cubicBezTo>
                        <a:pt x="981" y="1556"/>
                        <a:pt x="1109" y="1529"/>
                        <a:pt x="1226" y="1478"/>
                      </a:cubicBezTo>
                      <a:lnTo>
                        <a:pt x="1226" y="1478"/>
                      </a:lnTo>
                      <a:cubicBezTo>
                        <a:pt x="1181" y="1521"/>
                        <a:pt x="1135" y="1563"/>
                        <a:pt x="1088" y="1603"/>
                      </a:cubicBezTo>
                      <a:lnTo>
                        <a:pt x="1369" y="1399"/>
                      </a:lnTo>
                      <a:lnTo>
                        <a:pt x="1369" y="1399"/>
                      </a:lnTo>
                      <a:cubicBezTo>
                        <a:pt x="1324" y="1430"/>
                        <a:pt x="1276" y="1456"/>
                        <a:pt x="1226" y="1478"/>
                      </a:cubicBezTo>
                      <a:lnTo>
                        <a:pt x="1226" y="1478"/>
                      </a:lnTo>
                      <a:cubicBezTo>
                        <a:pt x="1343" y="1366"/>
                        <a:pt x="1450" y="1244"/>
                        <a:pt x="1526" y="1101"/>
                      </a:cubicBezTo>
                      <a:cubicBezTo>
                        <a:pt x="1627" y="904"/>
                        <a:pt x="1662" y="656"/>
                        <a:pt x="1565" y="455"/>
                      </a:cubicBezTo>
                      <a:cubicBezTo>
                        <a:pt x="1497" y="311"/>
                        <a:pt x="1365" y="200"/>
                        <a:pt x="1224" y="124"/>
                      </a:cubicBezTo>
                      <a:cubicBezTo>
                        <a:pt x="1083" y="50"/>
                        <a:pt x="926" y="0"/>
                        <a:pt x="7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604;p29">
                  <a:extLst>
                    <a:ext uri="{FF2B5EF4-FFF2-40B4-BE49-F238E27FC236}">
                      <a16:creationId xmlns:a16="http://schemas.microsoft.com/office/drawing/2014/main" id="{30F7A7AB-1064-9BD5-A7F5-DF88D6BDC615}"/>
                    </a:ext>
                  </a:extLst>
                </p:cNvPr>
                <p:cNvSpPr/>
                <p:nvPr/>
              </p:nvSpPr>
              <p:spPr>
                <a:xfrm flipH="1">
                  <a:off x="8355587" y="2171817"/>
                  <a:ext cx="47900" cy="78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1629" extrusionOk="0">
                      <a:moveTo>
                        <a:pt x="750" y="0"/>
                      </a:moveTo>
                      <a:cubicBezTo>
                        <a:pt x="486" y="0"/>
                        <a:pt x="75" y="118"/>
                        <a:pt x="38" y="826"/>
                      </a:cubicBezTo>
                      <a:cubicBezTo>
                        <a:pt x="1" y="1497"/>
                        <a:pt x="402" y="1628"/>
                        <a:pt x="694" y="1628"/>
                      </a:cubicBezTo>
                      <a:cubicBezTo>
                        <a:pt x="856" y="1628"/>
                        <a:pt x="984" y="1588"/>
                        <a:pt x="985" y="1576"/>
                      </a:cubicBezTo>
                      <a:cubicBezTo>
                        <a:pt x="989" y="1555"/>
                        <a:pt x="981" y="618"/>
                        <a:pt x="977" y="213"/>
                      </a:cubicBezTo>
                      <a:cubicBezTo>
                        <a:pt x="977" y="101"/>
                        <a:pt x="888" y="4"/>
                        <a:pt x="773" y="1"/>
                      </a:cubicBezTo>
                      <a:cubicBezTo>
                        <a:pt x="766" y="0"/>
                        <a:pt x="758" y="0"/>
                        <a:pt x="750" y="0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605;p29">
                  <a:extLst>
                    <a:ext uri="{FF2B5EF4-FFF2-40B4-BE49-F238E27FC236}">
                      <a16:creationId xmlns:a16="http://schemas.microsoft.com/office/drawing/2014/main" id="{56910387-0A86-BB22-6B16-B9A2BF61AF67}"/>
                    </a:ext>
                  </a:extLst>
                </p:cNvPr>
                <p:cNvSpPr/>
                <p:nvPr/>
              </p:nvSpPr>
              <p:spPr>
                <a:xfrm flipH="1">
                  <a:off x="8366727" y="2187945"/>
                  <a:ext cx="21940" cy="44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912" extrusionOk="0">
                      <a:moveTo>
                        <a:pt x="295" y="1"/>
                      </a:moveTo>
                      <a:cubicBezTo>
                        <a:pt x="291" y="1"/>
                        <a:pt x="287" y="1"/>
                        <a:pt x="284" y="1"/>
                      </a:cubicBezTo>
                      <a:cubicBezTo>
                        <a:pt x="201" y="1"/>
                        <a:pt x="126" y="73"/>
                        <a:pt x="83" y="152"/>
                      </a:cubicBezTo>
                      <a:cubicBezTo>
                        <a:pt x="40" y="231"/>
                        <a:pt x="7" y="332"/>
                        <a:pt x="4" y="440"/>
                      </a:cubicBezTo>
                      <a:cubicBezTo>
                        <a:pt x="0" y="647"/>
                        <a:pt x="98" y="852"/>
                        <a:pt x="244" y="902"/>
                      </a:cubicBezTo>
                      <a:cubicBezTo>
                        <a:pt x="267" y="909"/>
                        <a:pt x="289" y="912"/>
                        <a:pt x="310" y="912"/>
                      </a:cubicBezTo>
                      <a:cubicBezTo>
                        <a:pt x="354" y="912"/>
                        <a:pt x="391" y="899"/>
                        <a:pt x="413" y="884"/>
                      </a:cubicBezTo>
                      <a:cubicBezTo>
                        <a:pt x="446" y="859"/>
                        <a:pt x="453" y="838"/>
                        <a:pt x="449" y="834"/>
                      </a:cubicBezTo>
                      <a:cubicBezTo>
                        <a:pt x="449" y="834"/>
                        <a:pt x="449" y="834"/>
                        <a:pt x="448" y="834"/>
                      </a:cubicBezTo>
                      <a:cubicBezTo>
                        <a:pt x="443" y="834"/>
                        <a:pt x="428" y="850"/>
                        <a:pt x="399" y="859"/>
                      </a:cubicBezTo>
                      <a:cubicBezTo>
                        <a:pt x="382" y="865"/>
                        <a:pt x="360" y="870"/>
                        <a:pt x="335" y="870"/>
                      </a:cubicBezTo>
                      <a:cubicBezTo>
                        <a:pt x="313" y="870"/>
                        <a:pt x="288" y="866"/>
                        <a:pt x="262" y="856"/>
                      </a:cubicBezTo>
                      <a:cubicBezTo>
                        <a:pt x="155" y="809"/>
                        <a:pt x="72" y="630"/>
                        <a:pt x="80" y="440"/>
                      </a:cubicBezTo>
                      <a:cubicBezTo>
                        <a:pt x="80" y="346"/>
                        <a:pt x="105" y="256"/>
                        <a:pt x="144" y="185"/>
                      </a:cubicBezTo>
                      <a:cubicBezTo>
                        <a:pt x="180" y="109"/>
                        <a:pt x="230" y="59"/>
                        <a:pt x="287" y="52"/>
                      </a:cubicBezTo>
                      <a:cubicBezTo>
                        <a:pt x="294" y="50"/>
                        <a:pt x="301" y="50"/>
                        <a:pt x="307" y="50"/>
                      </a:cubicBezTo>
                      <a:cubicBezTo>
                        <a:pt x="351" y="50"/>
                        <a:pt x="382" y="81"/>
                        <a:pt x="392" y="109"/>
                      </a:cubicBezTo>
                      <a:cubicBezTo>
                        <a:pt x="403" y="138"/>
                        <a:pt x="395" y="160"/>
                        <a:pt x="403" y="160"/>
                      </a:cubicBezTo>
                      <a:cubicBezTo>
                        <a:pt x="403" y="160"/>
                        <a:pt x="403" y="160"/>
                        <a:pt x="404" y="160"/>
                      </a:cubicBezTo>
                      <a:cubicBezTo>
                        <a:pt x="409" y="160"/>
                        <a:pt x="424" y="141"/>
                        <a:pt x="421" y="102"/>
                      </a:cubicBezTo>
                      <a:cubicBezTo>
                        <a:pt x="417" y="80"/>
                        <a:pt x="406" y="55"/>
                        <a:pt x="381" y="34"/>
                      </a:cubicBezTo>
                      <a:cubicBezTo>
                        <a:pt x="362" y="14"/>
                        <a:pt x="328" y="1"/>
                        <a:pt x="295" y="1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606;p29">
                  <a:extLst>
                    <a:ext uri="{FF2B5EF4-FFF2-40B4-BE49-F238E27FC236}">
                      <a16:creationId xmlns:a16="http://schemas.microsoft.com/office/drawing/2014/main" id="{9C967EE5-2A9F-9054-624B-FD6857FEFCB5}"/>
                    </a:ext>
                  </a:extLst>
                </p:cNvPr>
                <p:cNvSpPr/>
                <p:nvPr/>
              </p:nvSpPr>
              <p:spPr>
                <a:xfrm flipH="1">
                  <a:off x="7720053" y="2405110"/>
                  <a:ext cx="955428" cy="792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27" h="16369" extrusionOk="0">
                      <a:moveTo>
                        <a:pt x="10287" y="1"/>
                      </a:moveTo>
                      <a:cubicBezTo>
                        <a:pt x="9167" y="112"/>
                        <a:pt x="8586" y="1436"/>
                        <a:pt x="8586" y="1436"/>
                      </a:cubicBezTo>
                      <a:cubicBezTo>
                        <a:pt x="8123" y="316"/>
                        <a:pt x="6378" y="152"/>
                        <a:pt x="6378" y="152"/>
                      </a:cubicBezTo>
                      <a:lnTo>
                        <a:pt x="6378" y="152"/>
                      </a:lnTo>
                      <a:lnTo>
                        <a:pt x="6411" y="1310"/>
                      </a:lnTo>
                      <a:cubicBezTo>
                        <a:pt x="5851" y="1346"/>
                        <a:pt x="5008" y="1490"/>
                        <a:pt x="4584" y="1644"/>
                      </a:cubicBezTo>
                      <a:cubicBezTo>
                        <a:pt x="3611" y="1996"/>
                        <a:pt x="2757" y="2470"/>
                        <a:pt x="2092" y="3248"/>
                      </a:cubicBezTo>
                      <a:cubicBezTo>
                        <a:pt x="1536" y="3899"/>
                        <a:pt x="1199" y="4706"/>
                        <a:pt x="1070" y="5553"/>
                      </a:cubicBezTo>
                      <a:lnTo>
                        <a:pt x="0" y="12474"/>
                      </a:lnTo>
                      <a:lnTo>
                        <a:pt x="3877" y="12843"/>
                      </a:lnTo>
                      <a:lnTo>
                        <a:pt x="4501" y="7588"/>
                      </a:lnTo>
                      <a:lnTo>
                        <a:pt x="4584" y="11526"/>
                      </a:lnTo>
                      <a:lnTo>
                        <a:pt x="4627" y="15794"/>
                      </a:lnTo>
                      <a:lnTo>
                        <a:pt x="14699" y="16368"/>
                      </a:lnTo>
                      <a:lnTo>
                        <a:pt x="14699" y="16368"/>
                      </a:lnTo>
                      <a:lnTo>
                        <a:pt x="14027" y="11677"/>
                      </a:lnTo>
                      <a:lnTo>
                        <a:pt x="13482" y="6831"/>
                      </a:lnTo>
                      <a:lnTo>
                        <a:pt x="13482" y="6831"/>
                      </a:lnTo>
                      <a:lnTo>
                        <a:pt x="17527" y="9110"/>
                      </a:lnTo>
                      <a:lnTo>
                        <a:pt x="19727" y="6296"/>
                      </a:lnTo>
                      <a:cubicBezTo>
                        <a:pt x="19727" y="6296"/>
                        <a:pt x="14763" y="2962"/>
                        <a:pt x="14278" y="2682"/>
                      </a:cubicBezTo>
                      <a:cubicBezTo>
                        <a:pt x="12067" y="1389"/>
                        <a:pt x="10947" y="1296"/>
                        <a:pt x="10280" y="1260"/>
                      </a:cubicBezTo>
                      <a:lnTo>
                        <a:pt x="10287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607;p29">
                  <a:extLst>
                    <a:ext uri="{FF2B5EF4-FFF2-40B4-BE49-F238E27FC236}">
                      <a16:creationId xmlns:a16="http://schemas.microsoft.com/office/drawing/2014/main" id="{F7F171AA-1C1C-F2C1-9D1F-83DB4F3D2A39}"/>
                    </a:ext>
                  </a:extLst>
                </p:cNvPr>
                <p:cNvSpPr/>
                <p:nvPr/>
              </p:nvSpPr>
              <p:spPr>
                <a:xfrm flipH="1">
                  <a:off x="8407070" y="2495676"/>
                  <a:ext cx="61025" cy="27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5690" extrusionOk="0">
                      <a:moveTo>
                        <a:pt x="18" y="0"/>
                      </a:moveTo>
                      <a:cubicBezTo>
                        <a:pt x="0" y="22"/>
                        <a:pt x="359" y="141"/>
                        <a:pt x="689" y="596"/>
                      </a:cubicBezTo>
                      <a:cubicBezTo>
                        <a:pt x="855" y="823"/>
                        <a:pt x="1001" y="1128"/>
                        <a:pt x="1080" y="1486"/>
                      </a:cubicBezTo>
                      <a:cubicBezTo>
                        <a:pt x="1160" y="1845"/>
                        <a:pt x="1163" y="2258"/>
                        <a:pt x="1102" y="2678"/>
                      </a:cubicBezTo>
                      <a:cubicBezTo>
                        <a:pt x="969" y="3529"/>
                        <a:pt x="661" y="4254"/>
                        <a:pt x="499" y="4796"/>
                      </a:cubicBezTo>
                      <a:cubicBezTo>
                        <a:pt x="413" y="5069"/>
                        <a:pt x="352" y="5291"/>
                        <a:pt x="320" y="5445"/>
                      </a:cubicBezTo>
                      <a:cubicBezTo>
                        <a:pt x="284" y="5599"/>
                        <a:pt x="273" y="5686"/>
                        <a:pt x="280" y="5690"/>
                      </a:cubicBezTo>
                      <a:cubicBezTo>
                        <a:pt x="287" y="5690"/>
                        <a:pt x="312" y="5607"/>
                        <a:pt x="355" y="5453"/>
                      </a:cubicBezTo>
                      <a:cubicBezTo>
                        <a:pt x="403" y="5302"/>
                        <a:pt x="471" y="5087"/>
                        <a:pt x="564" y="4817"/>
                      </a:cubicBezTo>
                      <a:cubicBezTo>
                        <a:pt x="657" y="4552"/>
                        <a:pt x="776" y="4236"/>
                        <a:pt x="894" y="3881"/>
                      </a:cubicBezTo>
                      <a:cubicBezTo>
                        <a:pt x="1016" y="3525"/>
                        <a:pt x="1135" y="3127"/>
                        <a:pt x="1195" y="2692"/>
                      </a:cubicBezTo>
                      <a:cubicBezTo>
                        <a:pt x="1260" y="2261"/>
                        <a:pt x="1256" y="1838"/>
                        <a:pt x="1167" y="1465"/>
                      </a:cubicBezTo>
                      <a:cubicBezTo>
                        <a:pt x="1080" y="1095"/>
                        <a:pt x="923" y="783"/>
                        <a:pt x="747" y="557"/>
                      </a:cubicBezTo>
                      <a:cubicBezTo>
                        <a:pt x="567" y="327"/>
                        <a:pt x="381" y="184"/>
                        <a:pt x="244" y="104"/>
                      </a:cubicBezTo>
                      <a:cubicBezTo>
                        <a:pt x="173" y="65"/>
                        <a:pt x="118" y="36"/>
                        <a:pt x="80" y="22"/>
                      </a:cubicBezTo>
                      <a:cubicBezTo>
                        <a:pt x="40" y="8"/>
                        <a:pt x="18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608;p29">
                  <a:extLst>
                    <a:ext uri="{FF2B5EF4-FFF2-40B4-BE49-F238E27FC236}">
                      <a16:creationId xmlns:a16="http://schemas.microsoft.com/office/drawing/2014/main" id="{A342333E-327A-03E8-65A6-E94FC991AD31}"/>
                    </a:ext>
                  </a:extLst>
                </p:cNvPr>
                <p:cNvSpPr/>
                <p:nvPr/>
              </p:nvSpPr>
              <p:spPr>
                <a:xfrm flipH="1">
                  <a:off x="8016273" y="2499309"/>
                  <a:ext cx="35985" cy="288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5960" extrusionOk="0">
                      <a:moveTo>
                        <a:pt x="7" y="1"/>
                      </a:move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0" y="1"/>
                        <a:pt x="7" y="87"/>
                        <a:pt x="25" y="234"/>
                      </a:cubicBezTo>
                      <a:cubicBezTo>
                        <a:pt x="47" y="407"/>
                        <a:pt x="72" y="622"/>
                        <a:pt x="104" y="873"/>
                      </a:cubicBezTo>
                      <a:cubicBezTo>
                        <a:pt x="172" y="1433"/>
                        <a:pt x="259" y="2169"/>
                        <a:pt x="359" y="2980"/>
                      </a:cubicBezTo>
                      <a:cubicBezTo>
                        <a:pt x="456" y="3795"/>
                        <a:pt x="545" y="4530"/>
                        <a:pt x="614" y="5087"/>
                      </a:cubicBezTo>
                      <a:cubicBezTo>
                        <a:pt x="646" y="5342"/>
                        <a:pt x="675" y="5557"/>
                        <a:pt x="696" y="5726"/>
                      </a:cubicBezTo>
                      <a:cubicBezTo>
                        <a:pt x="714" y="5877"/>
                        <a:pt x="728" y="5959"/>
                        <a:pt x="736" y="5959"/>
                      </a:cubicBezTo>
                      <a:cubicBezTo>
                        <a:pt x="743" y="5959"/>
                        <a:pt x="739" y="5877"/>
                        <a:pt x="732" y="5723"/>
                      </a:cubicBezTo>
                      <a:cubicBezTo>
                        <a:pt x="725" y="5572"/>
                        <a:pt x="707" y="5352"/>
                        <a:pt x="682" y="5080"/>
                      </a:cubicBezTo>
                      <a:cubicBezTo>
                        <a:pt x="635" y="4542"/>
                        <a:pt x="552" y="3795"/>
                        <a:pt x="456" y="2969"/>
                      </a:cubicBezTo>
                      <a:cubicBezTo>
                        <a:pt x="355" y="2148"/>
                        <a:pt x="254" y="1401"/>
                        <a:pt x="168" y="866"/>
                      </a:cubicBezTo>
                      <a:cubicBezTo>
                        <a:pt x="129" y="597"/>
                        <a:pt x="90" y="382"/>
                        <a:pt x="60" y="231"/>
                      </a:cubicBezTo>
                      <a:cubicBezTo>
                        <a:pt x="33" y="83"/>
                        <a:pt x="15" y="1"/>
                        <a:pt x="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609;p29">
                  <a:extLst>
                    <a:ext uri="{FF2B5EF4-FFF2-40B4-BE49-F238E27FC236}">
                      <a16:creationId xmlns:a16="http://schemas.microsoft.com/office/drawing/2014/main" id="{1636F26F-61DC-25BE-7977-4440B76CBDD6}"/>
                    </a:ext>
                  </a:extLst>
                </p:cNvPr>
                <p:cNvSpPr/>
                <p:nvPr/>
              </p:nvSpPr>
              <p:spPr>
                <a:xfrm flipH="1">
                  <a:off x="8275432" y="2450296"/>
                  <a:ext cx="90617" cy="42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873" extrusionOk="0">
                      <a:moveTo>
                        <a:pt x="1697" y="1"/>
                      </a:moveTo>
                      <a:cubicBezTo>
                        <a:pt x="1642" y="1"/>
                        <a:pt x="1576" y="12"/>
                        <a:pt x="1508" y="44"/>
                      </a:cubicBezTo>
                      <a:cubicBezTo>
                        <a:pt x="1400" y="90"/>
                        <a:pt x="1296" y="198"/>
                        <a:pt x="1228" y="334"/>
                      </a:cubicBezTo>
                      <a:cubicBezTo>
                        <a:pt x="1195" y="403"/>
                        <a:pt x="1167" y="478"/>
                        <a:pt x="1145" y="554"/>
                      </a:cubicBezTo>
                      <a:cubicBezTo>
                        <a:pt x="1120" y="629"/>
                        <a:pt x="1109" y="726"/>
                        <a:pt x="1074" y="761"/>
                      </a:cubicBezTo>
                      <a:cubicBezTo>
                        <a:pt x="1066" y="771"/>
                        <a:pt x="1058" y="775"/>
                        <a:pt x="1048" y="775"/>
                      </a:cubicBezTo>
                      <a:cubicBezTo>
                        <a:pt x="1039" y="775"/>
                        <a:pt x="1028" y="772"/>
                        <a:pt x="1013" y="765"/>
                      </a:cubicBezTo>
                      <a:cubicBezTo>
                        <a:pt x="976" y="751"/>
                        <a:pt x="940" y="733"/>
                        <a:pt x="905" y="718"/>
                      </a:cubicBezTo>
                      <a:cubicBezTo>
                        <a:pt x="832" y="686"/>
                        <a:pt x="764" y="654"/>
                        <a:pt x="696" y="622"/>
                      </a:cubicBezTo>
                      <a:cubicBezTo>
                        <a:pt x="574" y="568"/>
                        <a:pt x="456" y="514"/>
                        <a:pt x="341" y="463"/>
                      </a:cubicBezTo>
                      <a:cubicBezTo>
                        <a:pt x="160" y="386"/>
                        <a:pt x="37" y="340"/>
                        <a:pt x="12" y="340"/>
                      </a:cubicBezTo>
                      <a:cubicBezTo>
                        <a:pt x="9" y="340"/>
                        <a:pt x="8" y="341"/>
                        <a:pt x="7" y="342"/>
                      </a:cubicBezTo>
                      <a:cubicBezTo>
                        <a:pt x="0" y="356"/>
                        <a:pt x="118" y="425"/>
                        <a:pt x="312" y="525"/>
                      </a:cubicBezTo>
                      <a:cubicBezTo>
                        <a:pt x="423" y="582"/>
                        <a:pt x="539" y="640"/>
                        <a:pt x="657" y="700"/>
                      </a:cubicBezTo>
                      <a:cubicBezTo>
                        <a:pt x="725" y="736"/>
                        <a:pt x="794" y="769"/>
                        <a:pt x="865" y="804"/>
                      </a:cubicBezTo>
                      <a:cubicBezTo>
                        <a:pt x="901" y="819"/>
                        <a:pt x="933" y="837"/>
                        <a:pt x="976" y="855"/>
                      </a:cubicBezTo>
                      <a:cubicBezTo>
                        <a:pt x="998" y="866"/>
                        <a:pt x="1023" y="873"/>
                        <a:pt x="1056" y="873"/>
                      </a:cubicBezTo>
                      <a:cubicBezTo>
                        <a:pt x="1091" y="869"/>
                        <a:pt x="1124" y="851"/>
                        <a:pt x="1142" y="829"/>
                      </a:cubicBezTo>
                      <a:cubicBezTo>
                        <a:pt x="1185" y="783"/>
                        <a:pt x="1195" y="736"/>
                        <a:pt x="1206" y="697"/>
                      </a:cubicBezTo>
                      <a:cubicBezTo>
                        <a:pt x="1217" y="657"/>
                        <a:pt x="1224" y="618"/>
                        <a:pt x="1235" y="582"/>
                      </a:cubicBezTo>
                      <a:cubicBezTo>
                        <a:pt x="1256" y="506"/>
                        <a:pt x="1278" y="435"/>
                        <a:pt x="1311" y="374"/>
                      </a:cubicBezTo>
                      <a:cubicBezTo>
                        <a:pt x="1364" y="245"/>
                        <a:pt x="1450" y="152"/>
                        <a:pt x="1540" y="105"/>
                      </a:cubicBezTo>
                      <a:cubicBezTo>
                        <a:pt x="1619" y="59"/>
                        <a:pt x="1689" y="47"/>
                        <a:pt x="1745" y="47"/>
                      </a:cubicBezTo>
                      <a:cubicBezTo>
                        <a:pt x="1809" y="47"/>
                        <a:pt x="1852" y="64"/>
                        <a:pt x="1863" y="64"/>
                      </a:cubicBezTo>
                      <a:cubicBezTo>
                        <a:pt x="1865" y="64"/>
                        <a:pt x="1866" y="63"/>
                        <a:pt x="1866" y="62"/>
                      </a:cubicBezTo>
                      <a:cubicBezTo>
                        <a:pt x="1871" y="58"/>
                        <a:pt x="1845" y="29"/>
                        <a:pt x="1780" y="11"/>
                      </a:cubicBezTo>
                      <a:cubicBezTo>
                        <a:pt x="1758" y="5"/>
                        <a:pt x="1729" y="1"/>
                        <a:pt x="169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610;p29">
                  <a:extLst>
                    <a:ext uri="{FF2B5EF4-FFF2-40B4-BE49-F238E27FC236}">
                      <a16:creationId xmlns:a16="http://schemas.microsoft.com/office/drawing/2014/main" id="{1C4B1EB2-554F-126A-B7BD-842CEEEA47EE}"/>
                    </a:ext>
                  </a:extLst>
                </p:cNvPr>
                <p:cNvSpPr/>
                <p:nvPr/>
              </p:nvSpPr>
              <p:spPr>
                <a:xfrm flipH="1">
                  <a:off x="8175662" y="2446277"/>
                  <a:ext cx="68338" cy="49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14" extrusionOk="0">
                      <a:moveTo>
                        <a:pt x="29" y="0"/>
                      </a:moveTo>
                      <a:cubicBezTo>
                        <a:pt x="12" y="0"/>
                        <a:pt x="3" y="3"/>
                        <a:pt x="3" y="5"/>
                      </a:cubicBezTo>
                      <a:cubicBezTo>
                        <a:pt x="0" y="23"/>
                        <a:pt x="126" y="37"/>
                        <a:pt x="262" y="170"/>
                      </a:cubicBezTo>
                      <a:cubicBezTo>
                        <a:pt x="401" y="296"/>
                        <a:pt x="502" y="543"/>
                        <a:pt x="545" y="838"/>
                      </a:cubicBezTo>
                      <a:cubicBezTo>
                        <a:pt x="552" y="869"/>
                        <a:pt x="557" y="906"/>
                        <a:pt x="563" y="934"/>
                      </a:cubicBezTo>
                      <a:lnTo>
                        <a:pt x="578" y="1013"/>
                      </a:lnTo>
                      <a:lnTo>
                        <a:pt x="638" y="967"/>
                      </a:lnTo>
                      <a:cubicBezTo>
                        <a:pt x="1080" y="632"/>
                        <a:pt x="1410" y="360"/>
                        <a:pt x="1396" y="339"/>
                      </a:cubicBezTo>
                      <a:cubicBezTo>
                        <a:pt x="1396" y="338"/>
                        <a:pt x="1395" y="337"/>
                        <a:pt x="1393" y="337"/>
                      </a:cubicBezTo>
                      <a:cubicBezTo>
                        <a:pt x="1354" y="337"/>
                        <a:pt x="1039" y="551"/>
                        <a:pt x="645" y="841"/>
                      </a:cubicBezTo>
                      <a:lnTo>
                        <a:pt x="645" y="841"/>
                      </a:lnTo>
                      <a:cubicBezTo>
                        <a:pt x="644" y="834"/>
                        <a:pt x="643" y="827"/>
                        <a:pt x="643" y="819"/>
                      </a:cubicBezTo>
                      <a:cubicBezTo>
                        <a:pt x="613" y="672"/>
                        <a:pt x="578" y="529"/>
                        <a:pt x="524" y="407"/>
                      </a:cubicBezTo>
                      <a:cubicBezTo>
                        <a:pt x="466" y="281"/>
                        <a:pt x="388" y="185"/>
                        <a:pt x="308" y="120"/>
                      </a:cubicBezTo>
                      <a:cubicBezTo>
                        <a:pt x="186" y="19"/>
                        <a:pt x="77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611;p29">
                  <a:extLst>
                    <a:ext uri="{FF2B5EF4-FFF2-40B4-BE49-F238E27FC236}">
                      <a16:creationId xmlns:a16="http://schemas.microsoft.com/office/drawing/2014/main" id="{F4AAEF54-73C9-7F7E-0B73-A75B8551A9F6}"/>
                    </a:ext>
                  </a:extLst>
                </p:cNvPr>
                <p:cNvSpPr/>
                <p:nvPr/>
              </p:nvSpPr>
              <p:spPr>
                <a:xfrm flipH="1">
                  <a:off x="8248311" y="2475335"/>
                  <a:ext cx="15014" cy="13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708" extrusionOk="0">
                      <a:moveTo>
                        <a:pt x="15" y="1"/>
                      </a:moveTo>
                      <a:cubicBezTo>
                        <a:pt x="0" y="4"/>
                        <a:pt x="4" y="155"/>
                        <a:pt x="22" y="403"/>
                      </a:cubicBezTo>
                      <a:cubicBezTo>
                        <a:pt x="40" y="647"/>
                        <a:pt x="68" y="988"/>
                        <a:pt x="104" y="1361"/>
                      </a:cubicBezTo>
                      <a:cubicBezTo>
                        <a:pt x="172" y="2000"/>
                        <a:pt x="241" y="2535"/>
                        <a:pt x="277" y="2671"/>
                      </a:cubicBezTo>
                      <a:lnTo>
                        <a:pt x="280" y="2675"/>
                      </a:lnTo>
                      <a:cubicBezTo>
                        <a:pt x="291" y="2696"/>
                        <a:pt x="298" y="2707"/>
                        <a:pt x="302" y="2707"/>
                      </a:cubicBezTo>
                      <a:cubicBezTo>
                        <a:pt x="305" y="2703"/>
                        <a:pt x="305" y="2693"/>
                        <a:pt x="298" y="2668"/>
                      </a:cubicBezTo>
                      <a:lnTo>
                        <a:pt x="302" y="2668"/>
                      </a:lnTo>
                      <a:cubicBezTo>
                        <a:pt x="309" y="2531"/>
                        <a:pt x="270" y="1992"/>
                        <a:pt x="202" y="1350"/>
                      </a:cubicBezTo>
                      <a:cubicBezTo>
                        <a:pt x="166" y="977"/>
                        <a:pt x="123" y="635"/>
                        <a:pt x="90" y="395"/>
                      </a:cubicBezTo>
                      <a:cubicBezTo>
                        <a:pt x="58" y="151"/>
                        <a:pt x="29" y="1"/>
                        <a:pt x="1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612;p29">
                  <a:extLst>
                    <a:ext uri="{FF2B5EF4-FFF2-40B4-BE49-F238E27FC236}">
                      <a16:creationId xmlns:a16="http://schemas.microsoft.com/office/drawing/2014/main" id="{43F6583E-BDFE-E442-F462-F10296909292}"/>
                    </a:ext>
                  </a:extLst>
                </p:cNvPr>
                <p:cNvSpPr/>
                <p:nvPr/>
              </p:nvSpPr>
              <p:spPr>
                <a:xfrm flipH="1">
                  <a:off x="8495167" y="2979504"/>
                  <a:ext cx="156195" cy="39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" h="816" extrusionOk="0">
                      <a:moveTo>
                        <a:pt x="47" y="1"/>
                      </a:moveTo>
                      <a:cubicBezTo>
                        <a:pt x="19" y="1"/>
                        <a:pt x="4" y="3"/>
                        <a:pt x="4" y="7"/>
                      </a:cubicBezTo>
                      <a:cubicBezTo>
                        <a:pt x="1" y="21"/>
                        <a:pt x="184" y="54"/>
                        <a:pt x="478" y="110"/>
                      </a:cubicBezTo>
                      <a:cubicBezTo>
                        <a:pt x="773" y="172"/>
                        <a:pt x="1178" y="254"/>
                        <a:pt x="1624" y="365"/>
                      </a:cubicBezTo>
                      <a:cubicBezTo>
                        <a:pt x="2065" y="477"/>
                        <a:pt x="2464" y="595"/>
                        <a:pt x="2751" y="682"/>
                      </a:cubicBezTo>
                      <a:cubicBezTo>
                        <a:pt x="3009" y="763"/>
                        <a:pt x="3181" y="816"/>
                        <a:pt x="3212" y="816"/>
                      </a:cubicBezTo>
                      <a:cubicBezTo>
                        <a:pt x="3215" y="816"/>
                        <a:pt x="3217" y="815"/>
                        <a:pt x="3217" y="814"/>
                      </a:cubicBezTo>
                      <a:cubicBezTo>
                        <a:pt x="3224" y="800"/>
                        <a:pt x="3052" y="725"/>
                        <a:pt x="2772" y="617"/>
                      </a:cubicBezTo>
                      <a:cubicBezTo>
                        <a:pt x="2489" y="513"/>
                        <a:pt x="2090" y="384"/>
                        <a:pt x="1645" y="272"/>
                      </a:cubicBezTo>
                      <a:cubicBezTo>
                        <a:pt x="1200" y="161"/>
                        <a:pt x="787" y="85"/>
                        <a:pt x="489" y="46"/>
                      </a:cubicBezTo>
                      <a:cubicBezTo>
                        <a:pt x="275" y="15"/>
                        <a:pt x="118" y="1"/>
                        <a:pt x="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613;p29">
                  <a:extLst>
                    <a:ext uri="{FF2B5EF4-FFF2-40B4-BE49-F238E27FC236}">
                      <a16:creationId xmlns:a16="http://schemas.microsoft.com/office/drawing/2014/main" id="{510AD57C-8182-4A40-E3AC-4FC9DB045E0B}"/>
                    </a:ext>
                  </a:extLst>
                </p:cNvPr>
                <p:cNvSpPr/>
                <p:nvPr/>
              </p:nvSpPr>
              <p:spPr>
                <a:xfrm flipH="1">
                  <a:off x="8493811" y="2960180"/>
                  <a:ext cx="142392" cy="59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0" h="1232" extrusionOk="0">
                      <a:moveTo>
                        <a:pt x="17" y="1"/>
                      </a:moveTo>
                      <a:cubicBezTo>
                        <a:pt x="9" y="1"/>
                        <a:pt x="4" y="2"/>
                        <a:pt x="4" y="4"/>
                      </a:cubicBezTo>
                      <a:cubicBezTo>
                        <a:pt x="1" y="18"/>
                        <a:pt x="173" y="75"/>
                        <a:pt x="449" y="165"/>
                      </a:cubicBezTo>
                      <a:cubicBezTo>
                        <a:pt x="725" y="255"/>
                        <a:pt x="1109" y="377"/>
                        <a:pt x="1526" y="524"/>
                      </a:cubicBezTo>
                      <a:cubicBezTo>
                        <a:pt x="1734" y="600"/>
                        <a:pt x="1931" y="671"/>
                        <a:pt x="2114" y="736"/>
                      </a:cubicBezTo>
                      <a:cubicBezTo>
                        <a:pt x="2297" y="804"/>
                        <a:pt x="2459" y="862"/>
                        <a:pt x="2585" y="930"/>
                      </a:cubicBezTo>
                      <a:cubicBezTo>
                        <a:pt x="2835" y="1060"/>
                        <a:pt x="2912" y="1232"/>
                        <a:pt x="2925" y="1232"/>
                      </a:cubicBezTo>
                      <a:cubicBezTo>
                        <a:pt x="2926" y="1232"/>
                        <a:pt x="2926" y="1231"/>
                        <a:pt x="2926" y="1231"/>
                      </a:cubicBezTo>
                      <a:cubicBezTo>
                        <a:pt x="2940" y="1231"/>
                        <a:pt x="2883" y="1031"/>
                        <a:pt x="2617" y="872"/>
                      </a:cubicBezTo>
                      <a:cubicBezTo>
                        <a:pt x="2491" y="789"/>
                        <a:pt x="2326" y="725"/>
                        <a:pt x="2146" y="653"/>
                      </a:cubicBezTo>
                      <a:cubicBezTo>
                        <a:pt x="1967" y="582"/>
                        <a:pt x="1770" y="506"/>
                        <a:pt x="1558" y="435"/>
                      </a:cubicBezTo>
                      <a:cubicBezTo>
                        <a:pt x="1138" y="287"/>
                        <a:pt x="751" y="173"/>
                        <a:pt x="467" y="97"/>
                      </a:cubicBezTo>
                      <a:cubicBezTo>
                        <a:pt x="228" y="36"/>
                        <a:pt x="62" y="1"/>
                        <a:pt x="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614;p29">
                  <a:extLst>
                    <a:ext uri="{FF2B5EF4-FFF2-40B4-BE49-F238E27FC236}">
                      <a16:creationId xmlns:a16="http://schemas.microsoft.com/office/drawing/2014/main" id="{012113F0-4FAD-D09F-30AF-997B7C4F7AF2}"/>
                    </a:ext>
                  </a:extLst>
                </p:cNvPr>
                <p:cNvSpPr/>
                <p:nvPr/>
              </p:nvSpPr>
              <p:spPr>
                <a:xfrm flipH="1">
                  <a:off x="7734980" y="2699911"/>
                  <a:ext cx="77250" cy="110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2281" extrusionOk="0">
                      <a:moveTo>
                        <a:pt x="1572" y="0"/>
                      </a:moveTo>
                      <a:cubicBezTo>
                        <a:pt x="1555" y="0"/>
                        <a:pt x="1446" y="107"/>
                        <a:pt x="1285" y="288"/>
                      </a:cubicBezTo>
                      <a:cubicBezTo>
                        <a:pt x="1121" y="478"/>
                        <a:pt x="902" y="751"/>
                        <a:pt x="687" y="1067"/>
                      </a:cubicBezTo>
                      <a:cubicBezTo>
                        <a:pt x="467" y="1382"/>
                        <a:pt x="291" y="1684"/>
                        <a:pt x="177" y="1907"/>
                      </a:cubicBezTo>
                      <a:cubicBezTo>
                        <a:pt x="58" y="2129"/>
                        <a:pt x="1" y="2273"/>
                        <a:pt x="11" y="2280"/>
                      </a:cubicBezTo>
                      <a:cubicBezTo>
                        <a:pt x="11" y="2280"/>
                        <a:pt x="12" y="2280"/>
                        <a:pt x="12" y="2280"/>
                      </a:cubicBezTo>
                      <a:cubicBezTo>
                        <a:pt x="42" y="2280"/>
                        <a:pt x="335" y="1742"/>
                        <a:pt x="765" y="1121"/>
                      </a:cubicBezTo>
                      <a:cubicBezTo>
                        <a:pt x="1192" y="493"/>
                        <a:pt x="1595" y="22"/>
                        <a:pt x="1573" y="1"/>
                      </a:cubicBezTo>
                      <a:cubicBezTo>
                        <a:pt x="1573" y="1"/>
                        <a:pt x="1572" y="0"/>
                        <a:pt x="157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615;p29">
                  <a:extLst>
                    <a:ext uri="{FF2B5EF4-FFF2-40B4-BE49-F238E27FC236}">
                      <a16:creationId xmlns:a16="http://schemas.microsoft.com/office/drawing/2014/main" id="{65FDD48E-489E-9BEF-A458-D630143DF88A}"/>
                    </a:ext>
                  </a:extLst>
                </p:cNvPr>
                <p:cNvSpPr/>
                <p:nvPr/>
              </p:nvSpPr>
              <p:spPr>
                <a:xfrm flipH="1">
                  <a:off x="7738128" y="2702332"/>
                  <a:ext cx="88196" cy="85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1" h="1775" extrusionOk="0">
                      <a:moveTo>
                        <a:pt x="1799" y="0"/>
                      </a:moveTo>
                      <a:cubicBezTo>
                        <a:pt x="1777" y="0"/>
                        <a:pt x="1650" y="58"/>
                        <a:pt x="1465" y="166"/>
                      </a:cubicBezTo>
                      <a:cubicBezTo>
                        <a:pt x="1268" y="288"/>
                        <a:pt x="1006" y="479"/>
                        <a:pt x="754" y="729"/>
                      </a:cubicBezTo>
                      <a:cubicBezTo>
                        <a:pt x="499" y="981"/>
                        <a:pt x="306" y="1239"/>
                        <a:pt x="184" y="1437"/>
                      </a:cubicBezTo>
                      <a:cubicBezTo>
                        <a:pt x="58" y="1634"/>
                        <a:pt x="1" y="1767"/>
                        <a:pt x="12" y="1774"/>
                      </a:cubicBezTo>
                      <a:cubicBezTo>
                        <a:pt x="12" y="1775"/>
                        <a:pt x="13" y="1775"/>
                        <a:pt x="13" y="1775"/>
                      </a:cubicBezTo>
                      <a:cubicBezTo>
                        <a:pt x="48" y="1775"/>
                        <a:pt x="327" y="1282"/>
                        <a:pt x="823" y="798"/>
                      </a:cubicBezTo>
                      <a:cubicBezTo>
                        <a:pt x="1318" y="306"/>
                        <a:pt x="1821" y="27"/>
                        <a:pt x="1803" y="2"/>
                      </a:cubicBezTo>
                      <a:cubicBezTo>
                        <a:pt x="1803" y="1"/>
                        <a:pt x="1801" y="0"/>
                        <a:pt x="179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616;p29">
                  <a:extLst>
                    <a:ext uri="{FF2B5EF4-FFF2-40B4-BE49-F238E27FC236}">
                      <a16:creationId xmlns:a16="http://schemas.microsoft.com/office/drawing/2014/main" id="{44FB1ED2-B43F-F114-0E3A-2412FB72982F}"/>
                    </a:ext>
                  </a:extLst>
                </p:cNvPr>
                <p:cNvSpPr/>
                <p:nvPr/>
              </p:nvSpPr>
              <p:spPr>
                <a:xfrm flipH="1">
                  <a:off x="8307785" y="2605131"/>
                  <a:ext cx="42136" cy="39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824" extrusionOk="0">
                      <a:moveTo>
                        <a:pt x="451" y="1"/>
                      </a:moveTo>
                      <a:cubicBezTo>
                        <a:pt x="401" y="1"/>
                        <a:pt x="348" y="16"/>
                        <a:pt x="302" y="38"/>
                      </a:cubicBezTo>
                      <a:lnTo>
                        <a:pt x="234" y="74"/>
                      </a:lnTo>
                      <a:cubicBezTo>
                        <a:pt x="148" y="113"/>
                        <a:pt x="77" y="181"/>
                        <a:pt x="52" y="271"/>
                      </a:cubicBezTo>
                      <a:cubicBezTo>
                        <a:pt x="1" y="458"/>
                        <a:pt x="80" y="695"/>
                        <a:pt x="249" y="784"/>
                      </a:cubicBezTo>
                      <a:cubicBezTo>
                        <a:pt x="301" y="811"/>
                        <a:pt x="357" y="824"/>
                        <a:pt x="415" y="824"/>
                      </a:cubicBezTo>
                      <a:cubicBezTo>
                        <a:pt x="608" y="824"/>
                        <a:pt x="807" y="684"/>
                        <a:pt x="837" y="490"/>
                      </a:cubicBezTo>
                      <a:cubicBezTo>
                        <a:pt x="870" y="278"/>
                        <a:pt x="704" y="52"/>
                        <a:pt x="499" y="6"/>
                      </a:cubicBezTo>
                      <a:cubicBezTo>
                        <a:pt x="484" y="2"/>
                        <a:pt x="468" y="1"/>
                        <a:pt x="45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617;p29">
                  <a:extLst>
                    <a:ext uri="{FF2B5EF4-FFF2-40B4-BE49-F238E27FC236}">
                      <a16:creationId xmlns:a16="http://schemas.microsoft.com/office/drawing/2014/main" id="{90EF6288-8F26-6912-507A-89E3F7DAB2CC}"/>
                    </a:ext>
                  </a:extLst>
                </p:cNvPr>
                <p:cNvSpPr/>
                <p:nvPr/>
              </p:nvSpPr>
              <p:spPr>
                <a:xfrm flipH="1">
                  <a:off x="8571303" y="2808493"/>
                  <a:ext cx="42330" cy="39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823" extrusionOk="0">
                      <a:moveTo>
                        <a:pt x="448" y="1"/>
                      </a:moveTo>
                      <a:cubicBezTo>
                        <a:pt x="398" y="1"/>
                        <a:pt x="347" y="15"/>
                        <a:pt x="302" y="38"/>
                      </a:cubicBezTo>
                      <a:lnTo>
                        <a:pt x="234" y="71"/>
                      </a:lnTo>
                      <a:cubicBezTo>
                        <a:pt x="148" y="110"/>
                        <a:pt x="76" y="182"/>
                        <a:pt x="51" y="272"/>
                      </a:cubicBezTo>
                      <a:cubicBezTo>
                        <a:pt x="1" y="454"/>
                        <a:pt x="80" y="691"/>
                        <a:pt x="249" y="781"/>
                      </a:cubicBezTo>
                      <a:cubicBezTo>
                        <a:pt x="301" y="810"/>
                        <a:pt x="359" y="823"/>
                        <a:pt x="418" y="823"/>
                      </a:cubicBezTo>
                      <a:cubicBezTo>
                        <a:pt x="610" y="823"/>
                        <a:pt x="807" y="682"/>
                        <a:pt x="837" y="487"/>
                      </a:cubicBezTo>
                      <a:cubicBezTo>
                        <a:pt x="873" y="278"/>
                        <a:pt x="704" y="49"/>
                        <a:pt x="500" y="6"/>
                      </a:cubicBezTo>
                      <a:cubicBezTo>
                        <a:pt x="483" y="2"/>
                        <a:pt x="466" y="1"/>
                        <a:pt x="44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618;p29">
                  <a:extLst>
                    <a:ext uri="{FF2B5EF4-FFF2-40B4-BE49-F238E27FC236}">
                      <a16:creationId xmlns:a16="http://schemas.microsoft.com/office/drawing/2014/main" id="{91C14152-2335-0670-12E1-17830F8E0262}"/>
                    </a:ext>
                  </a:extLst>
                </p:cNvPr>
                <p:cNvSpPr/>
                <p:nvPr/>
              </p:nvSpPr>
              <p:spPr>
                <a:xfrm flipH="1">
                  <a:off x="7945853" y="2606293"/>
                  <a:ext cx="42136" cy="39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824" extrusionOk="0">
                      <a:moveTo>
                        <a:pt x="446" y="1"/>
                      </a:moveTo>
                      <a:cubicBezTo>
                        <a:pt x="396" y="1"/>
                        <a:pt x="347" y="15"/>
                        <a:pt x="302" y="39"/>
                      </a:cubicBezTo>
                      <a:lnTo>
                        <a:pt x="234" y="71"/>
                      </a:lnTo>
                      <a:cubicBezTo>
                        <a:pt x="148" y="111"/>
                        <a:pt x="76" y="182"/>
                        <a:pt x="51" y="272"/>
                      </a:cubicBezTo>
                      <a:cubicBezTo>
                        <a:pt x="1" y="456"/>
                        <a:pt x="80" y="692"/>
                        <a:pt x="249" y="782"/>
                      </a:cubicBezTo>
                      <a:cubicBezTo>
                        <a:pt x="301" y="810"/>
                        <a:pt x="359" y="823"/>
                        <a:pt x="418" y="823"/>
                      </a:cubicBezTo>
                      <a:cubicBezTo>
                        <a:pt x="610" y="823"/>
                        <a:pt x="807" y="683"/>
                        <a:pt x="837" y="487"/>
                      </a:cubicBezTo>
                      <a:cubicBezTo>
                        <a:pt x="870" y="279"/>
                        <a:pt x="704" y="50"/>
                        <a:pt x="499" y="7"/>
                      </a:cubicBezTo>
                      <a:cubicBezTo>
                        <a:pt x="481" y="3"/>
                        <a:pt x="463" y="1"/>
                        <a:pt x="44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619;p29">
                  <a:extLst>
                    <a:ext uri="{FF2B5EF4-FFF2-40B4-BE49-F238E27FC236}">
                      <a16:creationId xmlns:a16="http://schemas.microsoft.com/office/drawing/2014/main" id="{E3F7BE8E-7708-71BB-2DFC-F5CBC7C5F190}"/>
                    </a:ext>
                  </a:extLst>
                </p:cNvPr>
                <p:cNvSpPr/>
                <p:nvPr/>
              </p:nvSpPr>
              <p:spPr>
                <a:xfrm flipH="1">
                  <a:off x="8026880" y="3084357"/>
                  <a:ext cx="42282" cy="39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825" extrusionOk="0">
                      <a:moveTo>
                        <a:pt x="452" y="1"/>
                      </a:moveTo>
                      <a:cubicBezTo>
                        <a:pt x="401" y="1"/>
                        <a:pt x="348" y="17"/>
                        <a:pt x="302" y="39"/>
                      </a:cubicBezTo>
                      <a:lnTo>
                        <a:pt x="234" y="71"/>
                      </a:lnTo>
                      <a:cubicBezTo>
                        <a:pt x="148" y="114"/>
                        <a:pt x="76" y="182"/>
                        <a:pt x="51" y="271"/>
                      </a:cubicBezTo>
                      <a:cubicBezTo>
                        <a:pt x="0" y="458"/>
                        <a:pt x="80" y="692"/>
                        <a:pt x="248" y="785"/>
                      </a:cubicBezTo>
                      <a:cubicBezTo>
                        <a:pt x="300" y="812"/>
                        <a:pt x="357" y="825"/>
                        <a:pt x="415" y="825"/>
                      </a:cubicBezTo>
                      <a:cubicBezTo>
                        <a:pt x="608" y="825"/>
                        <a:pt x="806" y="684"/>
                        <a:pt x="837" y="491"/>
                      </a:cubicBezTo>
                      <a:cubicBezTo>
                        <a:pt x="873" y="279"/>
                        <a:pt x="704" y="53"/>
                        <a:pt x="500" y="6"/>
                      </a:cubicBezTo>
                      <a:cubicBezTo>
                        <a:pt x="484" y="2"/>
                        <a:pt x="468" y="1"/>
                        <a:pt x="45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620;p29">
                  <a:extLst>
                    <a:ext uri="{FF2B5EF4-FFF2-40B4-BE49-F238E27FC236}">
                      <a16:creationId xmlns:a16="http://schemas.microsoft.com/office/drawing/2014/main" id="{2CB3D635-FF3E-5DDE-4208-0C2FBCCD940D}"/>
                    </a:ext>
                  </a:extLst>
                </p:cNvPr>
                <p:cNvSpPr/>
                <p:nvPr/>
              </p:nvSpPr>
              <p:spPr>
                <a:xfrm flipH="1">
                  <a:off x="8335585" y="3084357"/>
                  <a:ext cx="42330" cy="39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825" extrusionOk="0">
                      <a:moveTo>
                        <a:pt x="454" y="1"/>
                      </a:moveTo>
                      <a:cubicBezTo>
                        <a:pt x="403" y="1"/>
                        <a:pt x="352" y="17"/>
                        <a:pt x="306" y="39"/>
                      </a:cubicBezTo>
                      <a:lnTo>
                        <a:pt x="234" y="71"/>
                      </a:lnTo>
                      <a:cubicBezTo>
                        <a:pt x="151" y="114"/>
                        <a:pt x="80" y="182"/>
                        <a:pt x="55" y="271"/>
                      </a:cubicBezTo>
                      <a:cubicBezTo>
                        <a:pt x="1" y="458"/>
                        <a:pt x="80" y="692"/>
                        <a:pt x="252" y="785"/>
                      </a:cubicBezTo>
                      <a:cubicBezTo>
                        <a:pt x="304" y="812"/>
                        <a:pt x="361" y="825"/>
                        <a:pt x="419" y="825"/>
                      </a:cubicBezTo>
                      <a:cubicBezTo>
                        <a:pt x="612" y="825"/>
                        <a:pt x="811" y="684"/>
                        <a:pt x="841" y="491"/>
                      </a:cubicBezTo>
                      <a:cubicBezTo>
                        <a:pt x="873" y="279"/>
                        <a:pt x="704" y="53"/>
                        <a:pt x="504" y="6"/>
                      </a:cubicBezTo>
                      <a:cubicBezTo>
                        <a:pt x="487" y="2"/>
                        <a:pt x="471" y="1"/>
                        <a:pt x="454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621;p29">
                  <a:extLst>
                    <a:ext uri="{FF2B5EF4-FFF2-40B4-BE49-F238E27FC236}">
                      <a16:creationId xmlns:a16="http://schemas.microsoft.com/office/drawing/2014/main" id="{98CB30BD-34DC-8E0D-B0A2-873899AEDB27}"/>
                    </a:ext>
                  </a:extLst>
                </p:cNvPr>
                <p:cNvSpPr/>
                <p:nvPr/>
              </p:nvSpPr>
              <p:spPr>
                <a:xfrm flipH="1">
                  <a:off x="8212519" y="2910732"/>
                  <a:ext cx="42330" cy="39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823" extrusionOk="0">
                      <a:moveTo>
                        <a:pt x="449" y="0"/>
                      </a:moveTo>
                      <a:cubicBezTo>
                        <a:pt x="398" y="0"/>
                        <a:pt x="347" y="14"/>
                        <a:pt x="302" y="38"/>
                      </a:cubicBezTo>
                      <a:lnTo>
                        <a:pt x="234" y="70"/>
                      </a:lnTo>
                      <a:cubicBezTo>
                        <a:pt x="148" y="109"/>
                        <a:pt x="77" y="181"/>
                        <a:pt x="52" y="271"/>
                      </a:cubicBezTo>
                      <a:cubicBezTo>
                        <a:pt x="1" y="454"/>
                        <a:pt x="80" y="691"/>
                        <a:pt x="252" y="781"/>
                      </a:cubicBezTo>
                      <a:cubicBezTo>
                        <a:pt x="305" y="809"/>
                        <a:pt x="363" y="822"/>
                        <a:pt x="421" y="822"/>
                      </a:cubicBezTo>
                      <a:cubicBezTo>
                        <a:pt x="612" y="822"/>
                        <a:pt x="807" y="682"/>
                        <a:pt x="837" y="486"/>
                      </a:cubicBezTo>
                      <a:cubicBezTo>
                        <a:pt x="874" y="278"/>
                        <a:pt x="705" y="49"/>
                        <a:pt x="504" y="6"/>
                      </a:cubicBezTo>
                      <a:cubicBezTo>
                        <a:pt x="486" y="2"/>
                        <a:pt x="468" y="0"/>
                        <a:pt x="44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622;p29">
                  <a:extLst>
                    <a:ext uri="{FF2B5EF4-FFF2-40B4-BE49-F238E27FC236}">
                      <a16:creationId xmlns:a16="http://schemas.microsoft.com/office/drawing/2014/main" id="{CB3BD771-4767-1809-8BDB-BC8ADF8BEDDA}"/>
                    </a:ext>
                  </a:extLst>
                </p:cNvPr>
                <p:cNvSpPr/>
                <p:nvPr/>
              </p:nvSpPr>
              <p:spPr>
                <a:xfrm flipH="1">
                  <a:off x="8151689" y="2708047"/>
                  <a:ext cx="23683" cy="22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63" extrusionOk="0">
                      <a:moveTo>
                        <a:pt x="251" y="1"/>
                      </a:moveTo>
                      <a:cubicBezTo>
                        <a:pt x="223" y="1"/>
                        <a:pt x="195" y="10"/>
                        <a:pt x="169" y="23"/>
                      </a:cubicBezTo>
                      <a:lnTo>
                        <a:pt x="130" y="41"/>
                      </a:lnTo>
                      <a:cubicBezTo>
                        <a:pt x="83" y="63"/>
                        <a:pt x="44" y="102"/>
                        <a:pt x="29" y="152"/>
                      </a:cubicBezTo>
                      <a:cubicBezTo>
                        <a:pt x="1" y="257"/>
                        <a:pt x="44" y="389"/>
                        <a:pt x="140" y="439"/>
                      </a:cubicBezTo>
                      <a:cubicBezTo>
                        <a:pt x="170" y="455"/>
                        <a:pt x="203" y="463"/>
                        <a:pt x="236" y="463"/>
                      </a:cubicBezTo>
                      <a:cubicBezTo>
                        <a:pt x="343" y="463"/>
                        <a:pt x="454" y="384"/>
                        <a:pt x="470" y="275"/>
                      </a:cubicBezTo>
                      <a:cubicBezTo>
                        <a:pt x="489" y="156"/>
                        <a:pt x="395" y="30"/>
                        <a:pt x="281" y="5"/>
                      </a:cubicBezTo>
                      <a:cubicBezTo>
                        <a:pt x="271" y="2"/>
                        <a:pt x="261" y="1"/>
                        <a:pt x="25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623;p29">
                  <a:extLst>
                    <a:ext uri="{FF2B5EF4-FFF2-40B4-BE49-F238E27FC236}">
                      <a16:creationId xmlns:a16="http://schemas.microsoft.com/office/drawing/2014/main" id="{4C7A3B60-CF95-850E-8AD1-E0C4147285EB}"/>
                    </a:ext>
                  </a:extLst>
                </p:cNvPr>
                <p:cNvSpPr/>
                <p:nvPr/>
              </p:nvSpPr>
              <p:spPr>
                <a:xfrm flipH="1">
                  <a:off x="8117448" y="2554666"/>
                  <a:ext cx="23683" cy="22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64" extrusionOk="0">
                      <a:moveTo>
                        <a:pt x="257" y="1"/>
                      </a:moveTo>
                      <a:cubicBezTo>
                        <a:pt x="228" y="1"/>
                        <a:pt x="198" y="10"/>
                        <a:pt x="169" y="24"/>
                      </a:cubicBezTo>
                      <a:lnTo>
                        <a:pt x="130" y="42"/>
                      </a:lnTo>
                      <a:cubicBezTo>
                        <a:pt x="83" y="64"/>
                        <a:pt x="43" y="104"/>
                        <a:pt x="30" y="154"/>
                      </a:cubicBezTo>
                      <a:cubicBezTo>
                        <a:pt x="0" y="258"/>
                        <a:pt x="43" y="390"/>
                        <a:pt x="141" y="440"/>
                      </a:cubicBezTo>
                      <a:cubicBezTo>
                        <a:pt x="170" y="457"/>
                        <a:pt x="203" y="464"/>
                        <a:pt x="236" y="464"/>
                      </a:cubicBezTo>
                      <a:cubicBezTo>
                        <a:pt x="343" y="464"/>
                        <a:pt x="454" y="385"/>
                        <a:pt x="471" y="276"/>
                      </a:cubicBezTo>
                      <a:cubicBezTo>
                        <a:pt x="489" y="157"/>
                        <a:pt x="396" y="28"/>
                        <a:pt x="280" y="3"/>
                      </a:cubicBezTo>
                      <a:cubicBezTo>
                        <a:pt x="273" y="1"/>
                        <a:pt x="265" y="1"/>
                        <a:pt x="2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624;p29">
                  <a:extLst>
                    <a:ext uri="{FF2B5EF4-FFF2-40B4-BE49-F238E27FC236}">
                      <a16:creationId xmlns:a16="http://schemas.microsoft.com/office/drawing/2014/main" id="{5A94BC40-DBCF-DE88-0C6C-74A00946F960}"/>
                    </a:ext>
                  </a:extLst>
                </p:cNvPr>
                <p:cNvSpPr/>
                <p:nvPr/>
              </p:nvSpPr>
              <p:spPr>
                <a:xfrm flipH="1">
                  <a:off x="8336457" y="2823846"/>
                  <a:ext cx="23732" cy="22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463" extrusionOk="0">
                      <a:moveTo>
                        <a:pt x="251" y="0"/>
                      </a:moveTo>
                      <a:cubicBezTo>
                        <a:pt x="224" y="0"/>
                        <a:pt x="196" y="9"/>
                        <a:pt x="170" y="23"/>
                      </a:cubicBezTo>
                      <a:lnTo>
                        <a:pt x="134" y="41"/>
                      </a:lnTo>
                      <a:cubicBezTo>
                        <a:pt x="83" y="62"/>
                        <a:pt x="44" y="102"/>
                        <a:pt x="30" y="152"/>
                      </a:cubicBezTo>
                      <a:cubicBezTo>
                        <a:pt x="1" y="256"/>
                        <a:pt x="44" y="389"/>
                        <a:pt x="141" y="439"/>
                      </a:cubicBezTo>
                      <a:cubicBezTo>
                        <a:pt x="171" y="455"/>
                        <a:pt x="203" y="462"/>
                        <a:pt x="236" y="462"/>
                      </a:cubicBezTo>
                      <a:cubicBezTo>
                        <a:pt x="344" y="462"/>
                        <a:pt x="455" y="384"/>
                        <a:pt x="471" y="274"/>
                      </a:cubicBezTo>
                      <a:cubicBezTo>
                        <a:pt x="489" y="155"/>
                        <a:pt x="396" y="29"/>
                        <a:pt x="281" y="4"/>
                      </a:cubicBezTo>
                      <a:cubicBezTo>
                        <a:pt x="271" y="2"/>
                        <a:pt x="261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625;p29">
                  <a:extLst>
                    <a:ext uri="{FF2B5EF4-FFF2-40B4-BE49-F238E27FC236}">
                      <a16:creationId xmlns:a16="http://schemas.microsoft.com/office/drawing/2014/main" id="{74410F2D-BC32-9F0C-51A2-FFFC92BAF410}"/>
                    </a:ext>
                  </a:extLst>
                </p:cNvPr>
                <p:cNvSpPr/>
                <p:nvPr/>
              </p:nvSpPr>
              <p:spPr>
                <a:xfrm flipH="1">
                  <a:off x="8526988" y="2603823"/>
                  <a:ext cx="23829" cy="2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462" extrusionOk="0">
                      <a:moveTo>
                        <a:pt x="253" y="1"/>
                      </a:moveTo>
                      <a:cubicBezTo>
                        <a:pt x="224" y="1"/>
                        <a:pt x="196" y="8"/>
                        <a:pt x="172" y="22"/>
                      </a:cubicBezTo>
                      <a:lnTo>
                        <a:pt x="133" y="40"/>
                      </a:lnTo>
                      <a:cubicBezTo>
                        <a:pt x="86" y="61"/>
                        <a:pt x="43" y="101"/>
                        <a:pt x="28" y="154"/>
                      </a:cubicBezTo>
                      <a:cubicBezTo>
                        <a:pt x="0" y="255"/>
                        <a:pt x="47" y="388"/>
                        <a:pt x="140" y="438"/>
                      </a:cubicBezTo>
                      <a:cubicBezTo>
                        <a:pt x="170" y="454"/>
                        <a:pt x="203" y="461"/>
                        <a:pt x="236" y="461"/>
                      </a:cubicBezTo>
                      <a:cubicBezTo>
                        <a:pt x="344" y="461"/>
                        <a:pt x="453" y="383"/>
                        <a:pt x="470" y="276"/>
                      </a:cubicBezTo>
                      <a:cubicBezTo>
                        <a:pt x="491" y="158"/>
                        <a:pt x="395" y="28"/>
                        <a:pt x="283" y="3"/>
                      </a:cubicBezTo>
                      <a:cubicBezTo>
                        <a:pt x="273" y="2"/>
                        <a:pt x="263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626;p29">
                  <a:extLst>
                    <a:ext uri="{FF2B5EF4-FFF2-40B4-BE49-F238E27FC236}">
                      <a16:creationId xmlns:a16="http://schemas.microsoft.com/office/drawing/2014/main" id="{CBC9FE86-6AEF-79EB-9F4D-EE88C30CD2AC}"/>
                    </a:ext>
                  </a:extLst>
                </p:cNvPr>
                <p:cNvSpPr/>
                <p:nvPr/>
              </p:nvSpPr>
              <p:spPr>
                <a:xfrm flipH="1">
                  <a:off x="8177213" y="3063145"/>
                  <a:ext cx="23732" cy="2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462" extrusionOk="0">
                      <a:moveTo>
                        <a:pt x="256" y="0"/>
                      </a:moveTo>
                      <a:cubicBezTo>
                        <a:pt x="227" y="0"/>
                        <a:pt x="198" y="10"/>
                        <a:pt x="170" y="20"/>
                      </a:cubicBezTo>
                      <a:lnTo>
                        <a:pt x="130" y="38"/>
                      </a:lnTo>
                      <a:cubicBezTo>
                        <a:pt x="84" y="63"/>
                        <a:pt x="44" y="103"/>
                        <a:pt x="29" y="154"/>
                      </a:cubicBezTo>
                      <a:cubicBezTo>
                        <a:pt x="1" y="257"/>
                        <a:pt x="44" y="391"/>
                        <a:pt x="141" y="441"/>
                      </a:cubicBezTo>
                      <a:cubicBezTo>
                        <a:pt x="170" y="455"/>
                        <a:pt x="201" y="462"/>
                        <a:pt x="233" y="462"/>
                      </a:cubicBezTo>
                      <a:cubicBezTo>
                        <a:pt x="341" y="462"/>
                        <a:pt x="455" y="384"/>
                        <a:pt x="471" y="275"/>
                      </a:cubicBezTo>
                      <a:cubicBezTo>
                        <a:pt x="489" y="157"/>
                        <a:pt x="395" y="28"/>
                        <a:pt x="281" y="3"/>
                      </a:cubicBezTo>
                      <a:cubicBezTo>
                        <a:pt x="273" y="1"/>
                        <a:pt x="264" y="0"/>
                        <a:pt x="256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627;p29">
                  <a:extLst>
                    <a:ext uri="{FF2B5EF4-FFF2-40B4-BE49-F238E27FC236}">
                      <a16:creationId xmlns:a16="http://schemas.microsoft.com/office/drawing/2014/main" id="{ABD1F635-E745-B5C7-04B2-E6BFD1A2B0CF}"/>
                    </a:ext>
                  </a:extLst>
                </p:cNvPr>
                <p:cNvSpPr/>
                <p:nvPr/>
              </p:nvSpPr>
              <p:spPr>
                <a:xfrm flipH="1">
                  <a:off x="8084417" y="2897365"/>
                  <a:ext cx="23683" cy="22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63" extrusionOk="0">
                      <a:moveTo>
                        <a:pt x="250" y="1"/>
                      </a:moveTo>
                      <a:cubicBezTo>
                        <a:pt x="223" y="1"/>
                        <a:pt x="196" y="10"/>
                        <a:pt x="169" y="23"/>
                      </a:cubicBezTo>
                      <a:lnTo>
                        <a:pt x="133" y="41"/>
                      </a:lnTo>
                      <a:cubicBezTo>
                        <a:pt x="83" y="62"/>
                        <a:pt x="44" y="102"/>
                        <a:pt x="29" y="153"/>
                      </a:cubicBezTo>
                      <a:cubicBezTo>
                        <a:pt x="1" y="256"/>
                        <a:pt x="44" y="389"/>
                        <a:pt x="141" y="439"/>
                      </a:cubicBezTo>
                      <a:cubicBezTo>
                        <a:pt x="170" y="455"/>
                        <a:pt x="203" y="463"/>
                        <a:pt x="235" y="463"/>
                      </a:cubicBezTo>
                      <a:cubicBezTo>
                        <a:pt x="343" y="463"/>
                        <a:pt x="454" y="384"/>
                        <a:pt x="471" y="274"/>
                      </a:cubicBezTo>
                      <a:cubicBezTo>
                        <a:pt x="489" y="156"/>
                        <a:pt x="395" y="27"/>
                        <a:pt x="281" y="5"/>
                      </a:cubicBezTo>
                      <a:cubicBezTo>
                        <a:pt x="271" y="2"/>
                        <a:pt x="260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628;p29">
                  <a:extLst>
                    <a:ext uri="{FF2B5EF4-FFF2-40B4-BE49-F238E27FC236}">
                      <a16:creationId xmlns:a16="http://schemas.microsoft.com/office/drawing/2014/main" id="{D75B2379-C324-CC16-8B8A-0FC2DD7C9ACA}"/>
                    </a:ext>
                  </a:extLst>
                </p:cNvPr>
                <p:cNvSpPr/>
                <p:nvPr/>
              </p:nvSpPr>
              <p:spPr>
                <a:xfrm flipH="1">
                  <a:off x="7857555" y="3164991"/>
                  <a:ext cx="593008" cy="1690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4" h="34907" extrusionOk="0">
                      <a:moveTo>
                        <a:pt x="1" y="0"/>
                      </a:moveTo>
                      <a:lnTo>
                        <a:pt x="1" y="34907"/>
                      </a:lnTo>
                      <a:lnTo>
                        <a:pt x="5062" y="34713"/>
                      </a:lnTo>
                      <a:lnTo>
                        <a:pt x="5496" y="4799"/>
                      </a:lnTo>
                      <a:lnTo>
                        <a:pt x="7212" y="34832"/>
                      </a:lnTo>
                      <a:lnTo>
                        <a:pt x="12244" y="34713"/>
                      </a:lnTo>
                      <a:lnTo>
                        <a:pt x="10055" y="6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629;p29">
                  <a:extLst>
                    <a:ext uri="{FF2B5EF4-FFF2-40B4-BE49-F238E27FC236}">
                      <a16:creationId xmlns:a16="http://schemas.microsoft.com/office/drawing/2014/main" id="{955E546E-BEB5-6890-A6C2-3B51F82014E3}"/>
                    </a:ext>
                  </a:extLst>
                </p:cNvPr>
                <p:cNvSpPr/>
                <p:nvPr/>
              </p:nvSpPr>
              <p:spPr>
                <a:xfrm flipH="1">
                  <a:off x="8316988" y="3177442"/>
                  <a:ext cx="4940" cy="1671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34509" extrusionOk="0">
                      <a:moveTo>
                        <a:pt x="47" y="1"/>
                      </a:moveTo>
                      <a:cubicBezTo>
                        <a:pt x="22" y="1"/>
                        <a:pt x="1" y="7725"/>
                        <a:pt x="1" y="17254"/>
                      </a:cubicBezTo>
                      <a:cubicBezTo>
                        <a:pt x="4" y="26784"/>
                        <a:pt x="26" y="34508"/>
                        <a:pt x="51" y="34508"/>
                      </a:cubicBezTo>
                      <a:cubicBezTo>
                        <a:pt x="80" y="34508"/>
                        <a:pt x="102" y="26784"/>
                        <a:pt x="98" y="17254"/>
                      </a:cubicBezTo>
                      <a:cubicBezTo>
                        <a:pt x="98" y="7725"/>
                        <a:pt x="77" y="1"/>
                        <a:pt x="47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 w="9525" cap="flat" cmpd="sng">
                  <a:solidFill>
                    <a:srgbClr val="FFF2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630;p29">
                  <a:extLst>
                    <a:ext uri="{FF2B5EF4-FFF2-40B4-BE49-F238E27FC236}">
                      <a16:creationId xmlns:a16="http://schemas.microsoft.com/office/drawing/2014/main" id="{9887C0FD-B53E-FAAF-3F14-48DCDF8AC913}"/>
                    </a:ext>
                  </a:extLst>
                </p:cNvPr>
                <p:cNvSpPr/>
                <p:nvPr/>
              </p:nvSpPr>
              <p:spPr>
                <a:xfrm flipH="1">
                  <a:off x="7980481" y="3191729"/>
                  <a:ext cx="90084" cy="1656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" h="34214" extrusionOk="0">
                      <a:moveTo>
                        <a:pt x="1" y="0"/>
                      </a:moveTo>
                      <a:lnTo>
                        <a:pt x="1" y="90"/>
                      </a:lnTo>
                      <a:cubicBezTo>
                        <a:pt x="1" y="151"/>
                        <a:pt x="4" y="237"/>
                        <a:pt x="4" y="348"/>
                      </a:cubicBezTo>
                      <a:cubicBezTo>
                        <a:pt x="12" y="582"/>
                        <a:pt x="22" y="915"/>
                        <a:pt x="37" y="1346"/>
                      </a:cubicBezTo>
                      <a:cubicBezTo>
                        <a:pt x="65" y="2211"/>
                        <a:pt x="115" y="3468"/>
                        <a:pt x="184" y="5015"/>
                      </a:cubicBezTo>
                      <a:cubicBezTo>
                        <a:pt x="320" y="8112"/>
                        <a:pt x="536" y="12390"/>
                        <a:pt x="801" y="17114"/>
                      </a:cubicBezTo>
                      <a:cubicBezTo>
                        <a:pt x="1067" y="21838"/>
                        <a:pt x="1321" y="26112"/>
                        <a:pt x="1520" y="29206"/>
                      </a:cubicBezTo>
                      <a:cubicBezTo>
                        <a:pt x="1620" y="30750"/>
                        <a:pt x="1699" y="31999"/>
                        <a:pt x="1756" y="32871"/>
                      </a:cubicBezTo>
                      <a:cubicBezTo>
                        <a:pt x="1785" y="33298"/>
                        <a:pt x="1810" y="33636"/>
                        <a:pt x="1828" y="33865"/>
                      </a:cubicBezTo>
                      <a:cubicBezTo>
                        <a:pt x="1835" y="33976"/>
                        <a:pt x="1843" y="34062"/>
                        <a:pt x="1846" y="34123"/>
                      </a:cubicBezTo>
                      <a:cubicBezTo>
                        <a:pt x="1853" y="34185"/>
                        <a:pt x="1856" y="34213"/>
                        <a:pt x="1856" y="34213"/>
                      </a:cubicBezTo>
                      <a:cubicBezTo>
                        <a:pt x="1856" y="34213"/>
                        <a:pt x="1860" y="34181"/>
                        <a:pt x="1856" y="34123"/>
                      </a:cubicBezTo>
                      <a:cubicBezTo>
                        <a:pt x="1853" y="34062"/>
                        <a:pt x="1850" y="33976"/>
                        <a:pt x="1846" y="33865"/>
                      </a:cubicBezTo>
                      <a:cubicBezTo>
                        <a:pt x="1835" y="33632"/>
                        <a:pt x="1817" y="33298"/>
                        <a:pt x="1792" y="32867"/>
                      </a:cubicBezTo>
                      <a:cubicBezTo>
                        <a:pt x="1745" y="31999"/>
                        <a:pt x="1674" y="30746"/>
                        <a:pt x="1588" y="29203"/>
                      </a:cubicBezTo>
                      <a:cubicBezTo>
                        <a:pt x="1412" y="26102"/>
                        <a:pt x="1167" y="21830"/>
                        <a:pt x="898" y="17110"/>
                      </a:cubicBezTo>
                      <a:cubicBezTo>
                        <a:pt x="632" y="12383"/>
                        <a:pt x="407" y="8108"/>
                        <a:pt x="252" y="5010"/>
                      </a:cubicBezTo>
                      <a:cubicBezTo>
                        <a:pt x="177" y="3468"/>
                        <a:pt x="115" y="2215"/>
                        <a:pt x="72" y="1346"/>
                      </a:cubicBezTo>
                      <a:cubicBezTo>
                        <a:pt x="55" y="915"/>
                        <a:pt x="37" y="582"/>
                        <a:pt x="26" y="348"/>
                      </a:cubicBezTo>
                      <a:cubicBezTo>
                        <a:pt x="19" y="237"/>
                        <a:pt x="16" y="151"/>
                        <a:pt x="12" y="90"/>
                      </a:cubicBezTo>
                      <a:cubicBezTo>
                        <a:pt x="8" y="29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 w="9525" cap="flat" cmpd="sng">
                  <a:solidFill>
                    <a:srgbClr val="FFF2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631;p29">
                  <a:extLst>
                    <a:ext uri="{FF2B5EF4-FFF2-40B4-BE49-F238E27FC236}">
                      <a16:creationId xmlns:a16="http://schemas.microsoft.com/office/drawing/2014/main" id="{F5252353-FACF-6BDF-B448-536BB376BE73}"/>
                    </a:ext>
                  </a:extLst>
                </p:cNvPr>
                <p:cNvSpPr/>
                <p:nvPr/>
              </p:nvSpPr>
              <p:spPr>
                <a:xfrm flipH="1">
                  <a:off x="8159680" y="3181268"/>
                  <a:ext cx="26493" cy="182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" h="3775" extrusionOk="0">
                      <a:moveTo>
                        <a:pt x="464" y="1"/>
                      </a:moveTo>
                      <a:cubicBezTo>
                        <a:pt x="450" y="1"/>
                        <a:pt x="443" y="223"/>
                        <a:pt x="439" y="586"/>
                      </a:cubicBezTo>
                      <a:cubicBezTo>
                        <a:pt x="435" y="945"/>
                        <a:pt x="435" y="1440"/>
                        <a:pt x="443" y="1989"/>
                      </a:cubicBezTo>
                      <a:cubicBezTo>
                        <a:pt x="450" y="2262"/>
                        <a:pt x="453" y="2524"/>
                        <a:pt x="457" y="2764"/>
                      </a:cubicBezTo>
                      <a:cubicBezTo>
                        <a:pt x="464" y="3001"/>
                        <a:pt x="446" y="3210"/>
                        <a:pt x="378" y="3371"/>
                      </a:cubicBezTo>
                      <a:cubicBezTo>
                        <a:pt x="314" y="3533"/>
                        <a:pt x="213" y="3641"/>
                        <a:pt x="133" y="3694"/>
                      </a:cubicBezTo>
                      <a:cubicBezTo>
                        <a:pt x="55" y="3752"/>
                        <a:pt x="1" y="3766"/>
                        <a:pt x="4" y="3773"/>
                      </a:cubicBezTo>
                      <a:cubicBezTo>
                        <a:pt x="4" y="3774"/>
                        <a:pt x="7" y="3774"/>
                        <a:pt x="12" y="3774"/>
                      </a:cubicBezTo>
                      <a:cubicBezTo>
                        <a:pt x="30" y="3774"/>
                        <a:pt x="81" y="3766"/>
                        <a:pt x="155" y="3727"/>
                      </a:cubicBezTo>
                      <a:cubicBezTo>
                        <a:pt x="245" y="3676"/>
                        <a:pt x="363" y="3568"/>
                        <a:pt x="443" y="3400"/>
                      </a:cubicBezTo>
                      <a:cubicBezTo>
                        <a:pt x="521" y="3228"/>
                        <a:pt x="547" y="3001"/>
                        <a:pt x="547" y="2764"/>
                      </a:cubicBezTo>
                      <a:cubicBezTo>
                        <a:pt x="547" y="2524"/>
                        <a:pt x="543" y="2262"/>
                        <a:pt x="539" y="1989"/>
                      </a:cubicBezTo>
                      <a:cubicBezTo>
                        <a:pt x="532" y="1440"/>
                        <a:pt x="521" y="945"/>
                        <a:pt x="507" y="582"/>
                      </a:cubicBezTo>
                      <a:cubicBezTo>
                        <a:pt x="493" y="223"/>
                        <a:pt x="478" y="1"/>
                        <a:pt x="464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 w="9525" cap="flat" cmpd="sng">
                  <a:solidFill>
                    <a:srgbClr val="FFF2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632;p29">
                  <a:extLst>
                    <a:ext uri="{FF2B5EF4-FFF2-40B4-BE49-F238E27FC236}">
                      <a16:creationId xmlns:a16="http://schemas.microsoft.com/office/drawing/2014/main" id="{2EED9F16-2345-39D6-AF29-2BCA5BBA8247}"/>
                    </a:ext>
                  </a:extLst>
                </p:cNvPr>
                <p:cNvSpPr/>
                <p:nvPr/>
              </p:nvSpPr>
              <p:spPr>
                <a:xfrm flipH="1">
                  <a:off x="8189224" y="3198606"/>
                  <a:ext cx="25572" cy="24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509" extrusionOk="0">
                      <a:moveTo>
                        <a:pt x="217" y="61"/>
                      </a:moveTo>
                      <a:cubicBezTo>
                        <a:pt x="262" y="61"/>
                        <a:pt x="317" y="76"/>
                        <a:pt x="366" y="120"/>
                      </a:cubicBezTo>
                      <a:cubicBezTo>
                        <a:pt x="441" y="178"/>
                        <a:pt x="456" y="307"/>
                        <a:pt x="355" y="375"/>
                      </a:cubicBezTo>
                      <a:cubicBezTo>
                        <a:pt x="319" y="401"/>
                        <a:pt x="276" y="415"/>
                        <a:pt x="236" y="415"/>
                      </a:cubicBezTo>
                      <a:cubicBezTo>
                        <a:pt x="204" y="415"/>
                        <a:pt x="174" y="406"/>
                        <a:pt x="151" y="389"/>
                      </a:cubicBezTo>
                      <a:cubicBezTo>
                        <a:pt x="100" y="354"/>
                        <a:pt x="78" y="281"/>
                        <a:pt x="78" y="228"/>
                      </a:cubicBezTo>
                      <a:cubicBezTo>
                        <a:pt x="82" y="143"/>
                        <a:pt x="121" y="96"/>
                        <a:pt x="140" y="72"/>
                      </a:cubicBezTo>
                      <a:lnTo>
                        <a:pt x="140" y="72"/>
                      </a:lnTo>
                      <a:lnTo>
                        <a:pt x="147" y="74"/>
                      </a:lnTo>
                      <a:cubicBezTo>
                        <a:pt x="174" y="78"/>
                        <a:pt x="195" y="81"/>
                        <a:pt x="207" y="81"/>
                      </a:cubicBezTo>
                      <a:cubicBezTo>
                        <a:pt x="215" y="81"/>
                        <a:pt x="219" y="80"/>
                        <a:pt x="219" y="77"/>
                      </a:cubicBezTo>
                      <a:cubicBezTo>
                        <a:pt x="221" y="74"/>
                        <a:pt x="216" y="68"/>
                        <a:pt x="206" y="61"/>
                      </a:cubicBezTo>
                      <a:lnTo>
                        <a:pt x="206" y="61"/>
                      </a:lnTo>
                      <a:cubicBezTo>
                        <a:pt x="209" y="61"/>
                        <a:pt x="213" y="61"/>
                        <a:pt x="217" y="61"/>
                      </a:cubicBezTo>
                      <a:close/>
                      <a:moveTo>
                        <a:pt x="257" y="0"/>
                      </a:moveTo>
                      <a:cubicBezTo>
                        <a:pt x="209" y="0"/>
                        <a:pt x="168" y="15"/>
                        <a:pt x="143" y="34"/>
                      </a:cubicBezTo>
                      <a:lnTo>
                        <a:pt x="104" y="62"/>
                      </a:lnTo>
                      <a:lnTo>
                        <a:pt x="109" y="64"/>
                      </a:lnTo>
                      <a:lnTo>
                        <a:pt x="109" y="64"/>
                      </a:lnTo>
                      <a:cubicBezTo>
                        <a:pt x="104" y="67"/>
                        <a:pt x="99" y="70"/>
                        <a:pt x="93" y="74"/>
                      </a:cubicBezTo>
                      <a:cubicBezTo>
                        <a:pt x="61" y="99"/>
                        <a:pt x="25" y="149"/>
                        <a:pt x="10" y="221"/>
                      </a:cubicBezTo>
                      <a:cubicBezTo>
                        <a:pt x="0" y="289"/>
                        <a:pt x="14" y="393"/>
                        <a:pt x="100" y="461"/>
                      </a:cubicBezTo>
                      <a:cubicBezTo>
                        <a:pt x="139" y="494"/>
                        <a:pt x="190" y="509"/>
                        <a:pt x="243" y="509"/>
                      </a:cubicBezTo>
                      <a:cubicBezTo>
                        <a:pt x="302" y="509"/>
                        <a:pt x="364" y="490"/>
                        <a:pt x="413" y="454"/>
                      </a:cubicBezTo>
                      <a:cubicBezTo>
                        <a:pt x="481" y="407"/>
                        <a:pt x="527" y="321"/>
                        <a:pt x="520" y="238"/>
                      </a:cubicBezTo>
                      <a:cubicBezTo>
                        <a:pt x="517" y="156"/>
                        <a:pt x="466" y="95"/>
                        <a:pt x="416" y="56"/>
                      </a:cubicBezTo>
                      <a:cubicBezTo>
                        <a:pt x="363" y="15"/>
                        <a:pt x="307" y="0"/>
                        <a:pt x="257" y="0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 w="9525" cap="flat" cmpd="sng">
                  <a:solidFill>
                    <a:srgbClr val="FFF2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633;p29">
                  <a:extLst>
                    <a:ext uri="{FF2B5EF4-FFF2-40B4-BE49-F238E27FC236}">
                      <a16:creationId xmlns:a16="http://schemas.microsoft.com/office/drawing/2014/main" id="{638B810A-07FD-F12E-ED8B-CB0FE003A71A}"/>
                    </a:ext>
                  </a:extLst>
                </p:cNvPr>
                <p:cNvSpPr/>
                <p:nvPr/>
              </p:nvSpPr>
              <p:spPr>
                <a:xfrm flipH="1">
                  <a:off x="8016411" y="2913589"/>
                  <a:ext cx="669289" cy="285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9" h="5889" extrusionOk="0">
                      <a:moveTo>
                        <a:pt x="12124" y="1"/>
                      </a:moveTo>
                      <a:cubicBezTo>
                        <a:pt x="11688" y="1"/>
                        <a:pt x="11071" y="405"/>
                        <a:pt x="10828" y="632"/>
                      </a:cubicBezTo>
                      <a:cubicBezTo>
                        <a:pt x="10739" y="718"/>
                        <a:pt x="10689" y="833"/>
                        <a:pt x="10663" y="959"/>
                      </a:cubicBezTo>
                      <a:lnTo>
                        <a:pt x="4088" y="2344"/>
                      </a:lnTo>
                      <a:lnTo>
                        <a:pt x="420" y="1971"/>
                      </a:lnTo>
                      <a:cubicBezTo>
                        <a:pt x="420" y="1971"/>
                        <a:pt x="344" y="2603"/>
                        <a:pt x="161" y="3797"/>
                      </a:cubicBezTo>
                      <a:cubicBezTo>
                        <a:pt x="0" y="4851"/>
                        <a:pt x="1610" y="5888"/>
                        <a:pt x="2758" y="5888"/>
                      </a:cubicBezTo>
                      <a:cubicBezTo>
                        <a:pt x="2839" y="5888"/>
                        <a:pt x="2917" y="5883"/>
                        <a:pt x="2993" y="5873"/>
                      </a:cubicBezTo>
                      <a:cubicBezTo>
                        <a:pt x="4044" y="5725"/>
                        <a:pt x="10473" y="3898"/>
                        <a:pt x="11564" y="3586"/>
                      </a:cubicBezTo>
                      <a:cubicBezTo>
                        <a:pt x="11668" y="3554"/>
                        <a:pt x="11722" y="3539"/>
                        <a:pt x="11722" y="3539"/>
                      </a:cubicBezTo>
                      <a:lnTo>
                        <a:pt x="11722" y="3532"/>
                      </a:lnTo>
                      <a:cubicBezTo>
                        <a:pt x="12077" y="3410"/>
                        <a:pt x="12921" y="3105"/>
                        <a:pt x="13010" y="2954"/>
                      </a:cubicBezTo>
                      <a:cubicBezTo>
                        <a:pt x="13122" y="2760"/>
                        <a:pt x="13093" y="1239"/>
                        <a:pt x="13093" y="1239"/>
                      </a:cubicBezTo>
                      <a:lnTo>
                        <a:pt x="13696" y="969"/>
                      </a:lnTo>
                      <a:cubicBezTo>
                        <a:pt x="13696" y="969"/>
                        <a:pt x="13818" y="729"/>
                        <a:pt x="13682" y="553"/>
                      </a:cubicBezTo>
                      <a:cubicBezTo>
                        <a:pt x="13649" y="511"/>
                        <a:pt x="13532" y="495"/>
                        <a:pt x="13371" y="495"/>
                      </a:cubicBezTo>
                      <a:cubicBezTo>
                        <a:pt x="12860" y="495"/>
                        <a:pt x="11916" y="657"/>
                        <a:pt x="11916" y="657"/>
                      </a:cubicBezTo>
                      <a:lnTo>
                        <a:pt x="12511" y="205"/>
                      </a:lnTo>
                      <a:cubicBezTo>
                        <a:pt x="12428" y="59"/>
                        <a:pt x="12289" y="1"/>
                        <a:pt x="12124" y="1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8" name="Google Shape;634;p29">
                <a:extLst>
                  <a:ext uri="{FF2B5EF4-FFF2-40B4-BE49-F238E27FC236}">
                    <a16:creationId xmlns:a16="http://schemas.microsoft.com/office/drawing/2014/main" id="{1DCAA9A2-81E4-4C12-9AFF-629283337129}"/>
                  </a:ext>
                </a:extLst>
              </p:cNvPr>
              <p:cNvSpPr/>
              <p:nvPr/>
            </p:nvSpPr>
            <p:spPr>
              <a:xfrm rot="-5400000">
                <a:off x="8133000" y="2006075"/>
                <a:ext cx="87600" cy="27900"/>
              </a:xfrm>
              <a:prstGeom prst="rtTriangle">
                <a:avLst/>
              </a:pr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8752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402328" y="1708469"/>
            <a:ext cx="299855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Sesi</a:t>
            </a:r>
            <a:r>
              <a:rPr lang="en-ID" dirty="0"/>
              <a:t> </a:t>
            </a:r>
            <a:br>
              <a:rPr lang="en-ID" dirty="0"/>
            </a:br>
            <a:r>
              <a:rPr lang="en-ID" dirty="0" err="1"/>
              <a:t>tanya</a:t>
            </a:r>
            <a:r>
              <a:rPr lang="en-ID" dirty="0"/>
              <a:t> </a:t>
            </a:r>
            <a:r>
              <a:rPr lang="en-ID" dirty="0" err="1"/>
              <a:t>jawab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7BBEB0-A05B-BC64-E441-94F77A8B88C4}"/>
              </a:ext>
            </a:extLst>
          </p:cNvPr>
          <p:cNvGrpSpPr/>
          <p:nvPr/>
        </p:nvGrpSpPr>
        <p:grpSpPr>
          <a:xfrm>
            <a:off x="4310742" y="1364343"/>
            <a:ext cx="4794926" cy="2938034"/>
            <a:chOff x="3503875" y="957875"/>
            <a:chExt cx="5958719" cy="3750970"/>
          </a:xfrm>
        </p:grpSpPr>
        <p:sp>
          <p:nvSpPr>
            <p:cNvPr id="102" name="Google Shape;140;p26">
              <a:extLst>
                <a:ext uri="{FF2B5EF4-FFF2-40B4-BE49-F238E27FC236}">
                  <a16:creationId xmlns:a16="http://schemas.microsoft.com/office/drawing/2014/main" id="{C004462F-5529-F73F-4D0D-36ECB4DCF47D}"/>
                </a:ext>
              </a:extLst>
            </p:cNvPr>
            <p:cNvSpPr/>
            <p:nvPr/>
          </p:nvSpPr>
          <p:spPr>
            <a:xfrm>
              <a:off x="5057925" y="1382750"/>
              <a:ext cx="3029400" cy="2370300"/>
            </a:xfrm>
            <a:prstGeom prst="roundRect">
              <a:avLst>
                <a:gd name="adj" fmla="val 1472"/>
              </a:avLst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41;p26">
              <a:extLst>
                <a:ext uri="{FF2B5EF4-FFF2-40B4-BE49-F238E27FC236}">
                  <a16:creationId xmlns:a16="http://schemas.microsoft.com/office/drawing/2014/main" id="{B8950B54-781C-76CB-4695-E7F732F717F6}"/>
                </a:ext>
              </a:extLst>
            </p:cNvPr>
            <p:cNvGrpSpPr/>
            <p:nvPr/>
          </p:nvGrpSpPr>
          <p:grpSpPr>
            <a:xfrm>
              <a:off x="4969574" y="1120650"/>
              <a:ext cx="3029365" cy="2547136"/>
              <a:chOff x="4741999" y="986350"/>
              <a:chExt cx="3029365" cy="2547136"/>
            </a:xfrm>
          </p:grpSpPr>
          <p:sp>
            <p:nvSpPr>
              <p:cNvPr id="104" name="Google Shape;142;p26">
                <a:extLst>
                  <a:ext uri="{FF2B5EF4-FFF2-40B4-BE49-F238E27FC236}">
                    <a16:creationId xmlns:a16="http://schemas.microsoft.com/office/drawing/2014/main" id="{5B40D4E2-806F-A990-4831-25240F0FED31}"/>
                  </a:ext>
                </a:extLst>
              </p:cNvPr>
              <p:cNvSpPr/>
              <p:nvPr/>
            </p:nvSpPr>
            <p:spPr>
              <a:xfrm>
                <a:off x="4742978" y="1175558"/>
                <a:ext cx="3028387" cy="2357928"/>
              </a:xfrm>
              <a:custGeom>
                <a:avLst/>
                <a:gdLst/>
                <a:ahLst/>
                <a:cxnLst/>
                <a:rect l="l" t="t" r="r" b="b"/>
                <a:pathLst>
                  <a:path w="69027" h="53745" extrusionOk="0">
                    <a:moveTo>
                      <a:pt x="1" y="1"/>
                    </a:moveTo>
                    <a:lnTo>
                      <a:pt x="1" y="62"/>
                    </a:lnTo>
                    <a:cubicBezTo>
                      <a:pt x="1" y="19391"/>
                      <a:pt x="5" y="37676"/>
                      <a:pt x="5" y="53688"/>
                    </a:cubicBezTo>
                    <a:lnTo>
                      <a:pt x="5" y="53744"/>
                    </a:lnTo>
                    <a:lnTo>
                      <a:pt x="57" y="53744"/>
                    </a:lnTo>
                    <a:cubicBezTo>
                      <a:pt x="40966" y="53710"/>
                      <a:pt x="68520" y="53692"/>
                      <a:pt x="68978" y="53692"/>
                    </a:cubicBezTo>
                    <a:cubicBezTo>
                      <a:pt x="68520" y="53688"/>
                      <a:pt x="40990" y="53671"/>
                      <a:pt x="110" y="53639"/>
                    </a:cubicBezTo>
                    <a:lnTo>
                      <a:pt x="110" y="53639"/>
                    </a:lnTo>
                    <a:cubicBezTo>
                      <a:pt x="114" y="37655"/>
                      <a:pt x="114" y="19407"/>
                      <a:pt x="118" y="118"/>
                    </a:cubicBezTo>
                    <a:lnTo>
                      <a:pt x="118" y="118"/>
                    </a:lnTo>
                    <a:cubicBezTo>
                      <a:pt x="25637" y="114"/>
                      <a:pt x="49338" y="110"/>
                      <a:pt x="68928" y="110"/>
                    </a:cubicBezTo>
                    <a:lnTo>
                      <a:pt x="68930" y="110"/>
                    </a:lnTo>
                    <a:cubicBezTo>
                      <a:pt x="68961" y="32457"/>
                      <a:pt x="68978" y="53290"/>
                      <a:pt x="68978" y="53692"/>
                    </a:cubicBezTo>
                    <a:cubicBezTo>
                      <a:pt x="68978" y="53290"/>
                      <a:pt x="69000" y="32436"/>
                      <a:pt x="69026" y="62"/>
                    </a:cubicBezTo>
                    <a:lnTo>
                      <a:pt x="69026" y="14"/>
                    </a:lnTo>
                    <a:lnTo>
                      <a:pt x="68978" y="14"/>
                    </a:lnTo>
                    <a:cubicBezTo>
                      <a:pt x="49365" y="9"/>
                      <a:pt x="25627" y="5"/>
                      <a:pt x="6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43;p26">
                <a:extLst>
                  <a:ext uri="{FF2B5EF4-FFF2-40B4-BE49-F238E27FC236}">
                    <a16:creationId xmlns:a16="http://schemas.microsoft.com/office/drawing/2014/main" id="{C67439B4-F1B5-C0AA-3758-C4EE533208B6}"/>
                  </a:ext>
                </a:extLst>
              </p:cNvPr>
              <p:cNvSpPr/>
              <p:nvPr/>
            </p:nvSpPr>
            <p:spPr>
              <a:xfrm>
                <a:off x="5574260" y="2190926"/>
                <a:ext cx="5265" cy="11426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044" extrusionOk="0">
                    <a:moveTo>
                      <a:pt x="63" y="1"/>
                    </a:moveTo>
                    <a:cubicBezTo>
                      <a:pt x="27" y="1"/>
                      <a:pt x="1" y="5831"/>
                      <a:pt x="1" y="13024"/>
                    </a:cubicBezTo>
                    <a:cubicBezTo>
                      <a:pt x="1" y="20213"/>
                      <a:pt x="27" y="26043"/>
                      <a:pt x="63" y="26043"/>
                    </a:cubicBezTo>
                    <a:cubicBezTo>
                      <a:pt x="93" y="26043"/>
                      <a:pt x="119" y="20213"/>
                      <a:pt x="119" y="13024"/>
                    </a:cubicBezTo>
                    <a:cubicBezTo>
                      <a:pt x="119" y="5831"/>
                      <a:pt x="93" y="1"/>
                      <a:pt x="6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44;p26">
                <a:extLst>
                  <a:ext uri="{FF2B5EF4-FFF2-40B4-BE49-F238E27FC236}">
                    <a16:creationId xmlns:a16="http://schemas.microsoft.com/office/drawing/2014/main" id="{5F5C7AF9-94A2-D100-37B6-1ED7FB7716BC}"/>
                  </a:ext>
                </a:extLst>
              </p:cNvPr>
              <p:cNvSpPr/>
              <p:nvPr/>
            </p:nvSpPr>
            <p:spPr>
              <a:xfrm>
                <a:off x="6886640" y="2190926"/>
                <a:ext cx="5001" cy="114261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044" extrusionOk="0">
                    <a:moveTo>
                      <a:pt x="57" y="1"/>
                    </a:moveTo>
                    <a:cubicBezTo>
                      <a:pt x="27" y="1"/>
                      <a:pt x="1" y="5831"/>
                      <a:pt x="1" y="13024"/>
                    </a:cubicBezTo>
                    <a:cubicBezTo>
                      <a:pt x="1" y="20213"/>
                      <a:pt x="27" y="26043"/>
                      <a:pt x="57" y="26043"/>
                    </a:cubicBezTo>
                    <a:cubicBezTo>
                      <a:pt x="88" y="26043"/>
                      <a:pt x="114" y="20213"/>
                      <a:pt x="114" y="13024"/>
                    </a:cubicBezTo>
                    <a:cubicBezTo>
                      <a:pt x="114" y="5831"/>
                      <a:pt x="88" y="1"/>
                      <a:pt x="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45;p26">
                <a:extLst>
                  <a:ext uri="{FF2B5EF4-FFF2-40B4-BE49-F238E27FC236}">
                    <a16:creationId xmlns:a16="http://schemas.microsoft.com/office/drawing/2014/main" id="{45E26D7F-2BFD-C86A-F6FB-EF4AE47B9017}"/>
                  </a:ext>
                </a:extLst>
              </p:cNvPr>
              <p:cNvSpPr/>
              <p:nvPr/>
            </p:nvSpPr>
            <p:spPr>
              <a:xfrm>
                <a:off x="6022366" y="1872856"/>
                <a:ext cx="5177" cy="1460691"/>
              </a:xfrm>
              <a:custGeom>
                <a:avLst/>
                <a:gdLst/>
                <a:ahLst/>
                <a:cxnLst/>
                <a:rect l="l" t="t" r="r" b="b"/>
                <a:pathLst>
                  <a:path w="118" h="33294" extrusionOk="0">
                    <a:moveTo>
                      <a:pt x="57" y="1"/>
                    </a:moveTo>
                    <a:cubicBezTo>
                      <a:pt x="27" y="1"/>
                      <a:pt x="0" y="7452"/>
                      <a:pt x="0" y="16647"/>
                    </a:cubicBezTo>
                    <a:cubicBezTo>
                      <a:pt x="0" y="25841"/>
                      <a:pt x="27" y="33293"/>
                      <a:pt x="57" y="33293"/>
                    </a:cubicBezTo>
                    <a:cubicBezTo>
                      <a:pt x="92" y="33293"/>
                      <a:pt x="118" y="25841"/>
                      <a:pt x="118" y="16647"/>
                    </a:cubicBezTo>
                    <a:cubicBezTo>
                      <a:pt x="118" y="7452"/>
                      <a:pt x="92" y="1"/>
                      <a:pt x="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46;p26">
                <a:extLst>
                  <a:ext uri="{FF2B5EF4-FFF2-40B4-BE49-F238E27FC236}">
                    <a16:creationId xmlns:a16="http://schemas.microsoft.com/office/drawing/2014/main" id="{D32B2DA5-78DD-678D-8512-8E9D9768505C}"/>
                  </a:ext>
                </a:extLst>
              </p:cNvPr>
              <p:cNvSpPr/>
              <p:nvPr/>
            </p:nvSpPr>
            <p:spPr>
              <a:xfrm>
                <a:off x="7401651" y="1872856"/>
                <a:ext cx="5177" cy="1460691"/>
              </a:xfrm>
              <a:custGeom>
                <a:avLst/>
                <a:gdLst/>
                <a:ahLst/>
                <a:cxnLst/>
                <a:rect l="l" t="t" r="r" b="b"/>
                <a:pathLst>
                  <a:path w="118" h="33294" extrusionOk="0">
                    <a:moveTo>
                      <a:pt x="57" y="1"/>
                    </a:moveTo>
                    <a:cubicBezTo>
                      <a:pt x="26" y="1"/>
                      <a:pt x="0" y="7452"/>
                      <a:pt x="0" y="16647"/>
                    </a:cubicBezTo>
                    <a:cubicBezTo>
                      <a:pt x="0" y="25841"/>
                      <a:pt x="26" y="33293"/>
                      <a:pt x="57" y="33293"/>
                    </a:cubicBezTo>
                    <a:cubicBezTo>
                      <a:pt x="91" y="33293"/>
                      <a:pt x="118" y="25841"/>
                      <a:pt x="118" y="16647"/>
                    </a:cubicBezTo>
                    <a:cubicBezTo>
                      <a:pt x="118" y="7452"/>
                      <a:pt x="91" y="1"/>
                      <a:pt x="5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47;p26">
                <a:extLst>
                  <a:ext uri="{FF2B5EF4-FFF2-40B4-BE49-F238E27FC236}">
                    <a16:creationId xmlns:a16="http://schemas.microsoft.com/office/drawing/2014/main" id="{5C9FA47B-5E53-C4D5-97A1-90D822B1B319}"/>
                  </a:ext>
                </a:extLst>
              </p:cNvPr>
              <p:cNvSpPr/>
              <p:nvPr/>
            </p:nvSpPr>
            <p:spPr>
              <a:xfrm>
                <a:off x="6415194" y="1647223"/>
                <a:ext cx="5221" cy="1686327"/>
              </a:xfrm>
              <a:custGeom>
                <a:avLst/>
                <a:gdLst/>
                <a:ahLst/>
                <a:cxnLst/>
                <a:rect l="l" t="t" r="r" b="b"/>
                <a:pathLst>
                  <a:path w="119" h="38437" extrusionOk="0">
                    <a:moveTo>
                      <a:pt x="57" y="0"/>
                    </a:moveTo>
                    <a:cubicBezTo>
                      <a:pt x="27" y="0"/>
                      <a:pt x="0" y="8601"/>
                      <a:pt x="0" y="19216"/>
                    </a:cubicBezTo>
                    <a:cubicBezTo>
                      <a:pt x="0" y="29830"/>
                      <a:pt x="27" y="38436"/>
                      <a:pt x="57" y="38436"/>
                    </a:cubicBezTo>
                    <a:cubicBezTo>
                      <a:pt x="93" y="38436"/>
                      <a:pt x="119" y="29830"/>
                      <a:pt x="119" y="19216"/>
                    </a:cubicBezTo>
                    <a:cubicBezTo>
                      <a:pt x="119" y="8601"/>
                      <a:pt x="93" y="0"/>
                      <a:pt x="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48;p26">
                <a:extLst>
                  <a:ext uri="{FF2B5EF4-FFF2-40B4-BE49-F238E27FC236}">
                    <a16:creationId xmlns:a16="http://schemas.microsoft.com/office/drawing/2014/main" id="{CA6347F2-2027-45F2-8A27-3C5F7FFEE75E}"/>
                  </a:ext>
                </a:extLst>
              </p:cNvPr>
              <p:cNvSpPr/>
              <p:nvPr/>
            </p:nvSpPr>
            <p:spPr>
              <a:xfrm>
                <a:off x="6406946" y="1636475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0"/>
                    </a:moveTo>
                    <a:cubicBezTo>
                      <a:pt x="110" y="0"/>
                      <a:pt x="1" y="110"/>
                      <a:pt x="1" y="245"/>
                    </a:cubicBezTo>
                    <a:cubicBezTo>
                      <a:pt x="1" y="377"/>
                      <a:pt x="110" y="486"/>
                      <a:pt x="245" y="486"/>
                    </a:cubicBezTo>
                    <a:cubicBezTo>
                      <a:pt x="381" y="486"/>
                      <a:pt x="490" y="377"/>
                      <a:pt x="490" y="245"/>
                    </a:cubicBezTo>
                    <a:cubicBezTo>
                      <a:pt x="490" y="110"/>
                      <a:pt x="381" y="0"/>
                      <a:pt x="24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49;p26">
                <a:extLst>
                  <a:ext uri="{FF2B5EF4-FFF2-40B4-BE49-F238E27FC236}">
                    <a16:creationId xmlns:a16="http://schemas.microsoft.com/office/drawing/2014/main" id="{46CCD7C6-A805-AC02-2451-487A4F353DF4}"/>
                  </a:ext>
                </a:extLst>
              </p:cNvPr>
              <p:cNvSpPr/>
              <p:nvPr/>
            </p:nvSpPr>
            <p:spPr>
              <a:xfrm>
                <a:off x="4916447" y="2115949"/>
                <a:ext cx="2589355" cy="652691"/>
              </a:xfrm>
              <a:custGeom>
                <a:avLst/>
                <a:gdLst/>
                <a:ahLst/>
                <a:cxnLst/>
                <a:rect l="l" t="t" r="r" b="b"/>
                <a:pathLst>
                  <a:path w="59020" h="14877" extrusionOk="0">
                    <a:moveTo>
                      <a:pt x="33314" y="1"/>
                    </a:moveTo>
                    <a:cubicBezTo>
                      <a:pt x="32852" y="1"/>
                      <a:pt x="32390" y="48"/>
                      <a:pt x="31929" y="142"/>
                    </a:cubicBezTo>
                    <a:cubicBezTo>
                      <a:pt x="31261" y="285"/>
                      <a:pt x="30614" y="535"/>
                      <a:pt x="30011" y="870"/>
                    </a:cubicBezTo>
                    <a:cubicBezTo>
                      <a:pt x="28805" y="1557"/>
                      <a:pt x="27847" y="2558"/>
                      <a:pt x="27061" y="3619"/>
                    </a:cubicBezTo>
                    <a:cubicBezTo>
                      <a:pt x="26266" y="4682"/>
                      <a:pt x="25628" y="5818"/>
                      <a:pt x="25007" y="6927"/>
                    </a:cubicBezTo>
                    <a:cubicBezTo>
                      <a:pt x="24400" y="8042"/>
                      <a:pt x="23766" y="9104"/>
                      <a:pt x="23067" y="10096"/>
                    </a:cubicBezTo>
                    <a:cubicBezTo>
                      <a:pt x="22363" y="11084"/>
                      <a:pt x="21607" y="12006"/>
                      <a:pt x="20741" y="12766"/>
                    </a:cubicBezTo>
                    <a:cubicBezTo>
                      <a:pt x="19881" y="13518"/>
                      <a:pt x="18915" y="14130"/>
                      <a:pt x="17867" y="14392"/>
                    </a:cubicBezTo>
                    <a:cubicBezTo>
                      <a:pt x="17609" y="14475"/>
                      <a:pt x="17342" y="14505"/>
                      <a:pt x="17084" y="14545"/>
                    </a:cubicBezTo>
                    <a:cubicBezTo>
                      <a:pt x="16953" y="14571"/>
                      <a:pt x="16818" y="14563"/>
                      <a:pt x="16687" y="14567"/>
                    </a:cubicBezTo>
                    <a:cubicBezTo>
                      <a:pt x="16581" y="14571"/>
                      <a:pt x="16475" y="14577"/>
                      <a:pt x="16371" y="14577"/>
                    </a:cubicBezTo>
                    <a:cubicBezTo>
                      <a:pt x="16346" y="14577"/>
                      <a:pt x="16322" y="14576"/>
                      <a:pt x="16298" y="14576"/>
                    </a:cubicBezTo>
                    <a:cubicBezTo>
                      <a:pt x="15773" y="14554"/>
                      <a:pt x="15267" y="14453"/>
                      <a:pt x="14781" y="14305"/>
                    </a:cubicBezTo>
                    <a:cubicBezTo>
                      <a:pt x="13811" y="13995"/>
                      <a:pt x="12950" y="13483"/>
                      <a:pt x="12155" y="12950"/>
                    </a:cubicBezTo>
                    <a:cubicBezTo>
                      <a:pt x="11364" y="12417"/>
                      <a:pt x="10630" y="11853"/>
                      <a:pt x="9908" y="11342"/>
                    </a:cubicBezTo>
                    <a:cubicBezTo>
                      <a:pt x="9188" y="10830"/>
                      <a:pt x="8466" y="10368"/>
                      <a:pt x="7723" y="10048"/>
                    </a:cubicBezTo>
                    <a:cubicBezTo>
                      <a:pt x="6989" y="9725"/>
                      <a:pt x="6247" y="9523"/>
                      <a:pt x="5533" y="9458"/>
                    </a:cubicBezTo>
                    <a:cubicBezTo>
                      <a:pt x="5331" y="9439"/>
                      <a:pt x="5131" y="9430"/>
                      <a:pt x="4936" y="9430"/>
                    </a:cubicBezTo>
                    <a:cubicBezTo>
                      <a:pt x="4448" y="9430"/>
                      <a:pt x="3985" y="9489"/>
                      <a:pt x="3567" y="9611"/>
                    </a:cubicBezTo>
                    <a:cubicBezTo>
                      <a:pt x="3419" y="9642"/>
                      <a:pt x="3284" y="9712"/>
                      <a:pt x="3143" y="9755"/>
                    </a:cubicBezTo>
                    <a:cubicBezTo>
                      <a:pt x="3008" y="9812"/>
                      <a:pt x="2868" y="9847"/>
                      <a:pt x="2750" y="9922"/>
                    </a:cubicBezTo>
                    <a:cubicBezTo>
                      <a:pt x="2510" y="10057"/>
                      <a:pt x="2261" y="10158"/>
                      <a:pt x="2068" y="10319"/>
                    </a:cubicBezTo>
                    <a:cubicBezTo>
                      <a:pt x="1644" y="10590"/>
                      <a:pt x="1334" y="10909"/>
                      <a:pt x="1055" y="11167"/>
                    </a:cubicBezTo>
                    <a:cubicBezTo>
                      <a:pt x="932" y="11316"/>
                      <a:pt x="814" y="11447"/>
                      <a:pt x="709" y="11569"/>
                    </a:cubicBezTo>
                    <a:cubicBezTo>
                      <a:pt x="609" y="11695"/>
                      <a:pt x="508" y="11800"/>
                      <a:pt x="438" y="11915"/>
                    </a:cubicBezTo>
                    <a:cubicBezTo>
                      <a:pt x="294" y="12129"/>
                      <a:pt x="184" y="12290"/>
                      <a:pt x="111" y="12403"/>
                    </a:cubicBezTo>
                    <a:cubicBezTo>
                      <a:pt x="36" y="12518"/>
                      <a:pt x="1" y="12574"/>
                      <a:pt x="6" y="12579"/>
                    </a:cubicBezTo>
                    <a:cubicBezTo>
                      <a:pt x="6" y="12579"/>
                      <a:pt x="6" y="12579"/>
                      <a:pt x="7" y="12579"/>
                    </a:cubicBezTo>
                    <a:cubicBezTo>
                      <a:pt x="14" y="12579"/>
                      <a:pt x="61" y="12526"/>
                      <a:pt x="137" y="12425"/>
                    </a:cubicBezTo>
                    <a:cubicBezTo>
                      <a:pt x="220" y="12316"/>
                      <a:pt x="337" y="12159"/>
                      <a:pt x="495" y="11958"/>
                    </a:cubicBezTo>
                    <a:cubicBezTo>
                      <a:pt x="569" y="11849"/>
                      <a:pt x="670" y="11744"/>
                      <a:pt x="779" y="11626"/>
                    </a:cubicBezTo>
                    <a:cubicBezTo>
                      <a:pt x="884" y="11508"/>
                      <a:pt x="1002" y="11381"/>
                      <a:pt x="1128" y="11241"/>
                    </a:cubicBezTo>
                    <a:cubicBezTo>
                      <a:pt x="1413" y="10992"/>
                      <a:pt x="1723" y="10691"/>
                      <a:pt x="2143" y="10433"/>
                    </a:cubicBezTo>
                    <a:cubicBezTo>
                      <a:pt x="2334" y="10280"/>
                      <a:pt x="2580" y="10188"/>
                      <a:pt x="2816" y="10057"/>
                    </a:cubicBezTo>
                    <a:cubicBezTo>
                      <a:pt x="2929" y="9991"/>
                      <a:pt x="3069" y="9961"/>
                      <a:pt x="3200" y="9908"/>
                    </a:cubicBezTo>
                    <a:cubicBezTo>
                      <a:pt x="3336" y="9864"/>
                      <a:pt x="3462" y="9799"/>
                      <a:pt x="3611" y="9773"/>
                    </a:cubicBezTo>
                    <a:cubicBezTo>
                      <a:pt x="3999" y="9668"/>
                      <a:pt x="4425" y="9617"/>
                      <a:pt x="4875" y="9617"/>
                    </a:cubicBezTo>
                    <a:cubicBezTo>
                      <a:pt x="5085" y="9617"/>
                      <a:pt x="5299" y="9628"/>
                      <a:pt x="5517" y="9650"/>
                    </a:cubicBezTo>
                    <a:cubicBezTo>
                      <a:pt x="6198" y="9725"/>
                      <a:pt x="6919" y="9930"/>
                      <a:pt x="7636" y="10253"/>
                    </a:cubicBezTo>
                    <a:cubicBezTo>
                      <a:pt x="8353" y="10572"/>
                      <a:pt x="9052" y="11027"/>
                      <a:pt x="9764" y="11542"/>
                    </a:cubicBezTo>
                    <a:cubicBezTo>
                      <a:pt x="10477" y="12058"/>
                      <a:pt x="11207" y="12627"/>
                      <a:pt x="12006" y="13177"/>
                    </a:cubicBezTo>
                    <a:cubicBezTo>
                      <a:pt x="12806" y="13719"/>
                      <a:pt x="13684" y="14253"/>
                      <a:pt x="14694" y="14580"/>
                    </a:cubicBezTo>
                    <a:cubicBezTo>
                      <a:pt x="15200" y="14737"/>
                      <a:pt x="15733" y="14851"/>
                      <a:pt x="16284" y="14872"/>
                    </a:cubicBezTo>
                    <a:cubicBezTo>
                      <a:pt x="16326" y="14875"/>
                      <a:pt x="16369" y="14876"/>
                      <a:pt x="16412" y="14876"/>
                    </a:cubicBezTo>
                    <a:cubicBezTo>
                      <a:pt x="16507" y="14876"/>
                      <a:pt x="16603" y="14871"/>
                      <a:pt x="16699" y="14868"/>
                    </a:cubicBezTo>
                    <a:cubicBezTo>
                      <a:pt x="16835" y="14864"/>
                      <a:pt x="16975" y="14872"/>
                      <a:pt x="17115" y="14846"/>
                    </a:cubicBezTo>
                    <a:cubicBezTo>
                      <a:pt x="17390" y="14807"/>
                      <a:pt x="17674" y="14777"/>
                      <a:pt x="17945" y="14689"/>
                    </a:cubicBezTo>
                    <a:cubicBezTo>
                      <a:pt x="18500" y="14563"/>
                      <a:pt x="19025" y="14318"/>
                      <a:pt x="19531" y="14039"/>
                    </a:cubicBezTo>
                    <a:cubicBezTo>
                      <a:pt x="19781" y="13885"/>
                      <a:pt x="20033" y="13741"/>
                      <a:pt x="20265" y="13557"/>
                    </a:cubicBezTo>
                    <a:cubicBezTo>
                      <a:pt x="20505" y="13391"/>
                      <a:pt x="20729" y="13200"/>
                      <a:pt x="20956" y="13007"/>
                    </a:cubicBezTo>
                    <a:cubicBezTo>
                      <a:pt x="21852" y="12229"/>
                      <a:pt x="22625" y="11290"/>
                      <a:pt x="23343" y="10293"/>
                    </a:cubicBezTo>
                    <a:cubicBezTo>
                      <a:pt x="24051" y="9287"/>
                      <a:pt x="24697" y="8208"/>
                      <a:pt x="25309" y="7094"/>
                    </a:cubicBezTo>
                    <a:cubicBezTo>
                      <a:pt x="25929" y="5989"/>
                      <a:pt x="26562" y="4865"/>
                      <a:pt x="27341" y="3825"/>
                    </a:cubicBezTo>
                    <a:cubicBezTo>
                      <a:pt x="28109" y="2790"/>
                      <a:pt x="29041" y="1828"/>
                      <a:pt x="30186" y="1177"/>
                    </a:cubicBezTo>
                    <a:cubicBezTo>
                      <a:pt x="30754" y="854"/>
                      <a:pt x="31370" y="622"/>
                      <a:pt x="32004" y="487"/>
                    </a:cubicBezTo>
                    <a:cubicBezTo>
                      <a:pt x="32439" y="396"/>
                      <a:pt x="32886" y="349"/>
                      <a:pt x="33328" y="349"/>
                    </a:cubicBezTo>
                    <a:cubicBezTo>
                      <a:pt x="33526" y="349"/>
                      <a:pt x="33723" y="358"/>
                      <a:pt x="33918" y="377"/>
                    </a:cubicBezTo>
                    <a:cubicBezTo>
                      <a:pt x="34551" y="438"/>
                      <a:pt x="35163" y="622"/>
                      <a:pt x="35719" y="906"/>
                    </a:cubicBezTo>
                    <a:cubicBezTo>
                      <a:pt x="36278" y="1185"/>
                      <a:pt x="36780" y="1566"/>
                      <a:pt x="37234" y="1990"/>
                    </a:cubicBezTo>
                    <a:cubicBezTo>
                      <a:pt x="38139" y="2851"/>
                      <a:pt x="38847" y="3873"/>
                      <a:pt x="39495" y="4900"/>
                    </a:cubicBezTo>
                    <a:cubicBezTo>
                      <a:pt x="40136" y="5931"/>
                      <a:pt x="40713" y="6980"/>
                      <a:pt x="41334" y="7976"/>
                    </a:cubicBezTo>
                    <a:cubicBezTo>
                      <a:pt x="41972" y="8956"/>
                      <a:pt x="42527" y="9934"/>
                      <a:pt x="43065" y="10905"/>
                    </a:cubicBezTo>
                    <a:cubicBezTo>
                      <a:pt x="43331" y="11385"/>
                      <a:pt x="43611" y="11862"/>
                      <a:pt x="43921" y="12312"/>
                    </a:cubicBezTo>
                    <a:cubicBezTo>
                      <a:pt x="44231" y="12762"/>
                      <a:pt x="44608" y="13168"/>
                      <a:pt x="45044" y="13483"/>
                    </a:cubicBezTo>
                    <a:cubicBezTo>
                      <a:pt x="45481" y="13797"/>
                      <a:pt x="45984" y="14007"/>
                      <a:pt x="46482" y="14117"/>
                    </a:cubicBezTo>
                    <a:cubicBezTo>
                      <a:pt x="46984" y="14243"/>
                      <a:pt x="47482" y="14279"/>
                      <a:pt x="47972" y="14301"/>
                    </a:cubicBezTo>
                    <a:cubicBezTo>
                      <a:pt x="48081" y="14306"/>
                      <a:pt x="48190" y="14309"/>
                      <a:pt x="48298" y="14309"/>
                    </a:cubicBezTo>
                    <a:cubicBezTo>
                      <a:pt x="49159" y="14309"/>
                      <a:pt x="49997" y="14144"/>
                      <a:pt x="50734" y="13837"/>
                    </a:cubicBezTo>
                    <a:cubicBezTo>
                      <a:pt x="51153" y="13666"/>
                      <a:pt x="51534" y="13444"/>
                      <a:pt x="51888" y="13208"/>
                    </a:cubicBezTo>
                    <a:cubicBezTo>
                      <a:pt x="52233" y="12958"/>
                      <a:pt x="52561" y="12696"/>
                      <a:pt x="52845" y="12417"/>
                    </a:cubicBezTo>
                    <a:cubicBezTo>
                      <a:pt x="53430" y="11857"/>
                      <a:pt x="53898" y="11263"/>
                      <a:pt x="54322" y="10703"/>
                    </a:cubicBezTo>
                    <a:cubicBezTo>
                      <a:pt x="55157" y="9572"/>
                      <a:pt x="55825" y="8567"/>
                      <a:pt x="56494" y="7845"/>
                    </a:cubicBezTo>
                    <a:cubicBezTo>
                      <a:pt x="57150" y="7120"/>
                      <a:pt x="57801" y="6697"/>
                      <a:pt x="58273" y="6495"/>
                    </a:cubicBezTo>
                    <a:cubicBezTo>
                      <a:pt x="58509" y="6399"/>
                      <a:pt x="58697" y="6334"/>
                      <a:pt x="58828" y="6308"/>
                    </a:cubicBezTo>
                    <a:cubicBezTo>
                      <a:pt x="58955" y="6272"/>
                      <a:pt x="59020" y="6251"/>
                      <a:pt x="59020" y="6242"/>
                    </a:cubicBezTo>
                    <a:cubicBezTo>
                      <a:pt x="59019" y="6241"/>
                      <a:pt x="59017" y="6241"/>
                      <a:pt x="59013" y="6241"/>
                    </a:cubicBezTo>
                    <a:cubicBezTo>
                      <a:pt x="58993" y="6241"/>
                      <a:pt x="58929" y="6250"/>
                      <a:pt x="58819" y="6272"/>
                    </a:cubicBezTo>
                    <a:cubicBezTo>
                      <a:pt x="58683" y="6290"/>
                      <a:pt x="58491" y="6342"/>
                      <a:pt x="58247" y="6429"/>
                    </a:cubicBezTo>
                    <a:cubicBezTo>
                      <a:pt x="57757" y="6613"/>
                      <a:pt x="57075" y="7028"/>
                      <a:pt x="56393" y="7754"/>
                    </a:cubicBezTo>
                    <a:cubicBezTo>
                      <a:pt x="55699" y="8470"/>
                      <a:pt x="55012" y="9476"/>
                      <a:pt x="54165" y="10586"/>
                    </a:cubicBezTo>
                    <a:cubicBezTo>
                      <a:pt x="53737" y="11136"/>
                      <a:pt x="53269" y="11718"/>
                      <a:pt x="52692" y="12256"/>
                    </a:cubicBezTo>
                    <a:cubicBezTo>
                      <a:pt x="52408" y="12526"/>
                      <a:pt x="52089" y="12775"/>
                      <a:pt x="51752" y="13011"/>
                    </a:cubicBezTo>
                    <a:cubicBezTo>
                      <a:pt x="51407" y="13238"/>
                      <a:pt x="51040" y="13448"/>
                      <a:pt x="50638" y="13610"/>
                    </a:cubicBezTo>
                    <a:cubicBezTo>
                      <a:pt x="49935" y="13890"/>
                      <a:pt x="49147" y="14042"/>
                      <a:pt x="48323" y="14042"/>
                    </a:cubicBezTo>
                    <a:cubicBezTo>
                      <a:pt x="48210" y="14042"/>
                      <a:pt x="48095" y="14039"/>
                      <a:pt x="47981" y="14033"/>
                    </a:cubicBezTo>
                    <a:cubicBezTo>
                      <a:pt x="47509" y="14007"/>
                      <a:pt x="47024" y="13968"/>
                      <a:pt x="46552" y="13841"/>
                    </a:cubicBezTo>
                    <a:cubicBezTo>
                      <a:pt x="46076" y="13737"/>
                      <a:pt x="45617" y="13540"/>
                      <a:pt x="45215" y="13247"/>
                    </a:cubicBezTo>
                    <a:cubicBezTo>
                      <a:pt x="44393" y="12666"/>
                      <a:pt x="43868" y="11709"/>
                      <a:pt x="43331" y="10752"/>
                    </a:cubicBezTo>
                    <a:cubicBezTo>
                      <a:pt x="42807" y="9786"/>
                      <a:pt x="42238" y="8785"/>
                      <a:pt x="41609" y="7802"/>
                    </a:cubicBezTo>
                    <a:cubicBezTo>
                      <a:pt x="40998" y="6818"/>
                      <a:pt x="40425" y="5765"/>
                      <a:pt x="39778" y="4725"/>
                    </a:cubicBezTo>
                    <a:cubicBezTo>
                      <a:pt x="39127" y="3686"/>
                      <a:pt x="38410" y="2637"/>
                      <a:pt x="37470" y="1741"/>
                    </a:cubicBezTo>
                    <a:cubicBezTo>
                      <a:pt x="36998" y="1299"/>
                      <a:pt x="36470" y="897"/>
                      <a:pt x="35876" y="596"/>
                    </a:cubicBezTo>
                    <a:cubicBezTo>
                      <a:pt x="35281" y="294"/>
                      <a:pt x="34630" y="93"/>
                      <a:pt x="33953" y="31"/>
                    </a:cubicBezTo>
                    <a:cubicBezTo>
                      <a:pt x="33740" y="11"/>
                      <a:pt x="33527" y="1"/>
                      <a:pt x="3331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0;p26">
                <a:extLst>
                  <a:ext uri="{FF2B5EF4-FFF2-40B4-BE49-F238E27FC236}">
                    <a16:creationId xmlns:a16="http://schemas.microsoft.com/office/drawing/2014/main" id="{6390AD61-E843-D007-B658-A03F7B0F5BA9}"/>
                  </a:ext>
                </a:extLst>
              </p:cNvPr>
              <p:cNvSpPr/>
              <p:nvPr/>
            </p:nvSpPr>
            <p:spPr>
              <a:xfrm>
                <a:off x="5106104" y="1442255"/>
                <a:ext cx="527304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12019" h="670" extrusionOk="0">
                    <a:moveTo>
                      <a:pt x="0" y="1"/>
                    </a:moveTo>
                    <a:lnTo>
                      <a:pt x="0" y="669"/>
                    </a:lnTo>
                    <a:lnTo>
                      <a:pt x="12019" y="669"/>
                    </a:lnTo>
                    <a:lnTo>
                      <a:pt x="1201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;p26">
                <a:extLst>
                  <a:ext uri="{FF2B5EF4-FFF2-40B4-BE49-F238E27FC236}">
                    <a16:creationId xmlns:a16="http://schemas.microsoft.com/office/drawing/2014/main" id="{5F63A290-EBCB-D01E-372B-4DAB9E49BA07}"/>
                  </a:ext>
                </a:extLst>
              </p:cNvPr>
              <p:cNvSpPr/>
              <p:nvPr/>
            </p:nvSpPr>
            <p:spPr>
              <a:xfrm>
                <a:off x="5106104" y="1510870"/>
                <a:ext cx="260603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670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5940" y="670"/>
                    </a:lnTo>
                    <a:lnTo>
                      <a:pt x="594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2;p26">
                <a:extLst>
                  <a:ext uri="{FF2B5EF4-FFF2-40B4-BE49-F238E27FC236}">
                    <a16:creationId xmlns:a16="http://schemas.microsoft.com/office/drawing/2014/main" id="{47776A15-A5DB-F6BC-00AE-3F50195DD513}"/>
                  </a:ext>
                </a:extLst>
              </p:cNvPr>
              <p:cNvSpPr/>
              <p:nvPr/>
            </p:nvSpPr>
            <p:spPr>
              <a:xfrm>
                <a:off x="4741999" y="986350"/>
                <a:ext cx="3028454" cy="191920"/>
              </a:xfrm>
              <a:custGeom>
                <a:avLst/>
                <a:gdLst/>
                <a:ahLst/>
                <a:cxnLst/>
                <a:rect l="l" t="t" r="r" b="b"/>
                <a:pathLst>
                  <a:path w="69001" h="4375" extrusionOk="0">
                    <a:moveTo>
                      <a:pt x="79" y="0"/>
                    </a:moveTo>
                    <a:cubicBezTo>
                      <a:pt x="35" y="0"/>
                      <a:pt x="1" y="36"/>
                      <a:pt x="1" y="79"/>
                    </a:cubicBezTo>
                    <a:lnTo>
                      <a:pt x="1" y="4375"/>
                    </a:lnTo>
                    <a:lnTo>
                      <a:pt x="69000" y="4375"/>
                    </a:lnTo>
                    <a:lnTo>
                      <a:pt x="69000" y="79"/>
                    </a:lnTo>
                    <a:cubicBezTo>
                      <a:pt x="69000" y="36"/>
                      <a:pt x="68966" y="0"/>
                      <a:pt x="6892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3;p26">
                <a:extLst>
                  <a:ext uri="{FF2B5EF4-FFF2-40B4-BE49-F238E27FC236}">
                    <a16:creationId xmlns:a16="http://schemas.microsoft.com/office/drawing/2014/main" id="{6DD04D1A-CC8D-CFA2-021A-A08ACFE37B61}"/>
                  </a:ext>
                </a:extLst>
              </p:cNvPr>
              <p:cNvSpPr/>
              <p:nvPr/>
            </p:nvSpPr>
            <p:spPr>
              <a:xfrm>
                <a:off x="4857439" y="1065308"/>
                <a:ext cx="41460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1" extrusionOk="0">
                    <a:moveTo>
                      <a:pt x="472" y="1"/>
                    </a:moveTo>
                    <a:cubicBezTo>
                      <a:pt x="214" y="1"/>
                      <a:pt x="0" y="211"/>
                      <a:pt x="0" y="473"/>
                    </a:cubicBezTo>
                    <a:cubicBezTo>
                      <a:pt x="0" y="731"/>
                      <a:pt x="214" y="941"/>
                      <a:pt x="472" y="941"/>
                    </a:cubicBezTo>
                    <a:cubicBezTo>
                      <a:pt x="734" y="941"/>
                      <a:pt x="944" y="731"/>
                      <a:pt x="944" y="473"/>
                    </a:cubicBezTo>
                    <a:cubicBezTo>
                      <a:pt x="944" y="211"/>
                      <a:pt x="734" y="1"/>
                      <a:pt x="472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4;p26">
                <a:extLst>
                  <a:ext uri="{FF2B5EF4-FFF2-40B4-BE49-F238E27FC236}">
                    <a16:creationId xmlns:a16="http://schemas.microsoft.com/office/drawing/2014/main" id="{F3856BA1-7C9A-7301-7D7B-7AB83C679EED}"/>
                  </a:ext>
                </a:extLst>
              </p:cNvPr>
              <p:cNvSpPr/>
              <p:nvPr/>
            </p:nvSpPr>
            <p:spPr>
              <a:xfrm>
                <a:off x="4947727" y="1065308"/>
                <a:ext cx="41240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0" h="941" extrusionOk="0">
                    <a:moveTo>
                      <a:pt x="468" y="1"/>
                    </a:moveTo>
                    <a:cubicBezTo>
                      <a:pt x="211" y="1"/>
                      <a:pt x="1" y="211"/>
                      <a:pt x="1" y="473"/>
                    </a:cubicBezTo>
                    <a:cubicBezTo>
                      <a:pt x="1" y="731"/>
                      <a:pt x="211" y="941"/>
                      <a:pt x="468" y="941"/>
                    </a:cubicBezTo>
                    <a:cubicBezTo>
                      <a:pt x="730" y="941"/>
                      <a:pt x="940" y="731"/>
                      <a:pt x="940" y="473"/>
                    </a:cubicBezTo>
                    <a:cubicBezTo>
                      <a:pt x="940" y="211"/>
                      <a:pt x="730" y="1"/>
                      <a:pt x="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5;p26">
                <a:extLst>
                  <a:ext uri="{FF2B5EF4-FFF2-40B4-BE49-F238E27FC236}">
                    <a16:creationId xmlns:a16="http://schemas.microsoft.com/office/drawing/2014/main" id="{FF0FD705-98E4-23A2-5087-0641B06B9BED}"/>
                  </a:ext>
                </a:extLst>
              </p:cNvPr>
              <p:cNvSpPr/>
              <p:nvPr/>
            </p:nvSpPr>
            <p:spPr>
              <a:xfrm>
                <a:off x="5037840" y="1065308"/>
                <a:ext cx="41284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941" extrusionOk="0">
                    <a:moveTo>
                      <a:pt x="468" y="1"/>
                    </a:moveTo>
                    <a:cubicBezTo>
                      <a:pt x="210" y="1"/>
                      <a:pt x="1" y="211"/>
                      <a:pt x="1" y="473"/>
                    </a:cubicBezTo>
                    <a:cubicBezTo>
                      <a:pt x="1" y="731"/>
                      <a:pt x="210" y="941"/>
                      <a:pt x="468" y="941"/>
                    </a:cubicBezTo>
                    <a:cubicBezTo>
                      <a:pt x="731" y="941"/>
                      <a:pt x="940" y="731"/>
                      <a:pt x="940" y="473"/>
                    </a:cubicBezTo>
                    <a:cubicBezTo>
                      <a:pt x="940" y="211"/>
                      <a:pt x="731" y="1"/>
                      <a:pt x="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6;p26">
                <a:extLst>
                  <a:ext uri="{FF2B5EF4-FFF2-40B4-BE49-F238E27FC236}">
                    <a16:creationId xmlns:a16="http://schemas.microsoft.com/office/drawing/2014/main" id="{B100AB9B-792A-2FD9-2FC4-788ABECFF916}"/>
                  </a:ext>
                </a:extLst>
              </p:cNvPr>
              <p:cNvSpPr/>
              <p:nvPr/>
            </p:nvSpPr>
            <p:spPr>
              <a:xfrm>
                <a:off x="5988347" y="1835302"/>
                <a:ext cx="75197" cy="7519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714" extrusionOk="0">
                    <a:moveTo>
                      <a:pt x="857" y="57"/>
                    </a:moveTo>
                    <a:cubicBezTo>
                      <a:pt x="1299" y="57"/>
                      <a:pt x="1662" y="415"/>
                      <a:pt x="1662" y="857"/>
                    </a:cubicBezTo>
                    <a:cubicBezTo>
                      <a:pt x="1662" y="1299"/>
                      <a:pt x="1299" y="1661"/>
                      <a:pt x="857" y="1661"/>
                    </a:cubicBezTo>
                    <a:cubicBezTo>
                      <a:pt x="415" y="1661"/>
                      <a:pt x="57" y="1299"/>
                      <a:pt x="57" y="857"/>
                    </a:cubicBezTo>
                    <a:cubicBezTo>
                      <a:pt x="57" y="415"/>
                      <a:pt x="415" y="57"/>
                      <a:pt x="857" y="57"/>
                    </a:cubicBezTo>
                    <a:close/>
                    <a:moveTo>
                      <a:pt x="857" y="0"/>
                    </a:moveTo>
                    <a:cubicBezTo>
                      <a:pt x="385" y="0"/>
                      <a:pt x="0" y="385"/>
                      <a:pt x="0" y="857"/>
                    </a:cubicBezTo>
                    <a:cubicBezTo>
                      <a:pt x="0" y="1333"/>
                      <a:pt x="385" y="1714"/>
                      <a:pt x="857" y="1714"/>
                    </a:cubicBezTo>
                    <a:cubicBezTo>
                      <a:pt x="1329" y="1714"/>
                      <a:pt x="1714" y="1333"/>
                      <a:pt x="1714" y="857"/>
                    </a:cubicBezTo>
                    <a:cubicBezTo>
                      <a:pt x="1714" y="385"/>
                      <a:pt x="1329" y="0"/>
                      <a:pt x="8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" name="Google Shape;157;p26">
              <a:extLst>
                <a:ext uri="{FF2B5EF4-FFF2-40B4-BE49-F238E27FC236}">
                  <a16:creationId xmlns:a16="http://schemas.microsoft.com/office/drawing/2014/main" id="{461534AA-A550-B371-7776-F76ED3E958BF}"/>
                </a:ext>
              </a:extLst>
            </p:cNvPr>
            <p:cNvSpPr/>
            <p:nvPr/>
          </p:nvSpPr>
          <p:spPr>
            <a:xfrm>
              <a:off x="5989825" y="1384119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" name="Google Shape;158;p26">
              <a:extLst>
                <a:ext uri="{FF2B5EF4-FFF2-40B4-BE49-F238E27FC236}">
                  <a16:creationId xmlns:a16="http://schemas.microsoft.com/office/drawing/2014/main" id="{60210A1F-D0CD-EDA1-078C-618EF6FFB029}"/>
                </a:ext>
              </a:extLst>
            </p:cNvPr>
            <p:cNvGrpSpPr/>
            <p:nvPr/>
          </p:nvGrpSpPr>
          <p:grpSpPr>
            <a:xfrm>
              <a:off x="3551493" y="2697040"/>
              <a:ext cx="1286978" cy="391497"/>
              <a:chOff x="3551493" y="2562740"/>
              <a:chExt cx="1286978" cy="391497"/>
            </a:xfrm>
          </p:grpSpPr>
          <p:sp>
            <p:nvSpPr>
              <p:cNvPr id="121" name="Google Shape;159;p26">
                <a:extLst>
                  <a:ext uri="{FF2B5EF4-FFF2-40B4-BE49-F238E27FC236}">
                    <a16:creationId xmlns:a16="http://schemas.microsoft.com/office/drawing/2014/main" id="{2ADE0677-7269-E436-03F2-1FC9092193AB}"/>
                  </a:ext>
                </a:extLst>
              </p:cNvPr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60;p26">
                <a:extLst>
                  <a:ext uri="{FF2B5EF4-FFF2-40B4-BE49-F238E27FC236}">
                    <a16:creationId xmlns:a16="http://schemas.microsoft.com/office/drawing/2014/main" id="{AF4EE0E2-8AF4-EC7B-9F31-415E879E383A}"/>
                  </a:ext>
                </a:extLst>
              </p:cNvPr>
              <p:cNvSpPr/>
              <p:nvPr/>
            </p:nvSpPr>
            <p:spPr>
              <a:xfrm>
                <a:off x="3551493" y="2606065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61;p26">
                <a:extLst>
                  <a:ext uri="{FF2B5EF4-FFF2-40B4-BE49-F238E27FC236}">
                    <a16:creationId xmlns:a16="http://schemas.microsoft.com/office/drawing/2014/main" id="{4CA05E09-3F3F-1CFE-989A-83B63C9E52D1}"/>
                  </a:ext>
                </a:extLst>
              </p:cNvPr>
              <p:cNvSpPr/>
              <p:nvPr/>
            </p:nvSpPr>
            <p:spPr>
              <a:xfrm>
                <a:off x="3714500" y="2671849"/>
                <a:ext cx="170313" cy="151404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451" extrusionOk="0">
                    <a:moveTo>
                      <a:pt x="1942" y="1"/>
                    </a:moveTo>
                    <a:cubicBezTo>
                      <a:pt x="1436" y="1"/>
                      <a:pt x="935" y="222"/>
                      <a:pt x="595" y="646"/>
                    </a:cubicBezTo>
                    <a:cubicBezTo>
                      <a:pt x="1" y="1389"/>
                      <a:pt x="119" y="2473"/>
                      <a:pt x="862" y="3072"/>
                    </a:cubicBezTo>
                    <a:cubicBezTo>
                      <a:pt x="1180" y="3326"/>
                      <a:pt x="1561" y="3450"/>
                      <a:pt x="1940" y="3450"/>
                    </a:cubicBezTo>
                    <a:cubicBezTo>
                      <a:pt x="2445" y="3450"/>
                      <a:pt x="2945" y="3230"/>
                      <a:pt x="3288" y="2804"/>
                    </a:cubicBezTo>
                    <a:cubicBezTo>
                      <a:pt x="3881" y="2062"/>
                      <a:pt x="3764" y="974"/>
                      <a:pt x="3021" y="380"/>
                    </a:cubicBezTo>
                    <a:cubicBezTo>
                      <a:pt x="2703" y="125"/>
                      <a:pt x="2321" y="1"/>
                      <a:pt x="194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62;p26">
                <a:extLst>
                  <a:ext uri="{FF2B5EF4-FFF2-40B4-BE49-F238E27FC236}">
                    <a16:creationId xmlns:a16="http://schemas.microsoft.com/office/drawing/2014/main" id="{C692B15A-7472-FC72-C1C9-97565E23BAA7}"/>
                  </a:ext>
                </a:extLst>
              </p:cNvPr>
              <p:cNvSpPr/>
              <p:nvPr/>
            </p:nvSpPr>
            <p:spPr>
              <a:xfrm>
                <a:off x="3756134" y="2721819"/>
                <a:ext cx="87087" cy="54928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252" extrusionOk="0">
                    <a:moveTo>
                      <a:pt x="1959" y="0"/>
                    </a:moveTo>
                    <a:cubicBezTo>
                      <a:pt x="1912" y="0"/>
                      <a:pt x="1468" y="399"/>
                      <a:pt x="945" y="910"/>
                    </a:cubicBezTo>
                    <a:cubicBezTo>
                      <a:pt x="884" y="971"/>
                      <a:pt x="820" y="1032"/>
                      <a:pt x="760" y="1093"/>
                    </a:cubicBezTo>
                    <a:lnTo>
                      <a:pt x="760" y="1093"/>
                    </a:lnTo>
                    <a:cubicBezTo>
                      <a:pt x="365" y="708"/>
                      <a:pt x="61" y="432"/>
                      <a:pt x="25" y="432"/>
                    </a:cubicBezTo>
                    <a:cubicBezTo>
                      <a:pt x="23" y="432"/>
                      <a:pt x="22" y="432"/>
                      <a:pt x="22" y="433"/>
                    </a:cubicBezTo>
                    <a:cubicBezTo>
                      <a:pt x="1" y="451"/>
                      <a:pt x="302" y="783"/>
                      <a:pt x="721" y="1211"/>
                    </a:cubicBezTo>
                    <a:lnTo>
                      <a:pt x="761" y="1251"/>
                    </a:lnTo>
                    <a:lnTo>
                      <a:pt x="800" y="1211"/>
                    </a:lnTo>
                    <a:cubicBezTo>
                      <a:pt x="875" y="1141"/>
                      <a:pt x="949" y="1068"/>
                      <a:pt x="1028" y="993"/>
                    </a:cubicBezTo>
                    <a:cubicBezTo>
                      <a:pt x="1565" y="469"/>
                      <a:pt x="1984" y="23"/>
                      <a:pt x="1962" y="1"/>
                    </a:cubicBezTo>
                    <a:cubicBezTo>
                      <a:pt x="1962" y="0"/>
                      <a:pt x="1961" y="0"/>
                      <a:pt x="1959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63;p26">
                <a:extLst>
                  <a:ext uri="{FF2B5EF4-FFF2-40B4-BE49-F238E27FC236}">
                    <a16:creationId xmlns:a16="http://schemas.microsoft.com/office/drawing/2014/main" id="{289DDB61-7B8C-C952-FC57-CBA3E97BC316}"/>
                  </a:ext>
                </a:extLst>
              </p:cNvPr>
              <p:cNvSpPr/>
              <p:nvPr/>
            </p:nvSpPr>
            <p:spPr>
              <a:xfrm>
                <a:off x="4012257" y="2708832"/>
                <a:ext cx="705031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16070" h="114" extrusionOk="0">
                    <a:moveTo>
                      <a:pt x="8038" y="0"/>
                    </a:moveTo>
                    <a:cubicBezTo>
                      <a:pt x="3597" y="0"/>
                      <a:pt x="1" y="26"/>
                      <a:pt x="1" y="57"/>
                    </a:cubicBezTo>
                    <a:cubicBezTo>
                      <a:pt x="1" y="87"/>
                      <a:pt x="3597" y="113"/>
                      <a:pt x="8038" y="113"/>
                    </a:cubicBezTo>
                    <a:cubicBezTo>
                      <a:pt x="12473" y="113"/>
                      <a:pt x="16070" y="87"/>
                      <a:pt x="16070" y="57"/>
                    </a:cubicBezTo>
                    <a:cubicBezTo>
                      <a:pt x="16070" y="26"/>
                      <a:pt x="12473" y="0"/>
                      <a:pt x="803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64;p26">
                <a:extLst>
                  <a:ext uri="{FF2B5EF4-FFF2-40B4-BE49-F238E27FC236}">
                    <a16:creationId xmlns:a16="http://schemas.microsoft.com/office/drawing/2014/main" id="{B991ECCB-AEB7-35E6-B2C7-E763D5E70338}"/>
                  </a:ext>
                </a:extLst>
              </p:cNvPr>
              <p:cNvSpPr/>
              <p:nvPr/>
            </p:nvSpPr>
            <p:spPr>
              <a:xfrm>
                <a:off x="4020505" y="2777623"/>
                <a:ext cx="407707" cy="5045"/>
              </a:xfrm>
              <a:custGeom>
                <a:avLst/>
                <a:gdLst/>
                <a:ahLst/>
                <a:cxnLst/>
                <a:rect l="l" t="t" r="r" b="b"/>
                <a:pathLst>
                  <a:path w="9293" h="115" extrusionOk="0">
                    <a:moveTo>
                      <a:pt x="4647" y="0"/>
                    </a:moveTo>
                    <a:cubicBezTo>
                      <a:pt x="2081" y="0"/>
                      <a:pt x="0" y="26"/>
                      <a:pt x="0" y="58"/>
                    </a:cubicBezTo>
                    <a:cubicBezTo>
                      <a:pt x="0" y="88"/>
                      <a:pt x="2081" y="114"/>
                      <a:pt x="4647" y="114"/>
                    </a:cubicBezTo>
                    <a:cubicBezTo>
                      <a:pt x="7211" y="114"/>
                      <a:pt x="9292" y="88"/>
                      <a:pt x="9292" y="58"/>
                    </a:cubicBezTo>
                    <a:cubicBezTo>
                      <a:pt x="9292" y="26"/>
                      <a:pt x="7211" y="0"/>
                      <a:pt x="46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67;p26">
              <a:extLst>
                <a:ext uri="{FF2B5EF4-FFF2-40B4-BE49-F238E27FC236}">
                  <a16:creationId xmlns:a16="http://schemas.microsoft.com/office/drawing/2014/main" id="{B58561F9-B8C0-8403-0644-6218C549A60B}"/>
                </a:ext>
              </a:extLst>
            </p:cNvPr>
            <p:cNvGrpSpPr/>
            <p:nvPr/>
          </p:nvGrpSpPr>
          <p:grpSpPr>
            <a:xfrm>
              <a:off x="5765433" y="3973585"/>
              <a:ext cx="203088" cy="412126"/>
              <a:chOff x="7764635" y="2404362"/>
              <a:chExt cx="353565" cy="717489"/>
            </a:xfrm>
          </p:grpSpPr>
          <p:sp>
            <p:nvSpPr>
              <p:cNvPr id="128" name="Google Shape;168;p26">
                <a:extLst>
                  <a:ext uri="{FF2B5EF4-FFF2-40B4-BE49-F238E27FC236}">
                    <a16:creationId xmlns:a16="http://schemas.microsoft.com/office/drawing/2014/main" id="{9E800F11-7B5C-D2C3-4E3B-B13048E90165}"/>
                  </a:ext>
                </a:extLst>
              </p:cNvPr>
              <p:cNvSpPr/>
              <p:nvPr/>
            </p:nvSpPr>
            <p:spPr>
              <a:xfrm>
                <a:off x="7764635" y="2517069"/>
                <a:ext cx="238359" cy="604782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13785" extrusionOk="0">
                    <a:moveTo>
                      <a:pt x="1893" y="1"/>
                    </a:moveTo>
                    <a:lnTo>
                      <a:pt x="1875" y="9077"/>
                    </a:lnTo>
                    <a:lnTo>
                      <a:pt x="1" y="9073"/>
                    </a:lnTo>
                    <a:lnTo>
                      <a:pt x="1351" y="11429"/>
                    </a:lnTo>
                    <a:lnTo>
                      <a:pt x="2706" y="13784"/>
                    </a:lnTo>
                    <a:lnTo>
                      <a:pt x="4069" y="11433"/>
                    </a:lnTo>
                    <a:lnTo>
                      <a:pt x="5433" y="9081"/>
                    </a:lnTo>
                    <a:lnTo>
                      <a:pt x="3553" y="9081"/>
                    </a:lnTo>
                    <a:lnTo>
                      <a:pt x="3571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69;p26">
                <a:extLst>
                  <a:ext uri="{FF2B5EF4-FFF2-40B4-BE49-F238E27FC236}">
                    <a16:creationId xmlns:a16="http://schemas.microsoft.com/office/drawing/2014/main" id="{C69B5F58-7A87-6774-EEA5-E9D8B9DA9D31}"/>
                  </a:ext>
                </a:extLst>
              </p:cNvPr>
              <p:cNvSpPr/>
              <p:nvPr/>
            </p:nvSpPr>
            <p:spPr>
              <a:xfrm>
                <a:off x="7976141" y="2404362"/>
                <a:ext cx="142059" cy="360456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8216" extrusionOk="0">
                    <a:moveTo>
                      <a:pt x="1128" y="0"/>
                    </a:moveTo>
                    <a:lnTo>
                      <a:pt x="1118" y="5410"/>
                    </a:lnTo>
                    <a:lnTo>
                      <a:pt x="0" y="5410"/>
                    </a:lnTo>
                    <a:lnTo>
                      <a:pt x="804" y="6813"/>
                    </a:lnTo>
                    <a:lnTo>
                      <a:pt x="1612" y="8216"/>
                    </a:lnTo>
                    <a:lnTo>
                      <a:pt x="2425" y="6817"/>
                    </a:lnTo>
                    <a:lnTo>
                      <a:pt x="3238" y="5414"/>
                    </a:lnTo>
                    <a:lnTo>
                      <a:pt x="2120" y="5414"/>
                    </a:lnTo>
                    <a:lnTo>
                      <a:pt x="212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" name="Google Shape;170;p26">
              <a:extLst>
                <a:ext uri="{FF2B5EF4-FFF2-40B4-BE49-F238E27FC236}">
                  <a16:creationId xmlns:a16="http://schemas.microsoft.com/office/drawing/2014/main" id="{D558076A-56B2-0E2D-8F1B-535FFEEBA923}"/>
                </a:ext>
              </a:extLst>
            </p:cNvPr>
            <p:cNvSpPr/>
            <p:nvPr/>
          </p:nvSpPr>
          <p:spPr>
            <a:xfrm>
              <a:off x="4577856" y="957875"/>
              <a:ext cx="238359" cy="604739"/>
            </a:xfrm>
            <a:custGeom>
              <a:avLst/>
              <a:gdLst/>
              <a:ahLst/>
              <a:cxnLst/>
              <a:rect l="l" t="t" r="r" b="b"/>
              <a:pathLst>
                <a:path w="5433" h="13784" extrusionOk="0">
                  <a:moveTo>
                    <a:pt x="2728" y="0"/>
                  </a:moveTo>
                  <a:lnTo>
                    <a:pt x="1364" y="2351"/>
                  </a:lnTo>
                  <a:lnTo>
                    <a:pt x="1" y="4698"/>
                  </a:lnTo>
                  <a:lnTo>
                    <a:pt x="1880" y="4702"/>
                  </a:lnTo>
                  <a:lnTo>
                    <a:pt x="1863" y="13779"/>
                  </a:lnTo>
                  <a:lnTo>
                    <a:pt x="3537" y="13783"/>
                  </a:lnTo>
                  <a:lnTo>
                    <a:pt x="3554" y="4706"/>
                  </a:lnTo>
                  <a:lnTo>
                    <a:pt x="5433" y="4711"/>
                  </a:lnTo>
                  <a:lnTo>
                    <a:pt x="5433" y="4711"/>
                  </a:lnTo>
                  <a:lnTo>
                    <a:pt x="4079" y="2356"/>
                  </a:lnTo>
                  <a:lnTo>
                    <a:pt x="27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1;p26">
              <a:extLst>
                <a:ext uri="{FF2B5EF4-FFF2-40B4-BE49-F238E27FC236}">
                  <a16:creationId xmlns:a16="http://schemas.microsoft.com/office/drawing/2014/main" id="{30869EC9-85E9-C1D9-3475-612265498975}"/>
                </a:ext>
              </a:extLst>
            </p:cNvPr>
            <p:cNvSpPr/>
            <p:nvPr/>
          </p:nvSpPr>
          <p:spPr>
            <a:xfrm>
              <a:off x="4437554" y="1301654"/>
              <a:ext cx="144253" cy="365414"/>
            </a:xfrm>
            <a:custGeom>
              <a:avLst/>
              <a:gdLst/>
              <a:ahLst/>
              <a:cxnLst/>
              <a:rect l="l" t="t" r="r" b="b"/>
              <a:pathLst>
                <a:path w="3288" h="8329" extrusionOk="0">
                  <a:moveTo>
                    <a:pt x="1648" y="0"/>
                  </a:moveTo>
                  <a:lnTo>
                    <a:pt x="827" y="1420"/>
                  </a:lnTo>
                  <a:lnTo>
                    <a:pt x="0" y="2840"/>
                  </a:lnTo>
                  <a:lnTo>
                    <a:pt x="1137" y="2840"/>
                  </a:lnTo>
                  <a:lnTo>
                    <a:pt x="1123" y="8329"/>
                  </a:lnTo>
                  <a:lnTo>
                    <a:pt x="2138" y="8329"/>
                  </a:lnTo>
                  <a:lnTo>
                    <a:pt x="2150" y="2845"/>
                  </a:lnTo>
                  <a:lnTo>
                    <a:pt x="3287" y="2845"/>
                  </a:lnTo>
                  <a:lnTo>
                    <a:pt x="2465" y="1420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172;p26">
              <a:extLst>
                <a:ext uri="{FF2B5EF4-FFF2-40B4-BE49-F238E27FC236}">
                  <a16:creationId xmlns:a16="http://schemas.microsoft.com/office/drawing/2014/main" id="{8139A492-47BC-A2DC-60E0-AF870D5BA4F4}"/>
                </a:ext>
              </a:extLst>
            </p:cNvPr>
            <p:cNvGrpSpPr/>
            <p:nvPr/>
          </p:nvGrpSpPr>
          <p:grpSpPr>
            <a:xfrm>
              <a:off x="8071692" y="3374463"/>
              <a:ext cx="777728" cy="1334382"/>
              <a:chOff x="7825967" y="3240163"/>
              <a:chExt cx="777728" cy="1334382"/>
            </a:xfrm>
          </p:grpSpPr>
          <p:sp>
            <p:nvSpPr>
              <p:cNvPr id="133" name="Google Shape;173;p26">
                <a:extLst>
                  <a:ext uri="{FF2B5EF4-FFF2-40B4-BE49-F238E27FC236}">
                    <a16:creationId xmlns:a16="http://schemas.microsoft.com/office/drawing/2014/main" id="{4621BFFB-41AC-3D06-08F4-570DBB62E268}"/>
                  </a:ext>
                </a:extLst>
              </p:cNvPr>
              <p:cNvSpPr/>
              <p:nvPr/>
            </p:nvSpPr>
            <p:spPr>
              <a:xfrm>
                <a:off x="7825967" y="3240163"/>
                <a:ext cx="777728" cy="1015297"/>
              </a:xfrm>
              <a:custGeom>
                <a:avLst/>
                <a:gdLst/>
                <a:ahLst/>
                <a:cxnLst/>
                <a:rect l="l" t="t" r="r" b="b"/>
                <a:pathLst>
                  <a:path w="17727" h="23142" extrusionOk="0">
                    <a:moveTo>
                      <a:pt x="15489" y="1"/>
                    </a:moveTo>
                    <a:cubicBezTo>
                      <a:pt x="15432" y="1"/>
                      <a:pt x="15375" y="3"/>
                      <a:pt x="15318" y="7"/>
                    </a:cubicBezTo>
                    <a:cubicBezTo>
                      <a:pt x="14405" y="82"/>
                      <a:pt x="13593" y="649"/>
                      <a:pt x="13011" y="1357"/>
                    </a:cubicBezTo>
                    <a:cubicBezTo>
                      <a:pt x="12429" y="2065"/>
                      <a:pt x="12046" y="2908"/>
                      <a:pt x="11647" y="3735"/>
                    </a:cubicBezTo>
                    <a:cubicBezTo>
                      <a:pt x="11250" y="4556"/>
                      <a:pt x="10822" y="5387"/>
                      <a:pt x="10179" y="6042"/>
                    </a:cubicBezTo>
                    <a:cubicBezTo>
                      <a:pt x="10021" y="6204"/>
                      <a:pt x="9812" y="6362"/>
                      <a:pt x="9595" y="6362"/>
                    </a:cubicBezTo>
                    <a:cubicBezTo>
                      <a:pt x="9560" y="6362"/>
                      <a:pt x="9524" y="6358"/>
                      <a:pt x="9489" y="6349"/>
                    </a:cubicBezTo>
                    <a:cubicBezTo>
                      <a:pt x="9235" y="6278"/>
                      <a:pt x="9104" y="5994"/>
                      <a:pt x="9077" y="5732"/>
                    </a:cubicBezTo>
                    <a:cubicBezTo>
                      <a:pt x="9056" y="5470"/>
                      <a:pt x="9099" y="5203"/>
                      <a:pt x="9043" y="4950"/>
                    </a:cubicBezTo>
                    <a:cubicBezTo>
                      <a:pt x="8926" y="4449"/>
                      <a:pt x="8401" y="4138"/>
                      <a:pt x="7885" y="4138"/>
                    </a:cubicBezTo>
                    <a:cubicBezTo>
                      <a:pt x="7767" y="4138"/>
                      <a:pt x="7648" y="4155"/>
                      <a:pt x="7536" y="4189"/>
                    </a:cubicBezTo>
                    <a:cubicBezTo>
                      <a:pt x="6933" y="4373"/>
                      <a:pt x="6508" y="4937"/>
                      <a:pt x="6324" y="5540"/>
                    </a:cubicBezTo>
                    <a:cubicBezTo>
                      <a:pt x="6141" y="6143"/>
                      <a:pt x="6159" y="6785"/>
                      <a:pt x="6176" y="7414"/>
                    </a:cubicBezTo>
                    <a:cubicBezTo>
                      <a:pt x="6211" y="8590"/>
                      <a:pt x="6251" y="9762"/>
                      <a:pt x="6285" y="10937"/>
                    </a:cubicBezTo>
                    <a:cubicBezTo>
                      <a:pt x="6303" y="11567"/>
                      <a:pt x="6259" y="12322"/>
                      <a:pt x="5713" y="12636"/>
                    </a:cubicBezTo>
                    <a:cubicBezTo>
                      <a:pt x="5557" y="12727"/>
                      <a:pt x="5385" y="12764"/>
                      <a:pt x="5207" y="12764"/>
                    </a:cubicBezTo>
                    <a:cubicBezTo>
                      <a:pt x="4931" y="12764"/>
                      <a:pt x="4643" y="12674"/>
                      <a:pt x="4393" y="12554"/>
                    </a:cubicBezTo>
                    <a:cubicBezTo>
                      <a:pt x="3760" y="12248"/>
                      <a:pt x="3222" y="11763"/>
                      <a:pt x="2850" y="11168"/>
                    </a:cubicBezTo>
                    <a:cubicBezTo>
                      <a:pt x="2575" y="10722"/>
                      <a:pt x="2352" y="10181"/>
                      <a:pt x="1872" y="9971"/>
                    </a:cubicBezTo>
                    <a:cubicBezTo>
                      <a:pt x="1749" y="9918"/>
                      <a:pt x="1620" y="9893"/>
                      <a:pt x="1491" y="9893"/>
                    </a:cubicBezTo>
                    <a:cubicBezTo>
                      <a:pt x="1011" y="9893"/>
                      <a:pt x="525" y="10234"/>
                      <a:pt x="293" y="10679"/>
                    </a:cubicBezTo>
                    <a:cubicBezTo>
                      <a:pt x="1" y="11238"/>
                      <a:pt x="89" y="11908"/>
                      <a:pt x="84" y="12541"/>
                    </a:cubicBezTo>
                    <a:cubicBezTo>
                      <a:pt x="45" y="16339"/>
                      <a:pt x="897" y="20543"/>
                      <a:pt x="4253" y="22737"/>
                    </a:cubicBezTo>
                    <a:cubicBezTo>
                      <a:pt x="5087" y="23016"/>
                      <a:pt x="5896" y="23142"/>
                      <a:pt x="6699" y="23142"/>
                    </a:cubicBezTo>
                    <a:cubicBezTo>
                      <a:pt x="7856" y="23142"/>
                      <a:pt x="9000" y="22880"/>
                      <a:pt x="10192" y="22439"/>
                    </a:cubicBezTo>
                    <a:cubicBezTo>
                      <a:pt x="12207" y="21696"/>
                      <a:pt x="13976" y="20341"/>
                      <a:pt x="15340" y="18681"/>
                    </a:cubicBezTo>
                    <a:cubicBezTo>
                      <a:pt x="15733" y="18205"/>
                      <a:pt x="16100" y="17689"/>
                      <a:pt x="16271" y="17099"/>
                    </a:cubicBezTo>
                    <a:cubicBezTo>
                      <a:pt x="16441" y="16509"/>
                      <a:pt x="16393" y="15827"/>
                      <a:pt x="16013" y="15342"/>
                    </a:cubicBezTo>
                    <a:cubicBezTo>
                      <a:pt x="15660" y="14896"/>
                      <a:pt x="15103" y="14708"/>
                      <a:pt x="14524" y="14708"/>
                    </a:cubicBezTo>
                    <a:cubicBezTo>
                      <a:pt x="14152" y="14708"/>
                      <a:pt x="13771" y="14786"/>
                      <a:pt x="13430" y="14923"/>
                    </a:cubicBezTo>
                    <a:cubicBezTo>
                      <a:pt x="12963" y="15111"/>
                      <a:pt x="12530" y="15381"/>
                      <a:pt x="12040" y="15486"/>
                    </a:cubicBezTo>
                    <a:cubicBezTo>
                      <a:pt x="11936" y="15508"/>
                      <a:pt x="11828" y="15519"/>
                      <a:pt x="11719" y="15519"/>
                    </a:cubicBezTo>
                    <a:cubicBezTo>
                      <a:pt x="11316" y="15519"/>
                      <a:pt x="10910" y="15366"/>
                      <a:pt x="10721" y="15018"/>
                    </a:cubicBezTo>
                    <a:cubicBezTo>
                      <a:pt x="10481" y="14582"/>
                      <a:pt x="10695" y="14009"/>
                      <a:pt x="11066" y="13673"/>
                    </a:cubicBezTo>
                    <a:cubicBezTo>
                      <a:pt x="11437" y="13340"/>
                      <a:pt x="11927" y="13179"/>
                      <a:pt x="12395" y="12999"/>
                    </a:cubicBezTo>
                    <a:cubicBezTo>
                      <a:pt x="13692" y="12493"/>
                      <a:pt x="14904" y="11767"/>
                      <a:pt x="15957" y="10853"/>
                    </a:cubicBezTo>
                    <a:cubicBezTo>
                      <a:pt x="16481" y="10399"/>
                      <a:pt x="17010" y="9713"/>
                      <a:pt x="16734" y="9076"/>
                    </a:cubicBezTo>
                    <a:cubicBezTo>
                      <a:pt x="16534" y="8616"/>
                      <a:pt x="15987" y="8411"/>
                      <a:pt x="15489" y="8362"/>
                    </a:cubicBezTo>
                    <a:cubicBezTo>
                      <a:pt x="14991" y="8319"/>
                      <a:pt x="14475" y="8380"/>
                      <a:pt x="13994" y="8237"/>
                    </a:cubicBezTo>
                    <a:cubicBezTo>
                      <a:pt x="13575" y="8105"/>
                      <a:pt x="13159" y="7699"/>
                      <a:pt x="13286" y="7275"/>
                    </a:cubicBezTo>
                    <a:cubicBezTo>
                      <a:pt x="13361" y="7043"/>
                      <a:pt x="13575" y="6881"/>
                      <a:pt x="13771" y="6737"/>
                    </a:cubicBezTo>
                    <a:cubicBezTo>
                      <a:pt x="14868" y="5929"/>
                      <a:pt x="15848" y="4963"/>
                      <a:pt x="16669" y="3874"/>
                    </a:cubicBezTo>
                    <a:cubicBezTo>
                      <a:pt x="17224" y="3144"/>
                      <a:pt x="17726" y="2232"/>
                      <a:pt x="17473" y="1349"/>
                    </a:cubicBezTo>
                    <a:cubicBezTo>
                      <a:pt x="17235" y="521"/>
                      <a:pt x="16351" y="1"/>
                      <a:pt x="15489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4;p26">
                <a:extLst>
                  <a:ext uri="{FF2B5EF4-FFF2-40B4-BE49-F238E27FC236}">
                    <a16:creationId xmlns:a16="http://schemas.microsoft.com/office/drawing/2014/main" id="{2A4C237D-AC7C-9D1B-C594-FE89F4B2F13F}"/>
                  </a:ext>
                </a:extLst>
              </p:cNvPr>
              <p:cNvSpPr/>
              <p:nvPr/>
            </p:nvSpPr>
            <p:spPr>
              <a:xfrm>
                <a:off x="8008869" y="3262319"/>
                <a:ext cx="542308" cy="1312226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29910" extrusionOk="0">
                    <a:moveTo>
                      <a:pt x="12360" y="1"/>
                    </a:moveTo>
                    <a:lnTo>
                      <a:pt x="12360" y="1"/>
                    </a:lnTo>
                    <a:cubicBezTo>
                      <a:pt x="12360" y="1"/>
                      <a:pt x="12334" y="17"/>
                      <a:pt x="12290" y="53"/>
                    </a:cubicBezTo>
                    <a:cubicBezTo>
                      <a:pt x="12246" y="92"/>
                      <a:pt x="12181" y="148"/>
                      <a:pt x="12098" y="219"/>
                    </a:cubicBezTo>
                    <a:cubicBezTo>
                      <a:pt x="11931" y="364"/>
                      <a:pt x="11687" y="577"/>
                      <a:pt x="11377" y="866"/>
                    </a:cubicBezTo>
                    <a:cubicBezTo>
                      <a:pt x="10761" y="1443"/>
                      <a:pt x="9900" y="2316"/>
                      <a:pt x="8973" y="3505"/>
                    </a:cubicBezTo>
                    <a:cubicBezTo>
                      <a:pt x="8506" y="4099"/>
                      <a:pt x="8024" y="4773"/>
                      <a:pt x="7522" y="5503"/>
                    </a:cubicBezTo>
                    <a:cubicBezTo>
                      <a:pt x="7020" y="6232"/>
                      <a:pt x="6491" y="7018"/>
                      <a:pt x="5962" y="7867"/>
                    </a:cubicBezTo>
                    <a:cubicBezTo>
                      <a:pt x="5438" y="8714"/>
                      <a:pt x="4914" y="9619"/>
                      <a:pt x="4446" y="10602"/>
                    </a:cubicBezTo>
                    <a:cubicBezTo>
                      <a:pt x="4210" y="11092"/>
                      <a:pt x="4000" y="11603"/>
                      <a:pt x="3790" y="12123"/>
                    </a:cubicBezTo>
                    <a:cubicBezTo>
                      <a:pt x="3576" y="12643"/>
                      <a:pt x="3367" y="13168"/>
                      <a:pt x="3147" y="13700"/>
                    </a:cubicBezTo>
                    <a:cubicBezTo>
                      <a:pt x="2292" y="15838"/>
                      <a:pt x="1544" y="17905"/>
                      <a:pt x="1028" y="19832"/>
                    </a:cubicBezTo>
                    <a:cubicBezTo>
                      <a:pt x="503" y="21760"/>
                      <a:pt x="211" y="23543"/>
                      <a:pt x="110" y="25046"/>
                    </a:cubicBezTo>
                    <a:cubicBezTo>
                      <a:pt x="1" y="26553"/>
                      <a:pt x="75" y="27777"/>
                      <a:pt x="172" y="28616"/>
                    </a:cubicBezTo>
                    <a:cubicBezTo>
                      <a:pt x="267" y="29455"/>
                      <a:pt x="372" y="29909"/>
                      <a:pt x="372" y="29909"/>
                    </a:cubicBezTo>
                    <a:cubicBezTo>
                      <a:pt x="372" y="29909"/>
                      <a:pt x="372" y="29879"/>
                      <a:pt x="364" y="29822"/>
                    </a:cubicBezTo>
                    <a:cubicBezTo>
                      <a:pt x="355" y="29761"/>
                      <a:pt x="346" y="29683"/>
                      <a:pt x="329" y="29574"/>
                    </a:cubicBezTo>
                    <a:cubicBezTo>
                      <a:pt x="294" y="29354"/>
                      <a:pt x="251" y="29031"/>
                      <a:pt x="206" y="28612"/>
                    </a:cubicBezTo>
                    <a:cubicBezTo>
                      <a:pt x="124" y="27773"/>
                      <a:pt x="63" y="26553"/>
                      <a:pt x="176" y="25050"/>
                    </a:cubicBezTo>
                    <a:cubicBezTo>
                      <a:pt x="289" y="23551"/>
                      <a:pt x="587" y="21777"/>
                      <a:pt x="1112" y="19854"/>
                    </a:cubicBezTo>
                    <a:cubicBezTo>
                      <a:pt x="1636" y="17932"/>
                      <a:pt x="2383" y="15873"/>
                      <a:pt x="3236" y="13736"/>
                    </a:cubicBezTo>
                    <a:cubicBezTo>
                      <a:pt x="3454" y="13202"/>
                      <a:pt x="3668" y="12678"/>
                      <a:pt x="3877" y="12158"/>
                    </a:cubicBezTo>
                    <a:cubicBezTo>
                      <a:pt x="4087" y="11638"/>
                      <a:pt x="4293" y="11131"/>
                      <a:pt x="4529" y="10642"/>
                    </a:cubicBezTo>
                    <a:cubicBezTo>
                      <a:pt x="4992" y="9667"/>
                      <a:pt x="5517" y="8758"/>
                      <a:pt x="6041" y="7910"/>
                    </a:cubicBezTo>
                    <a:cubicBezTo>
                      <a:pt x="6560" y="7067"/>
                      <a:pt x="7090" y="6280"/>
                      <a:pt x="7588" y="5546"/>
                    </a:cubicBezTo>
                    <a:cubicBezTo>
                      <a:pt x="8086" y="4816"/>
                      <a:pt x="8567" y="4144"/>
                      <a:pt x="9025" y="3549"/>
                    </a:cubicBezTo>
                    <a:cubicBezTo>
                      <a:pt x="9943" y="2351"/>
                      <a:pt x="10795" y="1477"/>
                      <a:pt x="11403" y="892"/>
                    </a:cubicBezTo>
                    <a:cubicBezTo>
                      <a:pt x="11705" y="604"/>
                      <a:pt x="11949" y="380"/>
                      <a:pt x="12111" y="232"/>
                    </a:cubicBezTo>
                    <a:cubicBezTo>
                      <a:pt x="12194" y="158"/>
                      <a:pt x="12255" y="101"/>
                      <a:pt x="12298" y="61"/>
                    </a:cubicBezTo>
                    <a:cubicBezTo>
                      <a:pt x="12338" y="23"/>
                      <a:pt x="12360" y="1"/>
                      <a:pt x="1236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5;p26">
                <a:extLst>
                  <a:ext uri="{FF2B5EF4-FFF2-40B4-BE49-F238E27FC236}">
                    <a16:creationId xmlns:a16="http://schemas.microsoft.com/office/drawing/2014/main" id="{EDB8B8E1-0544-66E6-8A84-2A00CC96762C}"/>
                  </a:ext>
                </a:extLst>
              </p:cNvPr>
              <p:cNvSpPr/>
              <p:nvPr/>
            </p:nvSpPr>
            <p:spPr>
              <a:xfrm>
                <a:off x="8156322" y="3423942"/>
                <a:ext cx="48962" cy="303159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6910" extrusionOk="0">
                    <a:moveTo>
                      <a:pt x="6" y="0"/>
                    </a:moveTo>
                    <a:cubicBezTo>
                      <a:pt x="0" y="0"/>
                      <a:pt x="14" y="97"/>
                      <a:pt x="53" y="272"/>
                    </a:cubicBezTo>
                    <a:cubicBezTo>
                      <a:pt x="88" y="446"/>
                      <a:pt x="137" y="695"/>
                      <a:pt x="198" y="1006"/>
                    </a:cubicBezTo>
                    <a:cubicBezTo>
                      <a:pt x="311" y="1630"/>
                      <a:pt x="442" y="2491"/>
                      <a:pt x="565" y="3453"/>
                    </a:cubicBezTo>
                    <a:cubicBezTo>
                      <a:pt x="692" y="4409"/>
                      <a:pt x="805" y="5275"/>
                      <a:pt x="910" y="5900"/>
                    </a:cubicBezTo>
                    <a:cubicBezTo>
                      <a:pt x="962" y="6214"/>
                      <a:pt x="1006" y="6468"/>
                      <a:pt x="1041" y="6638"/>
                    </a:cubicBezTo>
                    <a:cubicBezTo>
                      <a:pt x="1075" y="6813"/>
                      <a:pt x="1102" y="6910"/>
                      <a:pt x="1107" y="6910"/>
                    </a:cubicBezTo>
                    <a:cubicBezTo>
                      <a:pt x="1115" y="6906"/>
                      <a:pt x="1102" y="6809"/>
                      <a:pt x="1081" y="6634"/>
                    </a:cubicBezTo>
                    <a:cubicBezTo>
                      <a:pt x="1054" y="6442"/>
                      <a:pt x="1019" y="6192"/>
                      <a:pt x="976" y="5891"/>
                    </a:cubicBezTo>
                    <a:cubicBezTo>
                      <a:pt x="892" y="5248"/>
                      <a:pt x="783" y="4388"/>
                      <a:pt x="661" y="3439"/>
                    </a:cubicBezTo>
                    <a:cubicBezTo>
                      <a:pt x="538" y="2479"/>
                      <a:pt x="394" y="1613"/>
                      <a:pt x="263" y="992"/>
                    </a:cubicBezTo>
                    <a:cubicBezTo>
                      <a:pt x="198" y="682"/>
                      <a:pt x="137" y="433"/>
                      <a:pt x="88" y="262"/>
                    </a:cubicBezTo>
                    <a:cubicBezTo>
                      <a:pt x="40" y="92"/>
                      <a:pt x="10" y="0"/>
                      <a:pt x="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6;p26">
                <a:extLst>
                  <a:ext uri="{FF2B5EF4-FFF2-40B4-BE49-F238E27FC236}">
                    <a16:creationId xmlns:a16="http://schemas.microsoft.com/office/drawing/2014/main" id="{36080C74-5285-4623-0077-87634D1A2A43}"/>
                  </a:ext>
                </a:extLst>
              </p:cNvPr>
              <p:cNvSpPr/>
              <p:nvPr/>
            </p:nvSpPr>
            <p:spPr>
              <a:xfrm>
                <a:off x="8204844" y="3651900"/>
                <a:ext cx="358394" cy="75197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1714" extrusionOk="0">
                    <a:moveTo>
                      <a:pt x="8085" y="0"/>
                    </a:moveTo>
                    <a:cubicBezTo>
                      <a:pt x="8019" y="0"/>
                      <a:pt x="7936" y="5"/>
                      <a:pt x="7841" y="9"/>
                    </a:cubicBezTo>
                    <a:cubicBezTo>
                      <a:pt x="7631" y="18"/>
                      <a:pt x="7325" y="40"/>
                      <a:pt x="6944" y="84"/>
                    </a:cubicBezTo>
                    <a:cubicBezTo>
                      <a:pt x="6193" y="163"/>
                      <a:pt x="5157" y="324"/>
                      <a:pt x="4025" y="560"/>
                    </a:cubicBezTo>
                    <a:cubicBezTo>
                      <a:pt x="2894" y="800"/>
                      <a:pt x="1879" y="1075"/>
                      <a:pt x="1159" y="1303"/>
                    </a:cubicBezTo>
                    <a:cubicBezTo>
                      <a:pt x="796" y="1412"/>
                      <a:pt x="503" y="1517"/>
                      <a:pt x="306" y="1587"/>
                    </a:cubicBezTo>
                    <a:cubicBezTo>
                      <a:pt x="215" y="1622"/>
                      <a:pt x="140" y="1652"/>
                      <a:pt x="80" y="1674"/>
                    </a:cubicBezTo>
                    <a:cubicBezTo>
                      <a:pt x="27" y="1696"/>
                      <a:pt x="1" y="1710"/>
                      <a:pt x="1" y="1714"/>
                    </a:cubicBezTo>
                    <a:cubicBezTo>
                      <a:pt x="1" y="1714"/>
                      <a:pt x="31" y="1710"/>
                      <a:pt x="84" y="1696"/>
                    </a:cubicBezTo>
                    <a:cubicBezTo>
                      <a:pt x="149" y="1674"/>
                      <a:pt x="227" y="1652"/>
                      <a:pt x="320" y="1622"/>
                    </a:cubicBezTo>
                    <a:cubicBezTo>
                      <a:pt x="520" y="1561"/>
                      <a:pt x="814" y="1468"/>
                      <a:pt x="1176" y="1369"/>
                    </a:cubicBezTo>
                    <a:cubicBezTo>
                      <a:pt x="1901" y="1154"/>
                      <a:pt x="2916" y="892"/>
                      <a:pt x="4043" y="651"/>
                    </a:cubicBezTo>
                    <a:cubicBezTo>
                      <a:pt x="5175" y="415"/>
                      <a:pt x="6206" y="245"/>
                      <a:pt x="6954" y="149"/>
                    </a:cubicBezTo>
                    <a:cubicBezTo>
                      <a:pt x="7329" y="97"/>
                      <a:pt x="7635" y="66"/>
                      <a:pt x="7845" y="44"/>
                    </a:cubicBezTo>
                    <a:cubicBezTo>
                      <a:pt x="7941" y="36"/>
                      <a:pt x="8019" y="26"/>
                      <a:pt x="8085" y="18"/>
                    </a:cubicBezTo>
                    <a:cubicBezTo>
                      <a:pt x="8142" y="14"/>
                      <a:pt x="8168" y="5"/>
                      <a:pt x="8168" y="5"/>
                    </a:cubicBezTo>
                    <a:cubicBezTo>
                      <a:pt x="8168" y="0"/>
                      <a:pt x="8142" y="0"/>
                      <a:pt x="808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7;p26">
                <a:extLst>
                  <a:ext uri="{FF2B5EF4-FFF2-40B4-BE49-F238E27FC236}">
                    <a16:creationId xmlns:a16="http://schemas.microsoft.com/office/drawing/2014/main" id="{BD9B5A34-8107-891D-6A3A-8C9B6901BEB4}"/>
                  </a:ext>
                </a:extLst>
              </p:cNvPr>
              <p:cNvSpPr/>
              <p:nvPr/>
            </p:nvSpPr>
            <p:spPr>
              <a:xfrm>
                <a:off x="7865277" y="3676029"/>
                <a:ext cx="192556" cy="449649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10249" extrusionOk="0">
                    <a:moveTo>
                      <a:pt x="1" y="1"/>
                    </a:moveTo>
                    <a:cubicBezTo>
                      <a:pt x="1" y="6"/>
                      <a:pt x="14" y="41"/>
                      <a:pt x="40" y="111"/>
                    </a:cubicBezTo>
                    <a:cubicBezTo>
                      <a:pt x="75" y="184"/>
                      <a:pt x="119" y="285"/>
                      <a:pt x="171" y="408"/>
                    </a:cubicBezTo>
                    <a:cubicBezTo>
                      <a:pt x="289" y="678"/>
                      <a:pt x="452" y="1045"/>
                      <a:pt x="648" y="1501"/>
                    </a:cubicBezTo>
                    <a:cubicBezTo>
                      <a:pt x="1049" y="2427"/>
                      <a:pt x="1574" y="3716"/>
                      <a:pt x="2151" y="5145"/>
                    </a:cubicBezTo>
                    <a:cubicBezTo>
                      <a:pt x="2723" y="6570"/>
                      <a:pt x="3261" y="7859"/>
                      <a:pt x="3677" y="8776"/>
                    </a:cubicBezTo>
                    <a:cubicBezTo>
                      <a:pt x="3886" y="9236"/>
                      <a:pt x="4061" y="9607"/>
                      <a:pt x="4183" y="9860"/>
                    </a:cubicBezTo>
                    <a:cubicBezTo>
                      <a:pt x="4244" y="9978"/>
                      <a:pt x="4292" y="10075"/>
                      <a:pt x="4332" y="10148"/>
                    </a:cubicBezTo>
                    <a:cubicBezTo>
                      <a:pt x="4367" y="10214"/>
                      <a:pt x="4385" y="10249"/>
                      <a:pt x="4389" y="10249"/>
                    </a:cubicBezTo>
                    <a:cubicBezTo>
                      <a:pt x="4389" y="10245"/>
                      <a:pt x="4375" y="10210"/>
                      <a:pt x="4349" y="10140"/>
                    </a:cubicBezTo>
                    <a:cubicBezTo>
                      <a:pt x="4314" y="10065"/>
                      <a:pt x="4270" y="9965"/>
                      <a:pt x="4218" y="9843"/>
                    </a:cubicBezTo>
                    <a:cubicBezTo>
                      <a:pt x="4100" y="9571"/>
                      <a:pt x="3939" y="9204"/>
                      <a:pt x="3738" y="8750"/>
                    </a:cubicBezTo>
                    <a:cubicBezTo>
                      <a:pt x="3340" y="7824"/>
                      <a:pt x="2811" y="6535"/>
                      <a:pt x="2239" y="5110"/>
                    </a:cubicBezTo>
                    <a:cubicBezTo>
                      <a:pt x="1666" y="3681"/>
                      <a:pt x="1128" y="2392"/>
                      <a:pt x="708" y="1474"/>
                    </a:cubicBezTo>
                    <a:cubicBezTo>
                      <a:pt x="504" y="1015"/>
                      <a:pt x="329" y="644"/>
                      <a:pt x="206" y="390"/>
                    </a:cubicBezTo>
                    <a:cubicBezTo>
                      <a:pt x="145" y="272"/>
                      <a:pt x="97" y="176"/>
                      <a:pt x="58" y="101"/>
                    </a:cubicBezTo>
                    <a:cubicBezTo>
                      <a:pt x="23" y="36"/>
                      <a:pt x="6" y="1"/>
                      <a:pt x="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8;p26">
                <a:extLst>
                  <a:ext uri="{FF2B5EF4-FFF2-40B4-BE49-F238E27FC236}">
                    <a16:creationId xmlns:a16="http://schemas.microsoft.com/office/drawing/2014/main" id="{435CCD74-0C4A-488D-2D93-904BC8D5A756}"/>
                  </a:ext>
                </a:extLst>
              </p:cNvPr>
              <p:cNvSpPr/>
              <p:nvPr/>
            </p:nvSpPr>
            <p:spPr>
              <a:xfrm>
                <a:off x="8057610" y="3961942"/>
                <a:ext cx="474920" cy="163732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732" extrusionOk="0">
                    <a:moveTo>
                      <a:pt x="10825" y="0"/>
                    </a:moveTo>
                    <a:cubicBezTo>
                      <a:pt x="10820" y="0"/>
                      <a:pt x="10782" y="8"/>
                      <a:pt x="10707" y="26"/>
                    </a:cubicBezTo>
                    <a:cubicBezTo>
                      <a:pt x="10628" y="53"/>
                      <a:pt x="10519" y="83"/>
                      <a:pt x="10388" y="123"/>
                    </a:cubicBezTo>
                    <a:cubicBezTo>
                      <a:pt x="10112" y="206"/>
                      <a:pt x="9711" y="333"/>
                      <a:pt x="9217" y="490"/>
                    </a:cubicBezTo>
                    <a:cubicBezTo>
                      <a:pt x="8234" y="813"/>
                      <a:pt x="6883" y="1285"/>
                      <a:pt x="5397" y="1822"/>
                    </a:cubicBezTo>
                    <a:cubicBezTo>
                      <a:pt x="3912" y="2360"/>
                      <a:pt x="2565" y="2840"/>
                      <a:pt x="1586" y="3177"/>
                    </a:cubicBezTo>
                    <a:cubicBezTo>
                      <a:pt x="1106" y="3343"/>
                      <a:pt x="713" y="3479"/>
                      <a:pt x="424" y="3575"/>
                    </a:cubicBezTo>
                    <a:cubicBezTo>
                      <a:pt x="297" y="3623"/>
                      <a:pt x="193" y="3657"/>
                      <a:pt x="110" y="3684"/>
                    </a:cubicBezTo>
                    <a:cubicBezTo>
                      <a:pt x="39" y="3710"/>
                      <a:pt x="1" y="3728"/>
                      <a:pt x="5" y="3732"/>
                    </a:cubicBezTo>
                    <a:cubicBezTo>
                      <a:pt x="5" y="3732"/>
                      <a:pt x="44" y="3723"/>
                      <a:pt x="118" y="3706"/>
                    </a:cubicBezTo>
                    <a:cubicBezTo>
                      <a:pt x="201" y="3679"/>
                      <a:pt x="306" y="3649"/>
                      <a:pt x="437" y="3610"/>
                    </a:cubicBezTo>
                    <a:cubicBezTo>
                      <a:pt x="717" y="3532"/>
                      <a:pt x="1114" y="3405"/>
                      <a:pt x="1608" y="3243"/>
                    </a:cubicBezTo>
                    <a:cubicBezTo>
                      <a:pt x="2591" y="2919"/>
                      <a:pt x="3942" y="2447"/>
                      <a:pt x="5428" y="1910"/>
                    </a:cubicBezTo>
                    <a:cubicBezTo>
                      <a:pt x="6913" y="1372"/>
                      <a:pt x="8260" y="892"/>
                      <a:pt x="9239" y="555"/>
                    </a:cubicBezTo>
                    <a:cubicBezTo>
                      <a:pt x="9723" y="389"/>
                      <a:pt x="10117" y="254"/>
                      <a:pt x="10401" y="157"/>
                    </a:cubicBezTo>
                    <a:cubicBezTo>
                      <a:pt x="10528" y="113"/>
                      <a:pt x="10633" y="75"/>
                      <a:pt x="10716" y="48"/>
                    </a:cubicBezTo>
                    <a:cubicBezTo>
                      <a:pt x="10786" y="22"/>
                      <a:pt x="10825" y="4"/>
                      <a:pt x="1082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" name="Google Shape;179;p26">
              <a:extLst>
                <a:ext uri="{FF2B5EF4-FFF2-40B4-BE49-F238E27FC236}">
                  <a16:creationId xmlns:a16="http://schemas.microsoft.com/office/drawing/2014/main" id="{8B6838B4-692E-AE71-4671-778134F76D3B}"/>
                </a:ext>
              </a:extLst>
            </p:cNvPr>
            <p:cNvSpPr/>
            <p:nvPr/>
          </p:nvSpPr>
          <p:spPr>
            <a:xfrm>
              <a:off x="3503875" y="4691494"/>
              <a:ext cx="5958719" cy="5089"/>
            </a:xfrm>
            <a:custGeom>
              <a:avLst/>
              <a:gdLst/>
              <a:ahLst/>
              <a:cxnLst/>
              <a:rect l="l" t="t" r="r" b="b"/>
              <a:pathLst>
                <a:path w="135819" h="116" extrusionOk="0">
                  <a:moveTo>
                    <a:pt x="67912" y="1"/>
                  </a:moveTo>
                  <a:cubicBezTo>
                    <a:pt x="30398" y="1"/>
                    <a:pt x="0" y="27"/>
                    <a:pt x="0" y="59"/>
                  </a:cubicBezTo>
                  <a:cubicBezTo>
                    <a:pt x="0" y="89"/>
                    <a:pt x="30398" y="115"/>
                    <a:pt x="67912" y="115"/>
                  </a:cubicBezTo>
                  <a:cubicBezTo>
                    <a:pt x="105412" y="115"/>
                    <a:pt x="135819" y="89"/>
                    <a:pt x="135819" y="59"/>
                  </a:cubicBezTo>
                  <a:cubicBezTo>
                    <a:pt x="135819" y="27"/>
                    <a:pt x="105412" y="1"/>
                    <a:pt x="6791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80;p26">
              <a:extLst>
                <a:ext uri="{FF2B5EF4-FFF2-40B4-BE49-F238E27FC236}">
                  <a16:creationId xmlns:a16="http://schemas.microsoft.com/office/drawing/2014/main" id="{ADB16B7C-07D3-AC3D-C58A-D21305AE3D93}"/>
                </a:ext>
              </a:extLst>
            </p:cNvPr>
            <p:cNvGrpSpPr/>
            <p:nvPr/>
          </p:nvGrpSpPr>
          <p:grpSpPr>
            <a:xfrm>
              <a:off x="3929256" y="3919614"/>
              <a:ext cx="576962" cy="773332"/>
              <a:chOff x="3429656" y="3785314"/>
              <a:chExt cx="576962" cy="773332"/>
            </a:xfrm>
          </p:grpSpPr>
          <p:sp>
            <p:nvSpPr>
              <p:cNvPr id="141" name="Google Shape;181;p26">
                <a:extLst>
                  <a:ext uri="{FF2B5EF4-FFF2-40B4-BE49-F238E27FC236}">
                    <a16:creationId xmlns:a16="http://schemas.microsoft.com/office/drawing/2014/main" id="{A4CBF1D3-9400-8E75-2172-C40C1DBEFADA}"/>
                  </a:ext>
                </a:extLst>
              </p:cNvPr>
              <p:cNvSpPr/>
              <p:nvPr/>
            </p:nvSpPr>
            <p:spPr>
              <a:xfrm>
                <a:off x="3429656" y="4237325"/>
                <a:ext cx="230725" cy="140304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3198" extrusionOk="0">
                    <a:moveTo>
                      <a:pt x="2536" y="0"/>
                    </a:moveTo>
                    <a:cubicBezTo>
                      <a:pt x="2246" y="0"/>
                      <a:pt x="1955" y="26"/>
                      <a:pt x="1670" y="73"/>
                    </a:cubicBezTo>
                    <a:cubicBezTo>
                      <a:pt x="1198" y="151"/>
                      <a:pt x="704" y="291"/>
                      <a:pt x="381" y="645"/>
                    </a:cubicBezTo>
                    <a:cubicBezTo>
                      <a:pt x="63" y="1004"/>
                      <a:pt x="1" y="1628"/>
                      <a:pt x="368" y="1930"/>
                    </a:cubicBezTo>
                    <a:cubicBezTo>
                      <a:pt x="577" y="2103"/>
                      <a:pt x="860" y="2136"/>
                      <a:pt x="1128" y="2136"/>
                    </a:cubicBezTo>
                    <a:cubicBezTo>
                      <a:pt x="1146" y="2136"/>
                      <a:pt x="1163" y="2136"/>
                      <a:pt x="1181" y="2136"/>
                    </a:cubicBezTo>
                    <a:cubicBezTo>
                      <a:pt x="1442" y="2134"/>
                      <a:pt x="1713" y="2116"/>
                      <a:pt x="1979" y="2116"/>
                    </a:cubicBezTo>
                    <a:cubicBezTo>
                      <a:pt x="2417" y="2116"/>
                      <a:pt x="2840" y="2166"/>
                      <a:pt x="3183" y="2424"/>
                    </a:cubicBezTo>
                    <a:cubicBezTo>
                      <a:pt x="3497" y="2660"/>
                      <a:pt x="3707" y="3054"/>
                      <a:pt x="4083" y="3167"/>
                    </a:cubicBezTo>
                    <a:cubicBezTo>
                      <a:pt x="4150" y="3188"/>
                      <a:pt x="4219" y="3197"/>
                      <a:pt x="4288" y="3197"/>
                    </a:cubicBezTo>
                    <a:cubicBezTo>
                      <a:pt x="4595" y="3197"/>
                      <a:pt x="4900" y="3005"/>
                      <a:pt x="5057" y="2735"/>
                    </a:cubicBezTo>
                    <a:cubicBezTo>
                      <a:pt x="5254" y="2402"/>
                      <a:pt x="5258" y="1987"/>
                      <a:pt x="5166" y="1616"/>
                    </a:cubicBezTo>
                    <a:cubicBezTo>
                      <a:pt x="5166" y="1616"/>
                      <a:pt x="5075" y="803"/>
                      <a:pt x="4275" y="387"/>
                    </a:cubicBezTo>
                    <a:cubicBezTo>
                      <a:pt x="3740" y="113"/>
                      <a:pt x="3140" y="0"/>
                      <a:pt x="253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82;p26">
                <a:extLst>
                  <a:ext uri="{FF2B5EF4-FFF2-40B4-BE49-F238E27FC236}">
                    <a16:creationId xmlns:a16="http://schemas.microsoft.com/office/drawing/2014/main" id="{A02EB04C-93B1-8310-8227-64DD469878A4}"/>
                  </a:ext>
                </a:extLst>
              </p:cNvPr>
              <p:cNvSpPr/>
              <p:nvPr/>
            </p:nvSpPr>
            <p:spPr>
              <a:xfrm>
                <a:off x="3554866" y="3785314"/>
                <a:ext cx="162065" cy="334616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7627" extrusionOk="0">
                    <a:moveTo>
                      <a:pt x="1509" y="1"/>
                    </a:moveTo>
                    <a:cubicBezTo>
                      <a:pt x="1180" y="1"/>
                      <a:pt x="849" y="163"/>
                      <a:pt x="621" y="408"/>
                    </a:cubicBezTo>
                    <a:cubicBezTo>
                      <a:pt x="337" y="709"/>
                      <a:pt x="184" y="1111"/>
                      <a:pt x="97" y="1517"/>
                    </a:cubicBezTo>
                    <a:cubicBezTo>
                      <a:pt x="31" y="1846"/>
                      <a:pt x="0" y="2177"/>
                      <a:pt x="0" y="2509"/>
                    </a:cubicBezTo>
                    <a:cubicBezTo>
                      <a:pt x="0" y="3550"/>
                      <a:pt x="293" y="4599"/>
                      <a:pt x="582" y="5608"/>
                    </a:cubicBezTo>
                    <a:cubicBezTo>
                      <a:pt x="753" y="6194"/>
                      <a:pt x="936" y="6806"/>
                      <a:pt x="1373" y="7229"/>
                    </a:cubicBezTo>
                    <a:cubicBezTo>
                      <a:pt x="1609" y="7457"/>
                      <a:pt x="1993" y="7627"/>
                      <a:pt x="2374" y="7627"/>
                    </a:cubicBezTo>
                    <a:cubicBezTo>
                      <a:pt x="2697" y="7627"/>
                      <a:pt x="3012" y="7505"/>
                      <a:pt x="3235" y="7185"/>
                    </a:cubicBezTo>
                    <a:cubicBezTo>
                      <a:pt x="3611" y="6640"/>
                      <a:pt x="3693" y="5944"/>
                      <a:pt x="3693" y="5281"/>
                    </a:cubicBezTo>
                    <a:lnTo>
                      <a:pt x="3693" y="5250"/>
                    </a:lnTo>
                    <a:cubicBezTo>
                      <a:pt x="3689" y="3808"/>
                      <a:pt x="3357" y="2366"/>
                      <a:pt x="2727" y="1063"/>
                    </a:cubicBezTo>
                    <a:cubicBezTo>
                      <a:pt x="2518" y="622"/>
                      <a:pt x="2221" y="158"/>
                      <a:pt x="1745" y="32"/>
                    </a:cubicBezTo>
                    <a:cubicBezTo>
                      <a:pt x="1666" y="10"/>
                      <a:pt x="1587" y="1"/>
                      <a:pt x="1509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83;p26">
                <a:extLst>
                  <a:ext uri="{FF2B5EF4-FFF2-40B4-BE49-F238E27FC236}">
                    <a16:creationId xmlns:a16="http://schemas.microsoft.com/office/drawing/2014/main" id="{196EB864-1797-E441-A8B2-B8DBC0FF543E}"/>
                  </a:ext>
                </a:extLst>
              </p:cNvPr>
              <p:cNvSpPr/>
              <p:nvPr/>
            </p:nvSpPr>
            <p:spPr>
              <a:xfrm>
                <a:off x="3727853" y="3883016"/>
                <a:ext cx="278766" cy="276572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6304" extrusionOk="0">
                    <a:moveTo>
                      <a:pt x="5006" y="0"/>
                    </a:moveTo>
                    <a:cubicBezTo>
                      <a:pt x="4686" y="0"/>
                      <a:pt x="4367" y="87"/>
                      <a:pt x="4064" y="195"/>
                    </a:cubicBezTo>
                    <a:cubicBezTo>
                      <a:pt x="3159" y="514"/>
                      <a:pt x="2320" y="1008"/>
                      <a:pt x="1604" y="1646"/>
                    </a:cubicBezTo>
                    <a:cubicBezTo>
                      <a:pt x="996" y="2188"/>
                      <a:pt x="467" y="2852"/>
                      <a:pt x="231" y="3635"/>
                    </a:cubicBezTo>
                    <a:cubicBezTo>
                      <a:pt x="0" y="4417"/>
                      <a:pt x="95" y="5331"/>
                      <a:pt x="624" y="5955"/>
                    </a:cubicBezTo>
                    <a:lnTo>
                      <a:pt x="555" y="5863"/>
                    </a:lnTo>
                    <a:lnTo>
                      <a:pt x="555" y="5863"/>
                    </a:lnTo>
                    <a:cubicBezTo>
                      <a:pt x="787" y="6167"/>
                      <a:pt x="1151" y="6303"/>
                      <a:pt x="1565" y="6303"/>
                    </a:cubicBezTo>
                    <a:cubicBezTo>
                      <a:pt x="1845" y="6303"/>
                      <a:pt x="2148" y="6241"/>
                      <a:pt x="2447" y="6126"/>
                    </a:cubicBezTo>
                    <a:cubicBezTo>
                      <a:pt x="3185" y="5846"/>
                      <a:pt x="3740" y="5230"/>
                      <a:pt x="4222" y="4605"/>
                    </a:cubicBezTo>
                    <a:cubicBezTo>
                      <a:pt x="4825" y="3831"/>
                      <a:pt x="5366" y="3009"/>
                      <a:pt x="5838" y="2148"/>
                    </a:cubicBezTo>
                    <a:cubicBezTo>
                      <a:pt x="6104" y="1660"/>
                      <a:pt x="6354" y="1061"/>
                      <a:pt x="6096" y="567"/>
                    </a:cubicBezTo>
                    <a:cubicBezTo>
                      <a:pt x="5921" y="234"/>
                      <a:pt x="5541" y="42"/>
                      <a:pt x="5166" y="8"/>
                    </a:cubicBezTo>
                    <a:cubicBezTo>
                      <a:pt x="5112" y="3"/>
                      <a:pt x="5059" y="0"/>
                      <a:pt x="500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84;p26">
                <a:extLst>
                  <a:ext uri="{FF2B5EF4-FFF2-40B4-BE49-F238E27FC236}">
                    <a16:creationId xmlns:a16="http://schemas.microsoft.com/office/drawing/2014/main" id="{B11A736E-C7EC-49EA-A11D-8659532AAABC}"/>
                  </a:ext>
                </a:extLst>
              </p:cNvPr>
              <p:cNvSpPr/>
              <p:nvPr/>
            </p:nvSpPr>
            <p:spPr>
              <a:xfrm>
                <a:off x="3539555" y="4279398"/>
                <a:ext cx="159169" cy="279248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6365" extrusionOk="0">
                    <a:moveTo>
                      <a:pt x="125" y="1"/>
                    </a:moveTo>
                    <a:cubicBezTo>
                      <a:pt x="44" y="1"/>
                      <a:pt x="0" y="4"/>
                      <a:pt x="0" y="9"/>
                    </a:cubicBezTo>
                    <a:cubicBezTo>
                      <a:pt x="0" y="19"/>
                      <a:pt x="114" y="36"/>
                      <a:pt x="315" y="54"/>
                    </a:cubicBezTo>
                    <a:cubicBezTo>
                      <a:pt x="511" y="84"/>
                      <a:pt x="799" y="145"/>
                      <a:pt x="1124" y="307"/>
                    </a:cubicBezTo>
                    <a:cubicBezTo>
                      <a:pt x="1442" y="459"/>
                      <a:pt x="1787" y="731"/>
                      <a:pt x="2080" y="1102"/>
                    </a:cubicBezTo>
                    <a:cubicBezTo>
                      <a:pt x="2378" y="1474"/>
                      <a:pt x="2631" y="1937"/>
                      <a:pt x="2840" y="2448"/>
                    </a:cubicBezTo>
                    <a:cubicBezTo>
                      <a:pt x="3042" y="2960"/>
                      <a:pt x="3199" y="3466"/>
                      <a:pt x="3300" y="3934"/>
                    </a:cubicBezTo>
                    <a:cubicBezTo>
                      <a:pt x="3395" y="4402"/>
                      <a:pt x="3453" y="4830"/>
                      <a:pt x="3492" y="5193"/>
                    </a:cubicBezTo>
                    <a:cubicBezTo>
                      <a:pt x="3522" y="5534"/>
                      <a:pt x="3553" y="5822"/>
                      <a:pt x="3575" y="6050"/>
                    </a:cubicBezTo>
                    <a:cubicBezTo>
                      <a:pt x="3592" y="6254"/>
                      <a:pt x="3610" y="6364"/>
                      <a:pt x="3619" y="6364"/>
                    </a:cubicBezTo>
                    <a:cubicBezTo>
                      <a:pt x="3627" y="6364"/>
                      <a:pt x="3627" y="6250"/>
                      <a:pt x="3623" y="6044"/>
                    </a:cubicBezTo>
                    <a:cubicBezTo>
                      <a:pt x="3619" y="5844"/>
                      <a:pt x="3610" y="5546"/>
                      <a:pt x="3584" y="5184"/>
                    </a:cubicBezTo>
                    <a:cubicBezTo>
                      <a:pt x="3553" y="4822"/>
                      <a:pt x="3510" y="4384"/>
                      <a:pt x="3413" y="3908"/>
                    </a:cubicBezTo>
                    <a:cubicBezTo>
                      <a:pt x="3317" y="3432"/>
                      <a:pt x="3165" y="2920"/>
                      <a:pt x="2959" y="2400"/>
                    </a:cubicBezTo>
                    <a:cubicBezTo>
                      <a:pt x="2749" y="1881"/>
                      <a:pt x="2487" y="1409"/>
                      <a:pt x="2172" y="1028"/>
                    </a:cubicBezTo>
                    <a:cubicBezTo>
                      <a:pt x="1866" y="648"/>
                      <a:pt x="1503" y="372"/>
                      <a:pt x="1162" y="223"/>
                    </a:cubicBezTo>
                    <a:cubicBezTo>
                      <a:pt x="826" y="71"/>
                      <a:pt x="525" y="19"/>
                      <a:pt x="319" y="5"/>
                    </a:cubicBezTo>
                    <a:cubicBezTo>
                      <a:pt x="241" y="2"/>
                      <a:pt x="176" y="1"/>
                      <a:pt x="12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85;p26">
                <a:extLst>
                  <a:ext uri="{FF2B5EF4-FFF2-40B4-BE49-F238E27FC236}">
                    <a16:creationId xmlns:a16="http://schemas.microsoft.com/office/drawing/2014/main" id="{E3161ECD-EE36-BBF2-91E9-8378693294AB}"/>
                  </a:ext>
                </a:extLst>
              </p:cNvPr>
              <p:cNvSpPr/>
              <p:nvPr/>
            </p:nvSpPr>
            <p:spPr>
              <a:xfrm>
                <a:off x="3625017" y="3907278"/>
                <a:ext cx="73881" cy="622375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4186" extrusionOk="0">
                    <a:moveTo>
                      <a:pt x="5" y="0"/>
                    </a:moveTo>
                    <a:lnTo>
                      <a:pt x="5" y="0"/>
                    </a:lnTo>
                    <a:cubicBezTo>
                      <a:pt x="1" y="0"/>
                      <a:pt x="10" y="53"/>
                      <a:pt x="31" y="145"/>
                    </a:cubicBezTo>
                    <a:cubicBezTo>
                      <a:pt x="53" y="250"/>
                      <a:pt x="89" y="385"/>
                      <a:pt x="128" y="551"/>
                    </a:cubicBezTo>
                    <a:cubicBezTo>
                      <a:pt x="172" y="726"/>
                      <a:pt x="220" y="940"/>
                      <a:pt x="277" y="1194"/>
                    </a:cubicBezTo>
                    <a:cubicBezTo>
                      <a:pt x="338" y="1442"/>
                      <a:pt x="398" y="1731"/>
                      <a:pt x="460" y="2045"/>
                    </a:cubicBezTo>
                    <a:cubicBezTo>
                      <a:pt x="723" y="3313"/>
                      <a:pt x="1011" y="5083"/>
                      <a:pt x="1225" y="7045"/>
                    </a:cubicBezTo>
                    <a:cubicBezTo>
                      <a:pt x="1443" y="9007"/>
                      <a:pt x="1552" y="10795"/>
                      <a:pt x="1584" y="12088"/>
                    </a:cubicBezTo>
                    <a:cubicBezTo>
                      <a:pt x="1605" y="12735"/>
                      <a:pt x="1605" y="13259"/>
                      <a:pt x="1605" y="13622"/>
                    </a:cubicBezTo>
                    <a:cubicBezTo>
                      <a:pt x="1605" y="13792"/>
                      <a:pt x="1600" y="13933"/>
                      <a:pt x="1600" y="14042"/>
                    </a:cubicBezTo>
                    <a:cubicBezTo>
                      <a:pt x="1605" y="14133"/>
                      <a:pt x="1605" y="14186"/>
                      <a:pt x="1610" y="14186"/>
                    </a:cubicBezTo>
                    <a:cubicBezTo>
                      <a:pt x="1614" y="14186"/>
                      <a:pt x="1622" y="14138"/>
                      <a:pt x="1627" y="14042"/>
                    </a:cubicBezTo>
                    <a:cubicBezTo>
                      <a:pt x="1636" y="13933"/>
                      <a:pt x="1644" y="13792"/>
                      <a:pt x="1653" y="13622"/>
                    </a:cubicBezTo>
                    <a:cubicBezTo>
                      <a:pt x="1671" y="13264"/>
                      <a:pt x="1683" y="12735"/>
                      <a:pt x="1675" y="12088"/>
                    </a:cubicBezTo>
                    <a:cubicBezTo>
                      <a:pt x="1667" y="10791"/>
                      <a:pt x="1570" y="8999"/>
                      <a:pt x="1356" y="7033"/>
                    </a:cubicBezTo>
                    <a:cubicBezTo>
                      <a:pt x="1138" y="5061"/>
                      <a:pt x="836" y="3296"/>
                      <a:pt x="552" y="2029"/>
                    </a:cubicBezTo>
                    <a:cubicBezTo>
                      <a:pt x="482" y="1710"/>
                      <a:pt x="412" y="1425"/>
                      <a:pt x="346" y="1176"/>
                    </a:cubicBezTo>
                    <a:cubicBezTo>
                      <a:pt x="285" y="927"/>
                      <a:pt x="229" y="713"/>
                      <a:pt x="176" y="538"/>
                    </a:cubicBezTo>
                    <a:cubicBezTo>
                      <a:pt x="128" y="377"/>
                      <a:pt x="89" y="241"/>
                      <a:pt x="53" y="136"/>
                    </a:cubicBezTo>
                    <a:cubicBezTo>
                      <a:pt x="27" y="48"/>
                      <a:pt x="10" y="0"/>
                      <a:pt x="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86;p26">
                <a:extLst>
                  <a:ext uri="{FF2B5EF4-FFF2-40B4-BE49-F238E27FC236}">
                    <a16:creationId xmlns:a16="http://schemas.microsoft.com/office/drawing/2014/main" id="{B11FE1BB-9A54-8A8E-A53F-B7ADF4DA2938}"/>
                  </a:ext>
                </a:extLst>
              </p:cNvPr>
              <p:cNvSpPr/>
              <p:nvPr/>
            </p:nvSpPr>
            <p:spPr>
              <a:xfrm>
                <a:off x="3694861" y="3953650"/>
                <a:ext cx="204183" cy="424379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9673" extrusionOk="0">
                    <a:moveTo>
                      <a:pt x="4631" y="1"/>
                    </a:moveTo>
                    <a:cubicBezTo>
                      <a:pt x="4614" y="1"/>
                      <a:pt x="4485" y="84"/>
                      <a:pt x="4266" y="237"/>
                    </a:cubicBezTo>
                    <a:cubicBezTo>
                      <a:pt x="4204" y="276"/>
                      <a:pt x="4143" y="320"/>
                      <a:pt x="4073" y="368"/>
                    </a:cubicBezTo>
                    <a:cubicBezTo>
                      <a:pt x="4003" y="421"/>
                      <a:pt x="3937" y="486"/>
                      <a:pt x="3859" y="548"/>
                    </a:cubicBezTo>
                    <a:cubicBezTo>
                      <a:pt x="3715" y="683"/>
                      <a:pt x="3526" y="818"/>
                      <a:pt x="3365" y="1010"/>
                    </a:cubicBezTo>
                    <a:cubicBezTo>
                      <a:pt x="2657" y="1728"/>
                      <a:pt x="1848" y="2886"/>
                      <a:pt x="1250" y="4302"/>
                    </a:cubicBezTo>
                    <a:cubicBezTo>
                      <a:pt x="944" y="5005"/>
                      <a:pt x="704" y="5695"/>
                      <a:pt x="529" y="6337"/>
                    </a:cubicBezTo>
                    <a:cubicBezTo>
                      <a:pt x="345" y="6976"/>
                      <a:pt x="232" y="7561"/>
                      <a:pt x="149" y="8055"/>
                    </a:cubicBezTo>
                    <a:cubicBezTo>
                      <a:pt x="70" y="8554"/>
                      <a:pt x="30" y="8955"/>
                      <a:pt x="13" y="9240"/>
                    </a:cubicBezTo>
                    <a:cubicBezTo>
                      <a:pt x="4" y="9520"/>
                      <a:pt x="0" y="9673"/>
                      <a:pt x="8" y="9673"/>
                    </a:cubicBezTo>
                    <a:cubicBezTo>
                      <a:pt x="18" y="9673"/>
                      <a:pt x="39" y="9520"/>
                      <a:pt x="65" y="9244"/>
                    </a:cubicBezTo>
                    <a:cubicBezTo>
                      <a:pt x="97" y="8965"/>
                      <a:pt x="149" y="8562"/>
                      <a:pt x="236" y="8073"/>
                    </a:cubicBezTo>
                    <a:cubicBezTo>
                      <a:pt x="333" y="7583"/>
                      <a:pt x="458" y="7002"/>
                      <a:pt x="647" y="6369"/>
                    </a:cubicBezTo>
                    <a:cubicBezTo>
                      <a:pt x="825" y="5734"/>
                      <a:pt x="1067" y="5048"/>
                      <a:pt x="1368" y="4354"/>
                    </a:cubicBezTo>
                    <a:cubicBezTo>
                      <a:pt x="1962" y="2946"/>
                      <a:pt x="2749" y="1797"/>
                      <a:pt x="3431" y="1076"/>
                    </a:cubicBezTo>
                    <a:cubicBezTo>
                      <a:pt x="4113" y="346"/>
                      <a:pt x="4654" y="28"/>
                      <a:pt x="4633" y="1"/>
                    </a:cubicBezTo>
                    <a:cubicBezTo>
                      <a:pt x="4632" y="1"/>
                      <a:pt x="4632" y="1"/>
                      <a:pt x="46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" name="Google Shape;187;p26">
              <a:extLst>
                <a:ext uri="{FF2B5EF4-FFF2-40B4-BE49-F238E27FC236}">
                  <a16:creationId xmlns:a16="http://schemas.microsoft.com/office/drawing/2014/main" id="{69EF901F-A8AD-0FAC-0838-29C7F6908C11}"/>
                </a:ext>
              </a:extLst>
            </p:cNvPr>
            <p:cNvSpPr/>
            <p:nvPr/>
          </p:nvSpPr>
          <p:spPr>
            <a:xfrm>
              <a:off x="6241693" y="1996627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88;p26">
              <a:extLst>
                <a:ext uri="{FF2B5EF4-FFF2-40B4-BE49-F238E27FC236}">
                  <a16:creationId xmlns:a16="http://schemas.microsoft.com/office/drawing/2014/main" id="{7426994F-1A14-6108-C04D-3E8DFD1C215E}"/>
                </a:ext>
              </a:extLst>
            </p:cNvPr>
            <p:cNvSpPr/>
            <p:nvPr/>
          </p:nvSpPr>
          <p:spPr>
            <a:xfrm>
              <a:off x="7105967" y="2325226"/>
              <a:ext cx="21541" cy="21541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45" y="1"/>
                  </a:moveTo>
                  <a:cubicBezTo>
                    <a:pt x="110" y="1"/>
                    <a:pt x="1" y="111"/>
                    <a:pt x="1" y="246"/>
                  </a:cubicBezTo>
                  <a:cubicBezTo>
                    <a:pt x="1" y="381"/>
                    <a:pt x="110" y="490"/>
                    <a:pt x="245" y="490"/>
                  </a:cubicBezTo>
                  <a:cubicBezTo>
                    <a:pt x="381" y="490"/>
                    <a:pt x="491" y="381"/>
                    <a:pt x="491" y="246"/>
                  </a:cubicBezTo>
                  <a:cubicBezTo>
                    <a:pt x="491" y="111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89;p26">
              <a:extLst>
                <a:ext uri="{FF2B5EF4-FFF2-40B4-BE49-F238E27FC236}">
                  <a16:creationId xmlns:a16="http://schemas.microsoft.com/office/drawing/2014/main" id="{C2E81308-809E-1F49-BDC1-E614CA163D52}"/>
                </a:ext>
              </a:extLst>
            </p:cNvPr>
            <p:cNvSpPr/>
            <p:nvPr/>
          </p:nvSpPr>
          <p:spPr>
            <a:xfrm>
              <a:off x="6948775" y="38885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3" y="355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0;p26">
              <a:extLst>
                <a:ext uri="{FF2B5EF4-FFF2-40B4-BE49-F238E27FC236}">
                  <a16:creationId xmlns:a16="http://schemas.microsoft.com/office/drawing/2014/main" id="{E8D89CD6-FD2A-0218-671F-612D69DA071A}"/>
                </a:ext>
              </a:extLst>
            </p:cNvPr>
            <p:cNvSpPr/>
            <p:nvPr/>
          </p:nvSpPr>
          <p:spPr>
            <a:xfrm>
              <a:off x="7189192" y="3888553"/>
              <a:ext cx="69231" cy="15619"/>
            </a:xfrm>
            <a:custGeom>
              <a:avLst/>
              <a:gdLst/>
              <a:ahLst/>
              <a:cxnLst/>
              <a:rect l="l" t="t" r="r" b="b"/>
              <a:pathLst>
                <a:path w="1578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8" y="355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1;p26">
              <a:extLst>
                <a:ext uri="{FF2B5EF4-FFF2-40B4-BE49-F238E27FC236}">
                  <a16:creationId xmlns:a16="http://schemas.microsoft.com/office/drawing/2014/main" id="{2E2F9F14-D080-CEEA-7BA7-CC33F9C28427}"/>
                </a:ext>
              </a:extLst>
            </p:cNvPr>
            <p:cNvSpPr/>
            <p:nvPr/>
          </p:nvSpPr>
          <p:spPr>
            <a:xfrm>
              <a:off x="7429785" y="3888553"/>
              <a:ext cx="69275" cy="15619"/>
            </a:xfrm>
            <a:custGeom>
              <a:avLst/>
              <a:gdLst/>
              <a:ahLst/>
              <a:cxnLst/>
              <a:rect l="l" t="t" r="r" b="b"/>
              <a:pathLst>
                <a:path w="1579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9" y="355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2;p26">
              <a:extLst>
                <a:ext uri="{FF2B5EF4-FFF2-40B4-BE49-F238E27FC236}">
                  <a16:creationId xmlns:a16="http://schemas.microsoft.com/office/drawing/2014/main" id="{3A38F5C1-F226-85FC-2A42-8D70CD6A71AA}"/>
                </a:ext>
              </a:extLst>
            </p:cNvPr>
            <p:cNvSpPr/>
            <p:nvPr/>
          </p:nvSpPr>
          <p:spPr>
            <a:xfrm>
              <a:off x="7670422" y="3888553"/>
              <a:ext cx="69275" cy="15619"/>
            </a:xfrm>
            <a:custGeom>
              <a:avLst/>
              <a:gdLst/>
              <a:ahLst/>
              <a:cxnLst/>
              <a:rect l="l" t="t" r="r" b="b"/>
              <a:pathLst>
                <a:path w="1579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8" y="355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3;p26">
              <a:extLst>
                <a:ext uri="{FF2B5EF4-FFF2-40B4-BE49-F238E27FC236}">
                  <a16:creationId xmlns:a16="http://schemas.microsoft.com/office/drawing/2014/main" id="{A2B17BB8-C950-73A7-C718-CBC3D95EF4F4}"/>
                </a:ext>
              </a:extLst>
            </p:cNvPr>
            <p:cNvSpPr/>
            <p:nvPr/>
          </p:nvSpPr>
          <p:spPr>
            <a:xfrm>
              <a:off x="7103072" y="3160632"/>
              <a:ext cx="24437" cy="23384"/>
            </a:xfrm>
            <a:custGeom>
              <a:avLst/>
              <a:gdLst/>
              <a:ahLst/>
              <a:cxnLst/>
              <a:rect l="l" t="t" r="r" b="b"/>
              <a:pathLst>
                <a:path w="557" h="533" extrusionOk="0">
                  <a:moveTo>
                    <a:pt x="277" y="0"/>
                  </a:moveTo>
                  <a:cubicBezTo>
                    <a:pt x="124" y="0"/>
                    <a:pt x="1" y="118"/>
                    <a:pt x="1" y="267"/>
                  </a:cubicBezTo>
                  <a:cubicBezTo>
                    <a:pt x="1" y="414"/>
                    <a:pt x="124" y="533"/>
                    <a:pt x="277" y="533"/>
                  </a:cubicBezTo>
                  <a:cubicBezTo>
                    <a:pt x="434" y="533"/>
                    <a:pt x="557" y="414"/>
                    <a:pt x="557" y="267"/>
                  </a:cubicBezTo>
                  <a:cubicBezTo>
                    <a:pt x="557" y="118"/>
                    <a:pt x="434" y="0"/>
                    <a:pt x="2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4;p26">
              <a:extLst>
                <a:ext uri="{FF2B5EF4-FFF2-40B4-BE49-F238E27FC236}">
                  <a16:creationId xmlns:a16="http://schemas.microsoft.com/office/drawing/2014/main" id="{2099022A-95A7-0EDE-47F3-0E0B1B738F09}"/>
                </a:ext>
              </a:extLst>
            </p:cNvPr>
            <p:cNvSpPr/>
            <p:nvPr/>
          </p:nvSpPr>
          <p:spPr>
            <a:xfrm>
              <a:off x="6276325" y="2796625"/>
              <a:ext cx="1613430" cy="146185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5;p26">
              <a:extLst>
                <a:ext uri="{FF2B5EF4-FFF2-40B4-BE49-F238E27FC236}">
                  <a16:creationId xmlns:a16="http://schemas.microsoft.com/office/drawing/2014/main" id="{9EB47E0D-2718-16A9-3FD9-2A01129E275F}"/>
                </a:ext>
              </a:extLst>
            </p:cNvPr>
            <p:cNvSpPr/>
            <p:nvPr/>
          </p:nvSpPr>
          <p:spPr>
            <a:xfrm>
              <a:off x="7388589" y="3109215"/>
              <a:ext cx="24393" cy="23603"/>
            </a:xfrm>
            <a:custGeom>
              <a:avLst/>
              <a:gdLst/>
              <a:ahLst/>
              <a:cxnLst/>
              <a:rect l="l" t="t" r="r" b="b"/>
              <a:pathLst>
                <a:path w="556" h="538" extrusionOk="0">
                  <a:moveTo>
                    <a:pt x="276" y="1"/>
                  </a:moveTo>
                  <a:cubicBezTo>
                    <a:pt x="122" y="1"/>
                    <a:pt x="1" y="123"/>
                    <a:pt x="1" y="267"/>
                  </a:cubicBezTo>
                  <a:cubicBezTo>
                    <a:pt x="1" y="416"/>
                    <a:pt x="122" y="538"/>
                    <a:pt x="276" y="538"/>
                  </a:cubicBezTo>
                  <a:cubicBezTo>
                    <a:pt x="429" y="538"/>
                    <a:pt x="556" y="416"/>
                    <a:pt x="556" y="267"/>
                  </a:cubicBezTo>
                  <a:cubicBezTo>
                    <a:pt x="556" y="123"/>
                    <a:pt x="429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96;p26">
              <a:extLst>
                <a:ext uri="{FF2B5EF4-FFF2-40B4-BE49-F238E27FC236}">
                  <a16:creationId xmlns:a16="http://schemas.microsoft.com/office/drawing/2014/main" id="{E6194C54-B873-DA43-53D8-40500EE1E4CB}"/>
                </a:ext>
              </a:extLst>
            </p:cNvPr>
            <p:cNvGrpSpPr/>
            <p:nvPr/>
          </p:nvGrpSpPr>
          <p:grpSpPr>
            <a:xfrm>
              <a:off x="6345231" y="2886609"/>
              <a:ext cx="1407691" cy="1286147"/>
              <a:chOff x="6117656" y="2752309"/>
              <a:chExt cx="1407691" cy="1286147"/>
            </a:xfrm>
          </p:grpSpPr>
          <p:sp>
            <p:nvSpPr>
              <p:cNvPr id="157" name="Google Shape;197;p26">
                <a:extLst>
                  <a:ext uri="{FF2B5EF4-FFF2-40B4-BE49-F238E27FC236}">
                    <a16:creationId xmlns:a16="http://schemas.microsoft.com/office/drawing/2014/main" id="{631895F2-0F44-ADC3-52C4-613C3776D701}"/>
                  </a:ext>
                </a:extLst>
              </p:cNvPr>
              <p:cNvSpPr/>
              <p:nvPr/>
            </p:nvSpPr>
            <p:spPr>
              <a:xfrm>
                <a:off x="6117656" y="3670896"/>
                <a:ext cx="5409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9" extrusionOk="0">
                    <a:moveTo>
                      <a:pt x="1" y="0"/>
                    </a:moveTo>
                    <a:lnTo>
                      <a:pt x="1" y="359"/>
                    </a:lnTo>
                    <a:lnTo>
                      <a:pt x="1233" y="359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98;p26">
                <a:extLst>
                  <a:ext uri="{FF2B5EF4-FFF2-40B4-BE49-F238E27FC236}">
                    <a16:creationId xmlns:a16="http://schemas.microsoft.com/office/drawing/2014/main" id="{8981005C-512B-1E05-8598-B3D2D8D09F11}"/>
                  </a:ext>
                </a:extLst>
              </p:cNvPr>
              <p:cNvSpPr/>
              <p:nvPr/>
            </p:nvSpPr>
            <p:spPr>
              <a:xfrm>
                <a:off x="6239970" y="3754253"/>
                <a:ext cx="6905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1574" y="355"/>
                    </a:lnTo>
                    <a:lnTo>
                      <a:pt x="157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99;p26">
                <a:extLst>
                  <a:ext uri="{FF2B5EF4-FFF2-40B4-BE49-F238E27FC236}">
                    <a16:creationId xmlns:a16="http://schemas.microsoft.com/office/drawing/2014/main" id="{E55A0AB2-4715-61C5-75F1-7AD40B5C30B5}"/>
                  </a:ext>
                </a:extLst>
              </p:cNvPr>
              <p:cNvSpPr/>
              <p:nvPr/>
            </p:nvSpPr>
            <p:spPr>
              <a:xfrm>
                <a:off x="6480563" y="3754253"/>
                <a:ext cx="6905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56" extrusionOk="0">
                    <a:moveTo>
                      <a:pt x="1" y="1"/>
                    </a:moveTo>
                    <a:lnTo>
                      <a:pt x="1" y="355"/>
                    </a:lnTo>
                    <a:lnTo>
                      <a:pt x="1574" y="355"/>
                    </a:lnTo>
                    <a:lnTo>
                      <a:pt x="157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00;p26">
                <a:extLst>
                  <a:ext uri="{FF2B5EF4-FFF2-40B4-BE49-F238E27FC236}">
                    <a16:creationId xmlns:a16="http://schemas.microsoft.com/office/drawing/2014/main" id="{1630A180-F5A5-3E2D-7C1C-6FA7574D8E0F}"/>
                  </a:ext>
                </a:extLst>
              </p:cNvPr>
              <p:cNvSpPr/>
              <p:nvPr/>
            </p:nvSpPr>
            <p:spPr>
              <a:xfrm>
                <a:off x="6117656" y="3463032"/>
                <a:ext cx="5409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6" extrusionOk="0">
                    <a:moveTo>
                      <a:pt x="1" y="1"/>
                    </a:moveTo>
                    <a:lnTo>
                      <a:pt x="1" y="355"/>
                    </a:lnTo>
                    <a:lnTo>
                      <a:pt x="1233" y="355"/>
                    </a:lnTo>
                    <a:lnTo>
                      <a:pt x="123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01;p26">
                <a:extLst>
                  <a:ext uri="{FF2B5EF4-FFF2-40B4-BE49-F238E27FC236}">
                    <a16:creationId xmlns:a16="http://schemas.microsoft.com/office/drawing/2014/main" id="{0F92A770-F6D2-DF87-C009-B3F71E908BB4}"/>
                  </a:ext>
                </a:extLst>
              </p:cNvPr>
              <p:cNvSpPr/>
              <p:nvPr/>
            </p:nvSpPr>
            <p:spPr>
              <a:xfrm>
                <a:off x="6117656" y="3071564"/>
                <a:ext cx="54095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4" extrusionOk="0">
                    <a:moveTo>
                      <a:pt x="1" y="0"/>
                    </a:moveTo>
                    <a:lnTo>
                      <a:pt x="1" y="354"/>
                    </a:lnTo>
                    <a:lnTo>
                      <a:pt x="1233" y="354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02;p26">
                <a:extLst>
                  <a:ext uri="{FF2B5EF4-FFF2-40B4-BE49-F238E27FC236}">
                    <a16:creationId xmlns:a16="http://schemas.microsoft.com/office/drawing/2014/main" id="{99FE49E9-2A19-934A-FBB3-49804E13350E}"/>
                  </a:ext>
                </a:extLst>
              </p:cNvPr>
              <p:cNvSpPr/>
              <p:nvPr/>
            </p:nvSpPr>
            <p:spPr>
              <a:xfrm>
                <a:off x="6117656" y="2874843"/>
                <a:ext cx="54095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4" extrusionOk="0">
                    <a:moveTo>
                      <a:pt x="1" y="0"/>
                    </a:moveTo>
                    <a:lnTo>
                      <a:pt x="1" y="354"/>
                    </a:lnTo>
                    <a:lnTo>
                      <a:pt x="1233" y="354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03;p26">
                <a:extLst>
                  <a:ext uri="{FF2B5EF4-FFF2-40B4-BE49-F238E27FC236}">
                    <a16:creationId xmlns:a16="http://schemas.microsoft.com/office/drawing/2014/main" id="{CB7A10AD-63B8-2E0A-A9BF-100C50492639}"/>
                  </a:ext>
                </a:extLst>
              </p:cNvPr>
              <p:cNvSpPr/>
              <p:nvPr/>
            </p:nvSpPr>
            <p:spPr>
              <a:xfrm>
                <a:off x="6120332" y="3267276"/>
                <a:ext cx="5409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1233" y="355"/>
                    </a:lnTo>
                    <a:lnTo>
                      <a:pt x="123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04;p26">
                <a:extLst>
                  <a:ext uri="{FF2B5EF4-FFF2-40B4-BE49-F238E27FC236}">
                    <a16:creationId xmlns:a16="http://schemas.microsoft.com/office/drawing/2014/main" id="{AE75D126-1DFC-6A59-C325-C1A4EFF4E5A6}"/>
                  </a:ext>
                </a:extLst>
              </p:cNvPr>
              <p:cNvSpPr/>
              <p:nvPr/>
            </p:nvSpPr>
            <p:spPr>
              <a:xfrm>
                <a:off x="6197415" y="2752309"/>
                <a:ext cx="1312797" cy="936853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21354" extrusionOk="0">
                    <a:moveTo>
                      <a:pt x="57" y="0"/>
                    </a:moveTo>
                    <a:cubicBezTo>
                      <a:pt x="57" y="0"/>
                      <a:pt x="53" y="36"/>
                      <a:pt x="53" y="105"/>
                    </a:cubicBezTo>
                    <a:cubicBezTo>
                      <a:pt x="48" y="180"/>
                      <a:pt x="48" y="285"/>
                      <a:pt x="48" y="420"/>
                    </a:cubicBezTo>
                    <a:cubicBezTo>
                      <a:pt x="44" y="700"/>
                      <a:pt x="39" y="1102"/>
                      <a:pt x="35" y="1626"/>
                    </a:cubicBezTo>
                    <a:cubicBezTo>
                      <a:pt x="31" y="2680"/>
                      <a:pt x="26" y="4209"/>
                      <a:pt x="18" y="6110"/>
                    </a:cubicBezTo>
                    <a:cubicBezTo>
                      <a:pt x="13" y="9925"/>
                      <a:pt x="9" y="15248"/>
                      <a:pt x="0" y="21297"/>
                    </a:cubicBezTo>
                    <a:lnTo>
                      <a:pt x="0" y="21354"/>
                    </a:lnTo>
                    <a:lnTo>
                      <a:pt x="4344" y="21354"/>
                    </a:lnTo>
                    <a:cubicBezTo>
                      <a:pt x="11402" y="21344"/>
                      <a:pt x="17796" y="21340"/>
                      <a:pt x="22427" y="21336"/>
                    </a:cubicBezTo>
                    <a:cubicBezTo>
                      <a:pt x="24739" y="21327"/>
                      <a:pt x="26610" y="21323"/>
                      <a:pt x="27912" y="21318"/>
                    </a:cubicBezTo>
                    <a:cubicBezTo>
                      <a:pt x="28555" y="21314"/>
                      <a:pt x="29057" y="21310"/>
                      <a:pt x="29402" y="21305"/>
                    </a:cubicBezTo>
                    <a:cubicBezTo>
                      <a:pt x="29569" y="21305"/>
                      <a:pt x="29695" y="21301"/>
                      <a:pt x="29787" y="21301"/>
                    </a:cubicBezTo>
                    <a:cubicBezTo>
                      <a:pt x="29874" y="21301"/>
                      <a:pt x="29922" y="21297"/>
                      <a:pt x="29922" y="21297"/>
                    </a:cubicBezTo>
                    <a:cubicBezTo>
                      <a:pt x="29922" y="21297"/>
                      <a:pt x="29874" y="21292"/>
                      <a:pt x="29787" y="21287"/>
                    </a:cubicBezTo>
                    <a:cubicBezTo>
                      <a:pt x="29695" y="21287"/>
                      <a:pt x="29569" y="21283"/>
                      <a:pt x="29402" y="21283"/>
                    </a:cubicBezTo>
                    <a:cubicBezTo>
                      <a:pt x="29057" y="21279"/>
                      <a:pt x="28555" y="21275"/>
                      <a:pt x="27912" y="21271"/>
                    </a:cubicBezTo>
                    <a:cubicBezTo>
                      <a:pt x="26610" y="21265"/>
                      <a:pt x="24739" y="21261"/>
                      <a:pt x="22427" y="21253"/>
                    </a:cubicBezTo>
                    <a:cubicBezTo>
                      <a:pt x="17796" y="21249"/>
                      <a:pt x="11402" y="21244"/>
                      <a:pt x="4344" y="21235"/>
                    </a:cubicBezTo>
                    <a:lnTo>
                      <a:pt x="113" y="21235"/>
                    </a:lnTo>
                    <a:cubicBezTo>
                      <a:pt x="105" y="15212"/>
                      <a:pt x="101" y="9912"/>
                      <a:pt x="97" y="6110"/>
                    </a:cubicBezTo>
                    <a:cubicBezTo>
                      <a:pt x="87" y="4209"/>
                      <a:pt x="83" y="2680"/>
                      <a:pt x="79" y="1626"/>
                    </a:cubicBezTo>
                    <a:cubicBezTo>
                      <a:pt x="75" y="1102"/>
                      <a:pt x="70" y="700"/>
                      <a:pt x="65" y="420"/>
                    </a:cubicBezTo>
                    <a:cubicBezTo>
                      <a:pt x="65" y="285"/>
                      <a:pt x="61" y="180"/>
                      <a:pt x="61" y="105"/>
                    </a:cubicBezTo>
                    <a:cubicBezTo>
                      <a:pt x="61" y="36"/>
                      <a:pt x="57" y="0"/>
                      <a:pt x="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05;p26">
                <a:extLst>
                  <a:ext uri="{FF2B5EF4-FFF2-40B4-BE49-F238E27FC236}">
                    <a16:creationId xmlns:a16="http://schemas.microsoft.com/office/drawing/2014/main" id="{ECD7666D-C785-05B5-3114-F19945AA1335}"/>
                  </a:ext>
                </a:extLst>
              </p:cNvPr>
              <p:cNvSpPr/>
              <p:nvPr/>
            </p:nvSpPr>
            <p:spPr>
              <a:xfrm>
                <a:off x="6267425" y="3272494"/>
                <a:ext cx="1244945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18" extrusionOk="0">
                    <a:moveTo>
                      <a:pt x="14509" y="0"/>
                    </a:moveTo>
                    <a:cubicBezTo>
                      <a:pt x="6494" y="0"/>
                      <a:pt x="0" y="27"/>
                      <a:pt x="0" y="57"/>
                    </a:cubicBezTo>
                    <a:cubicBezTo>
                      <a:pt x="0" y="92"/>
                      <a:pt x="6494" y="118"/>
                      <a:pt x="14509" y="118"/>
                    </a:cubicBezTo>
                    <a:cubicBezTo>
                      <a:pt x="22519" y="118"/>
                      <a:pt x="29017" y="92"/>
                      <a:pt x="29017" y="57"/>
                    </a:cubicBezTo>
                    <a:cubicBezTo>
                      <a:pt x="29017" y="27"/>
                      <a:pt x="22519" y="0"/>
                      <a:pt x="1450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06;p26">
                <a:extLst>
                  <a:ext uri="{FF2B5EF4-FFF2-40B4-BE49-F238E27FC236}">
                    <a16:creationId xmlns:a16="http://schemas.microsoft.com/office/drawing/2014/main" id="{6576FC10-92E2-27C2-B8BF-F1A5864EB055}"/>
                  </a:ext>
                </a:extLst>
              </p:cNvPr>
              <p:cNvSpPr/>
              <p:nvPr/>
            </p:nvSpPr>
            <p:spPr>
              <a:xfrm>
                <a:off x="6267425" y="3076695"/>
                <a:ext cx="1244945" cy="5265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20" extrusionOk="0">
                    <a:moveTo>
                      <a:pt x="14509" y="1"/>
                    </a:moveTo>
                    <a:cubicBezTo>
                      <a:pt x="6494" y="1"/>
                      <a:pt x="0" y="27"/>
                      <a:pt x="0" y="58"/>
                    </a:cubicBezTo>
                    <a:cubicBezTo>
                      <a:pt x="0" y="93"/>
                      <a:pt x="6494" y="119"/>
                      <a:pt x="14509" y="119"/>
                    </a:cubicBezTo>
                    <a:cubicBezTo>
                      <a:pt x="22519" y="119"/>
                      <a:pt x="29017" y="93"/>
                      <a:pt x="29017" y="58"/>
                    </a:cubicBezTo>
                    <a:cubicBezTo>
                      <a:pt x="29017" y="27"/>
                      <a:pt x="22519" y="1"/>
                      <a:pt x="1450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07;p26">
                <a:extLst>
                  <a:ext uri="{FF2B5EF4-FFF2-40B4-BE49-F238E27FC236}">
                    <a16:creationId xmlns:a16="http://schemas.microsoft.com/office/drawing/2014/main" id="{BDBCBCED-E8C8-FB7D-81EE-476B8E978DB2}"/>
                  </a:ext>
                </a:extLst>
              </p:cNvPr>
              <p:cNvSpPr/>
              <p:nvPr/>
            </p:nvSpPr>
            <p:spPr>
              <a:xfrm>
                <a:off x="6267425" y="2879975"/>
                <a:ext cx="1244945" cy="5265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20" extrusionOk="0">
                    <a:moveTo>
                      <a:pt x="14509" y="1"/>
                    </a:moveTo>
                    <a:cubicBezTo>
                      <a:pt x="6494" y="1"/>
                      <a:pt x="0" y="27"/>
                      <a:pt x="0" y="59"/>
                    </a:cubicBezTo>
                    <a:cubicBezTo>
                      <a:pt x="0" y="93"/>
                      <a:pt x="6494" y="119"/>
                      <a:pt x="14509" y="119"/>
                    </a:cubicBezTo>
                    <a:cubicBezTo>
                      <a:pt x="22519" y="119"/>
                      <a:pt x="29017" y="93"/>
                      <a:pt x="29017" y="59"/>
                    </a:cubicBezTo>
                    <a:cubicBezTo>
                      <a:pt x="29017" y="27"/>
                      <a:pt x="22519" y="1"/>
                      <a:pt x="1450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08;p26">
                <a:extLst>
                  <a:ext uri="{FF2B5EF4-FFF2-40B4-BE49-F238E27FC236}">
                    <a16:creationId xmlns:a16="http://schemas.microsoft.com/office/drawing/2014/main" id="{CEE1421D-AB9E-FE2B-77E7-3AD91B701DBE}"/>
                  </a:ext>
                </a:extLst>
              </p:cNvPr>
              <p:cNvSpPr/>
              <p:nvPr/>
            </p:nvSpPr>
            <p:spPr>
              <a:xfrm>
                <a:off x="6267425" y="3468249"/>
                <a:ext cx="1244945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14" extrusionOk="0">
                    <a:moveTo>
                      <a:pt x="14509" y="0"/>
                    </a:moveTo>
                    <a:cubicBezTo>
                      <a:pt x="6494" y="0"/>
                      <a:pt x="0" y="26"/>
                      <a:pt x="0" y="57"/>
                    </a:cubicBezTo>
                    <a:cubicBezTo>
                      <a:pt x="0" y="87"/>
                      <a:pt x="6494" y="113"/>
                      <a:pt x="14509" y="113"/>
                    </a:cubicBezTo>
                    <a:cubicBezTo>
                      <a:pt x="22519" y="113"/>
                      <a:pt x="29017" y="87"/>
                      <a:pt x="29017" y="57"/>
                    </a:cubicBezTo>
                    <a:cubicBezTo>
                      <a:pt x="29017" y="26"/>
                      <a:pt x="22519" y="0"/>
                      <a:pt x="145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09;p26">
                <a:extLst>
                  <a:ext uri="{FF2B5EF4-FFF2-40B4-BE49-F238E27FC236}">
                    <a16:creationId xmlns:a16="http://schemas.microsoft.com/office/drawing/2014/main" id="{7F3E6D8C-1797-E227-0F20-2489EE8189B8}"/>
                  </a:ext>
                </a:extLst>
              </p:cNvPr>
              <p:cNvSpPr/>
              <p:nvPr/>
            </p:nvSpPr>
            <p:spPr>
              <a:xfrm>
                <a:off x="6265284" y="2766699"/>
                <a:ext cx="1244926" cy="877801"/>
              </a:xfrm>
              <a:custGeom>
                <a:avLst/>
                <a:gdLst/>
                <a:ahLst/>
                <a:cxnLst/>
                <a:rect l="l" t="t" r="r" b="b"/>
                <a:pathLst>
                  <a:path w="28376" h="20008" extrusionOk="0">
                    <a:moveTo>
                      <a:pt x="18153" y="1"/>
                    </a:moveTo>
                    <a:lnTo>
                      <a:pt x="14714" y="6534"/>
                    </a:lnTo>
                    <a:lnTo>
                      <a:pt x="12425" y="4668"/>
                    </a:lnTo>
                    <a:lnTo>
                      <a:pt x="9605" y="9593"/>
                    </a:lnTo>
                    <a:lnTo>
                      <a:pt x="7578" y="8164"/>
                    </a:lnTo>
                    <a:lnTo>
                      <a:pt x="4143" y="13504"/>
                    </a:lnTo>
                    <a:lnTo>
                      <a:pt x="2469" y="12220"/>
                    </a:lnTo>
                    <a:lnTo>
                      <a:pt x="0" y="16048"/>
                    </a:lnTo>
                    <a:lnTo>
                      <a:pt x="0" y="20007"/>
                    </a:lnTo>
                    <a:lnTo>
                      <a:pt x="28375" y="20007"/>
                    </a:lnTo>
                    <a:lnTo>
                      <a:pt x="28375" y="2641"/>
                    </a:lnTo>
                    <a:lnTo>
                      <a:pt x="24849" y="3649"/>
                    </a:lnTo>
                    <a:lnTo>
                      <a:pt x="21855" y="7303"/>
                    </a:lnTo>
                    <a:lnTo>
                      <a:pt x="18153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10;p26">
                <a:extLst>
                  <a:ext uri="{FF2B5EF4-FFF2-40B4-BE49-F238E27FC236}">
                    <a16:creationId xmlns:a16="http://schemas.microsoft.com/office/drawing/2014/main" id="{A2CEECEC-4328-FAE3-BA56-966076CADABB}"/>
                  </a:ext>
                </a:extLst>
              </p:cNvPr>
              <p:cNvSpPr/>
              <p:nvPr/>
            </p:nvSpPr>
            <p:spPr>
              <a:xfrm>
                <a:off x="6265284" y="2819433"/>
                <a:ext cx="1260062" cy="709243"/>
              </a:xfrm>
              <a:custGeom>
                <a:avLst/>
                <a:gdLst/>
                <a:ahLst/>
                <a:cxnLst/>
                <a:rect l="l" t="t" r="r" b="b"/>
                <a:pathLst>
                  <a:path w="28721" h="16166" extrusionOk="0">
                    <a:moveTo>
                      <a:pt x="25041" y="1"/>
                    </a:moveTo>
                    <a:lnTo>
                      <a:pt x="25027" y="13"/>
                    </a:lnTo>
                    <a:cubicBezTo>
                      <a:pt x="24240" y="1036"/>
                      <a:pt x="23252" y="2306"/>
                      <a:pt x="22122" y="3767"/>
                    </a:cubicBezTo>
                    <a:lnTo>
                      <a:pt x="22122" y="3767"/>
                    </a:lnTo>
                    <a:cubicBezTo>
                      <a:pt x="20021" y="3763"/>
                      <a:pt x="17561" y="3759"/>
                      <a:pt x="14889" y="3759"/>
                    </a:cubicBezTo>
                    <a:lnTo>
                      <a:pt x="14859" y="3759"/>
                    </a:lnTo>
                    <a:lnTo>
                      <a:pt x="14841" y="3785"/>
                    </a:lnTo>
                    <a:cubicBezTo>
                      <a:pt x="13884" y="5376"/>
                      <a:pt x="12853" y="7089"/>
                      <a:pt x="11786" y="8863"/>
                    </a:cubicBezTo>
                    <a:cubicBezTo>
                      <a:pt x="10766" y="10563"/>
                      <a:pt x="9777" y="12212"/>
                      <a:pt x="8840" y="13769"/>
                    </a:cubicBezTo>
                    <a:lnTo>
                      <a:pt x="8840" y="13769"/>
                    </a:lnTo>
                    <a:cubicBezTo>
                      <a:pt x="7421" y="11828"/>
                      <a:pt x="6105" y="10033"/>
                      <a:pt x="4942" y="8444"/>
                    </a:cubicBezTo>
                    <a:lnTo>
                      <a:pt x="4903" y="8387"/>
                    </a:lnTo>
                    <a:lnTo>
                      <a:pt x="4864" y="8444"/>
                    </a:lnTo>
                    <a:cubicBezTo>
                      <a:pt x="3387" y="10782"/>
                      <a:pt x="2168" y="12704"/>
                      <a:pt x="1315" y="14055"/>
                    </a:cubicBezTo>
                    <a:cubicBezTo>
                      <a:pt x="896" y="14723"/>
                      <a:pt x="563" y="15247"/>
                      <a:pt x="337" y="15610"/>
                    </a:cubicBezTo>
                    <a:cubicBezTo>
                      <a:pt x="228" y="15790"/>
                      <a:pt x="144" y="15925"/>
                      <a:pt x="83" y="16022"/>
                    </a:cubicBezTo>
                    <a:cubicBezTo>
                      <a:pt x="26" y="16117"/>
                      <a:pt x="0" y="16165"/>
                      <a:pt x="0" y="16165"/>
                    </a:cubicBezTo>
                    <a:cubicBezTo>
                      <a:pt x="0" y="16165"/>
                      <a:pt x="35" y="16122"/>
                      <a:pt x="97" y="16030"/>
                    </a:cubicBezTo>
                    <a:cubicBezTo>
                      <a:pt x="158" y="15933"/>
                      <a:pt x="245" y="15798"/>
                      <a:pt x="359" y="15628"/>
                    </a:cubicBezTo>
                    <a:cubicBezTo>
                      <a:pt x="595" y="15265"/>
                      <a:pt x="931" y="14745"/>
                      <a:pt x="1359" y="14081"/>
                    </a:cubicBezTo>
                    <a:cubicBezTo>
                      <a:pt x="2213" y="12751"/>
                      <a:pt x="3432" y="10853"/>
                      <a:pt x="4909" y="8556"/>
                    </a:cubicBezTo>
                    <a:lnTo>
                      <a:pt x="4909" y="8556"/>
                    </a:lnTo>
                    <a:cubicBezTo>
                      <a:pt x="6070" y="10150"/>
                      <a:pt x="7380" y="11954"/>
                      <a:pt x="8797" y="13902"/>
                    </a:cubicBezTo>
                    <a:lnTo>
                      <a:pt x="8849" y="13972"/>
                    </a:lnTo>
                    <a:lnTo>
                      <a:pt x="8893" y="13898"/>
                    </a:lnTo>
                    <a:cubicBezTo>
                      <a:pt x="9841" y="12320"/>
                      <a:pt x="10847" y="10650"/>
                      <a:pt x="11887" y="8920"/>
                    </a:cubicBezTo>
                    <a:cubicBezTo>
                      <a:pt x="12947" y="7155"/>
                      <a:pt x="13973" y="5451"/>
                      <a:pt x="14922" y="3868"/>
                    </a:cubicBezTo>
                    <a:lnTo>
                      <a:pt x="14922" y="3868"/>
                    </a:lnTo>
                    <a:cubicBezTo>
                      <a:pt x="17592" y="3863"/>
                      <a:pt x="20050" y="3863"/>
                      <a:pt x="22148" y="3859"/>
                    </a:cubicBezTo>
                    <a:lnTo>
                      <a:pt x="22169" y="3859"/>
                    </a:lnTo>
                    <a:lnTo>
                      <a:pt x="22183" y="3841"/>
                    </a:lnTo>
                    <a:cubicBezTo>
                      <a:pt x="23306" y="2371"/>
                      <a:pt x="24285" y="1094"/>
                      <a:pt x="25070" y="65"/>
                    </a:cubicBezTo>
                    <a:lnTo>
                      <a:pt x="25070" y="65"/>
                    </a:lnTo>
                    <a:cubicBezTo>
                      <a:pt x="26221" y="57"/>
                      <a:pt x="27133" y="53"/>
                      <a:pt x="27760" y="49"/>
                    </a:cubicBezTo>
                    <a:cubicBezTo>
                      <a:pt x="28069" y="49"/>
                      <a:pt x="28310" y="44"/>
                      <a:pt x="28476" y="44"/>
                    </a:cubicBezTo>
                    <a:cubicBezTo>
                      <a:pt x="28555" y="39"/>
                      <a:pt x="28611" y="39"/>
                      <a:pt x="28660" y="39"/>
                    </a:cubicBezTo>
                    <a:cubicBezTo>
                      <a:pt x="28698" y="35"/>
                      <a:pt x="28720" y="35"/>
                      <a:pt x="28720" y="35"/>
                    </a:cubicBezTo>
                    <a:cubicBezTo>
                      <a:pt x="28720" y="31"/>
                      <a:pt x="28698" y="31"/>
                      <a:pt x="28660" y="31"/>
                    </a:cubicBezTo>
                    <a:cubicBezTo>
                      <a:pt x="28611" y="27"/>
                      <a:pt x="28555" y="27"/>
                      <a:pt x="28476" y="27"/>
                    </a:cubicBezTo>
                    <a:cubicBezTo>
                      <a:pt x="28310" y="23"/>
                      <a:pt x="28069" y="17"/>
                      <a:pt x="27760" y="17"/>
                    </a:cubicBezTo>
                    <a:cubicBezTo>
                      <a:pt x="27130" y="13"/>
                      <a:pt x="26213" y="9"/>
                      <a:pt x="250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11;p26">
                <a:extLst>
                  <a:ext uri="{FF2B5EF4-FFF2-40B4-BE49-F238E27FC236}">
                    <a16:creationId xmlns:a16="http://schemas.microsoft.com/office/drawing/2014/main" id="{C758D37C-F677-44F8-5AE2-F40469AE9DAC}"/>
                  </a:ext>
                </a:extLst>
              </p:cNvPr>
              <p:cNvSpPr/>
              <p:nvPr/>
            </p:nvSpPr>
            <p:spPr>
              <a:xfrm>
                <a:off x="6508159" y="3234899"/>
                <a:ext cx="24569" cy="2360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8" extrusionOk="0">
                    <a:moveTo>
                      <a:pt x="281" y="1"/>
                    </a:moveTo>
                    <a:cubicBezTo>
                      <a:pt x="128" y="1"/>
                      <a:pt x="1" y="123"/>
                      <a:pt x="1" y="271"/>
                    </a:cubicBezTo>
                    <a:cubicBezTo>
                      <a:pt x="1" y="416"/>
                      <a:pt x="128" y="538"/>
                      <a:pt x="281" y="538"/>
                    </a:cubicBezTo>
                    <a:cubicBezTo>
                      <a:pt x="434" y="538"/>
                      <a:pt x="560" y="416"/>
                      <a:pt x="560" y="271"/>
                    </a:cubicBezTo>
                    <a:cubicBezTo>
                      <a:pt x="560" y="123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12;p26">
                <a:extLst>
                  <a:ext uri="{FF2B5EF4-FFF2-40B4-BE49-F238E27FC236}">
                    <a16:creationId xmlns:a16="http://schemas.microsoft.com/office/drawing/2014/main" id="{E3C18202-FF98-78B6-5D88-29C4E393F035}"/>
                  </a:ext>
                </a:extLst>
              </p:cNvPr>
              <p:cNvSpPr/>
              <p:nvPr/>
            </p:nvSpPr>
            <p:spPr>
              <a:xfrm>
                <a:off x="6239970" y="3886175"/>
                <a:ext cx="157985" cy="152281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471" extrusionOk="0">
                    <a:moveTo>
                      <a:pt x="1801" y="1"/>
                    </a:moveTo>
                    <a:cubicBezTo>
                      <a:pt x="805" y="1"/>
                      <a:pt x="0" y="779"/>
                      <a:pt x="0" y="1735"/>
                    </a:cubicBezTo>
                    <a:cubicBezTo>
                      <a:pt x="0" y="2693"/>
                      <a:pt x="805" y="3470"/>
                      <a:pt x="1801" y="3470"/>
                    </a:cubicBezTo>
                    <a:cubicBezTo>
                      <a:pt x="2792" y="3470"/>
                      <a:pt x="3601" y="2693"/>
                      <a:pt x="3601" y="1735"/>
                    </a:cubicBezTo>
                    <a:cubicBezTo>
                      <a:pt x="3601" y="779"/>
                      <a:pt x="2792" y="1"/>
                      <a:pt x="18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13;p26">
                <a:extLst>
                  <a:ext uri="{FF2B5EF4-FFF2-40B4-BE49-F238E27FC236}">
                    <a16:creationId xmlns:a16="http://schemas.microsoft.com/office/drawing/2014/main" id="{CAEFEE24-E10C-7BDA-93DC-ECA9E89B6078}"/>
                  </a:ext>
                </a:extLst>
              </p:cNvPr>
              <p:cNvSpPr/>
              <p:nvPr/>
            </p:nvSpPr>
            <p:spPr>
              <a:xfrm>
                <a:off x="6515090" y="3911314"/>
                <a:ext cx="927816" cy="28605"/>
              </a:xfrm>
              <a:custGeom>
                <a:avLst/>
                <a:gdLst/>
                <a:ahLst/>
                <a:cxnLst/>
                <a:rect l="l" t="t" r="r" b="b"/>
                <a:pathLst>
                  <a:path w="21148" h="652" extrusionOk="0">
                    <a:moveTo>
                      <a:pt x="0" y="0"/>
                    </a:moveTo>
                    <a:lnTo>
                      <a:pt x="0" y="652"/>
                    </a:lnTo>
                    <a:lnTo>
                      <a:pt x="21148" y="652"/>
                    </a:lnTo>
                    <a:lnTo>
                      <a:pt x="211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14;p26">
                <a:extLst>
                  <a:ext uri="{FF2B5EF4-FFF2-40B4-BE49-F238E27FC236}">
                    <a16:creationId xmlns:a16="http://schemas.microsoft.com/office/drawing/2014/main" id="{654A2B9C-C0FF-D126-E8F2-122152981B16}"/>
                  </a:ext>
                </a:extLst>
              </p:cNvPr>
              <p:cNvSpPr/>
              <p:nvPr/>
            </p:nvSpPr>
            <p:spPr>
              <a:xfrm>
                <a:off x="6515090" y="3982430"/>
                <a:ext cx="385244" cy="28649"/>
              </a:xfrm>
              <a:custGeom>
                <a:avLst/>
                <a:gdLst/>
                <a:ahLst/>
                <a:cxnLst/>
                <a:rect l="l" t="t" r="r" b="b"/>
                <a:pathLst>
                  <a:path w="8781" h="653" extrusionOk="0">
                    <a:moveTo>
                      <a:pt x="0" y="1"/>
                    </a:moveTo>
                    <a:lnTo>
                      <a:pt x="0" y="652"/>
                    </a:lnTo>
                    <a:lnTo>
                      <a:pt x="8780" y="652"/>
                    </a:lnTo>
                    <a:lnTo>
                      <a:pt x="87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215;p26">
              <a:extLst>
                <a:ext uri="{FF2B5EF4-FFF2-40B4-BE49-F238E27FC236}">
                  <a16:creationId xmlns:a16="http://schemas.microsoft.com/office/drawing/2014/main" id="{E015741B-91CE-D145-8B9F-B5B01ABD80E1}"/>
                </a:ext>
              </a:extLst>
            </p:cNvPr>
            <p:cNvGrpSpPr/>
            <p:nvPr/>
          </p:nvGrpSpPr>
          <p:grpSpPr>
            <a:xfrm>
              <a:off x="3940094" y="1807838"/>
              <a:ext cx="1294564" cy="589573"/>
              <a:chOff x="3940094" y="1807838"/>
              <a:chExt cx="1294564" cy="589573"/>
            </a:xfrm>
          </p:grpSpPr>
          <p:grpSp>
            <p:nvGrpSpPr>
              <p:cNvPr id="176" name="Google Shape;216;p26">
                <a:extLst>
                  <a:ext uri="{FF2B5EF4-FFF2-40B4-BE49-F238E27FC236}">
                    <a16:creationId xmlns:a16="http://schemas.microsoft.com/office/drawing/2014/main" id="{B2B4F546-6D8D-B080-9B26-8B092C0E029E}"/>
                  </a:ext>
                </a:extLst>
              </p:cNvPr>
              <p:cNvGrpSpPr/>
              <p:nvPr/>
            </p:nvGrpSpPr>
            <p:grpSpPr>
              <a:xfrm>
                <a:off x="3940094" y="1807838"/>
                <a:ext cx="1294564" cy="589573"/>
                <a:chOff x="3543907" y="2562740"/>
                <a:chExt cx="1294564" cy="381675"/>
              </a:xfrm>
            </p:grpSpPr>
            <p:sp>
              <p:nvSpPr>
                <p:cNvPr id="183" name="Google Shape;217;p26">
                  <a:extLst>
                    <a:ext uri="{FF2B5EF4-FFF2-40B4-BE49-F238E27FC236}">
                      <a16:creationId xmlns:a16="http://schemas.microsoft.com/office/drawing/2014/main" id="{9E10C6FE-9C52-3CFB-84CA-A5D7D4C6E9F5}"/>
                    </a:ext>
                  </a:extLst>
                </p:cNvPr>
                <p:cNvSpPr/>
                <p:nvPr/>
              </p:nvSpPr>
              <p:spPr>
                <a:xfrm>
                  <a:off x="3597011" y="2562740"/>
                  <a:ext cx="1241460" cy="348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7" h="7936" extrusionOk="0">
                      <a:moveTo>
                        <a:pt x="722" y="0"/>
                      </a:moveTo>
                      <a:cubicBezTo>
                        <a:pt x="324" y="0"/>
                        <a:pt x="0" y="323"/>
                        <a:pt x="0" y="725"/>
                      </a:cubicBezTo>
                      <a:lnTo>
                        <a:pt x="0" y="7211"/>
                      </a:lnTo>
                      <a:cubicBezTo>
                        <a:pt x="0" y="7613"/>
                        <a:pt x="324" y="7936"/>
                        <a:pt x="722" y="7936"/>
                      </a:cubicBezTo>
                      <a:lnTo>
                        <a:pt x="27576" y="7936"/>
                      </a:lnTo>
                      <a:cubicBezTo>
                        <a:pt x="27973" y="7936"/>
                        <a:pt x="28296" y="7613"/>
                        <a:pt x="28296" y="7211"/>
                      </a:cubicBezTo>
                      <a:lnTo>
                        <a:pt x="28296" y="725"/>
                      </a:lnTo>
                      <a:cubicBezTo>
                        <a:pt x="28296" y="323"/>
                        <a:pt x="27973" y="0"/>
                        <a:pt x="27576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218;p26">
                  <a:extLst>
                    <a:ext uri="{FF2B5EF4-FFF2-40B4-BE49-F238E27FC236}">
                      <a16:creationId xmlns:a16="http://schemas.microsoft.com/office/drawing/2014/main" id="{A3F6F18E-D92A-2A5D-9D70-706647396AF6}"/>
                    </a:ext>
                  </a:extLst>
                </p:cNvPr>
                <p:cNvSpPr/>
                <p:nvPr/>
              </p:nvSpPr>
              <p:spPr>
                <a:xfrm>
                  <a:off x="3543907" y="2596242"/>
                  <a:ext cx="1241460" cy="348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7" h="7936" extrusionOk="0">
                      <a:moveTo>
                        <a:pt x="722" y="0"/>
                      </a:moveTo>
                      <a:cubicBezTo>
                        <a:pt x="324" y="0"/>
                        <a:pt x="0" y="323"/>
                        <a:pt x="0" y="725"/>
                      </a:cubicBezTo>
                      <a:lnTo>
                        <a:pt x="0" y="7211"/>
                      </a:lnTo>
                      <a:cubicBezTo>
                        <a:pt x="0" y="7613"/>
                        <a:pt x="324" y="7936"/>
                        <a:pt x="722" y="7936"/>
                      </a:cubicBezTo>
                      <a:lnTo>
                        <a:pt x="27576" y="7936"/>
                      </a:lnTo>
                      <a:cubicBezTo>
                        <a:pt x="27973" y="7936"/>
                        <a:pt x="28296" y="7613"/>
                        <a:pt x="28296" y="7211"/>
                      </a:cubicBezTo>
                      <a:lnTo>
                        <a:pt x="28296" y="725"/>
                      </a:lnTo>
                      <a:cubicBezTo>
                        <a:pt x="28296" y="323"/>
                        <a:pt x="27973" y="0"/>
                        <a:pt x="2757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7" name="Google Shape;219;p26">
                <a:extLst>
                  <a:ext uri="{FF2B5EF4-FFF2-40B4-BE49-F238E27FC236}">
                    <a16:creationId xmlns:a16="http://schemas.microsoft.com/office/drawing/2014/main" id="{32CBD425-FF29-BC49-2311-D05CCA39210D}"/>
                  </a:ext>
                </a:extLst>
              </p:cNvPr>
              <p:cNvSpPr/>
              <p:nvPr/>
            </p:nvSpPr>
            <p:spPr>
              <a:xfrm>
                <a:off x="4099654" y="1961924"/>
                <a:ext cx="114112" cy="114156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602" extrusionOk="0">
                    <a:moveTo>
                      <a:pt x="1302" y="1"/>
                    </a:moveTo>
                    <a:cubicBezTo>
                      <a:pt x="582" y="1"/>
                      <a:pt x="1" y="582"/>
                      <a:pt x="1" y="1298"/>
                    </a:cubicBezTo>
                    <a:cubicBezTo>
                      <a:pt x="1" y="2020"/>
                      <a:pt x="582" y="2601"/>
                      <a:pt x="1302" y="2601"/>
                    </a:cubicBezTo>
                    <a:cubicBezTo>
                      <a:pt x="2020" y="2601"/>
                      <a:pt x="2601" y="2020"/>
                      <a:pt x="2601" y="1298"/>
                    </a:cubicBezTo>
                    <a:cubicBezTo>
                      <a:pt x="2601" y="582"/>
                      <a:pt x="2020" y="1"/>
                      <a:pt x="130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20;p26">
                <a:extLst>
                  <a:ext uri="{FF2B5EF4-FFF2-40B4-BE49-F238E27FC236}">
                    <a16:creationId xmlns:a16="http://schemas.microsoft.com/office/drawing/2014/main" id="{D1F63005-B714-3484-B332-3846A851FCC0}"/>
                  </a:ext>
                </a:extLst>
              </p:cNvPr>
              <p:cNvSpPr/>
              <p:nvPr/>
            </p:nvSpPr>
            <p:spPr>
              <a:xfrm>
                <a:off x="4270842" y="1979561"/>
                <a:ext cx="397704" cy="22112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504" extrusionOk="0">
                    <a:moveTo>
                      <a:pt x="0" y="1"/>
                    </a:moveTo>
                    <a:lnTo>
                      <a:pt x="0" y="503"/>
                    </a:lnTo>
                    <a:lnTo>
                      <a:pt x="9064" y="503"/>
                    </a:lnTo>
                    <a:lnTo>
                      <a:pt x="9064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21;p26">
                <a:extLst>
                  <a:ext uri="{FF2B5EF4-FFF2-40B4-BE49-F238E27FC236}">
                    <a16:creationId xmlns:a16="http://schemas.microsoft.com/office/drawing/2014/main" id="{9CDC2701-C4C8-2C3A-3B66-CBBE11372647}"/>
                  </a:ext>
                </a:extLst>
              </p:cNvPr>
              <p:cNvSpPr/>
              <p:nvPr/>
            </p:nvSpPr>
            <p:spPr>
              <a:xfrm>
                <a:off x="4270842" y="2029574"/>
                <a:ext cx="773516" cy="22331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509" extrusionOk="0">
                    <a:moveTo>
                      <a:pt x="0" y="1"/>
                    </a:moveTo>
                    <a:lnTo>
                      <a:pt x="0" y="508"/>
                    </a:lnTo>
                    <a:lnTo>
                      <a:pt x="17630" y="508"/>
                    </a:lnTo>
                    <a:lnTo>
                      <a:pt x="1763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22;p26">
                <a:extLst>
                  <a:ext uri="{FF2B5EF4-FFF2-40B4-BE49-F238E27FC236}">
                    <a16:creationId xmlns:a16="http://schemas.microsoft.com/office/drawing/2014/main" id="{7B8FDA3A-AE44-0D31-9683-0BA0617855A5}"/>
                  </a:ext>
                </a:extLst>
              </p:cNvPr>
              <p:cNvSpPr/>
              <p:nvPr/>
            </p:nvSpPr>
            <p:spPr>
              <a:xfrm>
                <a:off x="4099654" y="2137367"/>
                <a:ext cx="114112" cy="114112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601" extrusionOk="0">
                    <a:moveTo>
                      <a:pt x="1302" y="0"/>
                    </a:moveTo>
                    <a:cubicBezTo>
                      <a:pt x="582" y="0"/>
                      <a:pt x="1" y="581"/>
                      <a:pt x="1" y="1299"/>
                    </a:cubicBezTo>
                    <a:cubicBezTo>
                      <a:pt x="1" y="2019"/>
                      <a:pt x="582" y="2600"/>
                      <a:pt x="1302" y="2600"/>
                    </a:cubicBezTo>
                    <a:cubicBezTo>
                      <a:pt x="2020" y="2600"/>
                      <a:pt x="2601" y="2019"/>
                      <a:pt x="2601" y="1299"/>
                    </a:cubicBezTo>
                    <a:cubicBezTo>
                      <a:pt x="2601" y="581"/>
                      <a:pt x="2020" y="0"/>
                      <a:pt x="130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23;p26">
                <a:extLst>
                  <a:ext uri="{FF2B5EF4-FFF2-40B4-BE49-F238E27FC236}">
                    <a16:creationId xmlns:a16="http://schemas.microsoft.com/office/drawing/2014/main" id="{5A6134FB-A3EB-074F-1224-AA26A84C6544}"/>
                  </a:ext>
                </a:extLst>
              </p:cNvPr>
              <p:cNvSpPr/>
              <p:nvPr/>
            </p:nvSpPr>
            <p:spPr>
              <a:xfrm>
                <a:off x="4270842" y="2154960"/>
                <a:ext cx="203086" cy="22156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505" extrusionOk="0">
                    <a:moveTo>
                      <a:pt x="0" y="1"/>
                    </a:moveTo>
                    <a:lnTo>
                      <a:pt x="0" y="504"/>
                    </a:lnTo>
                    <a:lnTo>
                      <a:pt x="4629" y="504"/>
                    </a:lnTo>
                    <a:lnTo>
                      <a:pt x="46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24;p26">
                <a:extLst>
                  <a:ext uri="{FF2B5EF4-FFF2-40B4-BE49-F238E27FC236}">
                    <a16:creationId xmlns:a16="http://schemas.microsoft.com/office/drawing/2014/main" id="{60754A99-FF35-516A-745D-495D1A03C562}"/>
                  </a:ext>
                </a:extLst>
              </p:cNvPr>
              <p:cNvSpPr/>
              <p:nvPr/>
            </p:nvSpPr>
            <p:spPr>
              <a:xfrm>
                <a:off x="4270842" y="2205018"/>
                <a:ext cx="773516" cy="22287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508" extrusionOk="0">
                    <a:moveTo>
                      <a:pt x="0" y="1"/>
                    </a:moveTo>
                    <a:lnTo>
                      <a:pt x="0" y="508"/>
                    </a:lnTo>
                    <a:lnTo>
                      <a:pt x="17630" y="508"/>
                    </a:lnTo>
                    <a:lnTo>
                      <a:pt x="1763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225;p26">
              <a:extLst>
                <a:ext uri="{FF2B5EF4-FFF2-40B4-BE49-F238E27FC236}">
                  <a16:creationId xmlns:a16="http://schemas.microsoft.com/office/drawing/2014/main" id="{C92D12C6-E445-B293-741D-5271318837F8}"/>
                </a:ext>
              </a:extLst>
            </p:cNvPr>
            <p:cNvGrpSpPr/>
            <p:nvPr/>
          </p:nvGrpSpPr>
          <p:grpSpPr>
            <a:xfrm>
              <a:off x="6193917" y="1459403"/>
              <a:ext cx="906007" cy="136663"/>
              <a:chOff x="5966342" y="1378202"/>
              <a:chExt cx="906007" cy="136663"/>
            </a:xfrm>
          </p:grpSpPr>
          <p:sp>
            <p:nvSpPr>
              <p:cNvPr id="186" name="Google Shape;226;p26">
                <a:extLst>
                  <a:ext uri="{FF2B5EF4-FFF2-40B4-BE49-F238E27FC236}">
                    <a16:creationId xmlns:a16="http://schemas.microsoft.com/office/drawing/2014/main" id="{88226175-03C2-FDF4-042D-164DF86E6F47}"/>
                  </a:ext>
                </a:extLst>
              </p:cNvPr>
              <p:cNvSpPr/>
              <p:nvPr/>
            </p:nvSpPr>
            <p:spPr>
              <a:xfrm>
                <a:off x="5966342" y="1378202"/>
                <a:ext cx="153861" cy="136663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3115" extrusionOk="0">
                    <a:moveTo>
                      <a:pt x="1755" y="0"/>
                    </a:moveTo>
                    <a:cubicBezTo>
                      <a:pt x="1298" y="0"/>
                      <a:pt x="846" y="200"/>
                      <a:pt x="539" y="582"/>
                    </a:cubicBezTo>
                    <a:cubicBezTo>
                      <a:pt x="1" y="1255"/>
                      <a:pt x="110" y="2234"/>
                      <a:pt x="779" y="2772"/>
                    </a:cubicBezTo>
                    <a:cubicBezTo>
                      <a:pt x="1068" y="3002"/>
                      <a:pt x="1412" y="3115"/>
                      <a:pt x="1754" y="3115"/>
                    </a:cubicBezTo>
                    <a:cubicBezTo>
                      <a:pt x="2210" y="3115"/>
                      <a:pt x="2661" y="2915"/>
                      <a:pt x="2968" y="2531"/>
                    </a:cubicBezTo>
                    <a:cubicBezTo>
                      <a:pt x="3506" y="1863"/>
                      <a:pt x="3401" y="879"/>
                      <a:pt x="2728" y="342"/>
                    </a:cubicBezTo>
                    <a:cubicBezTo>
                      <a:pt x="2440" y="112"/>
                      <a:pt x="2096" y="0"/>
                      <a:pt x="175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27;p26">
                <a:extLst>
                  <a:ext uri="{FF2B5EF4-FFF2-40B4-BE49-F238E27FC236}">
                    <a16:creationId xmlns:a16="http://schemas.microsoft.com/office/drawing/2014/main" id="{CF985666-36BD-A430-0ECB-415F8F49FCBD}"/>
                  </a:ext>
                </a:extLst>
              </p:cNvPr>
              <p:cNvSpPr/>
              <p:nvPr/>
            </p:nvSpPr>
            <p:spPr>
              <a:xfrm>
                <a:off x="6003940" y="1423214"/>
                <a:ext cx="78839" cy="50146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143" extrusionOk="0">
                    <a:moveTo>
                      <a:pt x="1767" y="1"/>
                    </a:moveTo>
                    <a:cubicBezTo>
                      <a:pt x="1725" y="1"/>
                      <a:pt x="1324" y="360"/>
                      <a:pt x="853" y="819"/>
                    </a:cubicBezTo>
                    <a:cubicBezTo>
                      <a:pt x="797" y="875"/>
                      <a:pt x="741" y="928"/>
                      <a:pt x="686" y="981"/>
                    </a:cubicBezTo>
                    <a:lnTo>
                      <a:pt x="686" y="981"/>
                    </a:lnTo>
                    <a:cubicBezTo>
                      <a:pt x="336" y="636"/>
                      <a:pt x="62" y="394"/>
                      <a:pt x="26" y="394"/>
                    </a:cubicBezTo>
                    <a:cubicBezTo>
                      <a:pt x="25" y="394"/>
                      <a:pt x="24" y="394"/>
                      <a:pt x="23" y="395"/>
                    </a:cubicBezTo>
                    <a:cubicBezTo>
                      <a:pt x="1" y="413"/>
                      <a:pt x="267" y="714"/>
                      <a:pt x="647" y="1099"/>
                    </a:cubicBezTo>
                    <a:lnTo>
                      <a:pt x="687" y="1143"/>
                    </a:lnTo>
                    <a:lnTo>
                      <a:pt x="726" y="1103"/>
                    </a:lnTo>
                    <a:cubicBezTo>
                      <a:pt x="796" y="1038"/>
                      <a:pt x="862" y="972"/>
                      <a:pt x="931" y="902"/>
                    </a:cubicBezTo>
                    <a:cubicBezTo>
                      <a:pt x="1421" y="430"/>
                      <a:pt x="1796" y="28"/>
                      <a:pt x="1770" y="2"/>
                    </a:cubicBezTo>
                    <a:cubicBezTo>
                      <a:pt x="1770" y="1"/>
                      <a:pt x="1769" y="1"/>
                      <a:pt x="1767" y="1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28;p26">
                <a:extLst>
                  <a:ext uri="{FF2B5EF4-FFF2-40B4-BE49-F238E27FC236}">
                    <a16:creationId xmlns:a16="http://schemas.microsoft.com/office/drawing/2014/main" id="{F225A74B-B12B-8A34-F362-737006CF8F56}"/>
                  </a:ext>
                </a:extLst>
              </p:cNvPr>
              <p:cNvSpPr/>
              <p:nvPr/>
            </p:nvSpPr>
            <p:spPr>
              <a:xfrm>
                <a:off x="6235364" y="1411237"/>
                <a:ext cx="636985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14519" h="118" extrusionOk="0">
                    <a:moveTo>
                      <a:pt x="7259" y="0"/>
                    </a:moveTo>
                    <a:cubicBezTo>
                      <a:pt x="3252" y="0"/>
                      <a:pt x="0" y="26"/>
                      <a:pt x="0" y="61"/>
                    </a:cubicBezTo>
                    <a:cubicBezTo>
                      <a:pt x="0" y="91"/>
                      <a:pt x="3252" y="117"/>
                      <a:pt x="7259" y="117"/>
                    </a:cubicBezTo>
                    <a:cubicBezTo>
                      <a:pt x="11267" y="117"/>
                      <a:pt x="14518" y="91"/>
                      <a:pt x="14518" y="61"/>
                    </a:cubicBezTo>
                    <a:cubicBezTo>
                      <a:pt x="14518" y="26"/>
                      <a:pt x="11267" y="0"/>
                      <a:pt x="725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29;p26">
                <a:extLst>
                  <a:ext uri="{FF2B5EF4-FFF2-40B4-BE49-F238E27FC236}">
                    <a16:creationId xmlns:a16="http://schemas.microsoft.com/office/drawing/2014/main" id="{84D0D75D-3292-775C-2A07-02801CC513DB}"/>
                  </a:ext>
                </a:extLst>
              </p:cNvPr>
              <p:cNvSpPr/>
              <p:nvPr/>
            </p:nvSpPr>
            <p:spPr>
              <a:xfrm>
                <a:off x="6242822" y="1473535"/>
                <a:ext cx="368178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8392" h="114" extrusionOk="0">
                    <a:moveTo>
                      <a:pt x="4196" y="0"/>
                    </a:moveTo>
                    <a:cubicBezTo>
                      <a:pt x="1880" y="0"/>
                      <a:pt x="0" y="22"/>
                      <a:pt x="0" y="57"/>
                    </a:cubicBezTo>
                    <a:cubicBezTo>
                      <a:pt x="0" y="87"/>
                      <a:pt x="1880" y="113"/>
                      <a:pt x="4196" y="113"/>
                    </a:cubicBezTo>
                    <a:cubicBezTo>
                      <a:pt x="6513" y="113"/>
                      <a:pt x="8391" y="87"/>
                      <a:pt x="8391" y="57"/>
                    </a:cubicBezTo>
                    <a:cubicBezTo>
                      <a:pt x="8391" y="22"/>
                      <a:pt x="6513" y="0"/>
                      <a:pt x="419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230;p26">
              <a:extLst>
                <a:ext uri="{FF2B5EF4-FFF2-40B4-BE49-F238E27FC236}">
                  <a16:creationId xmlns:a16="http://schemas.microsoft.com/office/drawing/2014/main" id="{0133A1B7-C87E-5E7E-0E45-52F040C62B81}"/>
                </a:ext>
              </a:extLst>
            </p:cNvPr>
            <p:cNvGrpSpPr/>
            <p:nvPr/>
          </p:nvGrpSpPr>
          <p:grpSpPr>
            <a:xfrm>
              <a:off x="8042062" y="2843136"/>
              <a:ext cx="496812" cy="472595"/>
              <a:chOff x="7814487" y="2708836"/>
              <a:chExt cx="496812" cy="472595"/>
            </a:xfrm>
          </p:grpSpPr>
          <p:sp>
            <p:nvSpPr>
              <p:cNvPr id="191" name="Google Shape;231;p26">
                <a:extLst>
                  <a:ext uri="{FF2B5EF4-FFF2-40B4-BE49-F238E27FC236}">
                    <a16:creationId xmlns:a16="http://schemas.microsoft.com/office/drawing/2014/main" id="{122646C9-E5F4-32EC-796A-FE3D38038BF4}"/>
                  </a:ext>
                </a:extLst>
              </p:cNvPr>
              <p:cNvSpPr/>
              <p:nvPr/>
            </p:nvSpPr>
            <p:spPr>
              <a:xfrm>
                <a:off x="7814487" y="2708836"/>
                <a:ext cx="496812" cy="472595"/>
              </a:xfrm>
              <a:custGeom>
                <a:avLst/>
                <a:gdLst/>
                <a:ahLst/>
                <a:cxnLst/>
                <a:rect l="l" t="t" r="r" b="b"/>
                <a:pathLst>
                  <a:path w="11324" h="10772" extrusionOk="0">
                    <a:moveTo>
                      <a:pt x="5922" y="1"/>
                    </a:moveTo>
                    <a:cubicBezTo>
                      <a:pt x="5106" y="1"/>
                      <a:pt x="4261" y="192"/>
                      <a:pt x="3483" y="573"/>
                    </a:cubicBezTo>
                    <a:cubicBezTo>
                      <a:pt x="2399" y="1115"/>
                      <a:pt x="1473" y="2063"/>
                      <a:pt x="957" y="3243"/>
                    </a:cubicBezTo>
                    <a:cubicBezTo>
                      <a:pt x="555" y="4152"/>
                      <a:pt x="442" y="5153"/>
                      <a:pt x="555" y="6088"/>
                    </a:cubicBezTo>
                    <a:cubicBezTo>
                      <a:pt x="621" y="6556"/>
                      <a:pt x="743" y="7006"/>
                      <a:pt x="910" y="7430"/>
                    </a:cubicBezTo>
                    <a:cubicBezTo>
                      <a:pt x="1077" y="7838"/>
                      <a:pt x="1295" y="8215"/>
                      <a:pt x="1542" y="8563"/>
                    </a:cubicBezTo>
                    <a:lnTo>
                      <a:pt x="1542" y="8563"/>
                    </a:lnTo>
                    <a:cubicBezTo>
                      <a:pt x="1044" y="9137"/>
                      <a:pt x="560" y="9694"/>
                      <a:pt x="101" y="10223"/>
                    </a:cubicBezTo>
                    <a:lnTo>
                      <a:pt x="0" y="10336"/>
                    </a:lnTo>
                    <a:lnTo>
                      <a:pt x="0" y="10336"/>
                    </a:lnTo>
                    <a:lnTo>
                      <a:pt x="153" y="10306"/>
                    </a:lnTo>
                    <a:cubicBezTo>
                      <a:pt x="1085" y="10128"/>
                      <a:pt x="1978" y="9954"/>
                      <a:pt x="2797" y="9798"/>
                    </a:cubicBezTo>
                    <a:lnTo>
                      <a:pt x="2797" y="9798"/>
                    </a:lnTo>
                    <a:cubicBezTo>
                      <a:pt x="3776" y="10473"/>
                      <a:pt x="4868" y="10768"/>
                      <a:pt x="5822" y="10768"/>
                    </a:cubicBezTo>
                    <a:cubicBezTo>
                      <a:pt x="5831" y="10768"/>
                      <a:pt x="5839" y="10768"/>
                      <a:pt x="5847" y="10768"/>
                    </a:cubicBezTo>
                    <a:cubicBezTo>
                      <a:pt x="5892" y="10770"/>
                      <a:pt x="5938" y="10771"/>
                      <a:pt x="5984" y="10771"/>
                    </a:cubicBezTo>
                    <a:cubicBezTo>
                      <a:pt x="6057" y="10771"/>
                      <a:pt x="6131" y="10768"/>
                      <a:pt x="6201" y="10760"/>
                    </a:cubicBezTo>
                    <a:cubicBezTo>
                      <a:pt x="6319" y="10751"/>
                      <a:pt x="6433" y="10747"/>
                      <a:pt x="6547" y="10734"/>
                    </a:cubicBezTo>
                    <a:cubicBezTo>
                      <a:pt x="6769" y="10695"/>
                      <a:pt x="6983" y="10673"/>
                      <a:pt x="7185" y="10611"/>
                    </a:cubicBezTo>
                    <a:cubicBezTo>
                      <a:pt x="7285" y="10585"/>
                      <a:pt x="7386" y="10558"/>
                      <a:pt x="7481" y="10532"/>
                    </a:cubicBezTo>
                    <a:cubicBezTo>
                      <a:pt x="7574" y="10498"/>
                      <a:pt x="7665" y="10467"/>
                      <a:pt x="7757" y="10432"/>
                    </a:cubicBezTo>
                    <a:cubicBezTo>
                      <a:pt x="7941" y="10375"/>
                      <a:pt x="8098" y="10288"/>
                      <a:pt x="8256" y="10217"/>
                    </a:cubicBezTo>
                    <a:cubicBezTo>
                      <a:pt x="8875" y="9912"/>
                      <a:pt x="9287" y="9558"/>
                      <a:pt x="9557" y="9313"/>
                    </a:cubicBezTo>
                    <a:cubicBezTo>
                      <a:pt x="9688" y="9186"/>
                      <a:pt x="9776" y="9077"/>
                      <a:pt x="9841" y="9011"/>
                    </a:cubicBezTo>
                    <a:cubicBezTo>
                      <a:pt x="9907" y="8942"/>
                      <a:pt x="9934" y="8902"/>
                      <a:pt x="9934" y="8902"/>
                    </a:cubicBezTo>
                    <a:lnTo>
                      <a:pt x="9934" y="8902"/>
                    </a:lnTo>
                    <a:cubicBezTo>
                      <a:pt x="9934" y="8902"/>
                      <a:pt x="9898" y="8933"/>
                      <a:pt x="9833" y="8999"/>
                    </a:cubicBezTo>
                    <a:cubicBezTo>
                      <a:pt x="9763" y="9064"/>
                      <a:pt x="9671" y="9169"/>
                      <a:pt x="9536" y="9291"/>
                    </a:cubicBezTo>
                    <a:cubicBezTo>
                      <a:pt x="9265" y="9527"/>
                      <a:pt x="8849" y="9872"/>
                      <a:pt x="8234" y="10170"/>
                    </a:cubicBezTo>
                    <a:cubicBezTo>
                      <a:pt x="8076" y="10240"/>
                      <a:pt x="7915" y="10322"/>
                      <a:pt x="7735" y="10375"/>
                    </a:cubicBezTo>
                    <a:cubicBezTo>
                      <a:pt x="7648" y="10406"/>
                      <a:pt x="7556" y="10441"/>
                      <a:pt x="7465" y="10471"/>
                    </a:cubicBezTo>
                    <a:cubicBezTo>
                      <a:pt x="7368" y="10498"/>
                      <a:pt x="7268" y="10520"/>
                      <a:pt x="7171" y="10546"/>
                    </a:cubicBezTo>
                    <a:cubicBezTo>
                      <a:pt x="6971" y="10602"/>
                      <a:pt x="6757" y="10624"/>
                      <a:pt x="6538" y="10663"/>
                    </a:cubicBezTo>
                    <a:cubicBezTo>
                      <a:pt x="6428" y="10673"/>
                      <a:pt x="6315" y="10677"/>
                      <a:pt x="6197" y="10685"/>
                    </a:cubicBezTo>
                    <a:cubicBezTo>
                      <a:pt x="6135" y="10693"/>
                      <a:pt x="6071" y="10696"/>
                      <a:pt x="6008" y="10696"/>
                    </a:cubicBezTo>
                    <a:cubicBezTo>
                      <a:pt x="5954" y="10696"/>
                      <a:pt x="5901" y="10694"/>
                      <a:pt x="5847" y="10689"/>
                    </a:cubicBezTo>
                    <a:cubicBezTo>
                      <a:pt x="4895" y="10689"/>
                      <a:pt x="3806" y="10388"/>
                      <a:pt x="2836" y="9707"/>
                    </a:cubicBezTo>
                    <a:lnTo>
                      <a:pt x="2818" y="9693"/>
                    </a:lnTo>
                    <a:lnTo>
                      <a:pt x="2802" y="9698"/>
                    </a:lnTo>
                    <a:cubicBezTo>
                      <a:pt x="2019" y="9847"/>
                      <a:pt x="1171" y="10008"/>
                      <a:pt x="281" y="10176"/>
                    </a:cubicBezTo>
                    <a:lnTo>
                      <a:pt x="281" y="10176"/>
                    </a:lnTo>
                    <a:cubicBezTo>
                      <a:pt x="720" y="9676"/>
                      <a:pt x="1181" y="9146"/>
                      <a:pt x="1652" y="8605"/>
                    </a:cubicBezTo>
                    <a:lnTo>
                      <a:pt x="1682" y="8571"/>
                    </a:lnTo>
                    <a:lnTo>
                      <a:pt x="1656" y="8535"/>
                    </a:lnTo>
                    <a:cubicBezTo>
                      <a:pt x="1408" y="8182"/>
                      <a:pt x="1184" y="7801"/>
                      <a:pt x="1014" y="7391"/>
                    </a:cubicBezTo>
                    <a:cubicBezTo>
                      <a:pt x="852" y="6971"/>
                      <a:pt x="734" y="6530"/>
                      <a:pt x="668" y="6070"/>
                    </a:cubicBezTo>
                    <a:cubicBezTo>
                      <a:pt x="559" y="5157"/>
                      <a:pt x="668" y="4178"/>
                      <a:pt x="1067" y="3291"/>
                    </a:cubicBezTo>
                    <a:cubicBezTo>
                      <a:pt x="1569" y="2137"/>
                      <a:pt x="2478" y="1207"/>
                      <a:pt x="3536" y="673"/>
                    </a:cubicBezTo>
                    <a:cubicBezTo>
                      <a:pt x="4296" y="301"/>
                      <a:pt x="5124" y="110"/>
                      <a:pt x="5925" y="110"/>
                    </a:cubicBezTo>
                    <a:cubicBezTo>
                      <a:pt x="6244" y="110"/>
                      <a:pt x="6558" y="140"/>
                      <a:pt x="6862" y="201"/>
                    </a:cubicBezTo>
                    <a:cubicBezTo>
                      <a:pt x="7394" y="302"/>
                      <a:pt x="7910" y="463"/>
                      <a:pt x="8360" y="713"/>
                    </a:cubicBezTo>
                    <a:cubicBezTo>
                      <a:pt x="8815" y="957"/>
                      <a:pt x="9230" y="1246"/>
                      <a:pt x="9575" y="1591"/>
                    </a:cubicBezTo>
                    <a:cubicBezTo>
                      <a:pt x="10287" y="2256"/>
                      <a:pt x="10733" y="3077"/>
                      <a:pt x="10973" y="3864"/>
                    </a:cubicBezTo>
                    <a:cubicBezTo>
                      <a:pt x="11223" y="4654"/>
                      <a:pt x="11253" y="5419"/>
                      <a:pt x="11170" y="6070"/>
                    </a:cubicBezTo>
                    <a:cubicBezTo>
                      <a:pt x="11096" y="6726"/>
                      <a:pt x="10894" y="7264"/>
                      <a:pt x="10702" y="7683"/>
                    </a:cubicBezTo>
                    <a:cubicBezTo>
                      <a:pt x="10650" y="7788"/>
                      <a:pt x="10602" y="7889"/>
                      <a:pt x="10559" y="7980"/>
                    </a:cubicBezTo>
                    <a:cubicBezTo>
                      <a:pt x="10511" y="8067"/>
                      <a:pt x="10454" y="8151"/>
                      <a:pt x="10410" y="8225"/>
                    </a:cubicBezTo>
                    <a:cubicBezTo>
                      <a:pt x="10318" y="8378"/>
                      <a:pt x="10235" y="8509"/>
                      <a:pt x="10156" y="8601"/>
                    </a:cubicBezTo>
                    <a:cubicBezTo>
                      <a:pt x="10087" y="8697"/>
                      <a:pt x="10029" y="8771"/>
                      <a:pt x="9990" y="8824"/>
                    </a:cubicBezTo>
                    <a:cubicBezTo>
                      <a:pt x="9950" y="8876"/>
                      <a:pt x="9934" y="8902"/>
                      <a:pt x="9934" y="8902"/>
                    </a:cubicBezTo>
                    <a:cubicBezTo>
                      <a:pt x="9938" y="8902"/>
                      <a:pt x="9960" y="8880"/>
                      <a:pt x="9999" y="8833"/>
                    </a:cubicBezTo>
                    <a:cubicBezTo>
                      <a:pt x="10043" y="8781"/>
                      <a:pt x="10099" y="8706"/>
                      <a:pt x="10174" y="8614"/>
                    </a:cubicBezTo>
                    <a:cubicBezTo>
                      <a:pt x="10257" y="8523"/>
                      <a:pt x="10344" y="8396"/>
                      <a:pt x="10436" y="8243"/>
                    </a:cubicBezTo>
                    <a:cubicBezTo>
                      <a:pt x="10484" y="8168"/>
                      <a:pt x="10541" y="8089"/>
                      <a:pt x="10593" y="7998"/>
                    </a:cubicBezTo>
                    <a:cubicBezTo>
                      <a:pt x="10642" y="7906"/>
                      <a:pt x="10690" y="7810"/>
                      <a:pt x="10742" y="7706"/>
                    </a:cubicBezTo>
                    <a:cubicBezTo>
                      <a:pt x="10943" y="7286"/>
                      <a:pt x="11152" y="6744"/>
                      <a:pt x="11235" y="6080"/>
                    </a:cubicBezTo>
                    <a:cubicBezTo>
                      <a:pt x="11323" y="5419"/>
                      <a:pt x="11297" y="4646"/>
                      <a:pt x="11057" y="3842"/>
                    </a:cubicBezTo>
                    <a:cubicBezTo>
                      <a:pt x="10816" y="3038"/>
                      <a:pt x="10362" y="2203"/>
                      <a:pt x="9645" y="1522"/>
                    </a:cubicBezTo>
                    <a:cubicBezTo>
                      <a:pt x="9295" y="1171"/>
                      <a:pt x="8871" y="870"/>
                      <a:pt x="8409" y="626"/>
                    </a:cubicBezTo>
                    <a:cubicBezTo>
                      <a:pt x="7949" y="368"/>
                      <a:pt x="7425" y="197"/>
                      <a:pt x="6878" y="92"/>
                    </a:cubicBezTo>
                    <a:cubicBezTo>
                      <a:pt x="6568" y="31"/>
                      <a:pt x="6247" y="1"/>
                      <a:pt x="592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32;p26">
                <a:extLst>
                  <a:ext uri="{FF2B5EF4-FFF2-40B4-BE49-F238E27FC236}">
                    <a16:creationId xmlns:a16="http://schemas.microsoft.com/office/drawing/2014/main" id="{4A045E96-A5A5-A2EA-B5CC-5AD799EB6B65}"/>
                  </a:ext>
                </a:extLst>
              </p:cNvPr>
              <p:cNvSpPr/>
              <p:nvPr/>
            </p:nvSpPr>
            <p:spPr>
              <a:xfrm>
                <a:off x="7997564" y="2870459"/>
                <a:ext cx="149956" cy="166277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3790" extrusionOk="0">
                    <a:moveTo>
                      <a:pt x="0" y="0"/>
                    </a:moveTo>
                    <a:lnTo>
                      <a:pt x="192" y="927"/>
                    </a:lnTo>
                    <a:lnTo>
                      <a:pt x="385" y="1858"/>
                    </a:lnTo>
                    <a:lnTo>
                      <a:pt x="874" y="1420"/>
                    </a:lnTo>
                    <a:lnTo>
                      <a:pt x="2981" y="3790"/>
                    </a:lnTo>
                    <a:lnTo>
                      <a:pt x="3418" y="3401"/>
                    </a:lnTo>
                    <a:lnTo>
                      <a:pt x="1312" y="1032"/>
                    </a:lnTo>
                    <a:lnTo>
                      <a:pt x="1801" y="595"/>
                    </a:lnTo>
                    <a:lnTo>
                      <a:pt x="900" y="2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233;p26">
              <a:extLst>
                <a:ext uri="{FF2B5EF4-FFF2-40B4-BE49-F238E27FC236}">
                  <a16:creationId xmlns:a16="http://schemas.microsoft.com/office/drawing/2014/main" id="{C66E77B7-1A9C-4D6C-E9D9-FFB63C08D4EC}"/>
                </a:ext>
              </a:extLst>
            </p:cNvPr>
            <p:cNvGrpSpPr/>
            <p:nvPr/>
          </p:nvGrpSpPr>
          <p:grpSpPr>
            <a:xfrm>
              <a:off x="7739700" y="1512500"/>
              <a:ext cx="1109728" cy="1002828"/>
              <a:chOff x="7739700" y="1512500"/>
              <a:chExt cx="1109728" cy="1002828"/>
            </a:xfrm>
          </p:grpSpPr>
          <p:sp>
            <p:nvSpPr>
              <p:cNvPr id="194" name="Google Shape;234;p26">
                <a:extLst>
                  <a:ext uri="{FF2B5EF4-FFF2-40B4-BE49-F238E27FC236}">
                    <a16:creationId xmlns:a16="http://schemas.microsoft.com/office/drawing/2014/main" id="{280A1F77-F47E-DF61-3DFA-AADFA5AA2E37}"/>
                  </a:ext>
                </a:extLst>
              </p:cNvPr>
              <p:cNvSpPr/>
              <p:nvPr/>
            </p:nvSpPr>
            <p:spPr>
              <a:xfrm>
                <a:off x="7739700" y="1512500"/>
                <a:ext cx="1109728" cy="1002828"/>
              </a:xfrm>
              <a:custGeom>
                <a:avLst/>
                <a:gdLst/>
                <a:ahLst/>
                <a:cxnLst/>
                <a:rect l="l" t="t" r="r" b="b"/>
                <a:pathLst>
                  <a:path w="35998" h="15301" extrusionOk="0">
                    <a:moveTo>
                      <a:pt x="888" y="1"/>
                    </a:moveTo>
                    <a:cubicBezTo>
                      <a:pt x="398" y="1"/>
                      <a:pt x="1" y="398"/>
                      <a:pt x="1" y="887"/>
                    </a:cubicBezTo>
                    <a:lnTo>
                      <a:pt x="1" y="14413"/>
                    </a:lnTo>
                    <a:cubicBezTo>
                      <a:pt x="1" y="14903"/>
                      <a:pt x="398" y="15300"/>
                      <a:pt x="888" y="15300"/>
                    </a:cubicBezTo>
                    <a:lnTo>
                      <a:pt x="35110" y="15300"/>
                    </a:lnTo>
                    <a:cubicBezTo>
                      <a:pt x="35600" y="15300"/>
                      <a:pt x="35998" y="14903"/>
                      <a:pt x="35998" y="14413"/>
                    </a:cubicBezTo>
                    <a:lnTo>
                      <a:pt x="35998" y="887"/>
                    </a:lnTo>
                    <a:cubicBezTo>
                      <a:pt x="35998" y="398"/>
                      <a:pt x="35600" y="1"/>
                      <a:pt x="351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" name="Google Shape;235;p26">
                <a:extLst>
                  <a:ext uri="{FF2B5EF4-FFF2-40B4-BE49-F238E27FC236}">
                    <a16:creationId xmlns:a16="http://schemas.microsoft.com/office/drawing/2014/main" id="{91B13AC0-3FF3-4A7F-F675-ABCA5473C064}"/>
                  </a:ext>
                </a:extLst>
              </p:cNvPr>
              <p:cNvGrpSpPr/>
              <p:nvPr/>
            </p:nvGrpSpPr>
            <p:grpSpPr>
              <a:xfrm>
                <a:off x="7808309" y="1610467"/>
                <a:ext cx="966993" cy="714803"/>
                <a:chOff x="7183784" y="1476167"/>
                <a:chExt cx="966993" cy="714803"/>
              </a:xfrm>
            </p:grpSpPr>
            <p:sp>
              <p:nvSpPr>
                <p:cNvPr id="196" name="Google Shape;236;p26">
                  <a:extLst>
                    <a:ext uri="{FF2B5EF4-FFF2-40B4-BE49-F238E27FC236}">
                      <a16:creationId xmlns:a16="http://schemas.microsoft.com/office/drawing/2014/main" id="{6DEFACA6-B562-0E21-A9AC-1886DD2D8B23}"/>
                    </a:ext>
                  </a:extLst>
                </p:cNvPr>
                <p:cNvSpPr/>
                <p:nvPr/>
              </p:nvSpPr>
              <p:spPr>
                <a:xfrm>
                  <a:off x="7393754" y="1862327"/>
                  <a:ext cx="21541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486" extrusionOk="0">
                      <a:moveTo>
                        <a:pt x="245" y="1"/>
                      </a:moveTo>
                      <a:cubicBezTo>
                        <a:pt x="110" y="1"/>
                        <a:pt x="1" y="110"/>
                        <a:pt x="1" y="241"/>
                      </a:cubicBezTo>
                      <a:cubicBezTo>
                        <a:pt x="1" y="376"/>
                        <a:pt x="110" y="485"/>
                        <a:pt x="245" y="485"/>
                      </a:cubicBezTo>
                      <a:cubicBezTo>
                        <a:pt x="380" y="485"/>
                        <a:pt x="491" y="376"/>
                        <a:pt x="491" y="241"/>
                      </a:cubicBezTo>
                      <a:cubicBezTo>
                        <a:pt x="491" y="110"/>
                        <a:pt x="380" y="1"/>
                        <a:pt x="24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237;p26">
                  <a:extLst>
                    <a:ext uri="{FF2B5EF4-FFF2-40B4-BE49-F238E27FC236}">
                      <a16:creationId xmlns:a16="http://schemas.microsoft.com/office/drawing/2014/main" id="{D509229C-71F7-C950-312D-0436C610DA46}"/>
                    </a:ext>
                  </a:extLst>
                </p:cNvPr>
                <p:cNvSpPr/>
                <p:nvPr/>
              </p:nvSpPr>
              <p:spPr>
                <a:xfrm>
                  <a:off x="7725074" y="1944762"/>
                  <a:ext cx="58877" cy="21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" h="4940" extrusionOk="0">
                      <a:moveTo>
                        <a:pt x="0" y="0"/>
                      </a:moveTo>
                      <a:lnTo>
                        <a:pt x="0" y="4939"/>
                      </a:lnTo>
                      <a:lnTo>
                        <a:pt x="1342" y="4939"/>
                      </a:lnTo>
                      <a:lnTo>
                        <a:pt x="134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238;p26">
                  <a:extLst>
                    <a:ext uri="{FF2B5EF4-FFF2-40B4-BE49-F238E27FC236}">
                      <a16:creationId xmlns:a16="http://schemas.microsoft.com/office/drawing/2014/main" id="{EFDF1EC8-7138-17CB-AD95-56CBCAC58492}"/>
                    </a:ext>
                  </a:extLst>
                </p:cNvPr>
                <p:cNvSpPr/>
                <p:nvPr/>
              </p:nvSpPr>
              <p:spPr>
                <a:xfrm>
                  <a:off x="7992132" y="1848727"/>
                  <a:ext cx="59096" cy="312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7129" extrusionOk="0">
                      <a:moveTo>
                        <a:pt x="0" y="0"/>
                      </a:moveTo>
                      <a:lnTo>
                        <a:pt x="0" y="7128"/>
                      </a:lnTo>
                      <a:lnTo>
                        <a:pt x="1347" y="7128"/>
                      </a:lnTo>
                      <a:lnTo>
                        <a:pt x="1347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239;p26">
                  <a:extLst>
                    <a:ext uri="{FF2B5EF4-FFF2-40B4-BE49-F238E27FC236}">
                      <a16:creationId xmlns:a16="http://schemas.microsoft.com/office/drawing/2014/main" id="{514CE61C-1921-5A1F-FDC4-1D551B0CAC0C}"/>
                    </a:ext>
                  </a:extLst>
                </p:cNvPr>
                <p:cNvSpPr/>
                <p:nvPr/>
              </p:nvSpPr>
              <p:spPr>
                <a:xfrm>
                  <a:off x="7309959" y="1716409"/>
                  <a:ext cx="59096" cy="44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0145" extrusionOk="0">
                      <a:moveTo>
                        <a:pt x="1" y="1"/>
                      </a:moveTo>
                      <a:lnTo>
                        <a:pt x="1" y="10144"/>
                      </a:lnTo>
                      <a:lnTo>
                        <a:pt x="1347" y="10144"/>
                      </a:lnTo>
                      <a:lnTo>
                        <a:pt x="1347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40;p26">
                  <a:extLst>
                    <a:ext uri="{FF2B5EF4-FFF2-40B4-BE49-F238E27FC236}">
                      <a16:creationId xmlns:a16="http://schemas.microsoft.com/office/drawing/2014/main" id="{4A101D80-E27B-3DC8-938B-03A32D7DEDF4}"/>
                    </a:ext>
                  </a:extLst>
                </p:cNvPr>
                <p:cNvSpPr/>
                <p:nvPr/>
              </p:nvSpPr>
              <p:spPr>
                <a:xfrm>
                  <a:off x="7450700" y="1848727"/>
                  <a:ext cx="59096" cy="312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7129" extrusionOk="0">
                      <a:moveTo>
                        <a:pt x="0" y="0"/>
                      </a:moveTo>
                      <a:lnTo>
                        <a:pt x="0" y="7128"/>
                      </a:lnTo>
                      <a:lnTo>
                        <a:pt x="1347" y="7128"/>
                      </a:lnTo>
                      <a:lnTo>
                        <a:pt x="1347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41;p26">
                  <a:extLst>
                    <a:ext uri="{FF2B5EF4-FFF2-40B4-BE49-F238E27FC236}">
                      <a16:creationId xmlns:a16="http://schemas.microsoft.com/office/drawing/2014/main" id="{542CBD63-59BC-ABFB-A418-521BD6D4CABA}"/>
                    </a:ext>
                  </a:extLst>
                </p:cNvPr>
                <p:cNvSpPr/>
                <p:nvPr/>
              </p:nvSpPr>
              <p:spPr>
                <a:xfrm>
                  <a:off x="7577840" y="1680391"/>
                  <a:ext cx="59052" cy="48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10966" extrusionOk="0">
                      <a:moveTo>
                        <a:pt x="0" y="1"/>
                      </a:moveTo>
                      <a:lnTo>
                        <a:pt x="0" y="10965"/>
                      </a:lnTo>
                      <a:lnTo>
                        <a:pt x="1346" y="10965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42;p26">
                  <a:extLst>
                    <a:ext uri="{FF2B5EF4-FFF2-40B4-BE49-F238E27FC236}">
                      <a16:creationId xmlns:a16="http://schemas.microsoft.com/office/drawing/2014/main" id="{65FED2B2-8824-C4EF-03D5-E07F1EEA281B}"/>
                    </a:ext>
                  </a:extLst>
                </p:cNvPr>
                <p:cNvSpPr/>
                <p:nvPr/>
              </p:nvSpPr>
              <p:spPr>
                <a:xfrm>
                  <a:off x="7378618" y="1668677"/>
                  <a:ext cx="59096" cy="49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1233" extrusionOk="0">
                      <a:moveTo>
                        <a:pt x="1" y="0"/>
                      </a:moveTo>
                      <a:lnTo>
                        <a:pt x="1" y="11232"/>
                      </a:lnTo>
                      <a:lnTo>
                        <a:pt x="1346" y="11232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43;p26">
                  <a:extLst>
                    <a:ext uri="{FF2B5EF4-FFF2-40B4-BE49-F238E27FC236}">
                      <a16:creationId xmlns:a16="http://schemas.microsoft.com/office/drawing/2014/main" id="{AEA0D970-86F9-9FE3-A496-347BF6636729}"/>
                    </a:ext>
                  </a:extLst>
                </p:cNvPr>
                <p:cNvSpPr/>
                <p:nvPr/>
              </p:nvSpPr>
              <p:spPr>
                <a:xfrm>
                  <a:off x="7651457" y="1565534"/>
                  <a:ext cx="58877" cy="595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" h="13584" extrusionOk="0">
                      <a:moveTo>
                        <a:pt x="0" y="1"/>
                      </a:moveTo>
                      <a:lnTo>
                        <a:pt x="0" y="13583"/>
                      </a:lnTo>
                      <a:lnTo>
                        <a:pt x="1342" y="13583"/>
                      </a:lnTo>
                      <a:lnTo>
                        <a:pt x="1342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44;p26">
                  <a:extLst>
                    <a:ext uri="{FF2B5EF4-FFF2-40B4-BE49-F238E27FC236}">
                      <a16:creationId xmlns:a16="http://schemas.microsoft.com/office/drawing/2014/main" id="{19E672CA-1B16-E0BB-AED1-9D06EFDCCA1E}"/>
                    </a:ext>
                  </a:extLst>
                </p:cNvPr>
                <p:cNvSpPr/>
                <p:nvPr/>
              </p:nvSpPr>
              <p:spPr>
                <a:xfrm>
                  <a:off x="7211248" y="2185793"/>
                  <a:ext cx="939530" cy="5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5" h="118" extrusionOk="0">
                      <a:moveTo>
                        <a:pt x="10708" y="0"/>
                      </a:moveTo>
                      <a:cubicBezTo>
                        <a:pt x="4794" y="0"/>
                        <a:pt x="0" y="26"/>
                        <a:pt x="0" y="57"/>
                      </a:cubicBezTo>
                      <a:cubicBezTo>
                        <a:pt x="0" y="91"/>
                        <a:pt x="4794" y="118"/>
                        <a:pt x="10708" y="118"/>
                      </a:cubicBezTo>
                      <a:cubicBezTo>
                        <a:pt x="16620" y="118"/>
                        <a:pt x="21414" y="91"/>
                        <a:pt x="21414" y="57"/>
                      </a:cubicBezTo>
                      <a:cubicBezTo>
                        <a:pt x="21414" y="26"/>
                        <a:pt x="16620" y="0"/>
                        <a:pt x="1070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45;p26">
                  <a:extLst>
                    <a:ext uri="{FF2B5EF4-FFF2-40B4-BE49-F238E27FC236}">
                      <a16:creationId xmlns:a16="http://schemas.microsoft.com/office/drawing/2014/main" id="{E935E1D5-8D16-1113-1EB1-A1809A04D67B}"/>
                    </a:ext>
                  </a:extLst>
                </p:cNvPr>
                <p:cNvSpPr/>
                <p:nvPr/>
              </p:nvSpPr>
              <p:spPr>
                <a:xfrm>
                  <a:off x="7183784" y="2082256"/>
                  <a:ext cx="36151" cy="1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71" extrusionOk="0">
                      <a:moveTo>
                        <a:pt x="1" y="0"/>
                      </a:moveTo>
                      <a:lnTo>
                        <a:pt x="1" y="271"/>
                      </a:lnTo>
                      <a:lnTo>
                        <a:pt x="823" y="271"/>
                      </a:lnTo>
                      <a:lnTo>
                        <a:pt x="823" y="0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46;p26">
                  <a:extLst>
                    <a:ext uri="{FF2B5EF4-FFF2-40B4-BE49-F238E27FC236}">
                      <a16:creationId xmlns:a16="http://schemas.microsoft.com/office/drawing/2014/main" id="{ACDF875E-9057-4DAF-F34A-840269FAE874}"/>
                    </a:ext>
                  </a:extLst>
                </p:cNvPr>
                <p:cNvSpPr/>
                <p:nvPr/>
              </p:nvSpPr>
              <p:spPr>
                <a:xfrm>
                  <a:off x="7183784" y="1923879"/>
                  <a:ext cx="36151" cy="11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72" extrusionOk="0">
                      <a:moveTo>
                        <a:pt x="1" y="0"/>
                      </a:moveTo>
                      <a:lnTo>
                        <a:pt x="1" y="272"/>
                      </a:lnTo>
                      <a:lnTo>
                        <a:pt x="823" y="272"/>
                      </a:lnTo>
                      <a:lnTo>
                        <a:pt x="823" y="0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47;p26">
                  <a:extLst>
                    <a:ext uri="{FF2B5EF4-FFF2-40B4-BE49-F238E27FC236}">
                      <a16:creationId xmlns:a16="http://schemas.microsoft.com/office/drawing/2014/main" id="{38154B7A-CE50-73AA-9BD7-7F461A5D8085}"/>
                    </a:ext>
                  </a:extLst>
                </p:cNvPr>
                <p:cNvSpPr/>
                <p:nvPr/>
              </p:nvSpPr>
              <p:spPr>
                <a:xfrm>
                  <a:off x="7183784" y="1625902"/>
                  <a:ext cx="36151" cy="11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823" y="267"/>
                      </a:lnTo>
                      <a:lnTo>
                        <a:pt x="82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48;p26">
                  <a:extLst>
                    <a:ext uri="{FF2B5EF4-FFF2-40B4-BE49-F238E27FC236}">
                      <a16:creationId xmlns:a16="http://schemas.microsoft.com/office/drawing/2014/main" id="{137C25CF-49C9-4EA7-A0E7-94EC1607BB39}"/>
                    </a:ext>
                  </a:extLst>
                </p:cNvPr>
                <p:cNvSpPr/>
                <p:nvPr/>
              </p:nvSpPr>
              <p:spPr>
                <a:xfrm>
                  <a:off x="7183784" y="1476167"/>
                  <a:ext cx="36151" cy="11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823" y="267"/>
                      </a:lnTo>
                      <a:lnTo>
                        <a:pt x="82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49;p26">
                  <a:extLst>
                    <a:ext uri="{FF2B5EF4-FFF2-40B4-BE49-F238E27FC236}">
                      <a16:creationId xmlns:a16="http://schemas.microsoft.com/office/drawing/2014/main" id="{C69B4ACF-EB32-942E-2C82-3312B887E128}"/>
                    </a:ext>
                  </a:extLst>
                </p:cNvPr>
                <p:cNvSpPr/>
                <p:nvPr/>
              </p:nvSpPr>
              <p:spPr>
                <a:xfrm>
                  <a:off x="7185758" y="1774890"/>
                  <a:ext cx="36063" cy="11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272" extrusionOk="0">
                      <a:moveTo>
                        <a:pt x="0" y="1"/>
                      </a:moveTo>
                      <a:lnTo>
                        <a:pt x="0" y="272"/>
                      </a:lnTo>
                      <a:lnTo>
                        <a:pt x="821" y="272"/>
                      </a:lnTo>
                      <a:lnTo>
                        <a:pt x="821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50;p26">
                  <a:extLst>
                    <a:ext uri="{FF2B5EF4-FFF2-40B4-BE49-F238E27FC236}">
                      <a16:creationId xmlns:a16="http://schemas.microsoft.com/office/drawing/2014/main" id="{32C083F4-E294-F3C2-A68A-DC035CFECAAD}"/>
                    </a:ext>
                  </a:extLst>
                </p:cNvPr>
                <p:cNvSpPr/>
                <p:nvPr/>
              </p:nvSpPr>
              <p:spPr>
                <a:xfrm>
                  <a:off x="7851391" y="1716409"/>
                  <a:ext cx="59096" cy="44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0145" extrusionOk="0">
                      <a:moveTo>
                        <a:pt x="1" y="1"/>
                      </a:moveTo>
                      <a:lnTo>
                        <a:pt x="1" y="10144"/>
                      </a:lnTo>
                      <a:lnTo>
                        <a:pt x="1347" y="10144"/>
                      </a:lnTo>
                      <a:lnTo>
                        <a:pt x="1347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51;p26">
                  <a:extLst>
                    <a:ext uri="{FF2B5EF4-FFF2-40B4-BE49-F238E27FC236}">
                      <a16:creationId xmlns:a16="http://schemas.microsoft.com/office/drawing/2014/main" id="{27D78AEB-00DB-489C-DA7C-F968AB6CB13A}"/>
                    </a:ext>
                  </a:extLst>
                </p:cNvPr>
                <p:cNvSpPr/>
                <p:nvPr/>
              </p:nvSpPr>
              <p:spPr>
                <a:xfrm>
                  <a:off x="7920051" y="1668677"/>
                  <a:ext cx="59096" cy="49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1233" extrusionOk="0">
                      <a:moveTo>
                        <a:pt x="1" y="0"/>
                      </a:moveTo>
                      <a:lnTo>
                        <a:pt x="1" y="11232"/>
                      </a:lnTo>
                      <a:lnTo>
                        <a:pt x="1346" y="11232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2" name="Google Shape;403;p26">
              <a:extLst>
                <a:ext uri="{FF2B5EF4-FFF2-40B4-BE49-F238E27FC236}">
                  <a16:creationId xmlns:a16="http://schemas.microsoft.com/office/drawing/2014/main" id="{AD304565-320F-79C4-237B-3CF4F76C47D7}"/>
                </a:ext>
              </a:extLst>
            </p:cNvPr>
            <p:cNvGrpSpPr/>
            <p:nvPr/>
          </p:nvGrpSpPr>
          <p:grpSpPr>
            <a:xfrm>
              <a:off x="4389208" y="3195116"/>
              <a:ext cx="1579322" cy="671293"/>
              <a:chOff x="4161633" y="3060816"/>
              <a:chExt cx="1579322" cy="671293"/>
            </a:xfrm>
          </p:grpSpPr>
          <p:sp>
            <p:nvSpPr>
              <p:cNvPr id="213" name="Google Shape;404;p26">
                <a:extLst>
                  <a:ext uri="{FF2B5EF4-FFF2-40B4-BE49-F238E27FC236}">
                    <a16:creationId xmlns:a16="http://schemas.microsoft.com/office/drawing/2014/main" id="{BF0BA89D-FC34-D8B6-8581-66D44E2D2082}"/>
                  </a:ext>
                </a:extLst>
              </p:cNvPr>
              <p:cNvSpPr/>
              <p:nvPr/>
            </p:nvSpPr>
            <p:spPr>
              <a:xfrm>
                <a:off x="4161633" y="3060816"/>
                <a:ext cx="1579322" cy="671293"/>
              </a:xfrm>
              <a:custGeom>
                <a:avLst/>
                <a:gdLst/>
                <a:ahLst/>
                <a:cxnLst/>
                <a:rect l="l" t="t" r="r" b="b"/>
                <a:pathLst>
                  <a:path w="35998" h="15301" extrusionOk="0">
                    <a:moveTo>
                      <a:pt x="888" y="1"/>
                    </a:moveTo>
                    <a:cubicBezTo>
                      <a:pt x="398" y="1"/>
                      <a:pt x="1" y="398"/>
                      <a:pt x="1" y="887"/>
                    </a:cubicBezTo>
                    <a:lnTo>
                      <a:pt x="1" y="14413"/>
                    </a:lnTo>
                    <a:cubicBezTo>
                      <a:pt x="1" y="14903"/>
                      <a:pt x="398" y="15300"/>
                      <a:pt x="888" y="15300"/>
                    </a:cubicBezTo>
                    <a:lnTo>
                      <a:pt x="35110" y="15300"/>
                    </a:lnTo>
                    <a:cubicBezTo>
                      <a:pt x="35600" y="15300"/>
                      <a:pt x="35998" y="14903"/>
                      <a:pt x="35998" y="14413"/>
                    </a:cubicBezTo>
                    <a:lnTo>
                      <a:pt x="35998" y="887"/>
                    </a:lnTo>
                    <a:cubicBezTo>
                      <a:pt x="35998" y="398"/>
                      <a:pt x="35600" y="1"/>
                      <a:pt x="351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405;p26">
                <a:extLst>
                  <a:ext uri="{FF2B5EF4-FFF2-40B4-BE49-F238E27FC236}">
                    <a16:creationId xmlns:a16="http://schemas.microsoft.com/office/drawing/2014/main" id="{4B256E97-D9BE-C61A-4E09-55D08992B0DD}"/>
                  </a:ext>
                </a:extLst>
              </p:cNvPr>
              <p:cNvSpPr/>
              <p:nvPr/>
            </p:nvSpPr>
            <p:spPr>
              <a:xfrm>
                <a:off x="4276884" y="3249069"/>
                <a:ext cx="173735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673" extrusionOk="0">
                    <a:moveTo>
                      <a:pt x="3938" y="1"/>
                    </a:moveTo>
                    <a:cubicBezTo>
                      <a:pt x="3025" y="5"/>
                      <a:pt x="2093" y="368"/>
                      <a:pt x="1381" y="997"/>
                    </a:cubicBezTo>
                    <a:cubicBezTo>
                      <a:pt x="538" y="1741"/>
                      <a:pt x="0" y="2859"/>
                      <a:pt x="145" y="4214"/>
                    </a:cubicBezTo>
                    <a:cubicBezTo>
                      <a:pt x="163" y="4357"/>
                      <a:pt x="184" y="4511"/>
                      <a:pt x="219" y="4664"/>
                    </a:cubicBezTo>
                    <a:lnTo>
                      <a:pt x="219" y="4672"/>
                    </a:lnTo>
                    <a:lnTo>
                      <a:pt x="3959" y="3833"/>
                    </a:lnTo>
                    <a:lnTo>
                      <a:pt x="3959" y="3104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406;p26">
                <a:extLst>
                  <a:ext uri="{FF2B5EF4-FFF2-40B4-BE49-F238E27FC236}">
                    <a16:creationId xmlns:a16="http://schemas.microsoft.com/office/drawing/2014/main" id="{B0558C2C-44BA-21DC-21EF-87FBDA336FC2}"/>
                  </a:ext>
                </a:extLst>
              </p:cNvPr>
              <p:cNvSpPr/>
              <p:nvPr/>
            </p:nvSpPr>
            <p:spPr>
              <a:xfrm>
                <a:off x="4295266" y="3434077"/>
                <a:ext cx="328517" cy="168383"/>
              </a:xfrm>
              <a:custGeom>
                <a:avLst/>
                <a:gdLst/>
                <a:ahLst/>
                <a:cxnLst/>
                <a:rect l="l" t="t" r="r" b="b"/>
                <a:pathLst>
                  <a:path w="7488" h="3838" extrusionOk="0">
                    <a:moveTo>
                      <a:pt x="3742" y="1"/>
                    </a:moveTo>
                    <a:lnTo>
                      <a:pt x="1" y="844"/>
                    </a:lnTo>
                    <a:cubicBezTo>
                      <a:pt x="385" y="2558"/>
                      <a:pt x="1915" y="3838"/>
                      <a:pt x="3742" y="3838"/>
                    </a:cubicBezTo>
                    <a:cubicBezTo>
                      <a:pt x="5577" y="3838"/>
                      <a:pt x="7112" y="2544"/>
                      <a:pt x="7487" y="818"/>
                    </a:cubicBezTo>
                    <a:lnTo>
                      <a:pt x="3746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407;p26">
                <a:extLst>
                  <a:ext uri="{FF2B5EF4-FFF2-40B4-BE49-F238E27FC236}">
                    <a16:creationId xmlns:a16="http://schemas.microsoft.com/office/drawing/2014/main" id="{E4041BA7-AD12-3363-E09E-AF4D3AAFBE52}"/>
                  </a:ext>
                </a:extLst>
              </p:cNvPr>
              <p:cNvSpPr/>
              <p:nvPr/>
            </p:nvSpPr>
            <p:spPr>
              <a:xfrm>
                <a:off x="4746970" y="3289739"/>
                <a:ext cx="833709" cy="37774"/>
              </a:xfrm>
              <a:custGeom>
                <a:avLst/>
                <a:gdLst/>
                <a:ahLst/>
                <a:cxnLst/>
                <a:rect l="l" t="t" r="r" b="b"/>
                <a:pathLst>
                  <a:path w="19003" h="861" extrusionOk="0">
                    <a:moveTo>
                      <a:pt x="1" y="1"/>
                    </a:moveTo>
                    <a:lnTo>
                      <a:pt x="1" y="861"/>
                    </a:lnTo>
                    <a:lnTo>
                      <a:pt x="19003" y="861"/>
                    </a:lnTo>
                    <a:lnTo>
                      <a:pt x="19003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408;p26">
                <a:extLst>
                  <a:ext uri="{FF2B5EF4-FFF2-40B4-BE49-F238E27FC236}">
                    <a16:creationId xmlns:a16="http://schemas.microsoft.com/office/drawing/2014/main" id="{F93E234A-7D4D-3438-664E-87327EAB68F5}"/>
                  </a:ext>
                </a:extLst>
              </p:cNvPr>
              <p:cNvSpPr/>
              <p:nvPr/>
            </p:nvSpPr>
            <p:spPr>
              <a:xfrm>
                <a:off x="4746970" y="3389240"/>
                <a:ext cx="833709" cy="37818"/>
              </a:xfrm>
              <a:custGeom>
                <a:avLst/>
                <a:gdLst/>
                <a:ahLst/>
                <a:cxnLst/>
                <a:rect l="l" t="t" r="r" b="b"/>
                <a:pathLst>
                  <a:path w="19003" h="862" extrusionOk="0">
                    <a:moveTo>
                      <a:pt x="1" y="0"/>
                    </a:moveTo>
                    <a:lnTo>
                      <a:pt x="1" y="861"/>
                    </a:lnTo>
                    <a:lnTo>
                      <a:pt x="19003" y="861"/>
                    </a:lnTo>
                    <a:lnTo>
                      <a:pt x="19003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409;p26">
                <a:extLst>
                  <a:ext uri="{FF2B5EF4-FFF2-40B4-BE49-F238E27FC236}">
                    <a16:creationId xmlns:a16="http://schemas.microsoft.com/office/drawing/2014/main" id="{767B6E0C-8F5F-4DD1-936B-E062DA4CF281}"/>
                  </a:ext>
                </a:extLst>
              </p:cNvPr>
              <p:cNvSpPr/>
              <p:nvPr/>
            </p:nvSpPr>
            <p:spPr>
              <a:xfrm>
                <a:off x="4746970" y="3499489"/>
                <a:ext cx="450658" cy="37818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862" extrusionOk="0">
                    <a:moveTo>
                      <a:pt x="1" y="0"/>
                    </a:moveTo>
                    <a:lnTo>
                      <a:pt x="1" y="861"/>
                    </a:lnTo>
                    <a:lnTo>
                      <a:pt x="10271" y="861"/>
                    </a:lnTo>
                    <a:lnTo>
                      <a:pt x="10271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410;p26">
                <a:extLst>
                  <a:ext uri="{FF2B5EF4-FFF2-40B4-BE49-F238E27FC236}">
                    <a16:creationId xmlns:a16="http://schemas.microsoft.com/office/drawing/2014/main" id="{3F522C8A-5C6E-8CD2-7FBF-14106280E8AD}"/>
                  </a:ext>
                </a:extLst>
              </p:cNvPr>
              <p:cNvSpPr/>
              <p:nvPr/>
            </p:nvSpPr>
            <p:spPr>
              <a:xfrm flipH="1">
                <a:off x="4468091" y="3249069"/>
                <a:ext cx="173735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673" extrusionOk="0">
                    <a:moveTo>
                      <a:pt x="3938" y="1"/>
                    </a:moveTo>
                    <a:cubicBezTo>
                      <a:pt x="3025" y="5"/>
                      <a:pt x="2093" y="368"/>
                      <a:pt x="1381" y="997"/>
                    </a:cubicBezTo>
                    <a:cubicBezTo>
                      <a:pt x="538" y="1741"/>
                      <a:pt x="0" y="2859"/>
                      <a:pt x="145" y="4214"/>
                    </a:cubicBezTo>
                    <a:cubicBezTo>
                      <a:pt x="163" y="4357"/>
                      <a:pt x="184" y="4511"/>
                      <a:pt x="219" y="4664"/>
                    </a:cubicBezTo>
                    <a:lnTo>
                      <a:pt x="219" y="4672"/>
                    </a:lnTo>
                    <a:lnTo>
                      <a:pt x="3959" y="3833"/>
                    </a:lnTo>
                    <a:lnTo>
                      <a:pt x="3959" y="3104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0" name="Google Shape;411;p26">
              <a:extLst>
                <a:ext uri="{FF2B5EF4-FFF2-40B4-BE49-F238E27FC236}">
                  <a16:creationId xmlns:a16="http://schemas.microsoft.com/office/drawing/2014/main" id="{DE5917F9-754B-B636-2695-A87993BADD31}"/>
                </a:ext>
              </a:extLst>
            </p:cNvPr>
            <p:cNvSpPr/>
            <p:nvPr/>
          </p:nvSpPr>
          <p:spPr>
            <a:xfrm rot="16200000">
              <a:off x="7251250" y="2108625"/>
              <a:ext cx="69000" cy="15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12;p26">
              <a:extLst>
                <a:ext uri="{FF2B5EF4-FFF2-40B4-BE49-F238E27FC236}">
                  <a16:creationId xmlns:a16="http://schemas.microsoft.com/office/drawing/2014/main" id="{2A26BA98-006A-DC9F-0DB3-99588558ABE3}"/>
                </a:ext>
              </a:extLst>
            </p:cNvPr>
            <p:cNvSpPr/>
            <p:nvPr/>
          </p:nvSpPr>
          <p:spPr>
            <a:xfrm>
              <a:off x="5794118" y="2303902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13;p26">
              <a:extLst>
                <a:ext uri="{FF2B5EF4-FFF2-40B4-BE49-F238E27FC236}">
                  <a16:creationId xmlns:a16="http://schemas.microsoft.com/office/drawing/2014/main" id="{0418A5DD-CF8C-391E-0CE1-DF0EE96983D3}"/>
                </a:ext>
              </a:extLst>
            </p:cNvPr>
            <p:cNvSpPr/>
            <p:nvPr/>
          </p:nvSpPr>
          <p:spPr>
            <a:xfrm>
              <a:off x="7622393" y="1996627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14;p26">
              <a:extLst>
                <a:ext uri="{FF2B5EF4-FFF2-40B4-BE49-F238E27FC236}">
                  <a16:creationId xmlns:a16="http://schemas.microsoft.com/office/drawing/2014/main" id="{8A50BDD8-415D-E838-E39B-056EBDA97363}"/>
                </a:ext>
              </a:extLst>
            </p:cNvPr>
            <p:cNvSpPr/>
            <p:nvPr/>
          </p:nvSpPr>
          <p:spPr>
            <a:xfrm>
              <a:off x="4322798" y="3275550"/>
              <a:ext cx="1579326" cy="644066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15;p26">
              <a:extLst>
                <a:ext uri="{FF2B5EF4-FFF2-40B4-BE49-F238E27FC236}">
                  <a16:creationId xmlns:a16="http://schemas.microsoft.com/office/drawing/2014/main" id="{325F4F5A-81F5-74F8-5C6C-F5A5DD9AB711}"/>
                </a:ext>
              </a:extLst>
            </p:cNvPr>
            <p:cNvSpPr/>
            <p:nvPr/>
          </p:nvSpPr>
          <p:spPr>
            <a:xfrm>
              <a:off x="3703893" y="28927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16;p26">
              <a:extLst>
                <a:ext uri="{FF2B5EF4-FFF2-40B4-BE49-F238E27FC236}">
                  <a16:creationId xmlns:a16="http://schemas.microsoft.com/office/drawing/2014/main" id="{966A9CF9-A565-9FD8-52FA-2D99991F38A8}"/>
                </a:ext>
              </a:extLst>
            </p:cNvPr>
            <p:cNvSpPr/>
            <p:nvPr/>
          </p:nvSpPr>
          <p:spPr>
            <a:xfrm>
              <a:off x="5951893" y="1353648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" name="Google Shape;538;p29">
              <a:extLst>
                <a:ext uri="{FF2B5EF4-FFF2-40B4-BE49-F238E27FC236}">
                  <a16:creationId xmlns:a16="http://schemas.microsoft.com/office/drawing/2014/main" id="{818FA5AA-7171-2E76-B0BC-3172E3DA4CC0}"/>
                </a:ext>
              </a:extLst>
            </p:cNvPr>
            <p:cNvGrpSpPr/>
            <p:nvPr/>
          </p:nvGrpSpPr>
          <p:grpSpPr>
            <a:xfrm>
              <a:off x="6366818" y="1792626"/>
              <a:ext cx="1333531" cy="2916217"/>
              <a:chOff x="7352169" y="1792626"/>
              <a:chExt cx="1333531" cy="2916217"/>
            </a:xfrm>
          </p:grpSpPr>
          <p:grpSp>
            <p:nvGrpSpPr>
              <p:cNvPr id="227" name="Google Shape;539;p29">
                <a:extLst>
                  <a:ext uri="{FF2B5EF4-FFF2-40B4-BE49-F238E27FC236}">
                    <a16:creationId xmlns:a16="http://schemas.microsoft.com/office/drawing/2014/main" id="{C9D4D55B-B07F-0C8E-24F1-82CABD06E64C}"/>
                  </a:ext>
                </a:extLst>
              </p:cNvPr>
              <p:cNvGrpSpPr/>
              <p:nvPr/>
            </p:nvGrpSpPr>
            <p:grpSpPr>
              <a:xfrm>
                <a:off x="7352169" y="1792626"/>
                <a:ext cx="1333531" cy="2916217"/>
                <a:chOff x="7352169" y="1999451"/>
                <a:chExt cx="1333531" cy="2916217"/>
              </a:xfrm>
            </p:grpSpPr>
            <p:grpSp>
              <p:nvGrpSpPr>
                <p:cNvPr id="229" name="Google Shape;540;p29">
                  <a:extLst>
                    <a:ext uri="{FF2B5EF4-FFF2-40B4-BE49-F238E27FC236}">
                      <a16:creationId xmlns:a16="http://schemas.microsoft.com/office/drawing/2014/main" id="{222802CE-5688-96BB-B3DF-3A589879284C}"/>
                    </a:ext>
                  </a:extLst>
                </p:cNvPr>
                <p:cNvGrpSpPr/>
                <p:nvPr/>
              </p:nvGrpSpPr>
              <p:grpSpPr>
                <a:xfrm>
                  <a:off x="7788625" y="4788743"/>
                  <a:ext cx="623190" cy="126925"/>
                  <a:chOff x="7605347" y="4840573"/>
                  <a:chExt cx="925164" cy="188427"/>
                </a:xfrm>
              </p:grpSpPr>
              <p:sp>
                <p:nvSpPr>
                  <p:cNvPr id="272" name="Google Shape;541;p29">
                    <a:extLst>
                      <a:ext uri="{FF2B5EF4-FFF2-40B4-BE49-F238E27FC236}">
                        <a16:creationId xmlns:a16="http://schemas.microsoft.com/office/drawing/2014/main" id="{8928FB1D-358F-25E7-64A5-1D445CFF3D48}"/>
                      </a:ext>
                    </a:extLst>
                  </p:cNvPr>
                  <p:cNvSpPr/>
                  <p:nvPr/>
                </p:nvSpPr>
                <p:spPr>
                  <a:xfrm flipH="1">
                    <a:off x="8100033" y="4840573"/>
                    <a:ext cx="429399" cy="187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3" h="2611" extrusionOk="0">
                        <a:moveTo>
                          <a:pt x="3202" y="0"/>
                        </a:moveTo>
                        <a:lnTo>
                          <a:pt x="0" y="54"/>
                        </a:lnTo>
                        <a:lnTo>
                          <a:pt x="32" y="2556"/>
                        </a:lnTo>
                        <a:lnTo>
                          <a:pt x="230" y="2563"/>
                        </a:lnTo>
                        <a:cubicBezTo>
                          <a:pt x="681" y="2581"/>
                          <a:pt x="1837" y="2611"/>
                          <a:pt x="2942" y="2611"/>
                        </a:cubicBezTo>
                        <a:cubicBezTo>
                          <a:pt x="4010" y="2611"/>
                          <a:pt x="5029" y="2583"/>
                          <a:pt x="5316" y="2491"/>
                        </a:cubicBezTo>
                        <a:cubicBezTo>
                          <a:pt x="5973" y="2279"/>
                          <a:pt x="3241" y="1713"/>
                          <a:pt x="3241" y="1713"/>
                        </a:cubicBezTo>
                        <a:lnTo>
                          <a:pt x="3202" y="0"/>
                        </a:ln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" name="Google Shape;542;p29">
                    <a:extLst>
                      <a:ext uri="{FF2B5EF4-FFF2-40B4-BE49-F238E27FC236}">
                        <a16:creationId xmlns:a16="http://schemas.microsoft.com/office/drawing/2014/main" id="{EA1B1F88-671F-D0E8-BA76-D92F03D3C3EB}"/>
                      </a:ext>
                    </a:extLst>
                  </p:cNvPr>
                  <p:cNvSpPr/>
                  <p:nvPr/>
                </p:nvSpPr>
                <p:spPr>
                  <a:xfrm flipH="1">
                    <a:off x="8139206" y="4986872"/>
                    <a:ext cx="61250" cy="27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" h="389" extrusionOk="0">
                        <a:moveTo>
                          <a:pt x="0" y="1"/>
                        </a:moveTo>
                        <a:cubicBezTo>
                          <a:pt x="79" y="22"/>
                          <a:pt x="155" y="47"/>
                          <a:pt x="227" y="69"/>
                        </a:cubicBezTo>
                        <a:cubicBezTo>
                          <a:pt x="98" y="26"/>
                          <a:pt x="0" y="1"/>
                          <a:pt x="0" y="1"/>
                        </a:cubicBezTo>
                        <a:close/>
                        <a:moveTo>
                          <a:pt x="833" y="349"/>
                        </a:moveTo>
                        <a:cubicBezTo>
                          <a:pt x="844" y="363"/>
                          <a:pt x="844" y="374"/>
                          <a:pt x="840" y="388"/>
                        </a:cubicBezTo>
                        <a:lnTo>
                          <a:pt x="851" y="388"/>
                        </a:lnTo>
                        <a:cubicBezTo>
                          <a:pt x="851" y="374"/>
                          <a:pt x="844" y="363"/>
                          <a:pt x="833" y="34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4" name="Google Shape;543;p29">
                    <a:extLst>
                      <a:ext uri="{FF2B5EF4-FFF2-40B4-BE49-F238E27FC236}">
                        <a16:creationId xmlns:a16="http://schemas.microsoft.com/office/drawing/2014/main" id="{03DC4795-A2E0-90D8-FDAB-7FD01E545483}"/>
                      </a:ext>
                    </a:extLst>
                  </p:cNvPr>
                  <p:cNvSpPr/>
                  <p:nvPr/>
                </p:nvSpPr>
                <p:spPr>
                  <a:xfrm flipH="1">
                    <a:off x="8138989" y="5014766"/>
                    <a:ext cx="10065" cy="5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" h="76" extrusionOk="0">
                        <a:moveTo>
                          <a:pt x="125" y="0"/>
                        </a:moveTo>
                        <a:cubicBezTo>
                          <a:pt x="118" y="25"/>
                          <a:pt x="86" y="47"/>
                          <a:pt x="25" y="68"/>
                        </a:cubicBezTo>
                        <a:cubicBezTo>
                          <a:pt x="17" y="68"/>
                          <a:pt x="7" y="72"/>
                          <a:pt x="0" y="75"/>
                        </a:cubicBezTo>
                        <a:cubicBezTo>
                          <a:pt x="72" y="61"/>
                          <a:pt x="118" y="47"/>
                          <a:pt x="129" y="32"/>
                        </a:cubicBezTo>
                        <a:cubicBezTo>
                          <a:pt x="136" y="22"/>
                          <a:pt x="140" y="11"/>
                          <a:pt x="136" y="0"/>
                        </a:cubicBezTo>
                        <a:close/>
                      </a:path>
                    </a:pathLst>
                  </a:custGeom>
                  <a:solidFill>
                    <a:srgbClr val="7D84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5" name="Google Shape;544;p29">
                    <a:extLst>
                      <a:ext uri="{FF2B5EF4-FFF2-40B4-BE49-F238E27FC236}">
                        <a16:creationId xmlns:a16="http://schemas.microsoft.com/office/drawing/2014/main" id="{DFDFF21E-EA05-750C-43B3-342511359C09}"/>
                      </a:ext>
                    </a:extLst>
                  </p:cNvPr>
                  <p:cNvSpPr/>
                  <p:nvPr/>
                </p:nvSpPr>
                <p:spPr>
                  <a:xfrm flipH="1">
                    <a:off x="8305710" y="5024255"/>
                    <a:ext cx="221421" cy="45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0" h="63" extrusionOk="0">
                        <a:moveTo>
                          <a:pt x="0" y="1"/>
                        </a:moveTo>
                        <a:cubicBezTo>
                          <a:pt x="582" y="41"/>
                          <a:pt x="1433" y="62"/>
                          <a:pt x="2283" y="62"/>
                        </a:cubicBezTo>
                        <a:cubicBezTo>
                          <a:pt x="2552" y="62"/>
                          <a:pt x="2818" y="59"/>
                          <a:pt x="3080" y="54"/>
                        </a:cubicBezTo>
                        <a:lnTo>
                          <a:pt x="2882" y="54"/>
                        </a:lnTo>
                        <a:cubicBezTo>
                          <a:pt x="1784" y="54"/>
                          <a:pt x="646" y="26"/>
                          <a:pt x="198" y="8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" name="Google Shape;545;p29">
                    <a:extLst>
                      <a:ext uri="{FF2B5EF4-FFF2-40B4-BE49-F238E27FC236}">
                        <a16:creationId xmlns:a16="http://schemas.microsoft.com/office/drawing/2014/main" id="{3B47A33F-09BB-254D-BA8F-B8C524E03CFF}"/>
                      </a:ext>
                    </a:extLst>
                  </p:cNvPr>
                  <p:cNvSpPr/>
                  <p:nvPr/>
                </p:nvSpPr>
                <p:spPr>
                  <a:xfrm flipH="1">
                    <a:off x="8139716" y="4986872"/>
                    <a:ext cx="387415" cy="413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9" h="575" extrusionOk="0">
                        <a:moveTo>
                          <a:pt x="4544" y="1"/>
                        </a:moveTo>
                        <a:cubicBezTo>
                          <a:pt x="4358" y="11"/>
                          <a:pt x="4268" y="417"/>
                          <a:pt x="4268" y="417"/>
                        </a:cubicBezTo>
                        <a:lnTo>
                          <a:pt x="1156" y="442"/>
                        </a:lnTo>
                        <a:lnTo>
                          <a:pt x="1156" y="456"/>
                        </a:lnTo>
                        <a:cubicBezTo>
                          <a:pt x="1153" y="456"/>
                          <a:pt x="1153" y="453"/>
                          <a:pt x="1149" y="442"/>
                        </a:cubicBezTo>
                        <a:lnTo>
                          <a:pt x="4" y="449"/>
                        </a:lnTo>
                        <a:lnTo>
                          <a:pt x="0" y="521"/>
                        </a:lnTo>
                        <a:lnTo>
                          <a:pt x="198" y="528"/>
                        </a:lnTo>
                        <a:cubicBezTo>
                          <a:pt x="646" y="546"/>
                          <a:pt x="1784" y="574"/>
                          <a:pt x="2882" y="574"/>
                        </a:cubicBezTo>
                        <a:lnTo>
                          <a:pt x="3080" y="574"/>
                        </a:lnTo>
                        <a:cubicBezTo>
                          <a:pt x="4063" y="561"/>
                          <a:pt x="4936" y="521"/>
                          <a:pt x="5259" y="463"/>
                        </a:cubicBezTo>
                        <a:cubicBezTo>
                          <a:pt x="5266" y="460"/>
                          <a:pt x="5276" y="456"/>
                          <a:pt x="5284" y="456"/>
                        </a:cubicBezTo>
                        <a:cubicBezTo>
                          <a:pt x="5345" y="435"/>
                          <a:pt x="5377" y="413"/>
                          <a:pt x="5384" y="388"/>
                        </a:cubicBezTo>
                        <a:cubicBezTo>
                          <a:pt x="5388" y="374"/>
                          <a:pt x="5388" y="363"/>
                          <a:pt x="5377" y="349"/>
                        </a:cubicBezTo>
                        <a:cubicBezTo>
                          <a:pt x="5302" y="251"/>
                          <a:pt x="4989" y="137"/>
                          <a:pt x="4771" y="69"/>
                        </a:cubicBezTo>
                        <a:cubicBezTo>
                          <a:pt x="4699" y="47"/>
                          <a:pt x="4623" y="22"/>
                          <a:pt x="4544" y="1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" name="Google Shape;546;p29">
                    <a:extLst>
                      <a:ext uri="{FF2B5EF4-FFF2-40B4-BE49-F238E27FC236}">
                        <a16:creationId xmlns:a16="http://schemas.microsoft.com/office/drawing/2014/main" id="{FE5675D9-B888-297F-50D8-693875D1D271}"/>
                      </a:ext>
                    </a:extLst>
                  </p:cNvPr>
                  <p:cNvSpPr/>
                  <p:nvPr/>
                </p:nvSpPr>
                <p:spPr>
                  <a:xfrm flipH="1">
                    <a:off x="8139716" y="5013040"/>
                    <a:ext cx="390794" cy="86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36" h="121" extrusionOk="0">
                        <a:moveTo>
                          <a:pt x="5420" y="0"/>
                        </a:moveTo>
                        <a:cubicBezTo>
                          <a:pt x="5410" y="0"/>
                          <a:pt x="5396" y="1"/>
                          <a:pt x="5378" y="3"/>
                        </a:cubicBezTo>
                        <a:cubicBezTo>
                          <a:pt x="5331" y="3"/>
                          <a:pt x="5280" y="3"/>
                          <a:pt x="5220" y="6"/>
                        </a:cubicBezTo>
                        <a:cubicBezTo>
                          <a:pt x="5061" y="10"/>
                          <a:pt x="4868" y="17"/>
                          <a:pt x="4639" y="28"/>
                        </a:cubicBezTo>
                        <a:cubicBezTo>
                          <a:pt x="4147" y="46"/>
                          <a:pt x="3468" y="64"/>
                          <a:pt x="2718" y="78"/>
                        </a:cubicBezTo>
                        <a:cubicBezTo>
                          <a:pt x="2235" y="85"/>
                          <a:pt x="1783" y="87"/>
                          <a:pt x="1390" y="87"/>
                        </a:cubicBezTo>
                        <a:cubicBezTo>
                          <a:pt x="1172" y="87"/>
                          <a:pt x="973" y="87"/>
                          <a:pt x="797" y="85"/>
                        </a:cubicBezTo>
                        <a:cubicBezTo>
                          <a:pt x="568" y="81"/>
                          <a:pt x="374" y="81"/>
                          <a:pt x="216" y="81"/>
                        </a:cubicBezTo>
                        <a:lnTo>
                          <a:pt x="55" y="81"/>
                        </a:lnTo>
                        <a:cubicBezTo>
                          <a:pt x="19" y="81"/>
                          <a:pt x="1" y="81"/>
                          <a:pt x="1" y="85"/>
                        </a:cubicBezTo>
                        <a:cubicBezTo>
                          <a:pt x="1" y="85"/>
                          <a:pt x="19" y="85"/>
                          <a:pt x="55" y="89"/>
                        </a:cubicBezTo>
                        <a:cubicBezTo>
                          <a:pt x="105" y="92"/>
                          <a:pt x="155" y="92"/>
                          <a:pt x="212" y="96"/>
                        </a:cubicBezTo>
                        <a:cubicBezTo>
                          <a:pt x="374" y="99"/>
                          <a:pt x="568" y="107"/>
                          <a:pt x="797" y="110"/>
                        </a:cubicBezTo>
                        <a:cubicBezTo>
                          <a:pt x="1083" y="116"/>
                          <a:pt x="1432" y="120"/>
                          <a:pt x="1821" y="120"/>
                        </a:cubicBezTo>
                        <a:cubicBezTo>
                          <a:pt x="2102" y="120"/>
                          <a:pt x="2404" y="118"/>
                          <a:pt x="2718" y="114"/>
                        </a:cubicBezTo>
                        <a:cubicBezTo>
                          <a:pt x="3468" y="103"/>
                          <a:pt x="4150" y="78"/>
                          <a:pt x="4639" y="53"/>
                        </a:cubicBezTo>
                        <a:cubicBezTo>
                          <a:pt x="4868" y="42"/>
                          <a:pt x="5061" y="31"/>
                          <a:pt x="5220" y="21"/>
                        </a:cubicBezTo>
                        <a:cubicBezTo>
                          <a:pt x="5280" y="17"/>
                          <a:pt x="5331" y="13"/>
                          <a:pt x="5378" y="10"/>
                        </a:cubicBezTo>
                        <a:cubicBezTo>
                          <a:pt x="5414" y="6"/>
                          <a:pt x="5435" y="3"/>
                          <a:pt x="5435" y="3"/>
                        </a:cubicBezTo>
                        <a:cubicBezTo>
                          <a:pt x="5435" y="1"/>
                          <a:pt x="5430" y="0"/>
                          <a:pt x="5420" y="0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" name="Google Shape;547;p29">
                    <a:extLst>
                      <a:ext uri="{FF2B5EF4-FFF2-40B4-BE49-F238E27FC236}">
                        <a16:creationId xmlns:a16="http://schemas.microsoft.com/office/drawing/2014/main" id="{8C85DCD1-C006-F4A5-B149-E872F99B87AB}"/>
                      </a:ext>
                    </a:extLst>
                  </p:cNvPr>
                  <p:cNvSpPr/>
                  <p:nvPr/>
                </p:nvSpPr>
                <p:spPr>
                  <a:xfrm flipH="1">
                    <a:off x="8198300" y="4983996"/>
                    <a:ext cx="23436" cy="36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507" extrusionOk="0">
                        <a:moveTo>
                          <a:pt x="320" y="0"/>
                        </a:moveTo>
                        <a:cubicBezTo>
                          <a:pt x="304" y="0"/>
                          <a:pt x="177" y="62"/>
                          <a:pt x="92" y="209"/>
                        </a:cubicBezTo>
                        <a:cubicBezTo>
                          <a:pt x="0" y="358"/>
                          <a:pt x="9" y="507"/>
                          <a:pt x="20" y="507"/>
                        </a:cubicBezTo>
                        <a:cubicBezTo>
                          <a:pt x="20" y="507"/>
                          <a:pt x="20" y="507"/>
                          <a:pt x="20" y="507"/>
                        </a:cubicBezTo>
                        <a:cubicBezTo>
                          <a:pt x="31" y="507"/>
                          <a:pt x="38" y="371"/>
                          <a:pt x="124" y="227"/>
                        </a:cubicBezTo>
                        <a:cubicBezTo>
                          <a:pt x="207" y="84"/>
                          <a:pt x="325" y="11"/>
                          <a:pt x="322" y="1"/>
                        </a:cubicBezTo>
                        <a:cubicBezTo>
                          <a:pt x="322" y="1"/>
                          <a:pt x="321" y="0"/>
                          <a:pt x="320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" name="Google Shape;548;p29">
                    <a:extLst>
                      <a:ext uri="{FF2B5EF4-FFF2-40B4-BE49-F238E27FC236}">
                        <a16:creationId xmlns:a16="http://schemas.microsoft.com/office/drawing/2014/main" id="{5DD6336B-543B-07CC-751D-8F4C476A0DA5}"/>
                      </a:ext>
                    </a:extLst>
                  </p:cNvPr>
                  <p:cNvSpPr/>
                  <p:nvPr/>
                </p:nvSpPr>
                <p:spPr>
                  <a:xfrm flipH="1">
                    <a:off x="8276302" y="4967677"/>
                    <a:ext cx="13156" cy="195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" h="272" extrusionOk="0">
                        <a:moveTo>
                          <a:pt x="174" y="1"/>
                        </a:moveTo>
                        <a:cubicBezTo>
                          <a:pt x="161" y="1"/>
                          <a:pt x="120" y="56"/>
                          <a:pt x="75" y="124"/>
                        </a:cubicBezTo>
                        <a:cubicBezTo>
                          <a:pt x="32" y="200"/>
                          <a:pt x="0" y="264"/>
                          <a:pt x="11" y="271"/>
                        </a:cubicBezTo>
                        <a:cubicBezTo>
                          <a:pt x="11" y="271"/>
                          <a:pt x="11" y="271"/>
                          <a:pt x="11" y="271"/>
                        </a:cubicBezTo>
                        <a:cubicBezTo>
                          <a:pt x="21" y="271"/>
                          <a:pt x="66" y="219"/>
                          <a:pt x="108" y="145"/>
                        </a:cubicBezTo>
                        <a:cubicBezTo>
                          <a:pt x="154" y="70"/>
                          <a:pt x="183" y="6"/>
                          <a:pt x="176" y="1"/>
                        </a:cubicBezTo>
                        <a:cubicBezTo>
                          <a:pt x="175" y="1"/>
                          <a:pt x="175" y="1"/>
                          <a:pt x="174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549;p29">
                    <a:extLst>
                      <a:ext uri="{FF2B5EF4-FFF2-40B4-BE49-F238E27FC236}">
                        <a16:creationId xmlns:a16="http://schemas.microsoft.com/office/drawing/2014/main" id="{3B3BA8B1-EE4B-0B23-2833-EF0C6CDC92AF}"/>
                      </a:ext>
                    </a:extLst>
                  </p:cNvPr>
                  <p:cNvSpPr/>
                  <p:nvPr/>
                </p:nvSpPr>
                <p:spPr>
                  <a:xfrm flipH="1">
                    <a:off x="8292765" y="4964298"/>
                    <a:ext cx="15313" cy="134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" h="187" extrusionOk="0">
                        <a:moveTo>
                          <a:pt x="202" y="1"/>
                        </a:moveTo>
                        <a:cubicBezTo>
                          <a:pt x="189" y="1"/>
                          <a:pt x="143" y="32"/>
                          <a:pt x="94" y="78"/>
                        </a:cubicBezTo>
                        <a:cubicBezTo>
                          <a:pt x="40" y="128"/>
                          <a:pt x="1" y="174"/>
                          <a:pt x="8" y="185"/>
                        </a:cubicBezTo>
                        <a:cubicBezTo>
                          <a:pt x="8" y="186"/>
                          <a:pt x="9" y="186"/>
                          <a:pt x="10" y="186"/>
                        </a:cubicBezTo>
                        <a:cubicBezTo>
                          <a:pt x="24" y="186"/>
                          <a:pt x="70" y="152"/>
                          <a:pt x="119" y="106"/>
                        </a:cubicBezTo>
                        <a:cubicBezTo>
                          <a:pt x="173" y="56"/>
                          <a:pt x="213" y="10"/>
                          <a:pt x="205" y="2"/>
                        </a:cubicBezTo>
                        <a:cubicBezTo>
                          <a:pt x="204" y="1"/>
                          <a:pt x="203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550;p29">
                    <a:extLst>
                      <a:ext uri="{FF2B5EF4-FFF2-40B4-BE49-F238E27FC236}">
                        <a16:creationId xmlns:a16="http://schemas.microsoft.com/office/drawing/2014/main" id="{87488F39-06CF-0A9A-89BA-9BF05C858FC9}"/>
                      </a:ext>
                    </a:extLst>
                  </p:cNvPr>
                  <p:cNvSpPr/>
                  <p:nvPr/>
                </p:nvSpPr>
                <p:spPr>
                  <a:xfrm flipH="1">
                    <a:off x="8295569" y="4954592"/>
                    <a:ext cx="24155" cy="2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" h="38" extrusionOk="0">
                        <a:moveTo>
                          <a:pt x="205" y="0"/>
                        </a:moveTo>
                        <a:cubicBezTo>
                          <a:pt x="193" y="0"/>
                          <a:pt x="182" y="0"/>
                          <a:pt x="170" y="1"/>
                        </a:cubicBezTo>
                        <a:cubicBezTo>
                          <a:pt x="77" y="1"/>
                          <a:pt x="1" y="8"/>
                          <a:pt x="1" y="19"/>
                        </a:cubicBezTo>
                        <a:cubicBezTo>
                          <a:pt x="1" y="28"/>
                          <a:pt x="59" y="38"/>
                          <a:pt x="135" y="38"/>
                        </a:cubicBezTo>
                        <a:cubicBezTo>
                          <a:pt x="147" y="38"/>
                          <a:pt x="158" y="37"/>
                          <a:pt x="170" y="37"/>
                        </a:cubicBezTo>
                        <a:cubicBezTo>
                          <a:pt x="259" y="37"/>
                          <a:pt x="335" y="29"/>
                          <a:pt x="335" y="19"/>
                        </a:cubicBezTo>
                        <a:cubicBezTo>
                          <a:pt x="335" y="9"/>
                          <a:pt x="278" y="0"/>
                          <a:pt x="20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551;p29">
                    <a:extLst>
                      <a:ext uri="{FF2B5EF4-FFF2-40B4-BE49-F238E27FC236}">
                        <a16:creationId xmlns:a16="http://schemas.microsoft.com/office/drawing/2014/main" id="{18674A1D-4564-0703-675A-A0622982ABD2}"/>
                      </a:ext>
                    </a:extLst>
                  </p:cNvPr>
                  <p:cNvSpPr/>
                  <p:nvPr/>
                </p:nvSpPr>
                <p:spPr>
                  <a:xfrm flipH="1">
                    <a:off x="8296432" y="4940430"/>
                    <a:ext cx="27893" cy="4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" h="56" extrusionOk="0">
                        <a:moveTo>
                          <a:pt x="18" y="0"/>
                        </a:moveTo>
                        <a:cubicBezTo>
                          <a:pt x="10" y="0"/>
                          <a:pt x="5" y="1"/>
                          <a:pt x="5" y="4"/>
                        </a:cubicBezTo>
                        <a:cubicBezTo>
                          <a:pt x="0" y="14"/>
                          <a:pt x="83" y="51"/>
                          <a:pt x="194" y="54"/>
                        </a:cubicBezTo>
                        <a:cubicBezTo>
                          <a:pt x="208" y="55"/>
                          <a:pt x="221" y="55"/>
                          <a:pt x="234" y="55"/>
                        </a:cubicBezTo>
                        <a:cubicBezTo>
                          <a:pt x="322" y="55"/>
                          <a:pt x="387" y="35"/>
                          <a:pt x="384" y="26"/>
                        </a:cubicBezTo>
                        <a:cubicBezTo>
                          <a:pt x="384" y="20"/>
                          <a:pt x="365" y="19"/>
                          <a:pt x="334" y="19"/>
                        </a:cubicBezTo>
                        <a:cubicBezTo>
                          <a:pt x="313" y="19"/>
                          <a:pt x="288" y="20"/>
                          <a:pt x="259" y="20"/>
                        </a:cubicBezTo>
                        <a:cubicBezTo>
                          <a:pt x="239" y="20"/>
                          <a:pt x="217" y="19"/>
                          <a:pt x="194" y="19"/>
                        </a:cubicBezTo>
                        <a:cubicBezTo>
                          <a:pt x="114" y="13"/>
                          <a:pt x="46" y="0"/>
                          <a:pt x="18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552;p29">
                    <a:extLst>
                      <a:ext uri="{FF2B5EF4-FFF2-40B4-BE49-F238E27FC236}">
                        <a16:creationId xmlns:a16="http://schemas.microsoft.com/office/drawing/2014/main" id="{1675891B-488B-C645-9356-BA5FAECD3E40}"/>
                      </a:ext>
                    </a:extLst>
                  </p:cNvPr>
                  <p:cNvSpPr/>
                  <p:nvPr/>
                </p:nvSpPr>
                <p:spPr>
                  <a:xfrm flipH="1">
                    <a:off x="8237553" y="4945750"/>
                    <a:ext cx="43709" cy="251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" h="350" extrusionOk="0">
                        <a:moveTo>
                          <a:pt x="415" y="38"/>
                        </a:moveTo>
                        <a:cubicBezTo>
                          <a:pt x="460" y="38"/>
                          <a:pt x="505" y="47"/>
                          <a:pt x="543" y="70"/>
                        </a:cubicBezTo>
                        <a:cubicBezTo>
                          <a:pt x="575" y="91"/>
                          <a:pt x="564" y="131"/>
                          <a:pt x="529" y="152"/>
                        </a:cubicBezTo>
                        <a:cubicBezTo>
                          <a:pt x="493" y="174"/>
                          <a:pt x="450" y="188"/>
                          <a:pt x="413" y="203"/>
                        </a:cubicBezTo>
                        <a:cubicBezTo>
                          <a:pt x="335" y="232"/>
                          <a:pt x="263" y="250"/>
                          <a:pt x="202" y="263"/>
                        </a:cubicBezTo>
                        <a:cubicBezTo>
                          <a:pt x="142" y="274"/>
                          <a:pt x="91" y="281"/>
                          <a:pt x="56" y="285"/>
                        </a:cubicBezTo>
                        <a:lnTo>
                          <a:pt x="56" y="285"/>
                        </a:lnTo>
                        <a:cubicBezTo>
                          <a:pt x="69" y="254"/>
                          <a:pt x="89" y="214"/>
                          <a:pt x="123" y="174"/>
                        </a:cubicBezTo>
                        <a:cubicBezTo>
                          <a:pt x="163" y="124"/>
                          <a:pt x="220" y="81"/>
                          <a:pt x="299" y="56"/>
                        </a:cubicBezTo>
                        <a:cubicBezTo>
                          <a:pt x="333" y="46"/>
                          <a:pt x="374" y="38"/>
                          <a:pt x="415" y="38"/>
                        </a:cubicBezTo>
                        <a:close/>
                        <a:moveTo>
                          <a:pt x="409" y="0"/>
                        </a:moveTo>
                        <a:cubicBezTo>
                          <a:pt x="271" y="0"/>
                          <a:pt x="154" y="80"/>
                          <a:pt x="102" y="156"/>
                        </a:cubicBezTo>
                        <a:cubicBezTo>
                          <a:pt x="64" y="204"/>
                          <a:pt x="46" y="254"/>
                          <a:pt x="38" y="287"/>
                        </a:cubicBezTo>
                        <a:lnTo>
                          <a:pt x="38" y="287"/>
                        </a:lnTo>
                        <a:cubicBezTo>
                          <a:pt x="14" y="290"/>
                          <a:pt x="1" y="291"/>
                          <a:pt x="1" y="293"/>
                        </a:cubicBezTo>
                        <a:cubicBezTo>
                          <a:pt x="1" y="295"/>
                          <a:pt x="13" y="298"/>
                          <a:pt x="36" y="299"/>
                        </a:cubicBezTo>
                        <a:lnTo>
                          <a:pt x="36" y="299"/>
                        </a:lnTo>
                        <a:cubicBezTo>
                          <a:pt x="30" y="331"/>
                          <a:pt x="30" y="350"/>
                          <a:pt x="34" y="350"/>
                        </a:cubicBezTo>
                        <a:cubicBezTo>
                          <a:pt x="34" y="350"/>
                          <a:pt x="34" y="350"/>
                          <a:pt x="34" y="350"/>
                        </a:cubicBezTo>
                        <a:cubicBezTo>
                          <a:pt x="37" y="350"/>
                          <a:pt x="40" y="330"/>
                          <a:pt x="51" y="300"/>
                        </a:cubicBezTo>
                        <a:lnTo>
                          <a:pt x="51" y="300"/>
                        </a:lnTo>
                        <a:cubicBezTo>
                          <a:pt x="55" y="300"/>
                          <a:pt x="59" y="300"/>
                          <a:pt x="64" y="300"/>
                        </a:cubicBezTo>
                        <a:cubicBezTo>
                          <a:pt x="99" y="300"/>
                          <a:pt x="147" y="297"/>
                          <a:pt x="206" y="289"/>
                        </a:cubicBezTo>
                        <a:cubicBezTo>
                          <a:pt x="270" y="281"/>
                          <a:pt x="345" y="263"/>
                          <a:pt x="425" y="238"/>
                        </a:cubicBezTo>
                        <a:cubicBezTo>
                          <a:pt x="464" y="225"/>
                          <a:pt x="507" y="210"/>
                          <a:pt x="550" y="185"/>
                        </a:cubicBezTo>
                        <a:cubicBezTo>
                          <a:pt x="569" y="170"/>
                          <a:pt x="593" y="152"/>
                          <a:pt x="600" y="120"/>
                        </a:cubicBezTo>
                        <a:cubicBezTo>
                          <a:pt x="607" y="88"/>
                          <a:pt x="590" y="56"/>
                          <a:pt x="569" y="38"/>
                        </a:cubicBezTo>
                        <a:cubicBezTo>
                          <a:pt x="514" y="11"/>
                          <a:pt x="460" y="0"/>
                          <a:pt x="409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" name="Google Shape;553;p29">
                    <a:extLst>
                      <a:ext uri="{FF2B5EF4-FFF2-40B4-BE49-F238E27FC236}">
                        <a16:creationId xmlns:a16="http://schemas.microsoft.com/office/drawing/2014/main" id="{B8A7FC29-040E-5FB1-8109-EFAA7B3E685E}"/>
                      </a:ext>
                    </a:extLst>
                  </p:cNvPr>
                  <p:cNvSpPr/>
                  <p:nvPr/>
                </p:nvSpPr>
                <p:spPr>
                  <a:xfrm flipH="1">
                    <a:off x="8275008" y="4939136"/>
                    <a:ext cx="22430" cy="28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" h="396" extrusionOk="0">
                        <a:moveTo>
                          <a:pt x="75" y="0"/>
                        </a:moveTo>
                        <a:cubicBezTo>
                          <a:pt x="73" y="0"/>
                          <a:pt x="71" y="0"/>
                          <a:pt x="68" y="0"/>
                        </a:cubicBezTo>
                        <a:cubicBezTo>
                          <a:pt x="22" y="7"/>
                          <a:pt x="0" y="62"/>
                          <a:pt x="7" y="97"/>
                        </a:cubicBezTo>
                        <a:cubicBezTo>
                          <a:pt x="10" y="133"/>
                          <a:pt x="29" y="162"/>
                          <a:pt x="43" y="187"/>
                        </a:cubicBezTo>
                        <a:cubicBezTo>
                          <a:pt x="75" y="237"/>
                          <a:pt x="111" y="280"/>
                          <a:pt x="143" y="312"/>
                        </a:cubicBezTo>
                        <a:cubicBezTo>
                          <a:pt x="203" y="369"/>
                          <a:pt x="252" y="392"/>
                          <a:pt x="261" y="392"/>
                        </a:cubicBezTo>
                        <a:cubicBezTo>
                          <a:pt x="261" y="392"/>
                          <a:pt x="262" y="392"/>
                          <a:pt x="262" y="392"/>
                        </a:cubicBezTo>
                        <a:cubicBezTo>
                          <a:pt x="265" y="388"/>
                          <a:pt x="219" y="355"/>
                          <a:pt x="161" y="291"/>
                        </a:cubicBezTo>
                        <a:cubicBezTo>
                          <a:pt x="133" y="259"/>
                          <a:pt x="104" y="219"/>
                          <a:pt x="75" y="169"/>
                        </a:cubicBezTo>
                        <a:cubicBezTo>
                          <a:pt x="47" y="126"/>
                          <a:pt x="25" y="50"/>
                          <a:pt x="75" y="40"/>
                        </a:cubicBezTo>
                        <a:cubicBezTo>
                          <a:pt x="79" y="40"/>
                          <a:pt x="83" y="39"/>
                          <a:pt x="86" y="39"/>
                        </a:cubicBezTo>
                        <a:cubicBezTo>
                          <a:pt x="136" y="39"/>
                          <a:pt x="182" y="86"/>
                          <a:pt x="212" y="123"/>
                        </a:cubicBezTo>
                        <a:cubicBezTo>
                          <a:pt x="247" y="169"/>
                          <a:pt x="265" y="216"/>
                          <a:pt x="272" y="255"/>
                        </a:cubicBezTo>
                        <a:cubicBezTo>
                          <a:pt x="290" y="342"/>
                          <a:pt x="272" y="395"/>
                          <a:pt x="280" y="395"/>
                        </a:cubicBezTo>
                        <a:cubicBezTo>
                          <a:pt x="280" y="395"/>
                          <a:pt x="280" y="395"/>
                          <a:pt x="280" y="395"/>
                        </a:cubicBezTo>
                        <a:cubicBezTo>
                          <a:pt x="285" y="395"/>
                          <a:pt x="312" y="342"/>
                          <a:pt x="302" y="252"/>
                        </a:cubicBezTo>
                        <a:cubicBezTo>
                          <a:pt x="294" y="209"/>
                          <a:pt x="277" y="155"/>
                          <a:pt x="240" y="105"/>
                        </a:cubicBezTo>
                        <a:cubicBezTo>
                          <a:pt x="205" y="59"/>
                          <a:pt x="160" y="0"/>
                          <a:pt x="7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" name="Google Shape;554;p29">
                    <a:extLst>
                      <a:ext uri="{FF2B5EF4-FFF2-40B4-BE49-F238E27FC236}">
                        <a16:creationId xmlns:a16="http://schemas.microsoft.com/office/drawing/2014/main" id="{54BE2587-95BF-B550-8168-3100B4D81F22}"/>
                      </a:ext>
                    </a:extLst>
                  </p:cNvPr>
                  <p:cNvSpPr/>
                  <p:nvPr/>
                </p:nvSpPr>
                <p:spPr>
                  <a:xfrm flipH="1">
                    <a:off x="8443739" y="4954305"/>
                    <a:ext cx="83105" cy="654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" h="910" extrusionOk="0">
                        <a:moveTo>
                          <a:pt x="183" y="0"/>
                        </a:moveTo>
                        <a:cubicBezTo>
                          <a:pt x="134" y="0"/>
                          <a:pt x="93" y="3"/>
                          <a:pt x="65" y="8"/>
                        </a:cubicBezTo>
                        <a:cubicBezTo>
                          <a:pt x="22" y="15"/>
                          <a:pt x="0" y="23"/>
                          <a:pt x="0" y="23"/>
                        </a:cubicBezTo>
                        <a:cubicBezTo>
                          <a:pt x="0" y="25"/>
                          <a:pt x="5" y="25"/>
                          <a:pt x="13" y="25"/>
                        </a:cubicBezTo>
                        <a:cubicBezTo>
                          <a:pt x="21" y="25"/>
                          <a:pt x="34" y="25"/>
                          <a:pt x="50" y="23"/>
                        </a:cubicBezTo>
                        <a:cubicBezTo>
                          <a:pt x="70" y="23"/>
                          <a:pt x="96" y="22"/>
                          <a:pt x="128" y="22"/>
                        </a:cubicBezTo>
                        <a:cubicBezTo>
                          <a:pt x="159" y="22"/>
                          <a:pt x="196" y="23"/>
                          <a:pt x="237" y="26"/>
                        </a:cubicBezTo>
                        <a:cubicBezTo>
                          <a:pt x="380" y="41"/>
                          <a:pt x="582" y="98"/>
                          <a:pt x="758" y="231"/>
                        </a:cubicBezTo>
                        <a:cubicBezTo>
                          <a:pt x="933" y="367"/>
                          <a:pt x="1038" y="547"/>
                          <a:pt x="1088" y="683"/>
                        </a:cubicBezTo>
                        <a:cubicBezTo>
                          <a:pt x="1137" y="817"/>
                          <a:pt x="1145" y="909"/>
                          <a:pt x="1152" y="909"/>
                        </a:cubicBezTo>
                        <a:cubicBezTo>
                          <a:pt x="1152" y="909"/>
                          <a:pt x="1152" y="909"/>
                          <a:pt x="1152" y="909"/>
                        </a:cubicBezTo>
                        <a:cubicBezTo>
                          <a:pt x="1152" y="909"/>
                          <a:pt x="1156" y="888"/>
                          <a:pt x="1152" y="845"/>
                        </a:cubicBezTo>
                        <a:cubicBezTo>
                          <a:pt x="1145" y="805"/>
                          <a:pt x="1134" y="744"/>
                          <a:pt x="1112" y="672"/>
                        </a:cubicBezTo>
                        <a:cubicBezTo>
                          <a:pt x="1069" y="532"/>
                          <a:pt x="965" y="343"/>
                          <a:pt x="783" y="202"/>
                        </a:cubicBezTo>
                        <a:cubicBezTo>
                          <a:pt x="599" y="63"/>
                          <a:pt x="388" y="8"/>
                          <a:pt x="241" y="1"/>
                        </a:cubicBezTo>
                        <a:cubicBezTo>
                          <a:pt x="220" y="0"/>
                          <a:pt x="201" y="0"/>
                          <a:pt x="18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" name="Google Shape;555;p29">
                    <a:extLst>
                      <a:ext uri="{FF2B5EF4-FFF2-40B4-BE49-F238E27FC236}">
                        <a16:creationId xmlns:a16="http://schemas.microsoft.com/office/drawing/2014/main" id="{57603F87-D43E-E6D4-4D04-7253FC5A6FC3}"/>
                      </a:ext>
                    </a:extLst>
                  </p:cNvPr>
                  <p:cNvSpPr/>
                  <p:nvPr/>
                </p:nvSpPr>
                <p:spPr>
                  <a:xfrm flipH="1">
                    <a:off x="8502832" y="4859911"/>
                    <a:ext cx="2876" cy="94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" h="1315" extrusionOk="0">
                        <a:moveTo>
                          <a:pt x="18" y="1"/>
                        </a:moveTo>
                        <a:cubicBezTo>
                          <a:pt x="18" y="1"/>
                          <a:pt x="18" y="1"/>
                          <a:pt x="18" y="1"/>
                        </a:cubicBezTo>
                        <a:cubicBezTo>
                          <a:pt x="8" y="1"/>
                          <a:pt x="0" y="294"/>
                          <a:pt x="0" y="657"/>
                        </a:cubicBezTo>
                        <a:cubicBezTo>
                          <a:pt x="0" y="1020"/>
                          <a:pt x="11" y="1314"/>
                          <a:pt x="22" y="1314"/>
                        </a:cubicBezTo>
                        <a:cubicBezTo>
                          <a:pt x="33" y="1314"/>
                          <a:pt x="40" y="1020"/>
                          <a:pt x="40" y="657"/>
                        </a:cubicBezTo>
                        <a:cubicBezTo>
                          <a:pt x="40" y="297"/>
                          <a:pt x="30" y="1"/>
                          <a:pt x="1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" name="Google Shape;556;p29">
                    <a:extLst>
                      <a:ext uri="{FF2B5EF4-FFF2-40B4-BE49-F238E27FC236}">
                        <a16:creationId xmlns:a16="http://schemas.microsoft.com/office/drawing/2014/main" id="{EBCDF91B-91C1-B8F8-B326-A4E4365A2591}"/>
                      </a:ext>
                    </a:extLst>
                  </p:cNvPr>
                  <p:cNvSpPr/>
                  <p:nvPr/>
                </p:nvSpPr>
                <p:spPr>
                  <a:xfrm flipH="1">
                    <a:off x="8347763" y="4997440"/>
                    <a:ext cx="67361" cy="3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7" h="51" extrusionOk="0">
                        <a:moveTo>
                          <a:pt x="894" y="0"/>
                        </a:moveTo>
                        <a:cubicBezTo>
                          <a:pt x="820" y="0"/>
                          <a:pt x="657" y="9"/>
                          <a:pt x="471" y="11"/>
                        </a:cubicBezTo>
                        <a:cubicBezTo>
                          <a:pt x="298" y="11"/>
                          <a:pt x="147" y="7"/>
                          <a:pt x="65" y="7"/>
                        </a:cubicBezTo>
                        <a:cubicBezTo>
                          <a:pt x="24" y="7"/>
                          <a:pt x="0" y="8"/>
                          <a:pt x="0" y="11"/>
                        </a:cubicBezTo>
                        <a:cubicBezTo>
                          <a:pt x="0" y="22"/>
                          <a:pt x="208" y="51"/>
                          <a:pt x="471" y="51"/>
                        </a:cubicBezTo>
                        <a:cubicBezTo>
                          <a:pt x="729" y="47"/>
                          <a:pt x="937" y="15"/>
                          <a:pt x="937" y="4"/>
                        </a:cubicBezTo>
                        <a:cubicBezTo>
                          <a:pt x="937" y="1"/>
                          <a:pt x="922" y="0"/>
                          <a:pt x="894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" name="Google Shape;557;p29">
                    <a:extLst>
                      <a:ext uri="{FF2B5EF4-FFF2-40B4-BE49-F238E27FC236}">
                        <a16:creationId xmlns:a16="http://schemas.microsoft.com/office/drawing/2014/main" id="{A201CAD0-F2A7-9997-23FB-41AD4AC07954}"/>
                      </a:ext>
                    </a:extLst>
                  </p:cNvPr>
                  <p:cNvSpPr/>
                  <p:nvPr/>
                </p:nvSpPr>
                <p:spPr>
                  <a:xfrm flipH="1">
                    <a:off x="8453011" y="4998662"/>
                    <a:ext cx="7836" cy="1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" h="185" extrusionOk="0">
                        <a:moveTo>
                          <a:pt x="11" y="0"/>
                        </a:moveTo>
                        <a:cubicBezTo>
                          <a:pt x="10" y="0"/>
                          <a:pt x="9" y="0"/>
                          <a:pt x="8" y="1"/>
                        </a:cubicBezTo>
                        <a:cubicBezTo>
                          <a:pt x="1" y="9"/>
                          <a:pt x="26" y="49"/>
                          <a:pt x="47" y="95"/>
                        </a:cubicBezTo>
                        <a:cubicBezTo>
                          <a:pt x="73" y="142"/>
                          <a:pt x="83" y="185"/>
                          <a:pt x="95" y="185"/>
                        </a:cubicBezTo>
                        <a:cubicBezTo>
                          <a:pt x="105" y="185"/>
                          <a:pt x="108" y="130"/>
                          <a:pt x="83" y="77"/>
                        </a:cubicBezTo>
                        <a:cubicBezTo>
                          <a:pt x="61" y="28"/>
                          <a:pt x="24" y="0"/>
                          <a:pt x="11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" name="Google Shape;558;p29">
                    <a:extLst>
                      <a:ext uri="{FF2B5EF4-FFF2-40B4-BE49-F238E27FC236}">
                        <a16:creationId xmlns:a16="http://schemas.microsoft.com/office/drawing/2014/main" id="{24A98960-6DCB-EEF3-E885-BBF412786974}"/>
                      </a:ext>
                    </a:extLst>
                  </p:cNvPr>
                  <p:cNvSpPr/>
                  <p:nvPr/>
                </p:nvSpPr>
                <p:spPr>
                  <a:xfrm flipH="1">
                    <a:off x="8468252" y="4977741"/>
                    <a:ext cx="9849" cy="9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" h="126" extrusionOk="0">
                        <a:moveTo>
                          <a:pt x="11" y="1"/>
                        </a:moveTo>
                        <a:cubicBezTo>
                          <a:pt x="10" y="1"/>
                          <a:pt x="8" y="1"/>
                          <a:pt x="7" y="2"/>
                        </a:cubicBezTo>
                        <a:cubicBezTo>
                          <a:pt x="0" y="9"/>
                          <a:pt x="22" y="45"/>
                          <a:pt x="55" y="77"/>
                        </a:cubicBezTo>
                        <a:cubicBezTo>
                          <a:pt x="85" y="105"/>
                          <a:pt x="114" y="125"/>
                          <a:pt x="126" y="125"/>
                        </a:cubicBezTo>
                        <a:cubicBezTo>
                          <a:pt x="127" y="125"/>
                          <a:pt x="129" y="125"/>
                          <a:pt x="130" y="124"/>
                        </a:cubicBezTo>
                        <a:cubicBezTo>
                          <a:pt x="136" y="116"/>
                          <a:pt x="115" y="81"/>
                          <a:pt x="83" y="48"/>
                        </a:cubicBezTo>
                        <a:cubicBezTo>
                          <a:pt x="54" y="21"/>
                          <a:pt x="24" y="1"/>
                          <a:pt x="11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559;p29">
                    <a:extLst>
                      <a:ext uri="{FF2B5EF4-FFF2-40B4-BE49-F238E27FC236}">
                        <a16:creationId xmlns:a16="http://schemas.microsoft.com/office/drawing/2014/main" id="{42CE3141-A499-5B6C-2E0B-150B02C9A81A}"/>
                      </a:ext>
                    </a:extLst>
                  </p:cNvPr>
                  <p:cNvSpPr/>
                  <p:nvPr/>
                </p:nvSpPr>
                <p:spPr>
                  <a:xfrm flipH="1">
                    <a:off x="8488382" y="4967245"/>
                    <a:ext cx="13947" cy="5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" h="81" extrusionOk="0">
                        <a:moveTo>
                          <a:pt x="63" y="1"/>
                        </a:moveTo>
                        <a:cubicBezTo>
                          <a:pt x="27" y="1"/>
                          <a:pt x="1" y="14"/>
                          <a:pt x="4" y="19"/>
                        </a:cubicBezTo>
                        <a:cubicBezTo>
                          <a:pt x="7" y="29"/>
                          <a:pt x="50" y="29"/>
                          <a:pt x="97" y="44"/>
                        </a:cubicBezTo>
                        <a:cubicBezTo>
                          <a:pt x="138" y="60"/>
                          <a:pt x="171" y="81"/>
                          <a:pt x="183" y="81"/>
                        </a:cubicBezTo>
                        <a:cubicBezTo>
                          <a:pt x="185" y="81"/>
                          <a:pt x="186" y="81"/>
                          <a:pt x="187" y="80"/>
                        </a:cubicBezTo>
                        <a:cubicBezTo>
                          <a:pt x="193" y="72"/>
                          <a:pt x="168" y="26"/>
                          <a:pt x="107" y="7"/>
                        </a:cubicBezTo>
                        <a:cubicBezTo>
                          <a:pt x="92" y="3"/>
                          <a:pt x="77" y="1"/>
                          <a:pt x="6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560;p29">
                    <a:extLst>
                      <a:ext uri="{FF2B5EF4-FFF2-40B4-BE49-F238E27FC236}">
                        <a16:creationId xmlns:a16="http://schemas.microsoft.com/office/drawing/2014/main" id="{EFA36932-2E3C-246A-7AC0-13E38400CC58}"/>
                      </a:ext>
                    </a:extLst>
                  </p:cNvPr>
                  <p:cNvSpPr/>
                  <p:nvPr/>
                </p:nvSpPr>
                <p:spPr>
                  <a:xfrm flipH="1">
                    <a:off x="8512106" y="4963866"/>
                    <a:ext cx="7548" cy="3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" h="51" extrusionOk="0">
                        <a:moveTo>
                          <a:pt x="23" y="0"/>
                        </a:moveTo>
                        <a:cubicBezTo>
                          <a:pt x="13" y="0"/>
                          <a:pt x="6" y="3"/>
                          <a:pt x="4" y="8"/>
                        </a:cubicBezTo>
                        <a:cubicBezTo>
                          <a:pt x="0" y="19"/>
                          <a:pt x="18" y="33"/>
                          <a:pt x="43" y="44"/>
                        </a:cubicBezTo>
                        <a:cubicBezTo>
                          <a:pt x="57" y="49"/>
                          <a:pt x="69" y="51"/>
                          <a:pt x="79" y="51"/>
                        </a:cubicBezTo>
                        <a:cubicBezTo>
                          <a:pt x="91" y="51"/>
                          <a:pt x="99" y="48"/>
                          <a:pt x="101" y="44"/>
                        </a:cubicBezTo>
                        <a:cubicBezTo>
                          <a:pt x="105" y="33"/>
                          <a:pt x="86" y="16"/>
                          <a:pt x="58" y="8"/>
                        </a:cubicBezTo>
                        <a:cubicBezTo>
                          <a:pt x="46" y="3"/>
                          <a:pt x="33" y="0"/>
                          <a:pt x="2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561;p29">
                    <a:extLst>
                      <a:ext uri="{FF2B5EF4-FFF2-40B4-BE49-F238E27FC236}">
                        <a16:creationId xmlns:a16="http://schemas.microsoft.com/office/drawing/2014/main" id="{6D83FE3F-43CB-6984-FA68-969E5A2E8332}"/>
                      </a:ext>
                    </a:extLst>
                  </p:cNvPr>
                  <p:cNvSpPr/>
                  <p:nvPr/>
                </p:nvSpPr>
                <p:spPr>
                  <a:xfrm flipH="1">
                    <a:off x="8296647" y="4914836"/>
                    <a:ext cx="791" cy="274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382" extrusionOk="0">
                        <a:moveTo>
                          <a:pt x="0" y="1"/>
                        </a:moveTo>
                        <a:lnTo>
                          <a:pt x="7" y="382"/>
                        </a:lnTo>
                        <a:lnTo>
                          <a:pt x="10" y="382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562;p29">
                    <a:extLst>
                      <a:ext uri="{FF2B5EF4-FFF2-40B4-BE49-F238E27FC236}">
                        <a16:creationId xmlns:a16="http://schemas.microsoft.com/office/drawing/2014/main" id="{96FB9F07-0765-CB7B-8E00-CC25E9C4F199}"/>
                      </a:ext>
                    </a:extLst>
                  </p:cNvPr>
                  <p:cNvSpPr/>
                  <p:nvPr/>
                </p:nvSpPr>
                <p:spPr>
                  <a:xfrm flipH="1">
                    <a:off x="8296867" y="4914621"/>
                    <a:ext cx="206540" cy="343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3" h="478" extrusionOk="0">
                        <a:moveTo>
                          <a:pt x="2865" y="0"/>
                        </a:moveTo>
                        <a:lnTo>
                          <a:pt x="4" y="255"/>
                        </a:lnTo>
                        <a:cubicBezTo>
                          <a:pt x="4" y="348"/>
                          <a:pt x="1" y="428"/>
                          <a:pt x="1" y="478"/>
                        </a:cubicBezTo>
                        <a:lnTo>
                          <a:pt x="2567" y="395"/>
                        </a:lnTo>
                        <a:cubicBezTo>
                          <a:pt x="2524" y="385"/>
                          <a:pt x="2496" y="370"/>
                          <a:pt x="2496" y="363"/>
                        </a:cubicBezTo>
                        <a:cubicBezTo>
                          <a:pt x="2499" y="360"/>
                          <a:pt x="2502" y="360"/>
                          <a:pt x="2509" y="360"/>
                        </a:cubicBezTo>
                        <a:cubicBezTo>
                          <a:pt x="2539" y="360"/>
                          <a:pt x="2607" y="370"/>
                          <a:pt x="2685" y="378"/>
                        </a:cubicBezTo>
                        <a:cubicBezTo>
                          <a:pt x="2779" y="381"/>
                          <a:pt x="2857" y="378"/>
                          <a:pt x="2872" y="385"/>
                        </a:cubicBezTo>
                        <a:lnTo>
                          <a:pt x="2865" y="4"/>
                        </a:lnTo>
                        <a:lnTo>
                          <a:pt x="2865" y="0"/>
                        </a:ln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563;p29">
                    <a:extLst>
                      <a:ext uri="{FF2B5EF4-FFF2-40B4-BE49-F238E27FC236}">
                        <a16:creationId xmlns:a16="http://schemas.microsoft.com/office/drawing/2014/main" id="{CF3317EE-8BC8-712B-EC9B-09379244B425}"/>
                      </a:ext>
                    </a:extLst>
                  </p:cNvPr>
                  <p:cNvSpPr/>
                  <p:nvPr/>
                </p:nvSpPr>
                <p:spPr>
                  <a:xfrm flipH="1">
                    <a:off x="8296647" y="4940430"/>
                    <a:ext cx="27390" cy="2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" h="36" extrusionOk="0">
                        <a:moveTo>
                          <a:pt x="14" y="1"/>
                        </a:moveTo>
                        <a:cubicBezTo>
                          <a:pt x="7" y="1"/>
                          <a:pt x="4" y="1"/>
                          <a:pt x="1" y="4"/>
                        </a:cubicBezTo>
                        <a:cubicBezTo>
                          <a:pt x="1" y="11"/>
                          <a:pt x="29" y="26"/>
                          <a:pt x="72" y="36"/>
                        </a:cubicBezTo>
                        <a:lnTo>
                          <a:pt x="380" y="26"/>
                        </a:lnTo>
                        <a:lnTo>
                          <a:pt x="377" y="26"/>
                        </a:lnTo>
                        <a:cubicBezTo>
                          <a:pt x="362" y="19"/>
                          <a:pt x="284" y="22"/>
                          <a:pt x="190" y="19"/>
                        </a:cubicBezTo>
                        <a:cubicBezTo>
                          <a:pt x="112" y="11"/>
                          <a:pt x="44" y="1"/>
                          <a:pt x="14" y="1"/>
                        </a:cubicBezTo>
                        <a:close/>
                      </a:path>
                    </a:pathLst>
                  </a:custGeom>
                  <a:solidFill>
                    <a:srgbClr val="1B232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" name="Google Shape;564;p29">
                    <a:extLst>
                      <a:ext uri="{FF2B5EF4-FFF2-40B4-BE49-F238E27FC236}">
                        <a16:creationId xmlns:a16="http://schemas.microsoft.com/office/drawing/2014/main" id="{D6C5C84C-E564-AB7C-64A0-6C61C5583B87}"/>
                      </a:ext>
                    </a:extLst>
                  </p:cNvPr>
                  <p:cNvSpPr/>
                  <p:nvPr/>
                </p:nvSpPr>
                <p:spPr>
                  <a:xfrm flipH="1">
                    <a:off x="8528066" y="4935254"/>
                    <a:ext cx="647" cy="3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44" extrusionOk="0">
                        <a:moveTo>
                          <a:pt x="1" y="0"/>
                        </a:moveTo>
                        <a:lnTo>
                          <a:pt x="8" y="43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565;p29">
                    <a:extLst>
                      <a:ext uri="{FF2B5EF4-FFF2-40B4-BE49-F238E27FC236}">
                        <a16:creationId xmlns:a16="http://schemas.microsoft.com/office/drawing/2014/main" id="{DDCB30B3-D3DD-FBA9-1DAD-D949AD4CACC2}"/>
                      </a:ext>
                    </a:extLst>
                  </p:cNvPr>
                  <p:cNvSpPr/>
                  <p:nvPr/>
                </p:nvSpPr>
                <p:spPr>
                  <a:xfrm flipH="1">
                    <a:off x="8504630" y="4933169"/>
                    <a:ext cx="23508" cy="16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" h="231" extrusionOk="0">
                        <a:moveTo>
                          <a:pt x="316" y="1"/>
                        </a:moveTo>
                        <a:lnTo>
                          <a:pt x="0" y="29"/>
                        </a:lnTo>
                        <a:lnTo>
                          <a:pt x="0" y="72"/>
                        </a:lnTo>
                        <a:lnTo>
                          <a:pt x="22" y="231"/>
                        </a:lnTo>
                        <a:lnTo>
                          <a:pt x="327" y="223"/>
                        </a:lnTo>
                        <a:cubicBezTo>
                          <a:pt x="323" y="170"/>
                          <a:pt x="320" y="94"/>
                          <a:pt x="316" y="1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566;p29">
                    <a:extLst>
                      <a:ext uri="{FF2B5EF4-FFF2-40B4-BE49-F238E27FC236}">
                        <a16:creationId xmlns:a16="http://schemas.microsoft.com/office/drawing/2014/main" id="{55670DED-E3C7-0D96-A3E7-C2E2B5E141B5}"/>
                      </a:ext>
                    </a:extLst>
                  </p:cNvPr>
                  <p:cNvSpPr/>
                  <p:nvPr/>
                </p:nvSpPr>
                <p:spPr>
                  <a:xfrm flipH="1">
                    <a:off x="8503048" y="4932953"/>
                    <a:ext cx="2444" cy="16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227" extrusionOk="0">
                        <a:moveTo>
                          <a:pt x="33" y="0"/>
                        </a:moveTo>
                        <a:lnTo>
                          <a:pt x="1" y="4"/>
                        </a:lnTo>
                        <a:cubicBezTo>
                          <a:pt x="5" y="97"/>
                          <a:pt x="8" y="173"/>
                          <a:pt x="12" y="226"/>
                        </a:cubicBezTo>
                        <a:lnTo>
                          <a:pt x="30" y="223"/>
                        </a:lnTo>
                        <a:cubicBezTo>
                          <a:pt x="30" y="173"/>
                          <a:pt x="33" y="93"/>
                          <a:pt x="33" y="0"/>
                        </a:cubicBezTo>
                        <a:close/>
                      </a:path>
                    </a:pathLst>
                  </a:custGeom>
                  <a:solidFill>
                    <a:srgbClr val="1B232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567;p29">
                    <a:extLst>
                      <a:ext uri="{FF2B5EF4-FFF2-40B4-BE49-F238E27FC236}">
                        <a16:creationId xmlns:a16="http://schemas.microsoft.com/office/drawing/2014/main" id="{E1E7AD97-19D6-F0CB-56D0-4D03E2D25310}"/>
                      </a:ext>
                    </a:extLst>
                  </p:cNvPr>
                  <p:cNvSpPr/>
                  <p:nvPr/>
                </p:nvSpPr>
                <p:spPr>
                  <a:xfrm flipH="1">
                    <a:off x="7605347" y="4840573"/>
                    <a:ext cx="430190" cy="1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84" h="2610" extrusionOk="0">
                        <a:moveTo>
                          <a:pt x="3202" y="0"/>
                        </a:moveTo>
                        <a:lnTo>
                          <a:pt x="0" y="68"/>
                        </a:lnTo>
                        <a:lnTo>
                          <a:pt x="43" y="2571"/>
                        </a:lnTo>
                        <a:lnTo>
                          <a:pt x="240" y="2577"/>
                        </a:lnTo>
                        <a:cubicBezTo>
                          <a:pt x="641" y="2590"/>
                          <a:pt x="1598" y="2610"/>
                          <a:pt x="2581" y="2610"/>
                        </a:cubicBezTo>
                        <a:cubicBezTo>
                          <a:pt x="3774" y="2610"/>
                          <a:pt x="5006" y="2581"/>
                          <a:pt x="5326" y="2477"/>
                        </a:cubicBezTo>
                        <a:cubicBezTo>
                          <a:pt x="5984" y="2261"/>
                          <a:pt x="3249" y="1709"/>
                          <a:pt x="3249" y="1709"/>
                        </a:cubicBezTo>
                        <a:lnTo>
                          <a:pt x="3202" y="0"/>
                        </a:ln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568;p29">
                    <a:extLst>
                      <a:ext uri="{FF2B5EF4-FFF2-40B4-BE49-F238E27FC236}">
                        <a16:creationId xmlns:a16="http://schemas.microsoft.com/office/drawing/2014/main" id="{9C614CB2-A7FF-39B6-E63C-497DCB2D70B0}"/>
                      </a:ext>
                    </a:extLst>
                  </p:cNvPr>
                  <p:cNvSpPr/>
                  <p:nvPr/>
                </p:nvSpPr>
                <p:spPr>
                  <a:xfrm flipH="1">
                    <a:off x="7644303" y="4986081"/>
                    <a:ext cx="61466" cy="28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5" h="396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11" y="4"/>
                          <a:pt x="101" y="30"/>
                          <a:pt x="223" y="68"/>
                        </a:cubicBezTo>
                        <a:cubicBezTo>
                          <a:pt x="151" y="44"/>
                          <a:pt x="75" y="22"/>
                          <a:pt x="0" y="0"/>
                        </a:cubicBezTo>
                        <a:close/>
                        <a:moveTo>
                          <a:pt x="833" y="345"/>
                        </a:moveTo>
                        <a:cubicBezTo>
                          <a:pt x="844" y="363"/>
                          <a:pt x="844" y="381"/>
                          <a:pt x="833" y="396"/>
                        </a:cubicBezTo>
                        <a:lnTo>
                          <a:pt x="851" y="396"/>
                        </a:lnTo>
                        <a:cubicBezTo>
                          <a:pt x="855" y="381"/>
                          <a:pt x="847" y="363"/>
                          <a:pt x="833" y="3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569;p29">
                    <a:extLst>
                      <a:ext uri="{FF2B5EF4-FFF2-40B4-BE49-F238E27FC236}">
                        <a16:creationId xmlns:a16="http://schemas.microsoft.com/office/drawing/2014/main" id="{CC8E3FED-183A-11C9-428E-BE25B55D71C4}"/>
                      </a:ext>
                    </a:extLst>
                  </p:cNvPr>
                  <p:cNvSpPr/>
                  <p:nvPr/>
                </p:nvSpPr>
                <p:spPr>
                  <a:xfrm flipH="1">
                    <a:off x="7811239" y="5025334"/>
                    <a:ext cx="221206" cy="3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51" extrusionOk="0">
                        <a:moveTo>
                          <a:pt x="0" y="1"/>
                        </a:moveTo>
                        <a:cubicBezTo>
                          <a:pt x="517" y="32"/>
                          <a:pt x="1242" y="51"/>
                          <a:pt x="1996" y="51"/>
                        </a:cubicBezTo>
                        <a:cubicBezTo>
                          <a:pt x="2355" y="51"/>
                          <a:pt x="2724" y="47"/>
                          <a:pt x="3076" y="39"/>
                        </a:cubicBezTo>
                        <a:lnTo>
                          <a:pt x="2530" y="39"/>
                        </a:lnTo>
                        <a:cubicBezTo>
                          <a:pt x="1551" y="39"/>
                          <a:pt x="596" y="22"/>
                          <a:pt x="197" y="7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" name="Google Shape;570;p29">
                    <a:extLst>
                      <a:ext uri="{FF2B5EF4-FFF2-40B4-BE49-F238E27FC236}">
                        <a16:creationId xmlns:a16="http://schemas.microsoft.com/office/drawing/2014/main" id="{80A61E3E-5B82-159B-93BD-136CFCB6BB91}"/>
                      </a:ext>
                    </a:extLst>
                  </p:cNvPr>
                  <p:cNvSpPr/>
                  <p:nvPr/>
                </p:nvSpPr>
                <p:spPr>
                  <a:xfrm flipH="1">
                    <a:off x="7645102" y="4986081"/>
                    <a:ext cx="387343" cy="42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8" h="586" extrusionOk="0">
                        <a:moveTo>
                          <a:pt x="4541" y="0"/>
                        </a:moveTo>
                        <a:cubicBezTo>
                          <a:pt x="4357" y="15"/>
                          <a:pt x="4268" y="421"/>
                          <a:pt x="4268" y="421"/>
                        </a:cubicBezTo>
                        <a:lnTo>
                          <a:pt x="1156" y="460"/>
                        </a:lnTo>
                        <a:lnTo>
                          <a:pt x="1156" y="478"/>
                        </a:lnTo>
                        <a:cubicBezTo>
                          <a:pt x="1152" y="478"/>
                          <a:pt x="1152" y="471"/>
                          <a:pt x="1148" y="460"/>
                        </a:cubicBezTo>
                        <a:lnTo>
                          <a:pt x="4" y="474"/>
                        </a:lnTo>
                        <a:lnTo>
                          <a:pt x="0" y="547"/>
                        </a:lnTo>
                        <a:lnTo>
                          <a:pt x="197" y="553"/>
                        </a:lnTo>
                        <a:cubicBezTo>
                          <a:pt x="596" y="568"/>
                          <a:pt x="1551" y="585"/>
                          <a:pt x="2530" y="585"/>
                        </a:cubicBezTo>
                        <a:lnTo>
                          <a:pt x="3076" y="585"/>
                        </a:lnTo>
                        <a:cubicBezTo>
                          <a:pt x="4059" y="564"/>
                          <a:pt x="4935" y="521"/>
                          <a:pt x="5255" y="460"/>
                        </a:cubicBezTo>
                        <a:cubicBezTo>
                          <a:pt x="5265" y="456"/>
                          <a:pt x="5276" y="456"/>
                          <a:pt x="5283" y="453"/>
                        </a:cubicBezTo>
                        <a:cubicBezTo>
                          <a:pt x="5334" y="435"/>
                          <a:pt x="5366" y="417"/>
                          <a:pt x="5377" y="396"/>
                        </a:cubicBezTo>
                        <a:cubicBezTo>
                          <a:pt x="5388" y="381"/>
                          <a:pt x="5388" y="363"/>
                          <a:pt x="5377" y="345"/>
                        </a:cubicBezTo>
                        <a:cubicBezTo>
                          <a:pt x="5298" y="249"/>
                          <a:pt x="4985" y="137"/>
                          <a:pt x="4767" y="68"/>
                        </a:cubicBezTo>
                        <a:cubicBezTo>
                          <a:pt x="4695" y="44"/>
                          <a:pt x="4619" y="22"/>
                          <a:pt x="4544" y="0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" name="Google Shape;571;p29">
                    <a:extLst>
                      <a:ext uri="{FF2B5EF4-FFF2-40B4-BE49-F238E27FC236}">
                        <a16:creationId xmlns:a16="http://schemas.microsoft.com/office/drawing/2014/main" id="{F1497B7D-A8DD-5C49-8063-550616CFE3BE}"/>
                      </a:ext>
                    </a:extLst>
                  </p:cNvPr>
                  <p:cNvSpPr/>
                  <p:nvPr/>
                </p:nvSpPr>
                <p:spPr>
                  <a:xfrm flipH="1">
                    <a:off x="7645317" y="5011962"/>
                    <a:ext cx="390506" cy="101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32" h="141" extrusionOk="0">
                        <a:moveTo>
                          <a:pt x="5418" y="1"/>
                        </a:moveTo>
                        <a:cubicBezTo>
                          <a:pt x="5409" y="1"/>
                          <a:pt x="5395" y="1"/>
                          <a:pt x="5377" y="3"/>
                        </a:cubicBezTo>
                        <a:cubicBezTo>
                          <a:pt x="5330" y="3"/>
                          <a:pt x="5277" y="7"/>
                          <a:pt x="5219" y="7"/>
                        </a:cubicBezTo>
                        <a:cubicBezTo>
                          <a:pt x="5062" y="14"/>
                          <a:pt x="4868" y="21"/>
                          <a:pt x="4638" y="32"/>
                        </a:cubicBezTo>
                        <a:cubicBezTo>
                          <a:pt x="4146" y="50"/>
                          <a:pt x="3468" y="75"/>
                          <a:pt x="2718" y="89"/>
                        </a:cubicBezTo>
                        <a:cubicBezTo>
                          <a:pt x="2134" y="103"/>
                          <a:pt x="1594" y="109"/>
                          <a:pt x="1152" y="109"/>
                        </a:cubicBezTo>
                        <a:cubicBezTo>
                          <a:pt x="1025" y="109"/>
                          <a:pt x="907" y="108"/>
                          <a:pt x="798" y="107"/>
                        </a:cubicBezTo>
                        <a:lnTo>
                          <a:pt x="213" y="107"/>
                        </a:lnTo>
                        <a:cubicBezTo>
                          <a:pt x="155" y="107"/>
                          <a:pt x="105" y="107"/>
                          <a:pt x="54" y="111"/>
                        </a:cubicBezTo>
                        <a:lnTo>
                          <a:pt x="1" y="111"/>
                        </a:lnTo>
                        <a:cubicBezTo>
                          <a:pt x="1" y="114"/>
                          <a:pt x="19" y="114"/>
                          <a:pt x="54" y="118"/>
                        </a:cubicBezTo>
                        <a:cubicBezTo>
                          <a:pt x="101" y="118"/>
                          <a:pt x="155" y="122"/>
                          <a:pt x="213" y="122"/>
                        </a:cubicBezTo>
                        <a:cubicBezTo>
                          <a:pt x="370" y="125"/>
                          <a:pt x="568" y="132"/>
                          <a:pt x="798" y="136"/>
                        </a:cubicBezTo>
                        <a:cubicBezTo>
                          <a:pt x="1005" y="139"/>
                          <a:pt x="1245" y="141"/>
                          <a:pt x="1510" y="141"/>
                        </a:cubicBezTo>
                        <a:cubicBezTo>
                          <a:pt x="1873" y="141"/>
                          <a:pt x="2283" y="137"/>
                          <a:pt x="2718" y="129"/>
                        </a:cubicBezTo>
                        <a:cubicBezTo>
                          <a:pt x="3468" y="114"/>
                          <a:pt x="4146" y="86"/>
                          <a:pt x="4638" y="57"/>
                        </a:cubicBezTo>
                        <a:cubicBezTo>
                          <a:pt x="4868" y="43"/>
                          <a:pt x="5062" y="32"/>
                          <a:pt x="5219" y="21"/>
                        </a:cubicBezTo>
                        <a:cubicBezTo>
                          <a:pt x="5280" y="18"/>
                          <a:pt x="5330" y="14"/>
                          <a:pt x="5377" y="10"/>
                        </a:cubicBezTo>
                        <a:cubicBezTo>
                          <a:pt x="5413" y="7"/>
                          <a:pt x="5431" y="3"/>
                          <a:pt x="5431" y="3"/>
                        </a:cubicBezTo>
                        <a:cubicBezTo>
                          <a:pt x="5431" y="1"/>
                          <a:pt x="5427" y="1"/>
                          <a:pt x="541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" name="Google Shape;572;p29">
                    <a:extLst>
                      <a:ext uri="{FF2B5EF4-FFF2-40B4-BE49-F238E27FC236}">
                        <a16:creationId xmlns:a16="http://schemas.microsoft.com/office/drawing/2014/main" id="{333E44E8-E333-D1CB-6447-97A6C7C95AA4}"/>
                      </a:ext>
                    </a:extLst>
                  </p:cNvPr>
                  <p:cNvSpPr/>
                  <p:nvPr/>
                </p:nvSpPr>
                <p:spPr>
                  <a:xfrm flipH="1">
                    <a:off x="7703685" y="4983421"/>
                    <a:ext cx="23508" cy="36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" h="508" extrusionOk="0">
                        <a:moveTo>
                          <a:pt x="317" y="1"/>
                        </a:moveTo>
                        <a:cubicBezTo>
                          <a:pt x="296" y="1"/>
                          <a:pt x="173" y="64"/>
                          <a:pt x="90" y="206"/>
                        </a:cubicBezTo>
                        <a:cubicBezTo>
                          <a:pt x="0" y="360"/>
                          <a:pt x="11" y="508"/>
                          <a:pt x="22" y="508"/>
                        </a:cubicBezTo>
                        <a:cubicBezTo>
                          <a:pt x="33" y="508"/>
                          <a:pt x="40" y="368"/>
                          <a:pt x="126" y="228"/>
                        </a:cubicBezTo>
                        <a:cubicBezTo>
                          <a:pt x="209" y="84"/>
                          <a:pt x="327" y="9"/>
                          <a:pt x="320" y="2"/>
                        </a:cubicBezTo>
                        <a:cubicBezTo>
                          <a:pt x="320" y="1"/>
                          <a:pt x="318" y="1"/>
                          <a:pt x="31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573;p29">
                    <a:extLst>
                      <a:ext uri="{FF2B5EF4-FFF2-40B4-BE49-F238E27FC236}">
                        <a16:creationId xmlns:a16="http://schemas.microsoft.com/office/drawing/2014/main" id="{BC71FA13-03C3-8AF7-1D99-9C933AC89D47}"/>
                      </a:ext>
                    </a:extLst>
                  </p:cNvPr>
                  <p:cNvSpPr/>
                  <p:nvPr/>
                </p:nvSpPr>
                <p:spPr>
                  <a:xfrm flipH="1">
                    <a:off x="7781831" y="4967461"/>
                    <a:ext cx="13012" cy="19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" h="271" extrusionOk="0">
                        <a:moveTo>
                          <a:pt x="171" y="0"/>
                        </a:moveTo>
                        <a:cubicBezTo>
                          <a:pt x="158" y="0"/>
                          <a:pt x="117" y="56"/>
                          <a:pt x="73" y="123"/>
                        </a:cubicBezTo>
                        <a:cubicBezTo>
                          <a:pt x="30" y="198"/>
                          <a:pt x="1" y="263"/>
                          <a:pt x="8" y="271"/>
                        </a:cubicBezTo>
                        <a:cubicBezTo>
                          <a:pt x="9" y="271"/>
                          <a:pt x="9" y="271"/>
                          <a:pt x="9" y="271"/>
                        </a:cubicBezTo>
                        <a:cubicBezTo>
                          <a:pt x="21" y="271"/>
                          <a:pt x="63" y="218"/>
                          <a:pt x="105" y="145"/>
                        </a:cubicBezTo>
                        <a:cubicBezTo>
                          <a:pt x="151" y="69"/>
                          <a:pt x="181" y="4"/>
                          <a:pt x="173" y="1"/>
                        </a:cubicBezTo>
                        <a:cubicBezTo>
                          <a:pt x="172" y="1"/>
                          <a:pt x="172" y="0"/>
                          <a:pt x="171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574;p29">
                    <a:extLst>
                      <a:ext uri="{FF2B5EF4-FFF2-40B4-BE49-F238E27FC236}">
                        <a16:creationId xmlns:a16="http://schemas.microsoft.com/office/drawing/2014/main" id="{905C80BC-A421-365E-4FB2-64022C2B78B6}"/>
                      </a:ext>
                    </a:extLst>
                  </p:cNvPr>
                  <p:cNvSpPr/>
                  <p:nvPr/>
                </p:nvSpPr>
                <p:spPr>
                  <a:xfrm flipH="1">
                    <a:off x="7798366" y="4964082"/>
                    <a:ext cx="15313" cy="13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" h="186" extrusionOk="0">
                        <a:moveTo>
                          <a:pt x="203" y="1"/>
                        </a:moveTo>
                        <a:cubicBezTo>
                          <a:pt x="189" y="1"/>
                          <a:pt x="143" y="31"/>
                          <a:pt x="95" y="81"/>
                        </a:cubicBezTo>
                        <a:cubicBezTo>
                          <a:pt x="40" y="131"/>
                          <a:pt x="1" y="177"/>
                          <a:pt x="8" y="185"/>
                        </a:cubicBezTo>
                        <a:cubicBezTo>
                          <a:pt x="9" y="186"/>
                          <a:pt x="10" y="186"/>
                          <a:pt x="11" y="186"/>
                        </a:cubicBezTo>
                        <a:cubicBezTo>
                          <a:pt x="24" y="186"/>
                          <a:pt x="70" y="154"/>
                          <a:pt x="120" y="106"/>
                        </a:cubicBezTo>
                        <a:cubicBezTo>
                          <a:pt x="173" y="56"/>
                          <a:pt x="213" y="8"/>
                          <a:pt x="206" y="1"/>
                        </a:cubicBezTo>
                        <a:cubicBezTo>
                          <a:pt x="205" y="1"/>
                          <a:pt x="204" y="1"/>
                          <a:pt x="20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575;p29">
                    <a:extLst>
                      <a:ext uri="{FF2B5EF4-FFF2-40B4-BE49-F238E27FC236}">
                        <a16:creationId xmlns:a16="http://schemas.microsoft.com/office/drawing/2014/main" id="{99F7FDC2-4AB5-1742-2E39-98D1DE78AC89}"/>
                      </a:ext>
                    </a:extLst>
                  </p:cNvPr>
                  <p:cNvSpPr/>
                  <p:nvPr/>
                </p:nvSpPr>
                <p:spPr>
                  <a:xfrm flipH="1">
                    <a:off x="7801242" y="4954377"/>
                    <a:ext cx="24011" cy="2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" h="40" extrusionOk="0">
                        <a:moveTo>
                          <a:pt x="165" y="0"/>
                        </a:moveTo>
                        <a:cubicBezTo>
                          <a:pt x="72" y="0"/>
                          <a:pt x="1" y="11"/>
                          <a:pt x="1" y="22"/>
                        </a:cubicBezTo>
                        <a:cubicBezTo>
                          <a:pt x="1" y="32"/>
                          <a:pt x="76" y="40"/>
                          <a:pt x="165" y="40"/>
                        </a:cubicBezTo>
                        <a:cubicBezTo>
                          <a:pt x="259" y="40"/>
                          <a:pt x="334" y="29"/>
                          <a:pt x="334" y="18"/>
                        </a:cubicBezTo>
                        <a:cubicBezTo>
                          <a:pt x="334" y="7"/>
                          <a:pt x="259" y="0"/>
                          <a:pt x="16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576;p29">
                    <a:extLst>
                      <a:ext uri="{FF2B5EF4-FFF2-40B4-BE49-F238E27FC236}">
                        <a16:creationId xmlns:a16="http://schemas.microsoft.com/office/drawing/2014/main" id="{741EFFF7-BBC0-E42D-7BE4-CB3F1CD6E733}"/>
                      </a:ext>
                    </a:extLst>
                  </p:cNvPr>
                  <p:cNvSpPr/>
                  <p:nvPr/>
                </p:nvSpPr>
                <p:spPr>
                  <a:xfrm flipH="1">
                    <a:off x="7802249" y="4940430"/>
                    <a:ext cx="27678" cy="4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" h="56" extrusionOk="0">
                        <a:moveTo>
                          <a:pt x="19" y="0"/>
                        </a:moveTo>
                        <a:cubicBezTo>
                          <a:pt x="10" y="0"/>
                          <a:pt x="5" y="1"/>
                          <a:pt x="4" y="4"/>
                        </a:cubicBezTo>
                        <a:cubicBezTo>
                          <a:pt x="1" y="14"/>
                          <a:pt x="84" y="47"/>
                          <a:pt x="191" y="54"/>
                        </a:cubicBezTo>
                        <a:cubicBezTo>
                          <a:pt x="204" y="55"/>
                          <a:pt x="216" y="55"/>
                          <a:pt x="228" y="55"/>
                        </a:cubicBezTo>
                        <a:cubicBezTo>
                          <a:pt x="318" y="55"/>
                          <a:pt x="385" y="32"/>
                          <a:pt x="381" y="26"/>
                        </a:cubicBezTo>
                        <a:cubicBezTo>
                          <a:pt x="381" y="14"/>
                          <a:pt x="295" y="22"/>
                          <a:pt x="195" y="14"/>
                        </a:cubicBezTo>
                        <a:cubicBezTo>
                          <a:pt x="115" y="12"/>
                          <a:pt x="47" y="0"/>
                          <a:pt x="19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" name="Google Shape;577;p29">
                    <a:extLst>
                      <a:ext uri="{FF2B5EF4-FFF2-40B4-BE49-F238E27FC236}">
                        <a16:creationId xmlns:a16="http://schemas.microsoft.com/office/drawing/2014/main" id="{00D10A3B-9E8A-60D4-5E11-6BB12E871240}"/>
                      </a:ext>
                    </a:extLst>
                  </p:cNvPr>
                  <p:cNvSpPr/>
                  <p:nvPr/>
                </p:nvSpPr>
                <p:spPr>
                  <a:xfrm flipH="1">
                    <a:off x="7743370" y="4945247"/>
                    <a:ext cx="43422" cy="25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354" extrusionOk="0">
                        <a:moveTo>
                          <a:pt x="410" y="38"/>
                        </a:moveTo>
                        <a:cubicBezTo>
                          <a:pt x="456" y="38"/>
                          <a:pt x="502" y="47"/>
                          <a:pt x="539" y="70"/>
                        </a:cubicBezTo>
                        <a:cubicBezTo>
                          <a:pt x="574" y="91"/>
                          <a:pt x="560" y="131"/>
                          <a:pt x="524" y="152"/>
                        </a:cubicBezTo>
                        <a:cubicBezTo>
                          <a:pt x="492" y="174"/>
                          <a:pt x="448" y="189"/>
                          <a:pt x="410" y="206"/>
                        </a:cubicBezTo>
                        <a:cubicBezTo>
                          <a:pt x="334" y="235"/>
                          <a:pt x="262" y="253"/>
                          <a:pt x="201" y="263"/>
                        </a:cubicBezTo>
                        <a:cubicBezTo>
                          <a:pt x="139" y="276"/>
                          <a:pt x="89" y="283"/>
                          <a:pt x="55" y="287"/>
                        </a:cubicBezTo>
                        <a:lnTo>
                          <a:pt x="55" y="287"/>
                        </a:lnTo>
                        <a:cubicBezTo>
                          <a:pt x="67" y="256"/>
                          <a:pt x="87" y="216"/>
                          <a:pt x="122" y="174"/>
                        </a:cubicBezTo>
                        <a:cubicBezTo>
                          <a:pt x="158" y="127"/>
                          <a:pt x="219" y="81"/>
                          <a:pt x="294" y="55"/>
                        </a:cubicBezTo>
                        <a:cubicBezTo>
                          <a:pt x="328" y="45"/>
                          <a:pt x="369" y="38"/>
                          <a:pt x="410" y="38"/>
                        </a:cubicBezTo>
                        <a:close/>
                        <a:moveTo>
                          <a:pt x="408" y="1"/>
                        </a:moveTo>
                        <a:cubicBezTo>
                          <a:pt x="270" y="1"/>
                          <a:pt x="150" y="83"/>
                          <a:pt x="100" y="159"/>
                        </a:cubicBezTo>
                        <a:cubicBezTo>
                          <a:pt x="63" y="207"/>
                          <a:pt x="46" y="254"/>
                          <a:pt x="37" y="290"/>
                        </a:cubicBezTo>
                        <a:lnTo>
                          <a:pt x="37" y="290"/>
                        </a:lnTo>
                        <a:cubicBezTo>
                          <a:pt x="13" y="293"/>
                          <a:pt x="1" y="294"/>
                          <a:pt x="1" y="296"/>
                        </a:cubicBezTo>
                        <a:cubicBezTo>
                          <a:pt x="1" y="299"/>
                          <a:pt x="12" y="302"/>
                          <a:pt x="35" y="303"/>
                        </a:cubicBezTo>
                        <a:lnTo>
                          <a:pt x="35" y="303"/>
                        </a:lnTo>
                        <a:cubicBezTo>
                          <a:pt x="29" y="334"/>
                          <a:pt x="29" y="353"/>
                          <a:pt x="32" y="353"/>
                        </a:cubicBezTo>
                        <a:cubicBezTo>
                          <a:pt x="36" y="353"/>
                          <a:pt x="38" y="334"/>
                          <a:pt x="49" y="303"/>
                        </a:cubicBezTo>
                        <a:lnTo>
                          <a:pt x="49" y="303"/>
                        </a:lnTo>
                        <a:cubicBezTo>
                          <a:pt x="53" y="303"/>
                          <a:pt x="57" y="303"/>
                          <a:pt x="61" y="303"/>
                        </a:cubicBezTo>
                        <a:cubicBezTo>
                          <a:pt x="96" y="303"/>
                          <a:pt x="145" y="300"/>
                          <a:pt x="205" y="292"/>
                        </a:cubicBezTo>
                        <a:cubicBezTo>
                          <a:pt x="269" y="282"/>
                          <a:pt x="341" y="267"/>
                          <a:pt x="423" y="239"/>
                        </a:cubicBezTo>
                        <a:cubicBezTo>
                          <a:pt x="463" y="224"/>
                          <a:pt x="503" y="214"/>
                          <a:pt x="546" y="184"/>
                        </a:cubicBezTo>
                        <a:cubicBezTo>
                          <a:pt x="567" y="170"/>
                          <a:pt x="589" y="152"/>
                          <a:pt x="596" y="120"/>
                        </a:cubicBezTo>
                        <a:cubicBezTo>
                          <a:pt x="604" y="88"/>
                          <a:pt x="589" y="55"/>
                          <a:pt x="564" y="38"/>
                        </a:cubicBezTo>
                        <a:cubicBezTo>
                          <a:pt x="511" y="12"/>
                          <a:pt x="458" y="1"/>
                          <a:pt x="40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" name="Google Shape;578;p29">
                    <a:extLst>
                      <a:ext uri="{FF2B5EF4-FFF2-40B4-BE49-F238E27FC236}">
                        <a16:creationId xmlns:a16="http://schemas.microsoft.com/office/drawing/2014/main" id="{4CDA419B-2800-E94D-08FA-D4118DF3FB11}"/>
                      </a:ext>
                    </a:extLst>
                  </p:cNvPr>
                  <p:cNvSpPr/>
                  <p:nvPr/>
                </p:nvSpPr>
                <p:spPr>
                  <a:xfrm flipH="1">
                    <a:off x="7780537" y="4938848"/>
                    <a:ext cx="22789" cy="28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" h="396" extrusionOk="0">
                        <a:moveTo>
                          <a:pt x="79" y="1"/>
                        </a:moveTo>
                        <a:cubicBezTo>
                          <a:pt x="77" y="1"/>
                          <a:pt x="74" y="1"/>
                          <a:pt x="72" y="1"/>
                        </a:cubicBezTo>
                        <a:cubicBezTo>
                          <a:pt x="22" y="8"/>
                          <a:pt x="1" y="62"/>
                          <a:pt x="7" y="97"/>
                        </a:cubicBezTo>
                        <a:cubicBezTo>
                          <a:pt x="15" y="134"/>
                          <a:pt x="29" y="166"/>
                          <a:pt x="47" y="187"/>
                        </a:cubicBezTo>
                        <a:cubicBezTo>
                          <a:pt x="80" y="241"/>
                          <a:pt x="112" y="281"/>
                          <a:pt x="144" y="313"/>
                        </a:cubicBezTo>
                        <a:cubicBezTo>
                          <a:pt x="208" y="370"/>
                          <a:pt x="256" y="392"/>
                          <a:pt x="265" y="392"/>
                        </a:cubicBezTo>
                        <a:cubicBezTo>
                          <a:pt x="265" y="392"/>
                          <a:pt x="266" y="392"/>
                          <a:pt x="266" y="392"/>
                        </a:cubicBezTo>
                        <a:cubicBezTo>
                          <a:pt x="269" y="389"/>
                          <a:pt x="223" y="356"/>
                          <a:pt x="166" y="291"/>
                        </a:cubicBezTo>
                        <a:cubicBezTo>
                          <a:pt x="137" y="259"/>
                          <a:pt x="105" y="220"/>
                          <a:pt x="75" y="170"/>
                        </a:cubicBezTo>
                        <a:cubicBezTo>
                          <a:pt x="47" y="127"/>
                          <a:pt x="25" y="51"/>
                          <a:pt x="80" y="41"/>
                        </a:cubicBezTo>
                        <a:cubicBezTo>
                          <a:pt x="83" y="40"/>
                          <a:pt x="87" y="40"/>
                          <a:pt x="90" y="40"/>
                        </a:cubicBezTo>
                        <a:cubicBezTo>
                          <a:pt x="137" y="40"/>
                          <a:pt x="185" y="86"/>
                          <a:pt x="216" y="122"/>
                        </a:cubicBezTo>
                        <a:cubicBezTo>
                          <a:pt x="248" y="170"/>
                          <a:pt x="266" y="216"/>
                          <a:pt x="277" y="256"/>
                        </a:cubicBezTo>
                        <a:cubicBezTo>
                          <a:pt x="295" y="338"/>
                          <a:pt x="277" y="392"/>
                          <a:pt x="284" y="396"/>
                        </a:cubicBezTo>
                        <a:cubicBezTo>
                          <a:pt x="284" y="396"/>
                          <a:pt x="317" y="346"/>
                          <a:pt x="302" y="252"/>
                        </a:cubicBezTo>
                        <a:cubicBezTo>
                          <a:pt x="299" y="205"/>
                          <a:pt x="280" y="152"/>
                          <a:pt x="244" y="101"/>
                        </a:cubicBezTo>
                        <a:cubicBezTo>
                          <a:pt x="206" y="59"/>
                          <a:pt x="161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" name="Google Shape;579;p29">
                    <a:extLst>
                      <a:ext uri="{FF2B5EF4-FFF2-40B4-BE49-F238E27FC236}">
                        <a16:creationId xmlns:a16="http://schemas.microsoft.com/office/drawing/2014/main" id="{99AF4FAC-B6A7-259A-E8EA-EBDCA2271F72}"/>
                      </a:ext>
                    </a:extLst>
                  </p:cNvPr>
                  <p:cNvSpPr/>
                  <p:nvPr/>
                </p:nvSpPr>
                <p:spPr>
                  <a:xfrm flipH="1">
                    <a:off x="7949053" y="4955024"/>
                    <a:ext cx="83392" cy="654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0" h="910" extrusionOk="0">
                        <a:moveTo>
                          <a:pt x="199" y="1"/>
                        </a:moveTo>
                        <a:cubicBezTo>
                          <a:pt x="144" y="1"/>
                          <a:pt x="97" y="7"/>
                          <a:pt x="61" y="13"/>
                        </a:cubicBezTo>
                        <a:cubicBezTo>
                          <a:pt x="22" y="16"/>
                          <a:pt x="0" y="23"/>
                          <a:pt x="0" y="27"/>
                        </a:cubicBezTo>
                        <a:cubicBezTo>
                          <a:pt x="0" y="28"/>
                          <a:pt x="2" y="29"/>
                          <a:pt x="6" y="29"/>
                        </a:cubicBezTo>
                        <a:cubicBezTo>
                          <a:pt x="14" y="29"/>
                          <a:pt x="29" y="27"/>
                          <a:pt x="50" y="27"/>
                        </a:cubicBezTo>
                        <a:cubicBezTo>
                          <a:pt x="66" y="25"/>
                          <a:pt x="86" y="24"/>
                          <a:pt x="109" y="24"/>
                        </a:cubicBezTo>
                        <a:cubicBezTo>
                          <a:pt x="144" y="24"/>
                          <a:pt x="187" y="26"/>
                          <a:pt x="237" y="31"/>
                        </a:cubicBezTo>
                        <a:cubicBezTo>
                          <a:pt x="381" y="45"/>
                          <a:pt x="582" y="99"/>
                          <a:pt x="757" y="232"/>
                        </a:cubicBezTo>
                        <a:cubicBezTo>
                          <a:pt x="933" y="368"/>
                          <a:pt x="1037" y="548"/>
                          <a:pt x="1087" y="681"/>
                        </a:cubicBezTo>
                        <a:cubicBezTo>
                          <a:pt x="1142" y="817"/>
                          <a:pt x="1148" y="910"/>
                          <a:pt x="1156" y="910"/>
                        </a:cubicBezTo>
                        <a:cubicBezTo>
                          <a:pt x="1156" y="910"/>
                          <a:pt x="1160" y="885"/>
                          <a:pt x="1152" y="845"/>
                        </a:cubicBezTo>
                        <a:cubicBezTo>
                          <a:pt x="1148" y="802"/>
                          <a:pt x="1138" y="742"/>
                          <a:pt x="1117" y="673"/>
                        </a:cubicBezTo>
                        <a:cubicBezTo>
                          <a:pt x="1070" y="530"/>
                          <a:pt x="966" y="343"/>
                          <a:pt x="779" y="203"/>
                        </a:cubicBezTo>
                        <a:cubicBezTo>
                          <a:pt x="596" y="63"/>
                          <a:pt x="388" y="9"/>
                          <a:pt x="237" y="2"/>
                        </a:cubicBezTo>
                        <a:cubicBezTo>
                          <a:pt x="224" y="1"/>
                          <a:pt x="211" y="1"/>
                          <a:pt x="19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" name="Google Shape;580;p29">
                    <a:extLst>
                      <a:ext uri="{FF2B5EF4-FFF2-40B4-BE49-F238E27FC236}">
                        <a16:creationId xmlns:a16="http://schemas.microsoft.com/office/drawing/2014/main" id="{DC78D7EB-9041-D09A-E099-FD9C59DB48DA}"/>
                      </a:ext>
                    </a:extLst>
                  </p:cNvPr>
                  <p:cNvSpPr/>
                  <p:nvPr/>
                </p:nvSpPr>
                <p:spPr>
                  <a:xfrm flipH="1">
                    <a:off x="8008649" y="4860702"/>
                    <a:ext cx="3163" cy="94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" h="1318" extrusionOk="0">
                        <a:moveTo>
                          <a:pt x="18" y="0"/>
                        </a:moveTo>
                        <a:cubicBezTo>
                          <a:pt x="8" y="0"/>
                          <a:pt x="0" y="295"/>
                          <a:pt x="4" y="657"/>
                        </a:cubicBezTo>
                        <a:cubicBezTo>
                          <a:pt x="8" y="1020"/>
                          <a:pt x="18" y="1317"/>
                          <a:pt x="29" y="1317"/>
                        </a:cubicBezTo>
                        <a:cubicBezTo>
                          <a:pt x="40" y="1314"/>
                          <a:pt x="43" y="1020"/>
                          <a:pt x="43" y="657"/>
                        </a:cubicBezTo>
                        <a:cubicBezTo>
                          <a:pt x="40" y="295"/>
                          <a:pt x="29" y="0"/>
                          <a:pt x="18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" name="Google Shape;581;p29">
                    <a:extLst>
                      <a:ext uri="{FF2B5EF4-FFF2-40B4-BE49-F238E27FC236}">
                        <a16:creationId xmlns:a16="http://schemas.microsoft.com/office/drawing/2014/main" id="{5F00F12A-4B8B-D0A1-050D-C29FDF9EA67D}"/>
                      </a:ext>
                    </a:extLst>
                  </p:cNvPr>
                  <p:cNvSpPr/>
                  <p:nvPr/>
                </p:nvSpPr>
                <p:spPr>
                  <a:xfrm flipH="1">
                    <a:off x="7853077" y="4997440"/>
                    <a:ext cx="67648" cy="3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1" h="55" extrusionOk="0">
                        <a:moveTo>
                          <a:pt x="906" y="1"/>
                        </a:moveTo>
                        <a:cubicBezTo>
                          <a:pt x="838" y="1"/>
                          <a:pt x="669" y="12"/>
                          <a:pt x="471" y="15"/>
                        </a:cubicBezTo>
                        <a:cubicBezTo>
                          <a:pt x="441" y="15"/>
                          <a:pt x="411" y="15"/>
                          <a:pt x="383" y="15"/>
                        </a:cubicBezTo>
                        <a:cubicBezTo>
                          <a:pt x="236" y="15"/>
                          <a:pt x="113" y="11"/>
                          <a:pt x="50" y="11"/>
                        </a:cubicBezTo>
                        <a:cubicBezTo>
                          <a:pt x="20" y="11"/>
                          <a:pt x="4" y="12"/>
                          <a:pt x="4" y="15"/>
                        </a:cubicBezTo>
                        <a:cubicBezTo>
                          <a:pt x="0" y="26"/>
                          <a:pt x="212" y="54"/>
                          <a:pt x="471" y="54"/>
                        </a:cubicBezTo>
                        <a:cubicBezTo>
                          <a:pt x="732" y="51"/>
                          <a:pt x="941" y="15"/>
                          <a:pt x="937" y="4"/>
                        </a:cubicBezTo>
                        <a:cubicBezTo>
                          <a:pt x="937" y="2"/>
                          <a:pt x="926" y="1"/>
                          <a:pt x="906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" name="Google Shape;582;p29">
                    <a:extLst>
                      <a:ext uri="{FF2B5EF4-FFF2-40B4-BE49-F238E27FC236}">
                        <a16:creationId xmlns:a16="http://schemas.microsoft.com/office/drawing/2014/main" id="{F7188B5F-9673-C592-F24A-344058070A09}"/>
                      </a:ext>
                    </a:extLst>
                  </p:cNvPr>
                  <p:cNvSpPr/>
                  <p:nvPr/>
                </p:nvSpPr>
                <p:spPr>
                  <a:xfrm flipH="1">
                    <a:off x="7958325" y="4999453"/>
                    <a:ext cx="7836" cy="130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" h="181" extrusionOk="0">
                        <a:moveTo>
                          <a:pt x="11" y="0"/>
                        </a:moveTo>
                        <a:cubicBezTo>
                          <a:pt x="10" y="0"/>
                          <a:pt x="8" y="1"/>
                          <a:pt x="8" y="1"/>
                        </a:cubicBezTo>
                        <a:cubicBezTo>
                          <a:pt x="1" y="8"/>
                          <a:pt x="26" y="44"/>
                          <a:pt x="47" y="91"/>
                        </a:cubicBezTo>
                        <a:cubicBezTo>
                          <a:pt x="69" y="137"/>
                          <a:pt x="84" y="181"/>
                          <a:pt x="94" y="181"/>
                        </a:cubicBezTo>
                        <a:cubicBezTo>
                          <a:pt x="105" y="181"/>
                          <a:pt x="108" y="131"/>
                          <a:pt x="84" y="76"/>
                        </a:cubicBezTo>
                        <a:cubicBezTo>
                          <a:pt x="60" y="26"/>
                          <a:pt x="24" y="0"/>
                          <a:pt x="11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" name="Google Shape;583;p29">
                    <a:extLst>
                      <a:ext uri="{FF2B5EF4-FFF2-40B4-BE49-F238E27FC236}">
                        <a16:creationId xmlns:a16="http://schemas.microsoft.com/office/drawing/2014/main" id="{E2C24E08-3785-B10B-5032-C69099CB5AAA}"/>
                      </a:ext>
                    </a:extLst>
                  </p:cNvPr>
                  <p:cNvSpPr/>
                  <p:nvPr/>
                </p:nvSpPr>
                <p:spPr>
                  <a:xfrm flipH="1">
                    <a:off x="7973782" y="4978460"/>
                    <a:ext cx="9921" cy="88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" h="123" extrusionOk="0">
                        <a:moveTo>
                          <a:pt x="12" y="1"/>
                        </a:moveTo>
                        <a:cubicBezTo>
                          <a:pt x="10" y="1"/>
                          <a:pt x="9" y="1"/>
                          <a:pt x="8" y="2"/>
                        </a:cubicBezTo>
                        <a:cubicBezTo>
                          <a:pt x="0" y="10"/>
                          <a:pt x="22" y="42"/>
                          <a:pt x="54" y="78"/>
                        </a:cubicBezTo>
                        <a:cubicBezTo>
                          <a:pt x="85" y="105"/>
                          <a:pt x="113" y="123"/>
                          <a:pt x="125" y="123"/>
                        </a:cubicBezTo>
                        <a:cubicBezTo>
                          <a:pt x="127" y="123"/>
                          <a:pt x="128" y="122"/>
                          <a:pt x="129" y="121"/>
                        </a:cubicBezTo>
                        <a:cubicBezTo>
                          <a:pt x="137" y="114"/>
                          <a:pt x="116" y="81"/>
                          <a:pt x="83" y="50"/>
                        </a:cubicBezTo>
                        <a:cubicBezTo>
                          <a:pt x="55" y="21"/>
                          <a:pt x="24" y="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" name="Google Shape;584;p29">
                    <a:extLst>
                      <a:ext uri="{FF2B5EF4-FFF2-40B4-BE49-F238E27FC236}">
                        <a16:creationId xmlns:a16="http://schemas.microsoft.com/office/drawing/2014/main" id="{4639FC3D-81A2-E683-E305-E3FE7C825D9D}"/>
                      </a:ext>
                    </a:extLst>
                  </p:cNvPr>
                  <p:cNvSpPr/>
                  <p:nvPr/>
                </p:nvSpPr>
                <p:spPr>
                  <a:xfrm flipH="1">
                    <a:off x="7993911" y="4968036"/>
                    <a:ext cx="13947" cy="5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" h="81" extrusionOk="0">
                        <a:moveTo>
                          <a:pt x="62" y="1"/>
                        </a:moveTo>
                        <a:cubicBezTo>
                          <a:pt x="26" y="1"/>
                          <a:pt x="0" y="14"/>
                          <a:pt x="3" y="22"/>
                        </a:cubicBezTo>
                        <a:cubicBezTo>
                          <a:pt x="6" y="33"/>
                          <a:pt x="49" y="29"/>
                          <a:pt x="96" y="47"/>
                        </a:cubicBezTo>
                        <a:cubicBezTo>
                          <a:pt x="136" y="59"/>
                          <a:pt x="169" y="81"/>
                          <a:pt x="181" y="81"/>
                        </a:cubicBezTo>
                        <a:cubicBezTo>
                          <a:pt x="183" y="81"/>
                          <a:pt x="185" y="80"/>
                          <a:pt x="185" y="79"/>
                        </a:cubicBezTo>
                        <a:cubicBezTo>
                          <a:pt x="193" y="72"/>
                          <a:pt x="168" y="26"/>
                          <a:pt x="107" y="8"/>
                        </a:cubicBezTo>
                        <a:cubicBezTo>
                          <a:pt x="91" y="3"/>
                          <a:pt x="76" y="1"/>
                          <a:pt x="6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" name="Google Shape;585;p29">
                    <a:extLst>
                      <a:ext uri="{FF2B5EF4-FFF2-40B4-BE49-F238E27FC236}">
                        <a16:creationId xmlns:a16="http://schemas.microsoft.com/office/drawing/2014/main" id="{5583AF9D-CD7D-F394-0512-607AD9A3590E}"/>
                      </a:ext>
                    </a:extLst>
                  </p:cNvPr>
                  <p:cNvSpPr/>
                  <p:nvPr/>
                </p:nvSpPr>
                <p:spPr>
                  <a:xfrm flipH="1">
                    <a:off x="8017707" y="4964657"/>
                    <a:ext cx="7548" cy="3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" h="52" extrusionOk="0">
                        <a:moveTo>
                          <a:pt x="26" y="1"/>
                        </a:moveTo>
                        <a:cubicBezTo>
                          <a:pt x="15" y="1"/>
                          <a:pt x="6" y="4"/>
                          <a:pt x="4" y="8"/>
                        </a:cubicBezTo>
                        <a:cubicBezTo>
                          <a:pt x="1" y="18"/>
                          <a:pt x="18" y="37"/>
                          <a:pt x="44" y="43"/>
                        </a:cubicBezTo>
                        <a:cubicBezTo>
                          <a:pt x="58" y="49"/>
                          <a:pt x="72" y="52"/>
                          <a:pt x="82" y="52"/>
                        </a:cubicBezTo>
                        <a:cubicBezTo>
                          <a:pt x="92" y="52"/>
                          <a:pt x="99" y="49"/>
                          <a:pt x="101" y="43"/>
                        </a:cubicBezTo>
                        <a:cubicBezTo>
                          <a:pt x="104" y="33"/>
                          <a:pt x="83" y="18"/>
                          <a:pt x="58" y="8"/>
                        </a:cubicBezTo>
                        <a:cubicBezTo>
                          <a:pt x="46" y="3"/>
                          <a:pt x="35" y="1"/>
                          <a:pt x="26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" name="Google Shape;586;p29">
                    <a:extLst>
                      <a:ext uri="{FF2B5EF4-FFF2-40B4-BE49-F238E27FC236}">
                        <a16:creationId xmlns:a16="http://schemas.microsoft.com/office/drawing/2014/main" id="{C4169010-2ED2-181E-6B89-E8A7D661EE55}"/>
                      </a:ext>
                    </a:extLst>
                  </p:cNvPr>
                  <p:cNvSpPr/>
                  <p:nvPr/>
                </p:nvSpPr>
                <p:spPr>
                  <a:xfrm flipH="1">
                    <a:off x="7802535" y="4914333"/>
                    <a:ext cx="791" cy="27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389" extrusionOk="0">
                        <a:moveTo>
                          <a:pt x="1" y="1"/>
                        </a:moveTo>
                        <a:lnTo>
                          <a:pt x="11" y="389"/>
                        </a:lnTo>
                        <a:lnTo>
                          <a:pt x="11" y="385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" name="Google Shape;587;p29">
                    <a:extLst>
                      <a:ext uri="{FF2B5EF4-FFF2-40B4-BE49-F238E27FC236}">
                        <a16:creationId xmlns:a16="http://schemas.microsoft.com/office/drawing/2014/main" id="{38AC0086-1689-B9A4-7659-B7F0E4BD4D42}"/>
                      </a:ext>
                    </a:extLst>
                  </p:cNvPr>
                  <p:cNvSpPr/>
                  <p:nvPr/>
                </p:nvSpPr>
                <p:spPr>
                  <a:xfrm flipH="1">
                    <a:off x="7802540" y="4914333"/>
                    <a:ext cx="206684" cy="357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5" h="497" extrusionOk="0">
                        <a:moveTo>
                          <a:pt x="2865" y="1"/>
                        </a:moveTo>
                        <a:lnTo>
                          <a:pt x="7" y="270"/>
                        </a:lnTo>
                        <a:cubicBezTo>
                          <a:pt x="4" y="367"/>
                          <a:pt x="4" y="442"/>
                          <a:pt x="0" y="496"/>
                        </a:cubicBezTo>
                        <a:lnTo>
                          <a:pt x="2566" y="399"/>
                        </a:lnTo>
                        <a:cubicBezTo>
                          <a:pt x="2523" y="385"/>
                          <a:pt x="2495" y="370"/>
                          <a:pt x="2498" y="367"/>
                        </a:cubicBezTo>
                        <a:cubicBezTo>
                          <a:pt x="2498" y="364"/>
                          <a:pt x="2502" y="364"/>
                          <a:pt x="2513" y="364"/>
                        </a:cubicBezTo>
                        <a:cubicBezTo>
                          <a:pt x="2541" y="364"/>
                          <a:pt x="2606" y="374"/>
                          <a:pt x="2689" y="377"/>
                        </a:cubicBezTo>
                        <a:cubicBezTo>
                          <a:pt x="2735" y="381"/>
                          <a:pt x="2778" y="381"/>
                          <a:pt x="2812" y="381"/>
                        </a:cubicBezTo>
                        <a:cubicBezTo>
                          <a:pt x="2845" y="381"/>
                          <a:pt x="2868" y="381"/>
                          <a:pt x="2875" y="385"/>
                        </a:cubicBezTo>
                        <a:lnTo>
                          <a:pt x="2865" y="1"/>
                        </a:ln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588;p29">
                    <a:extLst>
                      <a:ext uri="{FF2B5EF4-FFF2-40B4-BE49-F238E27FC236}">
                        <a16:creationId xmlns:a16="http://schemas.microsoft.com/office/drawing/2014/main" id="{5983F2A8-1DA7-2D0A-7463-95D59AED95A3}"/>
                      </a:ext>
                    </a:extLst>
                  </p:cNvPr>
                  <p:cNvSpPr/>
                  <p:nvPr/>
                </p:nvSpPr>
                <p:spPr>
                  <a:xfrm flipH="1">
                    <a:off x="7802536" y="4940430"/>
                    <a:ext cx="27390" cy="2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" h="36" extrusionOk="0">
                        <a:moveTo>
                          <a:pt x="19" y="1"/>
                        </a:moveTo>
                        <a:cubicBezTo>
                          <a:pt x="8" y="1"/>
                          <a:pt x="4" y="1"/>
                          <a:pt x="4" y="4"/>
                        </a:cubicBezTo>
                        <a:cubicBezTo>
                          <a:pt x="1" y="7"/>
                          <a:pt x="29" y="22"/>
                          <a:pt x="72" y="36"/>
                        </a:cubicBezTo>
                        <a:lnTo>
                          <a:pt x="381" y="26"/>
                        </a:lnTo>
                        <a:lnTo>
                          <a:pt x="381" y="22"/>
                        </a:lnTo>
                        <a:cubicBezTo>
                          <a:pt x="374" y="18"/>
                          <a:pt x="351" y="18"/>
                          <a:pt x="318" y="18"/>
                        </a:cubicBezTo>
                        <a:cubicBezTo>
                          <a:pt x="284" y="18"/>
                          <a:pt x="241" y="18"/>
                          <a:pt x="195" y="14"/>
                        </a:cubicBezTo>
                        <a:cubicBezTo>
                          <a:pt x="112" y="11"/>
                          <a:pt x="47" y="1"/>
                          <a:pt x="19" y="1"/>
                        </a:cubicBezTo>
                        <a:close/>
                      </a:path>
                    </a:pathLst>
                  </a:custGeom>
                  <a:solidFill>
                    <a:srgbClr val="1B232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589;p29">
                    <a:extLst>
                      <a:ext uri="{FF2B5EF4-FFF2-40B4-BE49-F238E27FC236}">
                        <a16:creationId xmlns:a16="http://schemas.microsoft.com/office/drawing/2014/main" id="{E9123D03-2EBD-F002-CF0C-75E9A817D8DD}"/>
                      </a:ext>
                    </a:extLst>
                  </p:cNvPr>
                  <p:cNvSpPr/>
                  <p:nvPr/>
                </p:nvSpPr>
                <p:spPr>
                  <a:xfrm flipH="1">
                    <a:off x="8033955" y="4936260"/>
                    <a:ext cx="575" cy="29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41" extrusionOk="0">
                        <a:moveTo>
                          <a:pt x="1" y="1"/>
                        </a:moveTo>
                        <a:lnTo>
                          <a:pt x="8" y="40"/>
                        </a:lnTo>
                        <a:lnTo>
                          <a:pt x="8" y="1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590;p29">
                    <a:extLst>
                      <a:ext uri="{FF2B5EF4-FFF2-40B4-BE49-F238E27FC236}">
                        <a16:creationId xmlns:a16="http://schemas.microsoft.com/office/drawing/2014/main" id="{D720292E-DB02-47F2-BC5C-929DE7930B43}"/>
                      </a:ext>
                    </a:extLst>
                  </p:cNvPr>
                  <p:cNvSpPr/>
                  <p:nvPr/>
                </p:nvSpPr>
                <p:spPr>
                  <a:xfrm flipH="1">
                    <a:off x="8010447" y="4933960"/>
                    <a:ext cx="23580" cy="16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34" extrusionOk="0">
                        <a:moveTo>
                          <a:pt x="320" y="1"/>
                        </a:moveTo>
                        <a:lnTo>
                          <a:pt x="1" y="33"/>
                        </a:lnTo>
                        <a:lnTo>
                          <a:pt x="1" y="72"/>
                        </a:lnTo>
                        <a:lnTo>
                          <a:pt x="26" y="234"/>
                        </a:lnTo>
                        <a:lnTo>
                          <a:pt x="327" y="223"/>
                        </a:lnTo>
                        <a:cubicBezTo>
                          <a:pt x="324" y="169"/>
                          <a:pt x="320" y="94"/>
                          <a:pt x="320" y="1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591;p29">
                    <a:extLst>
                      <a:ext uri="{FF2B5EF4-FFF2-40B4-BE49-F238E27FC236}">
                        <a16:creationId xmlns:a16="http://schemas.microsoft.com/office/drawing/2014/main" id="{E7EB44D6-0A6E-F30D-98FE-4B1F83AC3DD7}"/>
                      </a:ext>
                    </a:extLst>
                  </p:cNvPr>
                  <p:cNvSpPr/>
                  <p:nvPr/>
                </p:nvSpPr>
                <p:spPr>
                  <a:xfrm flipH="1">
                    <a:off x="8008649" y="4933672"/>
                    <a:ext cx="2372" cy="16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" h="228" extrusionOk="0">
                        <a:moveTo>
                          <a:pt x="32" y="1"/>
                        </a:moveTo>
                        <a:lnTo>
                          <a:pt x="0" y="5"/>
                        </a:lnTo>
                        <a:cubicBezTo>
                          <a:pt x="0" y="98"/>
                          <a:pt x="4" y="173"/>
                          <a:pt x="7" y="227"/>
                        </a:cubicBezTo>
                        <a:lnTo>
                          <a:pt x="25" y="227"/>
                        </a:lnTo>
                        <a:cubicBezTo>
                          <a:pt x="29" y="173"/>
                          <a:pt x="29" y="98"/>
                          <a:pt x="32" y="1"/>
                        </a:cubicBezTo>
                        <a:close/>
                      </a:path>
                    </a:pathLst>
                  </a:custGeom>
                  <a:solidFill>
                    <a:srgbClr val="1B232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30" name="Google Shape;592;p29">
                  <a:extLst>
                    <a:ext uri="{FF2B5EF4-FFF2-40B4-BE49-F238E27FC236}">
                      <a16:creationId xmlns:a16="http://schemas.microsoft.com/office/drawing/2014/main" id="{B1D29B41-5652-4416-5C9E-D7148E690FD1}"/>
                    </a:ext>
                  </a:extLst>
                </p:cNvPr>
                <p:cNvSpPr/>
                <p:nvPr/>
              </p:nvSpPr>
              <p:spPr>
                <a:xfrm flipH="1">
                  <a:off x="7352169" y="2317256"/>
                  <a:ext cx="531159" cy="563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7" h="11636" extrusionOk="0">
                      <a:moveTo>
                        <a:pt x="9968" y="0"/>
                      </a:moveTo>
                      <a:cubicBezTo>
                        <a:pt x="9815" y="0"/>
                        <a:pt x="9735" y="286"/>
                        <a:pt x="9735" y="286"/>
                      </a:cubicBezTo>
                      <a:cubicBezTo>
                        <a:pt x="9735" y="286"/>
                        <a:pt x="9081" y="1726"/>
                        <a:pt x="8906" y="1726"/>
                      </a:cubicBezTo>
                      <a:cubicBezTo>
                        <a:pt x="8902" y="1726"/>
                        <a:pt x="8899" y="1726"/>
                        <a:pt x="8895" y="1724"/>
                      </a:cubicBezTo>
                      <a:cubicBezTo>
                        <a:pt x="8737" y="1660"/>
                        <a:pt x="9111" y="763"/>
                        <a:pt x="9257" y="468"/>
                      </a:cubicBezTo>
                      <a:cubicBezTo>
                        <a:pt x="9387" y="206"/>
                        <a:pt x="9335" y="28"/>
                        <a:pt x="9189" y="28"/>
                      </a:cubicBezTo>
                      <a:cubicBezTo>
                        <a:pt x="9173" y="28"/>
                        <a:pt x="9157" y="30"/>
                        <a:pt x="9139" y="34"/>
                      </a:cubicBezTo>
                      <a:cubicBezTo>
                        <a:pt x="9017" y="63"/>
                        <a:pt x="8543" y="953"/>
                        <a:pt x="8407" y="1247"/>
                      </a:cubicBezTo>
                      <a:cubicBezTo>
                        <a:pt x="8300" y="1471"/>
                        <a:pt x="8064" y="1992"/>
                        <a:pt x="7894" y="1992"/>
                      </a:cubicBezTo>
                      <a:cubicBezTo>
                        <a:pt x="7839" y="1992"/>
                        <a:pt x="7792" y="1939"/>
                        <a:pt x="7757" y="1807"/>
                      </a:cubicBezTo>
                      <a:cubicBezTo>
                        <a:pt x="7610" y="1258"/>
                        <a:pt x="7290" y="892"/>
                        <a:pt x="7136" y="853"/>
                      </a:cubicBezTo>
                      <a:cubicBezTo>
                        <a:pt x="7123" y="849"/>
                        <a:pt x="7110" y="848"/>
                        <a:pt x="7098" y="848"/>
                      </a:cubicBezTo>
                      <a:cubicBezTo>
                        <a:pt x="6965" y="848"/>
                        <a:pt x="6881" y="1029"/>
                        <a:pt x="6985" y="1151"/>
                      </a:cubicBezTo>
                      <a:cubicBezTo>
                        <a:pt x="7075" y="1262"/>
                        <a:pt x="7168" y="1492"/>
                        <a:pt x="7233" y="1664"/>
                      </a:cubicBezTo>
                      <a:cubicBezTo>
                        <a:pt x="7287" y="1811"/>
                        <a:pt x="7315" y="1961"/>
                        <a:pt x="7315" y="2116"/>
                      </a:cubicBezTo>
                      <a:cubicBezTo>
                        <a:pt x="7319" y="2612"/>
                        <a:pt x="7272" y="2920"/>
                        <a:pt x="7254" y="3010"/>
                      </a:cubicBezTo>
                      <a:lnTo>
                        <a:pt x="3224" y="8340"/>
                      </a:lnTo>
                      <a:lnTo>
                        <a:pt x="1555" y="7335"/>
                      </a:lnTo>
                      <a:lnTo>
                        <a:pt x="1" y="10034"/>
                      </a:lnTo>
                      <a:lnTo>
                        <a:pt x="2244" y="11304"/>
                      </a:lnTo>
                      <a:cubicBezTo>
                        <a:pt x="2639" y="11529"/>
                        <a:pt x="3069" y="11636"/>
                        <a:pt x="3494" y="11636"/>
                      </a:cubicBezTo>
                      <a:cubicBezTo>
                        <a:pt x="4341" y="11636"/>
                        <a:pt x="5166" y="11211"/>
                        <a:pt x="5647" y="10446"/>
                      </a:cubicBezTo>
                      <a:lnTo>
                        <a:pt x="9800" y="3031"/>
                      </a:lnTo>
                      <a:cubicBezTo>
                        <a:pt x="10094" y="2662"/>
                        <a:pt x="10367" y="2306"/>
                        <a:pt x="10517" y="2066"/>
                      </a:cubicBezTo>
                      <a:cubicBezTo>
                        <a:pt x="10966" y="1351"/>
                        <a:pt x="10902" y="1308"/>
                        <a:pt x="10812" y="1272"/>
                      </a:cubicBezTo>
                      <a:cubicBezTo>
                        <a:pt x="10803" y="1268"/>
                        <a:pt x="10793" y="1266"/>
                        <a:pt x="10783" y="1266"/>
                      </a:cubicBezTo>
                      <a:cubicBezTo>
                        <a:pt x="10553" y="1266"/>
                        <a:pt x="10105" y="2199"/>
                        <a:pt x="9972" y="2199"/>
                      </a:cubicBezTo>
                      <a:cubicBezTo>
                        <a:pt x="9953" y="2199"/>
                        <a:pt x="9941" y="2181"/>
                        <a:pt x="9936" y="2138"/>
                      </a:cubicBezTo>
                      <a:cubicBezTo>
                        <a:pt x="9896" y="1779"/>
                        <a:pt x="10844" y="598"/>
                        <a:pt x="10582" y="501"/>
                      </a:cubicBezTo>
                      <a:cubicBezTo>
                        <a:pt x="10567" y="496"/>
                        <a:pt x="10552" y="493"/>
                        <a:pt x="10536" y="493"/>
                      </a:cubicBezTo>
                      <a:cubicBezTo>
                        <a:pt x="10188" y="493"/>
                        <a:pt x="9647" y="1784"/>
                        <a:pt x="9591" y="1893"/>
                      </a:cubicBezTo>
                      <a:cubicBezTo>
                        <a:pt x="9571" y="1932"/>
                        <a:pt x="9537" y="1948"/>
                        <a:pt x="9504" y="1948"/>
                      </a:cubicBezTo>
                      <a:cubicBezTo>
                        <a:pt x="9443" y="1948"/>
                        <a:pt x="9385" y="1894"/>
                        <a:pt x="9422" y="1829"/>
                      </a:cubicBezTo>
                      <a:cubicBezTo>
                        <a:pt x="9505" y="1681"/>
                        <a:pt x="10352" y="135"/>
                        <a:pt x="10015" y="9"/>
                      </a:cubicBezTo>
                      <a:cubicBezTo>
                        <a:pt x="9999" y="3"/>
                        <a:pt x="9983" y="0"/>
                        <a:pt x="9968" y="0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593;p29">
                  <a:extLst>
                    <a:ext uri="{FF2B5EF4-FFF2-40B4-BE49-F238E27FC236}">
                      <a16:creationId xmlns:a16="http://schemas.microsoft.com/office/drawing/2014/main" id="{D4A8C955-AFDE-2278-0267-565779E2DCB3}"/>
                    </a:ext>
                  </a:extLst>
                </p:cNvPr>
                <p:cNvSpPr/>
                <p:nvPr/>
              </p:nvSpPr>
              <p:spPr>
                <a:xfrm flipH="1">
                  <a:off x="8108534" y="2060426"/>
                  <a:ext cx="254077" cy="49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6" h="10275" extrusionOk="0">
                      <a:moveTo>
                        <a:pt x="2880" y="0"/>
                      </a:moveTo>
                      <a:cubicBezTo>
                        <a:pt x="1946" y="0"/>
                        <a:pt x="1019" y="263"/>
                        <a:pt x="220" y="804"/>
                      </a:cubicBezTo>
                      <a:lnTo>
                        <a:pt x="1" y="951"/>
                      </a:lnTo>
                      <a:lnTo>
                        <a:pt x="72" y="8561"/>
                      </a:lnTo>
                      <a:cubicBezTo>
                        <a:pt x="84" y="9457"/>
                        <a:pt x="776" y="10201"/>
                        <a:pt x="1670" y="10269"/>
                      </a:cubicBezTo>
                      <a:cubicBezTo>
                        <a:pt x="1715" y="10272"/>
                        <a:pt x="1760" y="10274"/>
                        <a:pt x="1805" y="10274"/>
                      </a:cubicBezTo>
                      <a:cubicBezTo>
                        <a:pt x="2726" y="10274"/>
                        <a:pt x="3498" y="9545"/>
                        <a:pt x="3536" y="8611"/>
                      </a:cubicBezTo>
                      <a:cubicBezTo>
                        <a:pt x="3572" y="7667"/>
                        <a:pt x="3604" y="6712"/>
                        <a:pt x="3604" y="6712"/>
                      </a:cubicBezTo>
                      <a:cubicBezTo>
                        <a:pt x="3604" y="6712"/>
                        <a:pt x="5033" y="6579"/>
                        <a:pt x="5141" y="5165"/>
                      </a:cubicBezTo>
                      <a:cubicBezTo>
                        <a:pt x="5245" y="3750"/>
                        <a:pt x="5166" y="574"/>
                        <a:pt x="5166" y="574"/>
                      </a:cubicBezTo>
                      <a:lnTo>
                        <a:pt x="5209" y="560"/>
                      </a:lnTo>
                      <a:cubicBezTo>
                        <a:pt x="4476" y="190"/>
                        <a:pt x="3676" y="0"/>
                        <a:pt x="2880" y="0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594;p29">
                  <a:extLst>
                    <a:ext uri="{FF2B5EF4-FFF2-40B4-BE49-F238E27FC236}">
                      <a16:creationId xmlns:a16="http://schemas.microsoft.com/office/drawing/2014/main" id="{4AE41F38-F834-12F8-76ED-A2277036A214}"/>
                    </a:ext>
                  </a:extLst>
                </p:cNvPr>
                <p:cNvSpPr/>
                <p:nvPr/>
              </p:nvSpPr>
              <p:spPr>
                <a:xfrm flipH="1">
                  <a:off x="8125245" y="2187557"/>
                  <a:ext cx="22134" cy="20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413" extrusionOk="0">
                      <a:moveTo>
                        <a:pt x="228" y="1"/>
                      </a:moveTo>
                      <a:cubicBezTo>
                        <a:pt x="176" y="1"/>
                        <a:pt x="124" y="21"/>
                        <a:pt x="83" y="60"/>
                      </a:cubicBezTo>
                      <a:cubicBezTo>
                        <a:pt x="4" y="138"/>
                        <a:pt x="0" y="267"/>
                        <a:pt x="79" y="350"/>
                      </a:cubicBezTo>
                      <a:cubicBezTo>
                        <a:pt x="119" y="392"/>
                        <a:pt x="173" y="413"/>
                        <a:pt x="227" y="413"/>
                      </a:cubicBezTo>
                      <a:cubicBezTo>
                        <a:pt x="280" y="413"/>
                        <a:pt x="333" y="393"/>
                        <a:pt x="374" y="354"/>
                      </a:cubicBezTo>
                      <a:cubicBezTo>
                        <a:pt x="452" y="275"/>
                        <a:pt x="457" y="146"/>
                        <a:pt x="377" y="63"/>
                      </a:cubicBezTo>
                      <a:cubicBezTo>
                        <a:pt x="336" y="22"/>
                        <a:pt x="282" y="1"/>
                        <a:pt x="22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595;p29">
                  <a:extLst>
                    <a:ext uri="{FF2B5EF4-FFF2-40B4-BE49-F238E27FC236}">
                      <a16:creationId xmlns:a16="http://schemas.microsoft.com/office/drawing/2014/main" id="{953AB8B5-CF9D-0408-3952-8AB81FECDC8E}"/>
                    </a:ext>
                  </a:extLst>
                </p:cNvPr>
                <p:cNvSpPr/>
                <p:nvPr/>
              </p:nvSpPr>
              <p:spPr>
                <a:xfrm flipH="1">
                  <a:off x="8116237" y="2182036"/>
                  <a:ext cx="35501" cy="11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230" extrusionOk="0">
                      <a:moveTo>
                        <a:pt x="350" y="1"/>
                      </a:moveTo>
                      <a:cubicBezTo>
                        <a:pt x="241" y="1"/>
                        <a:pt x="146" y="37"/>
                        <a:pt x="87" y="77"/>
                      </a:cubicBezTo>
                      <a:cubicBezTo>
                        <a:pt x="22" y="120"/>
                        <a:pt x="1" y="163"/>
                        <a:pt x="8" y="174"/>
                      </a:cubicBezTo>
                      <a:cubicBezTo>
                        <a:pt x="11" y="177"/>
                        <a:pt x="15" y="178"/>
                        <a:pt x="21" y="178"/>
                      </a:cubicBezTo>
                      <a:cubicBezTo>
                        <a:pt x="62" y="178"/>
                        <a:pt x="179" y="118"/>
                        <a:pt x="330" y="118"/>
                      </a:cubicBezTo>
                      <a:cubicBezTo>
                        <a:pt x="343" y="118"/>
                        <a:pt x="357" y="119"/>
                        <a:pt x="370" y="120"/>
                      </a:cubicBezTo>
                      <a:cubicBezTo>
                        <a:pt x="551" y="133"/>
                        <a:pt x="675" y="230"/>
                        <a:pt x="714" y="230"/>
                      </a:cubicBezTo>
                      <a:cubicBezTo>
                        <a:pt x="717" y="230"/>
                        <a:pt x="720" y="229"/>
                        <a:pt x="722" y="227"/>
                      </a:cubicBezTo>
                      <a:cubicBezTo>
                        <a:pt x="733" y="217"/>
                        <a:pt x="715" y="170"/>
                        <a:pt x="658" y="116"/>
                      </a:cubicBezTo>
                      <a:cubicBezTo>
                        <a:pt x="600" y="66"/>
                        <a:pt x="504" y="12"/>
                        <a:pt x="381" y="2"/>
                      </a:cubicBezTo>
                      <a:cubicBezTo>
                        <a:pt x="371" y="1"/>
                        <a:pt x="361" y="1"/>
                        <a:pt x="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596;p29">
                  <a:extLst>
                    <a:ext uri="{FF2B5EF4-FFF2-40B4-BE49-F238E27FC236}">
                      <a16:creationId xmlns:a16="http://schemas.microsoft.com/office/drawing/2014/main" id="{2BF331FF-5F1C-B38F-CEEC-BF4EFE65D49E}"/>
                    </a:ext>
                  </a:extLst>
                </p:cNvPr>
                <p:cNvSpPr/>
                <p:nvPr/>
              </p:nvSpPr>
              <p:spPr>
                <a:xfrm flipH="1">
                  <a:off x="8227291" y="2189688"/>
                  <a:ext cx="22812" cy="1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412" extrusionOk="0">
                      <a:moveTo>
                        <a:pt x="236" y="0"/>
                      </a:moveTo>
                      <a:cubicBezTo>
                        <a:pt x="172" y="0"/>
                        <a:pt x="108" y="30"/>
                        <a:pt x="68" y="87"/>
                      </a:cubicBezTo>
                      <a:cubicBezTo>
                        <a:pt x="0" y="180"/>
                        <a:pt x="25" y="310"/>
                        <a:pt x="118" y="374"/>
                      </a:cubicBezTo>
                      <a:cubicBezTo>
                        <a:pt x="155" y="399"/>
                        <a:pt x="196" y="411"/>
                        <a:pt x="237" y="411"/>
                      </a:cubicBezTo>
                      <a:cubicBezTo>
                        <a:pt x="301" y="411"/>
                        <a:pt x="364" y="381"/>
                        <a:pt x="406" y="324"/>
                      </a:cubicBezTo>
                      <a:cubicBezTo>
                        <a:pt x="471" y="231"/>
                        <a:pt x="449" y="105"/>
                        <a:pt x="355" y="37"/>
                      </a:cubicBezTo>
                      <a:cubicBezTo>
                        <a:pt x="319" y="12"/>
                        <a:pt x="278" y="0"/>
                        <a:pt x="23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597;p29">
                  <a:extLst>
                    <a:ext uri="{FF2B5EF4-FFF2-40B4-BE49-F238E27FC236}">
                      <a16:creationId xmlns:a16="http://schemas.microsoft.com/office/drawing/2014/main" id="{097BCD27-A2F0-AD50-82E4-54B2F58A639E}"/>
                    </a:ext>
                  </a:extLst>
                </p:cNvPr>
                <p:cNvSpPr/>
                <p:nvPr/>
              </p:nvSpPr>
              <p:spPr>
                <a:xfrm flipH="1">
                  <a:off x="8219106" y="2184264"/>
                  <a:ext cx="35743" cy="11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" h="228" extrusionOk="0">
                      <a:moveTo>
                        <a:pt x="340" y="0"/>
                      </a:moveTo>
                      <a:cubicBezTo>
                        <a:pt x="236" y="0"/>
                        <a:pt x="148" y="36"/>
                        <a:pt x="91" y="74"/>
                      </a:cubicBezTo>
                      <a:cubicBezTo>
                        <a:pt x="27" y="117"/>
                        <a:pt x="1" y="160"/>
                        <a:pt x="12" y="171"/>
                      </a:cubicBezTo>
                      <a:cubicBezTo>
                        <a:pt x="14" y="174"/>
                        <a:pt x="18" y="175"/>
                        <a:pt x="24" y="175"/>
                      </a:cubicBezTo>
                      <a:cubicBezTo>
                        <a:pt x="63" y="175"/>
                        <a:pt x="183" y="115"/>
                        <a:pt x="335" y="115"/>
                      </a:cubicBezTo>
                      <a:cubicBezTo>
                        <a:pt x="348" y="115"/>
                        <a:pt x="361" y="116"/>
                        <a:pt x="375" y="117"/>
                      </a:cubicBezTo>
                      <a:cubicBezTo>
                        <a:pt x="552" y="130"/>
                        <a:pt x="678" y="227"/>
                        <a:pt x="718" y="227"/>
                      </a:cubicBezTo>
                      <a:cubicBezTo>
                        <a:pt x="721" y="227"/>
                        <a:pt x="724" y="226"/>
                        <a:pt x="726" y="224"/>
                      </a:cubicBezTo>
                      <a:cubicBezTo>
                        <a:pt x="737" y="214"/>
                        <a:pt x="719" y="168"/>
                        <a:pt x="662" y="117"/>
                      </a:cubicBezTo>
                      <a:cubicBezTo>
                        <a:pt x="604" y="63"/>
                        <a:pt x="504" y="9"/>
                        <a:pt x="382" y="2"/>
                      </a:cubicBezTo>
                      <a:cubicBezTo>
                        <a:pt x="367" y="1"/>
                        <a:pt x="353" y="0"/>
                        <a:pt x="34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598;p29">
                  <a:extLst>
                    <a:ext uri="{FF2B5EF4-FFF2-40B4-BE49-F238E27FC236}">
                      <a16:creationId xmlns:a16="http://schemas.microsoft.com/office/drawing/2014/main" id="{1C8D363B-AF92-6CD8-C89D-D815B556A5DF}"/>
                    </a:ext>
                  </a:extLst>
                </p:cNvPr>
                <p:cNvSpPr/>
                <p:nvPr/>
              </p:nvSpPr>
              <p:spPr>
                <a:xfrm flipH="1">
                  <a:off x="8110277" y="2038196"/>
                  <a:ext cx="255433" cy="208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4" h="4300" extrusionOk="0">
                      <a:moveTo>
                        <a:pt x="2832" y="0"/>
                      </a:moveTo>
                      <a:cubicBezTo>
                        <a:pt x="2374" y="0"/>
                        <a:pt x="1874" y="49"/>
                        <a:pt x="1350" y="175"/>
                      </a:cubicBezTo>
                      <a:cubicBezTo>
                        <a:pt x="1350" y="175"/>
                        <a:pt x="126" y="631"/>
                        <a:pt x="65" y="1281"/>
                      </a:cubicBezTo>
                      <a:cubicBezTo>
                        <a:pt x="0" y="1930"/>
                        <a:pt x="79" y="3007"/>
                        <a:pt x="79" y="3007"/>
                      </a:cubicBezTo>
                      <a:lnTo>
                        <a:pt x="154" y="3015"/>
                      </a:lnTo>
                      <a:lnTo>
                        <a:pt x="123" y="4299"/>
                      </a:lnTo>
                      <a:lnTo>
                        <a:pt x="600" y="4231"/>
                      </a:lnTo>
                      <a:lnTo>
                        <a:pt x="668" y="2630"/>
                      </a:lnTo>
                      <a:cubicBezTo>
                        <a:pt x="668" y="2630"/>
                        <a:pt x="1501" y="2056"/>
                        <a:pt x="1515" y="1163"/>
                      </a:cubicBezTo>
                      <a:cubicBezTo>
                        <a:pt x="1731" y="1134"/>
                        <a:pt x="2388" y="1054"/>
                        <a:pt x="3160" y="1054"/>
                      </a:cubicBezTo>
                      <a:cubicBezTo>
                        <a:pt x="3851" y="1054"/>
                        <a:pt x="4633" y="1118"/>
                        <a:pt x="5273" y="1338"/>
                      </a:cubicBezTo>
                      <a:lnTo>
                        <a:pt x="5273" y="1019"/>
                      </a:lnTo>
                      <a:cubicBezTo>
                        <a:pt x="5273" y="821"/>
                        <a:pt x="5129" y="423"/>
                        <a:pt x="4943" y="355"/>
                      </a:cubicBezTo>
                      <a:cubicBezTo>
                        <a:pt x="4535" y="205"/>
                        <a:pt x="3774" y="0"/>
                        <a:pt x="2832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599;p29">
                  <a:extLst>
                    <a:ext uri="{FF2B5EF4-FFF2-40B4-BE49-F238E27FC236}">
                      <a16:creationId xmlns:a16="http://schemas.microsoft.com/office/drawing/2014/main" id="{FF369C1B-2B14-093E-5EA5-3CD27C20D2FD}"/>
                    </a:ext>
                  </a:extLst>
                </p:cNvPr>
                <p:cNvSpPr/>
                <p:nvPr/>
              </p:nvSpPr>
              <p:spPr>
                <a:xfrm flipH="1">
                  <a:off x="8186995" y="2351061"/>
                  <a:ext cx="87275" cy="52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" h="1081" extrusionOk="0">
                      <a:moveTo>
                        <a:pt x="0" y="0"/>
                      </a:moveTo>
                      <a:cubicBezTo>
                        <a:pt x="1" y="1"/>
                        <a:pt x="337" y="1066"/>
                        <a:pt x="1770" y="1081"/>
                      </a:cubicBezTo>
                      <a:lnTo>
                        <a:pt x="1802" y="711"/>
                      </a:lnTo>
                      <a:cubicBezTo>
                        <a:pt x="1802" y="711"/>
                        <a:pt x="897" y="693"/>
                        <a:pt x="0" y="0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600;p29">
                  <a:extLst>
                    <a:ext uri="{FF2B5EF4-FFF2-40B4-BE49-F238E27FC236}">
                      <a16:creationId xmlns:a16="http://schemas.microsoft.com/office/drawing/2014/main" id="{E7BAEF8A-A784-2AA2-242E-B700DC4FC8C5}"/>
                    </a:ext>
                  </a:extLst>
                </p:cNvPr>
                <p:cNvSpPr/>
                <p:nvPr/>
              </p:nvSpPr>
              <p:spPr>
                <a:xfrm flipH="1">
                  <a:off x="8220172" y="2167119"/>
                  <a:ext cx="35888" cy="5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" h="114" extrusionOk="0">
                      <a:moveTo>
                        <a:pt x="554" y="1"/>
                      </a:moveTo>
                      <a:cubicBezTo>
                        <a:pt x="499" y="1"/>
                        <a:pt x="435" y="3"/>
                        <a:pt x="367" y="8"/>
                      </a:cubicBezTo>
                      <a:cubicBezTo>
                        <a:pt x="163" y="26"/>
                        <a:pt x="1" y="62"/>
                        <a:pt x="4" y="86"/>
                      </a:cubicBezTo>
                      <a:cubicBezTo>
                        <a:pt x="4" y="103"/>
                        <a:pt x="77" y="114"/>
                        <a:pt x="183" y="114"/>
                      </a:cubicBezTo>
                      <a:cubicBezTo>
                        <a:pt x="239" y="114"/>
                        <a:pt x="305" y="111"/>
                        <a:pt x="375" y="105"/>
                      </a:cubicBezTo>
                      <a:cubicBezTo>
                        <a:pt x="576" y="91"/>
                        <a:pt x="741" y="55"/>
                        <a:pt x="737" y="30"/>
                      </a:cubicBezTo>
                      <a:cubicBezTo>
                        <a:pt x="734" y="10"/>
                        <a:pt x="661" y="1"/>
                        <a:pt x="55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601;p29">
                  <a:extLst>
                    <a:ext uri="{FF2B5EF4-FFF2-40B4-BE49-F238E27FC236}">
                      <a16:creationId xmlns:a16="http://schemas.microsoft.com/office/drawing/2014/main" id="{B3B35AE7-91AB-A43D-DAF4-A56B77FF6196}"/>
                    </a:ext>
                  </a:extLst>
                </p:cNvPr>
                <p:cNvSpPr/>
                <p:nvPr/>
              </p:nvSpPr>
              <p:spPr>
                <a:xfrm flipH="1">
                  <a:off x="8121855" y="2150992"/>
                  <a:ext cx="35259" cy="8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" h="183" extrusionOk="0">
                      <a:moveTo>
                        <a:pt x="409" y="1"/>
                      </a:moveTo>
                      <a:cubicBezTo>
                        <a:pt x="390" y="1"/>
                        <a:pt x="371" y="2"/>
                        <a:pt x="352" y="3"/>
                      </a:cubicBezTo>
                      <a:cubicBezTo>
                        <a:pt x="130" y="22"/>
                        <a:pt x="0" y="161"/>
                        <a:pt x="22" y="179"/>
                      </a:cubicBezTo>
                      <a:cubicBezTo>
                        <a:pt x="24" y="182"/>
                        <a:pt x="27" y="183"/>
                        <a:pt x="31" y="183"/>
                      </a:cubicBezTo>
                      <a:cubicBezTo>
                        <a:pt x="67" y="183"/>
                        <a:pt x="194" y="113"/>
                        <a:pt x="363" y="101"/>
                      </a:cubicBezTo>
                      <a:cubicBezTo>
                        <a:pt x="392" y="97"/>
                        <a:pt x="421" y="96"/>
                        <a:pt x="448" y="96"/>
                      </a:cubicBezTo>
                      <a:cubicBezTo>
                        <a:pt x="563" y="96"/>
                        <a:pt x="655" y="121"/>
                        <a:pt x="693" y="121"/>
                      </a:cubicBezTo>
                      <a:cubicBezTo>
                        <a:pt x="703" y="121"/>
                        <a:pt x="709" y="119"/>
                        <a:pt x="711" y="115"/>
                      </a:cubicBezTo>
                      <a:cubicBezTo>
                        <a:pt x="728" y="95"/>
                        <a:pt x="601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602;p29">
                  <a:extLst>
                    <a:ext uri="{FF2B5EF4-FFF2-40B4-BE49-F238E27FC236}">
                      <a16:creationId xmlns:a16="http://schemas.microsoft.com/office/drawing/2014/main" id="{F33F6386-9B83-6E61-11E1-286B789DB7CA}"/>
                    </a:ext>
                  </a:extLst>
                </p:cNvPr>
                <p:cNvSpPr/>
                <p:nvPr/>
              </p:nvSpPr>
              <p:spPr>
                <a:xfrm flipH="1">
                  <a:off x="8173241" y="2285291"/>
                  <a:ext cx="42475" cy="14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309" extrusionOk="0">
                      <a:moveTo>
                        <a:pt x="31" y="0"/>
                      </a:moveTo>
                      <a:cubicBezTo>
                        <a:pt x="29" y="0"/>
                        <a:pt x="27" y="1"/>
                        <a:pt x="26" y="2"/>
                      </a:cubicBezTo>
                      <a:cubicBezTo>
                        <a:pt x="1" y="15"/>
                        <a:pt x="134" y="209"/>
                        <a:pt x="399" y="282"/>
                      </a:cubicBezTo>
                      <a:cubicBezTo>
                        <a:pt x="469" y="301"/>
                        <a:pt x="536" y="309"/>
                        <a:pt x="596" y="309"/>
                      </a:cubicBezTo>
                      <a:cubicBezTo>
                        <a:pt x="763" y="309"/>
                        <a:pt x="877" y="250"/>
                        <a:pt x="866" y="231"/>
                      </a:cubicBezTo>
                      <a:cubicBezTo>
                        <a:pt x="864" y="224"/>
                        <a:pt x="849" y="223"/>
                        <a:pt x="823" y="223"/>
                      </a:cubicBezTo>
                      <a:cubicBezTo>
                        <a:pt x="798" y="223"/>
                        <a:pt x="763" y="224"/>
                        <a:pt x="720" y="224"/>
                      </a:cubicBezTo>
                      <a:cubicBezTo>
                        <a:pt x="641" y="224"/>
                        <a:pt x="536" y="219"/>
                        <a:pt x="425" y="188"/>
                      </a:cubicBezTo>
                      <a:cubicBezTo>
                        <a:pt x="205" y="131"/>
                        <a:pt x="65" y="0"/>
                        <a:pt x="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603;p29">
                  <a:extLst>
                    <a:ext uri="{FF2B5EF4-FFF2-40B4-BE49-F238E27FC236}">
                      <a16:creationId xmlns:a16="http://schemas.microsoft.com/office/drawing/2014/main" id="{E997E559-B32D-0025-5CEF-405BEED13FAA}"/>
                    </a:ext>
                  </a:extLst>
                </p:cNvPr>
                <p:cNvSpPr/>
                <p:nvPr/>
              </p:nvSpPr>
              <p:spPr>
                <a:xfrm flipH="1">
                  <a:off x="8315292" y="1999451"/>
                  <a:ext cx="80495" cy="77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" h="1604" extrusionOk="0">
                      <a:moveTo>
                        <a:pt x="1415" y="1366"/>
                      </a:moveTo>
                      <a:lnTo>
                        <a:pt x="1369" y="1399"/>
                      </a:lnTo>
                      <a:lnTo>
                        <a:pt x="1369" y="1399"/>
                      </a:lnTo>
                      <a:cubicBezTo>
                        <a:pt x="1385" y="1389"/>
                        <a:pt x="1400" y="1378"/>
                        <a:pt x="1415" y="1366"/>
                      </a:cubicBezTo>
                      <a:close/>
                      <a:moveTo>
                        <a:pt x="769" y="0"/>
                      </a:moveTo>
                      <a:cubicBezTo>
                        <a:pt x="731" y="0"/>
                        <a:pt x="692" y="3"/>
                        <a:pt x="654" y="10"/>
                      </a:cubicBezTo>
                      <a:cubicBezTo>
                        <a:pt x="331" y="60"/>
                        <a:pt x="65" y="351"/>
                        <a:pt x="33" y="677"/>
                      </a:cubicBezTo>
                      <a:cubicBezTo>
                        <a:pt x="0" y="1000"/>
                        <a:pt x="197" y="1330"/>
                        <a:pt x="489" y="1474"/>
                      </a:cubicBezTo>
                      <a:cubicBezTo>
                        <a:pt x="602" y="1530"/>
                        <a:pt x="728" y="1556"/>
                        <a:pt x="854" y="1556"/>
                      </a:cubicBezTo>
                      <a:cubicBezTo>
                        <a:pt x="981" y="1556"/>
                        <a:pt x="1109" y="1529"/>
                        <a:pt x="1226" y="1478"/>
                      </a:cubicBezTo>
                      <a:lnTo>
                        <a:pt x="1226" y="1478"/>
                      </a:lnTo>
                      <a:cubicBezTo>
                        <a:pt x="1181" y="1521"/>
                        <a:pt x="1135" y="1563"/>
                        <a:pt x="1088" y="1603"/>
                      </a:cubicBezTo>
                      <a:lnTo>
                        <a:pt x="1369" y="1399"/>
                      </a:lnTo>
                      <a:lnTo>
                        <a:pt x="1369" y="1399"/>
                      </a:lnTo>
                      <a:cubicBezTo>
                        <a:pt x="1324" y="1430"/>
                        <a:pt x="1276" y="1456"/>
                        <a:pt x="1226" y="1478"/>
                      </a:cubicBezTo>
                      <a:lnTo>
                        <a:pt x="1226" y="1478"/>
                      </a:lnTo>
                      <a:cubicBezTo>
                        <a:pt x="1343" y="1366"/>
                        <a:pt x="1450" y="1244"/>
                        <a:pt x="1526" y="1101"/>
                      </a:cubicBezTo>
                      <a:cubicBezTo>
                        <a:pt x="1627" y="904"/>
                        <a:pt x="1662" y="656"/>
                        <a:pt x="1565" y="455"/>
                      </a:cubicBezTo>
                      <a:cubicBezTo>
                        <a:pt x="1497" y="311"/>
                        <a:pt x="1365" y="200"/>
                        <a:pt x="1224" y="124"/>
                      </a:cubicBezTo>
                      <a:cubicBezTo>
                        <a:pt x="1083" y="50"/>
                        <a:pt x="926" y="0"/>
                        <a:pt x="7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604;p29">
                  <a:extLst>
                    <a:ext uri="{FF2B5EF4-FFF2-40B4-BE49-F238E27FC236}">
                      <a16:creationId xmlns:a16="http://schemas.microsoft.com/office/drawing/2014/main" id="{30F7A7AB-1064-9BD5-A7F5-DF88D6BDC615}"/>
                    </a:ext>
                  </a:extLst>
                </p:cNvPr>
                <p:cNvSpPr/>
                <p:nvPr/>
              </p:nvSpPr>
              <p:spPr>
                <a:xfrm flipH="1">
                  <a:off x="8355587" y="2171817"/>
                  <a:ext cx="47900" cy="78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1629" extrusionOk="0">
                      <a:moveTo>
                        <a:pt x="750" y="0"/>
                      </a:moveTo>
                      <a:cubicBezTo>
                        <a:pt x="486" y="0"/>
                        <a:pt x="75" y="118"/>
                        <a:pt x="38" y="826"/>
                      </a:cubicBezTo>
                      <a:cubicBezTo>
                        <a:pt x="1" y="1497"/>
                        <a:pt x="402" y="1628"/>
                        <a:pt x="694" y="1628"/>
                      </a:cubicBezTo>
                      <a:cubicBezTo>
                        <a:pt x="856" y="1628"/>
                        <a:pt x="984" y="1588"/>
                        <a:pt x="985" y="1576"/>
                      </a:cubicBezTo>
                      <a:cubicBezTo>
                        <a:pt x="989" y="1555"/>
                        <a:pt x="981" y="618"/>
                        <a:pt x="977" y="213"/>
                      </a:cubicBezTo>
                      <a:cubicBezTo>
                        <a:pt x="977" y="101"/>
                        <a:pt x="888" y="4"/>
                        <a:pt x="773" y="1"/>
                      </a:cubicBezTo>
                      <a:cubicBezTo>
                        <a:pt x="766" y="0"/>
                        <a:pt x="758" y="0"/>
                        <a:pt x="750" y="0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605;p29">
                  <a:extLst>
                    <a:ext uri="{FF2B5EF4-FFF2-40B4-BE49-F238E27FC236}">
                      <a16:creationId xmlns:a16="http://schemas.microsoft.com/office/drawing/2014/main" id="{56910387-0A86-BB22-6B16-B9A2BF61AF67}"/>
                    </a:ext>
                  </a:extLst>
                </p:cNvPr>
                <p:cNvSpPr/>
                <p:nvPr/>
              </p:nvSpPr>
              <p:spPr>
                <a:xfrm flipH="1">
                  <a:off x="8366727" y="2187945"/>
                  <a:ext cx="21940" cy="44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912" extrusionOk="0">
                      <a:moveTo>
                        <a:pt x="295" y="1"/>
                      </a:moveTo>
                      <a:cubicBezTo>
                        <a:pt x="291" y="1"/>
                        <a:pt x="287" y="1"/>
                        <a:pt x="284" y="1"/>
                      </a:cubicBezTo>
                      <a:cubicBezTo>
                        <a:pt x="201" y="1"/>
                        <a:pt x="126" y="73"/>
                        <a:pt x="83" y="152"/>
                      </a:cubicBezTo>
                      <a:cubicBezTo>
                        <a:pt x="40" y="231"/>
                        <a:pt x="7" y="332"/>
                        <a:pt x="4" y="440"/>
                      </a:cubicBezTo>
                      <a:cubicBezTo>
                        <a:pt x="0" y="647"/>
                        <a:pt x="98" y="852"/>
                        <a:pt x="244" y="902"/>
                      </a:cubicBezTo>
                      <a:cubicBezTo>
                        <a:pt x="267" y="909"/>
                        <a:pt x="289" y="912"/>
                        <a:pt x="310" y="912"/>
                      </a:cubicBezTo>
                      <a:cubicBezTo>
                        <a:pt x="354" y="912"/>
                        <a:pt x="391" y="899"/>
                        <a:pt x="413" y="884"/>
                      </a:cubicBezTo>
                      <a:cubicBezTo>
                        <a:pt x="446" y="859"/>
                        <a:pt x="453" y="838"/>
                        <a:pt x="449" y="834"/>
                      </a:cubicBezTo>
                      <a:cubicBezTo>
                        <a:pt x="449" y="834"/>
                        <a:pt x="449" y="834"/>
                        <a:pt x="448" y="834"/>
                      </a:cubicBezTo>
                      <a:cubicBezTo>
                        <a:pt x="443" y="834"/>
                        <a:pt x="428" y="850"/>
                        <a:pt x="399" y="859"/>
                      </a:cubicBezTo>
                      <a:cubicBezTo>
                        <a:pt x="382" y="865"/>
                        <a:pt x="360" y="870"/>
                        <a:pt x="335" y="870"/>
                      </a:cubicBezTo>
                      <a:cubicBezTo>
                        <a:pt x="313" y="870"/>
                        <a:pt x="288" y="866"/>
                        <a:pt x="262" y="856"/>
                      </a:cubicBezTo>
                      <a:cubicBezTo>
                        <a:pt x="155" y="809"/>
                        <a:pt x="72" y="630"/>
                        <a:pt x="80" y="440"/>
                      </a:cubicBezTo>
                      <a:cubicBezTo>
                        <a:pt x="80" y="346"/>
                        <a:pt x="105" y="256"/>
                        <a:pt x="144" y="185"/>
                      </a:cubicBezTo>
                      <a:cubicBezTo>
                        <a:pt x="180" y="109"/>
                        <a:pt x="230" y="59"/>
                        <a:pt x="287" y="52"/>
                      </a:cubicBezTo>
                      <a:cubicBezTo>
                        <a:pt x="294" y="50"/>
                        <a:pt x="301" y="50"/>
                        <a:pt x="307" y="50"/>
                      </a:cubicBezTo>
                      <a:cubicBezTo>
                        <a:pt x="351" y="50"/>
                        <a:pt x="382" y="81"/>
                        <a:pt x="392" y="109"/>
                      </a:cubicBezTo>
                      <a:cubicBezTo>
                        <a:pt x="403" y="138"/>
                        <a:pt x="395" y="160"/>
                        <a:pt x="403" y="160"/>
                      </a:cubicBezTo>
                      <a:cubicBezTo>
                        <a:pt x="403" y="160"/>
                        <a:pt x="403" y="160"/>
                        <a:pt x="404" y="160"/>
                      </a:cubicBezTo>
                      <a:cubicBezTo>
                        <a:pt x="409" y="160"/>
                        <a:pt x="424" y="141"/>
                        <a:pt x="421" y="102"/>
                      </a:cubicBezTo>
                      <a:cubicBezTo>
                        <a:pt x="417" y="80"/>
                        <a:pt x="406" y="55"/>
                        <a:pt x="381" y="34"/>
                      </a:cubicBezTo>
                      <a:cubicBezTo>
                        <a:pt x="362" y="14"/>
                        <a:pt x="328" y="1"/>
                        <a:pt x="295" y="1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606;p29">
                  <a:extLst>
                    <a:ext uri="{FF2B5EF4-FFF2-40B4-BE49-F238E27FC236}">
                      <a16:creationId xmlns:a16="http://schemas.microsoft.com/office/drawing/2014/main" id="{9C967EE5-2A9F-9054-624B-FD6857FEFCB5}"/>
                    </a:ext>
                  </a:extLst>
                </p:cNvPr>
                <p:cNvSpPr/>
                <p:nvPr/>
              </p:nvSpPr>
              <p:spPr>
                <a:xfrm flipH="1">
                  <a:off x="7720053" y="2405110"/>
                  <a:ext cx="955428" cy="792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27" h="16369" extrusionOk="0">
                      <a:moveTo>
                        <a:pt x="10287" y="1"/>
                      </a:moveTo>
                      <a:cubicBezTo>
                        <a:pt x="9167" y="112"/>
                        <a:pt x="8586" y="1436"/>
                        <a:pt x="8586" y="1436"/>
                      </a:cubicBezTo>
                      <a:cubicBezTo>
                        <a:pt x="8123" y="316"/>
                        <a:pt x="6378" y="152"/>
                        <a:pt x="6378" y="152"/>
                      </a:cubicBezTo>
                      <a:lnTo>
                        <a:pt x="6378" y="152"/>
                      </a:lnTo>
                      <a:lnTo>
                        <a:pt x="6411" y="1310"/>
                      </a:lnTo>
                      <a:cubicBezTo>
                        <a:pt x="5851" y="1346"/>
                        <a:pt x="5008" y="1490"/>
                        <a:pt x="4584" y="1644"/>
                      </a:cubicBezTo>
                      <a:cubicBezTo>
                        <a:pt x="3611" y="1996"/>
                        <a:pt x="2757" y="2470"/>
                        <a:pt x="2092" y="3248"/>
                      </a:cubicBezTo>
                      <a:cubicBezTo>
                        <a:pt x="1536" y="3899"/>
                        <a:pt x="1199" y="4706"/>
                        <a:pt x="1070" y="5553"/>
                      </a:cubicBezTo>
                      <a:lnTo>
                        <a:pt x="0" y="12474"/>
                      </a:lnTo>
                      <a:lnTo>
                        <a:pt x="3877" y="12843"/>
                      </a:lnTo>
                      <a:lnTo>
                        <a:pt x="4501" y="7588"/>
                      </a:lnTo>
                      <a:lnTo>
                        <a:pt x="4584" y="11526"/>
                      </a:lnTo>
                      <a:lnTo>
                        <a:pt x="4627" y="15794"/>
                      </a:lnTo>
                      <a:lnTo>
                        <a:pt x="14699" y="16368"/>
                      </a:lnTo>
                      <a:lnTo>
                        <a:pt x="14699" y="16368"/>
                      </a:lnTo>
                      <a:lnTo>
                        <a:pt x="14027" y="11677"/>
                      </a:lnTo>
                      <a:lnTo>
                        <a:pt x="13482" y="6831"/>
                      </a:lnTo>
                      <a:lnTo>
                        <a:pt x="13482" y="6831"/>
                      </a:lnTo>
                      <a:lnTo>
                        <a:pt x="17527" y="9110"/>
                      </a:lnTo>
                      <a:lnTo>
                        <a:pt x="19727" y="6296"/>
                      </a:lnTo>
                      <a:cubicBezTo>
                        <a:pt x="19727" y="6296"/>
                        <a:pt x="14763" y="2962"/>
                        <a:pt x="14278" y="2682"/>
                      </a:cubicBezTo>
                      <a:cubicBezTo>
                        <a:pt x="12067" y="1389"/>
                        <a:pt x="10947" y="1296"/>
                        <a:pt x="10280" y="1260"/>
                      </a:cubicBezTo>
                      <a:lnTo>
                        <a:pt x="10287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607;p29">
                  <a:extLst>
                    <a:ext uri="{FF2B5EF4-FFF2-40B4-BE49-F238E27FC236}">
                      <a16:creationId xmlns:a16="http://schemas.microsoft.com/office/drawing/2014/main" id="{F7F171AA-1C1C-F2C1-9D1F-83DB4F3D2A39}"/>
                    </a:ext>
                  </a:extLst>
                </p:cNvPr>
                <p:cNvSpPr/>
                <p:nvPr/>
              </p:nvSpPr>
              <p:spPr>
                <a:xfrm flipH="1">
                  <a:off x="8407070" y="2495676"/>
                  <a:ext cx="61025" cy="27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5690" extrusionOk="0">
                      <a:moveTo>
                        <a:pt x="18" y="0"/>
                      </a:moveTo>
                      <a:cubicBezTo>
                        <a:pt x="0" y="22"/>
                        <a:pt x="359" y="141"/>
                        <a:pt x="689" y="596"/>
                      </a:cubicBezTo>
                      <a:cubicBezTo>
                        <a:pt x="855" y="823"/>
                        <a:pt x="1001" y="1128"/>
                        <a:pt x="1080" y="1486"/>
                      </a:cubicBezTo>
                      <a:cubicBezTo>
                        <a:pt x="1160" y="1845"/>
                        <a:pt x="1163" y="2258"/>
                        <a:pt x="1102" y="2678"/>
                      </a:cubicBezTo>
                      <a:cubicBezTo>
                        <a:pt x="969" y="3529"/>
                        <a:pt x="661" y="4254"/>
                        <a:pt x="499" y="4796"/>
                      </a:cubicBezTo>
                      <a:cubicBezTo>
                        <a:pt x="413" y="5069"/>
                        <a:pt x="352" y="5291"/>
                        <a:pt x="320" y="5445"/>
                      </a:cubicBezTo>
                      <a:cubicBezTo>
                        <a:pt x="284" y="5599"/>
                        <a:pt x="273" y="5686"/>
                        <a:pt x="280" y="5690"/>
                      </a:cubicBezTo>
                      <a:cubicBezTo>
                        <a:pt x="287" y="5690"/>
                        <a:pt x="312" y="5607"/>
                        <a:pt x="355" y="5453"/>
                      </a:cubicBezTo>
                      <a:cubicBezTo>
                        <a:pt x="403" y="5302"/>
                        <a:pt x="471" y="5087"/>
                        <a:pt x="564" y="4817"/>
                      </a:cubicBezTo>
                      <a:cubicBezTo>
                        <a:pt x="657" y="4552"/>
                        <a:pt x="776" y="4236"/>
                        <a:pt x="894" y="3881"/>
                      </a:cubicBezTo>
                      <a:cubicBezTo>
                        <a:pt x="1016" y="3525"/>
                        <a:pt x="1135" y="3127"/>
                        <a:pt x="1195" y="2692"/>
                      </a:cubicBezTo>
                      <a:cubicBezTo>
                        <a:pt x="1260" y="2261"/>
                        <a:pt x="1256" y="1838"/>
                        <a:pt x="1167" y="1465"/>
                      </a:cubicBezTo>
                      <a:cubicBezTo>
                        <a:pt x="1080" y="1095"/>
                        <a:pt x="923" y="783"/>
                        <a:pt x="747" y="557"/>
                      </a:cubicBezTo>
                      <a:cubicBezTo>
                        <a:pt x="567" y="327"/>
                        <a:pt x="381" y="184"/>
                        <a:pt x="244" y="104"/>
                      </a:cubicBezTo>
                      <a:cubicBezTo>
                        <a:pt x="173" y="65"/>
                        <a:pt x="118" y="36"/>
                        <a:pt x="80" y="22"/>
                      </a:cubicBezTo>
                      <a:cubicBezTo>
                        <a:pt x="40" y="8"/>
                        <a:pt x="18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608;p29">
                  <a:extLst>
                    <a:ext uri="{FF2B5EF4-FFF2-40B4-BE49-F238E27FC236}">
                      <a16:creationId xmlns:a16="http://schemas.microsoft.com/office/drawing/2014/main" id="{A342333E-327A-03E8-65A6-E94FC991AD31}"/>
                    </a:ext>
                  </a:extLst>
                </p:cNvPr>
                <p:cNvSpPr/>
                <p:nvPr/>
              </p:nvSpPr>
              <p:spPr>
                <a:xfrm flipH="1">
                  <a:off x="8016273" y="2499309"/>
                  <a:ext cx="35985" cy="288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5960" extrusionOk="0">
                      <a:moveTo>
                        <a:pt x="7" y="1"/>
                      </a:move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0" y="1"/>
                        <a:pt x="7" y="87"/>
                        <a:pt x="25" y="234"/>
                      </a:cubicBezTo>
                      <a:cubicBezTo>
                        <a:pt x="47" y="407"/>
                        <a:pt x="72" y="622"/>
                        <a:pt x="104" y="873"/>
                      </a:cubicBezTo>
                      <a:cubicBezTo>
                        <a:pt x="172" y="1433"/>
                        <a:pt x="259" y="2169"/>
                        <a:pt x="359" y="2980"/>
                      </a:cubicBezTo>
                      <a:cubicBezTo>
                        <a:pt x="456" y="3795"/>
                        <a:pt x="545" y="4530"/>
                        <a:pt x="614" y="5087"/>
                      </a:cubicBezTo>
                      <a:cubicBezTo>
                        <a:pt x="646" y="5342"/>
                        <a:pt x="675" y="5557"/>
                        <a:pt x="696" y="5726"/>
                      </a:cubicBezTo>
                      <a:cubicBezTo>
                        <a:pt x="714" y="5877"/>
                        <a:pt x="728" y="5959"/>
                        <a:pt x="736" y="5959"/>
                      </a:cubicBezTo>
                      <a:cubicBezTo>
                        <a:pt x="743" y="5959"/>
                        <a:pt x="739" y="5877"/>
                        <a:pt x="732" y="5723"/>
                      </a:cubicBezTo>
                      <a:cubicBezTo>
                        <a:pt x="725" y="5572"/>
                        <a:pt x="707" y="5352"/>
                        <a:pt x="682" y="5080"/>
                      </a:cubicBezTo>
                      <a:cubicBezTo>
                        <a:pt x="635" y="4542"/>
                        <a:pt x="552" y="3795"/>
                        <a:pt x="456" y="2969"/>
                      </a:cubicBezTo>
                      <a:cubicBezTo>
                        <a:pt x="355" y="2148"/>
                        <a:pt x="254" y="1401"/>
                        <a:pt x="168" y="866"/>
                      </a:cubicBezTo>
                      <a:cubicBezTo>
                        <a:pt x="129" y="597"/>
                        <a:pt x="90" y="382"/>
                        <a:pt x="60" y="231"/>
                      </a:cubicBezTo>
                      <a:cubicBezTo>
                        <a:pt x="33" y="83"/>
                        <a:pt x="15" y="1"/>
                        <a:pt x="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609;p29">
                  <a:extLst>
                    <a:ext uri="{FF2B5EF4-FFF2-40B4-BE49-F238E27FC236}">
                      <a16:creationId xmlns:a16="http://schemas.microsoft.com/office/drawing/2014/main" id="{1636F26F-61DC-25BE-7977-4440B76CBDD6}"/>
                    </a:ext>
                  </a:extLst>
                </p:cNvPr>
                <p:cNvSpPr/>
                <p:nvPr/>
              </p:nvSpPr>
              <p:spPr>
                <a:xfrm flipH="1">
                  <a:off x="8275432" y="2450296"/>
                  <a:ext cx="90617" cy="42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873" extrusionOk="0">
                      <a:moveTo>
                        <a:pt x="1697" y="1"/>
                      </a:moveTo>
                      <a:cubicBezTo>
                        <a:pt x="1642" y="1"/>
                        <a:pt x="1576" y="12"/>
                        <a:pt x="1508" y="44"/>
                      </a:cubicBezTo>
                      <a:cubicBezTo>
                        <a:pt x="1400" y="90"/>
                        <a:pt x="1296" y="198"/>
                        <a:pt x="1228" y="334"/>
                      </a:cubicBezTo>
                      <a:cubicBezTo>
                        <a:pt x="1195" y="403"/>
                        <a:pt x="1167" y="478"/>
                        <a:pt x="1145" y="554"/>
                      </a:cubicBezTo>
                      <a:cubicBezTo>
                        <a:pt x="1120" y="629"/>
                        <a:pt x="1109" y="726"/>
                        <a:pt x="1074" y="761"/>
                      </a:cubicBezTo>
                      <a:cubicBezTo>
                        <a:pt x="1066" y="771"/>
                        <a:pt x="1058" y="775"/>
                        <a:pt x="1048" y="775"/>
                      </a:cubicBezTo>
                      <a:cubicBezTo>
                        <a:pt x="1039" y="775"/>
                        <a:pt x="1028" y="772"/>
                        <a:pt x="1013" y="765"/>
                      </a:cubicBezTo>
                      <a:cubicBezTo>
                        <a:pt x="976" y="751"/>
                        <a:pt x="940" y="733"/>
                        <a:pt x="905" y="718"/>
                      </a:cubicBezTo>
                      <a:cubicBezTo>
                        <a:pt x="832" y="686"/>
                        <a:pt x="764" y="654"/>
                        <a:pt x="696" y="622"/>
                      </a:cubicBezTo>
                      <a:cubicBezTo>
                        <a:pt x="574" y="568"/>
                        <a:pt x="456" y="514"/>
                        <a:pt x="341" y="463"/>
                      </a:cubicBezTo>
                      <a:cubicBezTo>
                        <a:pt x="160" y="386"/>
                        <a:pt x="37" y="340"/>
                        <a:pt x="12" y="340"/>
                      </a:cubicBezTo>
                      <a:cubicBezTo>
                        <a:pt x="9" y="340"/>
                        <a:pt x="8" y="341"/>
                        <a:pt x="7" y="342"/>
                      </a:cubicBezTo>
                      <a:cubicBezTo>
                        <a:pt x="0" y="356"/>
                        <a:pt x="118" y="425"/>
                        <a:pt x="312" y="525"/>
                      </a:cubicBezTo>
                      <a:cubicBezTo>
                        <a:pt x="423" y="582"/>
                        <a:pt x="539" y="640"/>
                        <a:pt x="657" y="700"/>
                      </a:cubicBezTo>
                      <a:cubicBezTo>
                        <a:pt x="725" y="736"/>
                        <a:pt x="794" y="769"/>
                        <a:pt x="865" y="804"/>
                      </a:cubicBezTo>
                      <a:cubicBezTo>
                        <a:pt x="901" y="819"/>
                        <a:pt x="933" y="837"/>
                        <a:pt x="976" y="855"/>
                      </a:cubicBezTo>
                      <a:cubicBezTo>
                        <a:pt x="998" y="866"/>
                        <a:pt x="1023" y="873"/>
                        <a:pt x="1056" y="873"/>
                      </a:cubicBezTo>
                      <a:cubicBezTo>
                        <a:pt x="1091" y="869"/>
                        <a:pt x="1124" y="851"/>
                        <a:pt x="1142" y="829"/>
                      </a:cubicBezTo>
                      <a:cubicBezTo>
                        <a:pt x="1185" y="783"/>
                        <a:pt x="1195" y="736"/>
                        <a:pt x="1206" y="697"/>
                      </a:cubicBezTo>
                      <a:cubicBezTo>
                        <a:pt x="1217" y="657"/>
                        <a:pt x="1224" y="618"/>
                        <a:pt x="1235" y="582"/>
                      </a:cubicBezTo>
                      <a:cubicBezTo>
                        <a:pt x="1256" y="506"/>
                        <a:pt x="1278" y="435"/>
                        <a:pt x="1311" y="374"/>
                      </a:cubicBezTo>
                      <a:cubicBezTo>
                        <a:pt x="1364" y="245"/>
                        <a:pt x="1450" y="152"/>
                        <a:pt x="1540" y="105"/>
                      </a:cubicBezTo>
                      <a:cubicBezTo>
                        <a:pt x="1619" y="59"/>
                        <a:pt x="1689" y="47"/>
                        <a:pt x="1745" y="47"/>
                      </a:cubicBezTo>
                      <a:cubicBezTo>
                        <a:pt x="1809" y="47"/>
                        <a:pt x="1852" y="64"/>
                        <a:pt x="1863" y="64"/>
                      </a:cubicBezTo>
                      <a:cubicBezTo>
                        <a:pt x="1865" y="64"/>
                        <a:pt x="1866" y="63"/>
                        <a:pt x="1866" y="62"/>
                      </a:cubicBezTo>
                      <a:cubicBezTo>
                        <a:pt x="1871" y="58"/>
                        <a:pt x="1845" y="29"/>
                        <a:pt x="1780" y="11"/>
                      </a:cubicBezTo>
                      <a:cubicBezTo>
                        <a:pt x="1758" y="5"/>
                        <a:pt x="1729" y="1"/>
                        <a:pt x="169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610;p29">
                  <a:extLst>
                    <a:ext uri="{FF2B5EF4-FFF2-40B4-BE49-F238E27FC236}">
                      <a16:creationId xmlns:a16="http://schemas.microsoft.com/office/drawing/2014/main" id="{1C4B1EB2-554F-126A-B7BD-842CEEEA47EE}"/>
                    </a:ext>
                  </a:extLst>
                </p:cNvPr>
                <p:cNvSpPr/>
                <p:nvPr/>
              </p:nvSpPr>
              <p:spPr>
                <a:xfrm flipH="1">
                  <a:off x="8175662" y="2446277"/>
                  <a:ext cx="68338" cy="49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14" extrusionOk="0">
                      <a:moveTo>
                        <a:pt x="29" y="0"/>
                      </a:moveTo>
                      <a:cubicBezTo>
                        <a:pt x="12" y="0"/>
                        <a:pt x="3" y="3"/>
                        <a:pt x="3" y="5"/>
                      </a:cubicBezTo>
                      <a:cubicBezTo>
                        <a:pt x="0" y="23"/>
                        <a:pt x="126" y="37"/>
                        <a:pt x="262" y="170"/>
                      </a:cubicBezTo>
                      <a:cubicBezTo>
                        <a:pt x="401" y="296"/>
                        <a:pt x="502" y="543"/>
                        <a:pt x="545" y="838"/>
                      </a:cubicBezTo>
                      <a:cubicBezTo>
                        <a:pt x="552" y="869"/>
                        <a:pt x="557" y="906"/>
                        <a:pt x="563" y="934"/>
                      </a:cubicBezTo>
                      <a:lnTo>
                        <a:pt x="578" y="1013"/>
                      </a:lnTo>
                      <a:lnTo>
                        <a:pt x="638" y="967"/>
                      </a:lnTo>
                      <a:cubicBezTo>
                        <a:pt x="1080" y="632"/>
                        <a:pt x="1410" y="360"/>
                        <a:pt x="1396" y="339"/>
                      </a:cubicBezTo>
                      <a:cubicBezTo>
                        <a:pt x="1396" y="338"/>
                        <a:pt x="1395" y="337"/>
                        <a:pt x="1393" y="337"/>
                      </a:cubicBezTo>
                      <a:cubicBezTo>
                        <a:pt x="1354" y="337"/>
                        <a:pt x="1039" y="551"/>
                        <a:pt x="645" y="841"/>
                      </a:cubicBezTo>
                      <a:lnTo>
                        <a:pt x="645" y="841"/>
                      </a:lnTo>
                      <a:cubicBezTo>
                        <a:pt x="644" y="834"/>
                        <a:pt x="643" y="827"/>
                        <a:pt x="643" y="819"/>
                      </a:cubicBezTo>
                      <a:cubicBezTo>
                        <a:pt x="613" y="672"/>
                        <a:pt x="578" y="529"/>
                        <a:pt x="524" y="407"/>
                      </a:cubicBezTo>
                      <a:cubicBezTo>
                        <a:pt x="466" y="281"/>
                        <a:pt x="388" y="185"/>
                        <a:pt x="308" y="120"/>
                      </a:cubicBezTo>
                      <a:cubicBezTo>
                        <a:pt x="186" y="19"/>
                        <a:pt x="77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611;p29">
                  <a:extLst>
                    <a:ext uri="{FF2B5EF4-FFF2-40B4-BE49-F238E27FC236}">
                      <a16:creationId xmlns:a16="http://schemas.microsoft.com/office/drawing/2014/main" id="{F4AAEF54-73C9-7F7E-0B73-A75B8551A9F6}"/>
                    </a:ext>
                  </a:extLst>
                </p:cNvPr>
                <p:cNvSpPr/>
                <p:nvPr/>
              </p:nvSpPr>
              <p:spPr>
                <a:xfrm flipH="1">
                  <a:off x="8248311" y="2475335"/>
                  <a:ext cx="15014" cy="13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708" extrusionOk="0">
                      <a:moveTo>
                        <a:pt x="15" y="1"/>
                      </a:moveTo>
                      <a:cubicBezTo>
                        <a:pt x="0" y="4"/>
                        <a:pt x="4" y="155"/>
                        <a:pt x="22" y="403"/>
                      </a:cubicBezTo>
                      <a:cubicBezTo>
                        <a:pt x="40" y="647"/>
                        <a:pt x="68" y="988"/>
                        <a:pt x="104" y="1361"/>
                      </a:cubicBezTo>
                      <a:cubicBezTo>
                        <a:pt x="172" y="2000"/>
                        <a:pt x="241" y="2535"/>
                        <a:pt x="277" y="2671"/>
                      </a:cubicBezTo>
                      <a:lnTo>
                        <a:pt x="280" y="2675"/>
                      </a:lnTo>
                      <a:cubicBezTo>
                        <a:pt x="291" y="2696"/>
                        <a:pt x="298" y="2707"/>
                        <a:pt x="302" y="2707"/>
                      </a:cubicBezTo>
                      <a:cubicBezTo>
                        <a:pt x="305" y="2703"/>
                        <a:pt x="305" y="2693"/>
                        <a:pt x="298" y="2668"/>
                      </a:cubicBezTo>
                      <a:lnTo>
                        <a:pt x="302" y="2668"/>
                      </a:lnTo>
                      <a:cubicBezTo>
                        <a:pt x="309" y="2531"/>
                        <a:pt x="270" y="1992"/>
                        <a:pt x="202" y="1350"/>
                      </a:cubicBezTo>
                      <a:cubicBezTo>
                        <a:pt x="166" y="977"/>
                        <a:pt x="123" y="635"/>
                        <a:pt x="90" y="395"/>
                      </a:cubicBezTo>
                      <a:cubicBezTo>
                        <a:pt x="58" y="151"/>
                        <a:pt x="29" y="1"/>
                        <a:pt x="1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612;p29">
                  <a:extLst>
                    <a:ext uri="{FF2B5EF4-FFF2-40B4-BE49-F238E27FC236}">
                      <a16:creationId xmlns:a16="http://schemas.microsoft.com/office/drawing/2014/main" id="{43F6583E-BDFE-E442-F462-F10296909292}"/>
                    </a:ext>
                  </a:extLst>
                </p:cNvPr>
                <p:cNvSpPr/>
                <p:nvPr/>
              </p:nvSpPr>
              <p:spPr>
                <a:xfrm flipH="1">
                  <a:off x="8495167" y="2979504"/>
                  <a:ext cx="156195" cy="39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" h="816" extrusionOk="0">
                      <a:moveTo>
                        <a:pt x="47" y="1"/>
                      </a:moveTo>
                      <a:cubicBezTo>
                        <a:pt x="19" y="1"/>
                        <a:pt x="4" y="3"/>
                        <a:pt x="4" y="7"/>
                      </a:cubicBezTo>
                      <a:cubicBezTo>
                        <a:pt x="1" y="21"/>
                        <a:pt x="184" y="54"/>
                        <a:pt x="478" y="110"/>
                      </a:cubicBezTo>
                      <a:cubicBezTo>
                        <a:pt x="773" y="172"/>
                        <a:pt x="1178" y="254"/>
                        <a:pt x="1624" y="365"/>
                      </a:cubicBezTo>
                      <a:cubicBezTo>
                        <a:pt x="2065" y="477"/>
                        <a:pt x="2464" y="595"/>
                        <a:pt x="2751" y="682"/>
                      </a:cubicBezTo>
                      <a:cubicBezTo>
                        <a:pt x="3009" y="763"/>
                        <a:pt x="3181" y="816"/>
                        <a:pt x="3212" y="816"/>
                      </a:cubicBezTo>
                      <a:cubicBezTo>
                        <a:pt x="3215" y="816"/>
                        <a:pt x="3217" y="815"/>
                        <a:pt x="3217" y="814"/>
                      </a:cubicBezTo>
                      <a:cubicBezTo>
                        <a:pt x="3224" y="800"/>
                        <a:pt x="3052" y="725"/>
                        <a:pt x="2772" y="617"/>
                      </a:cubicBezTo>
                      <a:cubicBezTo>
                        <a:pt x="2489" y="513"/>
                        <a:pt x="2090" y="384"/>
                        <a:pt x="1645" y="272"/>
                      </a:cubicBezTo>
                      <a:cubicBezTo>
                        <a:pt x="1200" y="161"/>
                        <a:pt x="787" y="85"/>
                        <a:pt x="489" y="46"/>
                      </a:cubicBezTo>
                      <a:cubicBezTo>
                        <a:pt x="275" y="15"/>
                        <a:pt x="118" y="1"/>
                        <a:pt x="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613;p29">
                  <a:extLst>
                    <a:ext uri="{FF2B5EF4-FFF2-40B4-BE49-F238E27FC236}">
                      <a16:creationId xmlns:a16="http://schemas.microsoft.com/office/drawing/2014/main" id="{510AD57C-8182-4A40-E3AC-4FC9DB045E0B}"/>
                    </a:ext>
                  </a:extLst>
                </p:cNvPr>
                <p:cNvSpPr/>
                <p:nvPr/>
              </p:nvSpPr>
              <p:spPr>
                <a:xfrm flipH="1">
                  <a:off x="8493811" y="2960180"/>
                  <a:ext cx="142392" cy="59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0" h="1232" extrusionOk="0">
                      <a:moveTo>
                        <a:pt x="17" y="1"/>
                      </a:moveTo>
                      <a:cubicBezTo>
                        <a:pt x="9" y="1"/>
                        <a:pt x="4" y="2"/>
                        <a:pt x="4" y="4"/>
                      </a:cubicBezTo>
                      <a:cubicBezTo>
                        <a:pt x="1" y="18"/>
                        <a:pt x="173" y="75"/>
                        <a:pt x="449" y="165"/>
                      </a:cubicBezTo>
                      <a:cubicBezTo>
                        <a:pt x="725" y="255"/>
                        <a:pt x="1109" y="377"/>
                        <a:pt x="1526" y="524"/>
                      </a:cubicBezTo>
                      <a:cubicBezTo>
                        <a:pt x="1734" y="600"/>
                        <a:pt x="1931" y="671"/>
                        <a:pt x="2114" y="736"/>
                      </a:cubicBezTo>
                      <a:cubicBezTo>
                        <a:pt x="2297" y="804"/>
                        <a:pt x="2459" y="862"/>
                        <a:pt x="2585" y="930"/>
                      </a:cubicBezTo>
                      <a:cubicBezTo>
                        <a:pt x="2835" y="1060"/>
                        <a:pt x="2912" y="1232"/>
                        <a:pt x="2925" y="1232"/>
                      </a:cubicBezTo>
                      <a:cubicBezTo>
                        <a:pt x="2926" y="1232"/>
                        <a:pt x="2926" y="1231"/>
                        <a:pt x="2926" y="1231"/>
                      </a:cubicBezTo>
                      <a:cubicBezTo>
                        <a:pt x="2940" y="1231"/>
                        <a:pt x="2883" y="1031"/>
                        <a:pt x="2617" y="872"/>
                      </a:cubicBezTo>
                      <a:cubicBezTo>
                        <a:pt x="2491" y="789"/>
                        <a:pt x="2326" y="725"/>
                        <a:pt x="2146" y="653"/>
                      </a:cubicBezTo>
                      <a:cubicBezTo>
                        <a:pt x="1967" y="582"/>
                        <a:pt x="1770" y="506"/>
                        <a:pt x="1558" y="435"/>
                      </a:cubicBezTo>
                      <a:cubicBezTo>
                        <a:pt x="1138" y="287"/>
                        <a:pt x="751" y="173"/>
                        <a:pt x="467" y="97"/>
                      </a:cubicBezTo>
                      <a:cubicBezTo>
                        <a:pt x="228" y="36"/>
                        <a:pt x="62" y="1"/>
                        <a:pt x="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614;p29">
                  <a:extLst>
                    <a:ext uri="{FF2B5EF4-FFF2-40B4-BE49-F238E27FC236}">
                      <a16:creationId xmlns:a16="http://schemas.microsoft.com/office/drawing/2014/main" id="{012113F0-4FAD-D09F-30AF-997B7C4F7AF2}"/>
                    </a:ext>
                  </a:extLst>
                </p:cNvPr>
                <p:cNvSpPr/>
                <p:nvPr/>
              </p:nvSpPr>
              <p:spPr>
                <a:xfrm flipH="1">
                  <a:off x="7734980" y="2699911"/>
                  <a:ext cx="77250" cy="110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2281" extrusionOk="0">
                      <a:moveTo>
                        <a:pt x="1572" y="0"/>
                      </a:moveTo>
                      <a:cubicBezTo>
                        <a:pt x="1555" y="0"/>
                        <a:pt x="1446" y="107"/>
                        <a:pt x="1285" y="288"/>
                      </a:cubicBezTo>
                      <a:cubicBezTo>
                        <a:pt x="1121" y="478"/>
                        <a:pt x="902" y="751"/>
                        <a:pt x="687" y="1067"/>
                      </a:cubicBezTo>
                      <a:cubicBezTo>
                        <a:pt x="467" y="1382"/>
                        <a:pt x="291" y="1684"/>
                        <a:pt x="177" y="1907"/>
                      </a:cubicBezTo>
                      <a:cubicBezTo>
                        <a:pt x="58" y="2129"/>
                        <a:pt x="1" y="2273"/>
                        <a:pt x="11" y="2280"/>
                      </a:cubicBezTo>
                      <a:cubicBezTo>
                        <a:pt x="11" y="2280"/>
                        <a:pt x="12" y="2280"/>
                        <a:pt x="12" y="2280"/>
                      </a:cubicBezTo>
                      <a:cubicBezTo>
                        <a:pt x="42" y="2280"/>
                        <a:pt x="335" y="1742"/>
                        <a:pt x="765" y="1121"/>
                      </a:cubicBezTo>
                      <a:cubicBezTo>
                        <a:pt x="1192" y="493"/>
                        <a:pt x="1595" y="22"/>
                        <a:pt x="1573" y="1"/>
                      </a:cubicBezTo>
                      <a:cubicBezTo>
                        <a:pt x="1573" y="1"/>
                        <a:pt x="1572" y="0"/>
                        <a:pt x="157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615;p29">
                  <a:extLst>
                    <a:ext uri="{FF2B5EF4-FFF2-40B4-BE49-F238E27FC236}">
                      <a16:creationId xmlns:a16="http://schemas.microsoft.com/office/drawing/2014/main" id="{65FDD48E-489E-9BEF-A458-D630143DF88A}"/>
                    </a:ext>
                  </a:extLst>
                </p:cNvPr>
                <p:cNvSpPr/>
                <p:nvPr/>
              </p:nvSpPr>
              <p:spPr>
                <a:xfrm flipH="1">
                  <a:off x="7738128" y="2702332"/>
                  <a:ext cx="88196" cy="85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1" h="1775" extrusionOk="0">
                      <a:moveTo>
                        <a:pt x="1799" y="0"/>
                      </a:moveTo>
                      <a:cubicBezTo>
                        <a:pt x="1777" y="0"/>
                        <a:pt x="1650" y="58"/>
                        <a:pt x="1465" y="166"/>
                      </a:cubicBezTo>
                      <a:cubicBezTo>
                        <a:pt x="1268" y="288"/>
                        <a:pt x="1006" y="479"/>
                        <a:pt x="754" y="729"/>
                      </a:cubicBezTo>
                      <a:cubicBezTo>
                        <a:pt x="499" y="981"/>
                        <a:pt x="306" y="1239"/>
                        <a:pt x="184" y="1437"/>
                      </a:cubicBezTo>
                      <a:cubicBezTo>
                        <a:pt x="58" y="1634"/>
                        <a:pt x="1" y="1767"/>
                        <a:pt x="12" y="1774"/>
                      </a:cubicBezTo>
                      <a:cubicBezTo>
                        <a:pt x="12" y="1775"/>
                        <a:pt x="13" y="1775"/>
                        <a:pt x="13" y="1775"/>
                      </a:cubicBezTo>
                      <a:cubicBezTo>
                        <a:pt x="48" y="1775"/>
                        <a:pt x="327" y="1282"/>
                        <a:pt x="823" y="798"/>
                      </a:cubicBezTo>
                      <a:cubicBezTo>
                        <a:pt x="1318" y="306"/>
                        <a:pt x="1821" y="27"/>
                        <a:pt x="1803" y="2"/>
                      </a:cubicBezTo>
                      <a:cubicBezTo>
                        <a:pt x="1803" y="1"/>
                        <a:pt x="1801" y="0"/>
                        <a:pt x="179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616;p29">
                  <a:extLst>
                    <a:ext uri="{FF2B5EF4-FFF2-40B4-BE49-F238E27FC236}">
                      <a16:creationId xmlns:a16="http://schemas.microsoft.com/office/drawing/2014/main" id="{44FB1ED2-B43F-F114-0E3A-2412FB72982F}"/>
                    </a:ext>
                  </a:extLst>
                </p:cNvPr>
                <p:cNvSpPr/>
                <p:nvPr/>
              </p:nvSpPr>
              <p:spPr>
                <a:xfrm flipH="1">
                  <a:off x="8307785" y="2605131"/>
                  <a:ext cx="42136" cy="39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824" extrusionOk="0">
                      <a:moveTo>
                        <a:pt x="451" y="1"/>
                      </a:moveTo>
                      <a:cubicBezTo>
                        <a:pt x="401" y="1"/>
                        <a:pt x="348" y="16"/>
                        <a:pt x="302" y="38"/>
                      </a:cubicBezTo>
                      <a:lnTo>
                        <a:pt x="234" y="74"/>
                      </a:lnTo>
                      <a:cubicBezTo>
                        <a:pt x="148" y="113"/>
                        <a:pt x="77" y="181"/>
                        <a:pt x="52" y="271"/>
                      </a:cubicBezTo>
                      <a:cubicBezTo>
                        <a:pt x="1" y="458"/>
                        <a:pt x="80" y="695"/>
                        <a:pt x="249" y="784"/>
                      </a:cubicBezTo>
                      <a:cubicBezTo>
                        <a:pt x="301" y="811"/>
                        <a:pt x="357" y="824"/>
                        <a:pt x="415" y="824"/>
                      </a:cubicBezTo>
                      <a:cubicBezTo>
                        <a:pt x="608" y="824"/>
                        <a:pt x="807" y="684"/>
                        <a:pt x="837" y="490"/>
                      </a:cubicBezTo>
                      <a:cubicBezTo>
                        <a:pt x="870" y="278"/>
                        <a:pt x="704" y="52"/>
                        <a:pt x="499" y="6"/>
                      </a:cubicBezTo>
                      <a:cubicBezTo>
                        <a:pt x="484" y="2"/>
                        <a:pt x="468" y="1"/>
                        <a:pt x="45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617;p29">
                  <a:extLst>
                    <a:ext uri="{FF2B5EF4-FFF2-40B4-BE49-F238E27FC236}">
                      <a16:creationId xmlns:a16="http://schemas.microsoft.com/office/drawing/2014/main" id="{90EF6288-8F26-6912-507A-89E3F7DAB2CC}"/>
                    </a:ext>
                  </a:extLst>
                </p:cNvPr>
                <p:cNvSpPr/>
                <p:nvPr/>
              </p:nvSpPr>
              <p:spPr>
                <a:xfrm flipH="1">
                  <a:off x="8571303" y="2808493"/>
                  <a:ext cx="42330" cy="39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823" extrusionOk="0">
                      <a:moveTo>
                        <a:pt x="448" y="1"/>
                      </a:moveTo>
                      <a:cubicBezTo>
                        <a:pt x="398" y="1"/>
                        <a:pt x="347" y="15"/>
                        <a:pt x="302" y="38"/>
                      </a:cubicBezTo>
                      <a:lnTo>
                        <a:pt x="234" y="71"/>
                      </a:lnTo>
                      <a:cubicBezTo>
                        <a:pt x="148" y="110"/>
                        <a:pt x="76" y="182"/>
                        <a:pt x="51" y="272"/>
                      </a:cubicBezTo>
                      <a:cubicBezTo>
                        <a:pt x="1" y="454"/>
                        <a:pt x="80" y="691"/>
                        <a:pt x="249" y="781"/>
                      </a:cubicBezTo>
                      <a:cubicBezTo>
                        <a:pt x="301" y="810"/>
                        <a:pt x="359" y="823"/>
                        <a:pt x="418" y="823"/>
                      </a:cubicBezTo>
                      <a:cubicBezTo>
                        <a:pt x="610" y="823"/>
                        <a:pt x="807" y="682"/>
                        <a:pt x="837" y="487"/>
                      </a:cubicBezTo>
                      <a:cubicBezTo>
                        <a:pt x="873" y="278"/>
                        <a:pt x="704" y="49"/>
                        <a:pt x="500" y="6"/>
                      </a:cubicBezTo>
                      <a:cubicBezTo>
                        <a:pt x="483" y="2"/>
                        <a:pt x="466" y="1"/>
                        <a:pt x="44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618;p29">
                  <a:extLst>
                    <a:ext uri="{FF2B5EF4-FFF2-40B4-BE49-F238E27FC236}">
                      <a16:creationId xmlns:a16="http://schemas.microsoft.com/office/drawing/2014/main" id="{91C14152-2335-0670-12E1-17830F8E0262}"/>
                    </a:ext>
                  </a:extLst>
                </p:cNvPr>
                <p:cNvSpPr/>
                <p:nvPr/>
              </p:nvSpPr>
              <p:spPr>
                <a:xfrm flipH="1">
                  <a:off x="7945853" y="2606293"/>
                  <a:ext cx="42136" cy="39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824" extrusionOk="0">
                      <a:moveTo>
                        <a:pt x="446" y="1"/>
                      </a:moveTo>
                      <a:cubicBezTo>
                        <a:pt x="396" y="1"/>
                        <a:pt x="347" y="15"/>
                        <a:pt x="302" y="39"/>
                      </a:cubicBezTo>
                      <a:lnTo>
                        <a:pt x="234" y="71"/>
                      </a:lnTo>
                      <a:cubicBezTo>
                        <a:pt x="148" y="111"/>
                        <a:pt x="76" y="182"/>
                        <a:pt x="51" y="272"/>
                      </a:cubicBezTo>
                      <a:cubicBezTo>
                        <a:pt x="1" y="456"/>
                        <a:pt x="80" y="692"/>
                        <a:pt x="249" y="782"/>
                      </a:cubicBezTo>
                      <a:cubicBezTo>
                        <a:pt x="301" y="810"/>
                        <a:pt x="359" y="823"/>
                        <a:pt x="418" y="823"/>
                      </a:cubicBezTo>
                      <a:cubicBezTo>
                        <a:pt x="610" y="823"/>
                        <a:pt x="807" y="683"/>
                        <a:pt x="837" y="487"/>
                      </a:cubicBezTo>
                      <a:cubicBezTo>
                        <a:pt x="870" y="279"/>
                        <a:pt x="704" y="50"/>
                        <a:pt x="499" y="7"/>
                      </a:cubicBezTo>
                      <a:cubicBezTo>
                        <a:pt x="481" y="3"/>
                        <a:pt x="463" y="1"/>
                        <a:pt x="44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619;p29">
                  <a:extLst>
                    <a:ext uri="{FF2B5EF4-FFF2-40B4-BE49-F238E27FC236}">
                      <a16:creationId xmlns:a16="http://schemas.microsoft.com/office/drawing/2014/main" id="{E3F7BE8E-7708-71BB-2DFC-F5CBC7C5F190}"/>
                    </a:ext>
                  </a:extLst>
                </p:cNvPr>
                <p:cNvSpPr/>
                <p:nvPr/>
              </p:nvSpPr>
              <p:spPr>
                <a:xfrm flipH="1">
                  <a:off x="8026880" y="3084357"/>
                  <a:ext cx="42282" cy="39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825" extrusionOk="0">
                      <a:moveTo>
                        <a:pt x="452" y="1"/>
                      </a:moveTo>
                      <a:cubicBezTo>
                        <a:pt x="401" y="1"/>
                        <a:pt x="348" y="17"/>
                        <a:pt x="302" y="39"/>
                      </a:cubicBezTo>
                      <a:lnTo>
                        <a:pt x="234" y="71"/>
                      </a:lnTo>
                      <a:cubicBezTo>
                        <a:pt x="148" y="114"/>
                        <a:pt x="76" y="182"/>
                        <a:pt x="51" y="271"/>
                      </a:cubicBezTo>
                      <a:cubicBezTo>
                        <a:pt x="0" y="458"/>
                        <a:pt x="80" y="692"/>
                        <a:pt x="248" y="785"/>
                      </a:cubicBezTo>
                      <a:cubicBezTo>
                        <a:pt x="300" y="812"/>
                        <a:pt x="357" y="825"/>
                        <a:pt x="415" y="825"/>
                      </a:cubicBezTo>
                      <a:cubicBezTo>
                        <a:pt x="608" y="825"/>
                        <a:pt x="806" y="684"/>
                        <a:pt x="837" y="491"/>
                      </a:cubicBezTo>
                      <a:cubicBezTo>
                        <a:pt x="873" y="279"/>
                        <a:pt x="704" y="53"/>
                        <a:pt x="500" y="6"/>
                      </a:cubicBezTo>
                      <a:cubicBezTo>
                        <a:pt x="484" y="2"/>
                        <a:pt x="468" y="1"/>
                        <a:pt x="45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620;p29">
                  <a:extLst>
                    <a:ext uri="{FF2B5EF4-FFF2-40B4-BE49-F238E27FC236}">
                      <a16:creationId xmlns:a16="http://schemas.microsoft.com/office/drawing/2014/main" id="{2CB3D635-FF3E-5DDE-4208-0C2FBCCD940D}"/>
                    </a:ext>
                  </a:extLst>
                </p:cNvPr>
                <p:cNvSpPr/>
                <p:nvPr/>
              </p:nvSpPr>
              <p:spPr>
                <a:xfrm flipH="1">
                  <a:off x="8335585" y="3084357"/>
                  <a:ext cx="42330" cy="39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825" extrusionOk="0">
                      <a:moveTo>
                        <a:pt x="454" y="1"/>
                      </a:moveTo>
                      <a:cubicBezTo>
                        <a:pt x="403" y="1"/>
                        <a:pt x="352" y="17"/>
                        <a:pt x="306" y="39"/>
                      </a:cubicBezTo>
                      <a:lnTo>
                        <a:pt x="234" y="71"/>
                      </a:lnTo>
                      <a:cubicBezTo>
                        <a:pt x="151" y="114"/>
                        <a:pt x="80" y="182"/>
                        <a:pt x="55" y="271"/>
                      </a:cubicBezTo>
                      <a:cubicBezTo>
                        <a:pt x="1" y="458"/>
                        <a:pt x="80" y="692"/>
                        <a:pt x="252" y="785"/>
                      </a:cubicBezTo>
                      <a:cubicBezTo>
                        <a:pt x="304" y="812"/>
                        <a:pt x="361" y="825"/>
                        <a:pt x="419" y="825"/>
                      </a:cubicBezTo>
                      <a:cubicBezTo>
                        <a:pt x="612" y="825"/>
                        <a:pt x="811" y="684"/>
                        <a:pt x="841" y="491"/>
                      </a:cubicBezTo>
                      <a:cubicBezTo>
                        <a:pt x="873" y="279"/>
                        <a:pt x="704" y="53"/>
                        <a:pt x="504" y="6"/>
                      </a:cubicBezTo>
                      <a:cubicBezTo>
                        <a:pt x="487" y="2"/>
                        <a:pt x="471" y="1"/>
                        <a:pt x="454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621;p29">
                  <a:extLst>
                    <a:ext uri="{FF2B5EF4-FFF2-40B4-BE49-F238E27FC236}">
                      <a16:creationId xmlns:a16="http://schemas.microsoft.com/office/drawing/2014/main" id="{98CB30BD-34DC-8E0D-B0A2-873899AEDB27}"/>
                    </a:ext>
                  </a:extLst>
                </p:cNvPr>
                <p:cNvSpPr/>
                <p:nvPr/>
              </p:nvSpPr>
              <p:spPr>
                <a:xfrm flipH="1">
                  <a:off x="8212519" y="2910732"/>
                  <a:ext cx="42330" cy="39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823" extrusionOk="0">
                      <a:moveTo>
                        <a:pt x="449" y="0"/>
                      </a:moveTo>
                      <a:cubicBezTo>
                        <a:pt x="398" y="0"/>
                        <a:pt x="347" y="14"/>
                        <a:pt x="302" y="38"/>
                      </a:cubicBezTo>
                      <a:lnTo>
                        <a:pt x="234" y="70"/>
                      </a:lnTo>
                      <a:cubicBezTo>
                        <a:pt x="148" y="109"/>
                        <a:pt x="77" y="181"/>
                        <a:pt x="52" y="271"/>
                      </a:cubicBezTo>
                      <a:cubicBezTo>
                        <a:pt x="1" y="454"/>
                        <a:pt x="80" y="691"/>
                        <a:pt x="252" y="781"/>
                      </a:cubicBezTo>
                      <a:cubicBezTo>
                        <a:pt x="305" y="809"/>
                        <a:pt x="363" y="822"/>
                        <a:pt x="421" y="822"/>
                      </a:cubicBezTo>
                      <a:cubicBezTo>
                        <a:pt x="612" y="822"/>
                        <a:pt x="807" y="682"/>
                        <a:pt x="837" y="486"/>
                      </a:cubicBezTo>
                      <a:cubicBezTo>
                        <a:pt x="874" y="278"/>
                        <a:pt x="705" y="49"/>
                        <a:pt x="504" y="6"/>
                      </a:cubicBezTo>
                      <a:cubicBezTo>
                        <a:pt x="486" y="2"/>
                        <a:pt x="468" y="0"/>
                        <a:pt x="44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622;p29">
                  <a:extLst>
                    <a:ext uri="{FF2B5EF4-FFF2-40B4-BE49-F238E27FC236}">
                      <a16:creationId xmlns:a16="http://schemas.microsoft.com/office/drawing/2014/main" id="{CB3BD771-4767-1809-8BDB-BC8ADF8BEDDA}"/>
                    </a:ext>
                  </a:extLst>
                </p:cNvPr>
                <p:cNvSpPr/>
                <p:nvPr/>
              </p:nvSpPr>
              <p:spPr>
                <a:xfrm flipH="1">
                  <a:off x="8151689" y="2708047"/>
                  <a:ext cx="23683" cy="22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63" extrusionOk="0">
                      <a:moveTo>
                        <a:pt x="251" y="1"/>
                      </a:moveTo>
                      <a:cubicBezTo>
                        <a:pt x="223" y="1"/>
                        <a:pt x="195" y="10"/>
                        <a:pt x="169" y="23"/>
                      </a:cubicBezTo>
                      <a:lnTo>
                        <a:pt x="130" y="41"/>
                      </a:lnTo>
                      <a:cubicBezTo>
                        <a:pt x="83" y="63"/>
                        <a:pt x="44" y="102"/>
                        <a:pt x="29" y="152"/>
                      </a:cubicBezTo>
                      <a:cubicBezTo>
                        <a:pt x="1" y="257"/>
                        <a:pt x="44" y="389"/>
                        <a:pt x="140" y="439"/>
                      </a:cubicBezTo>
                      <a:cubicBezTo>
                        <a:pt x="170" y="455"/>
                        <a:pt x="203" y="463"/>
                        <a:pt x="236" y="463"/>
                      </a:cubicBezTo>
                      <a:cubicBezTo>
                        <a:pt x="343" y="463"/>
                        <a:pt x="454" y="384"/>
                        <a:pt x="470" y="275"/>
                      </a:cubicBezTo>
                      <a:cubicBezTo>
                        <a:pt x="489" y="156"/>
                        <a:pt x="395" y="30"/>
                        <a:pt x="281" y="5"/>
                      </a:cubicBezTo>
                      <a:cubicBezTo>
                        <a:pt x="271" y="2"/>
                        <a:pt x="261" y="1"/>
                        <a:pt x="25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623;p29">
                  <a:extLst>
                    <a:ext uri="{FF2B5EF4-FFF2-40B4-BE49-F238E27FC236}">
                      <a16:creationId xmlns:a16="http://schemas.microsoft.com/office/drawing/2014/main" id="{4C7A3B60-CF95-850E-8AD1-E0C4147285EB}"/>
                    </a:ext>
                  </a:extLst>
                </p:cNvPr>
                <p:cNvSpPr/>
                <p:nvPr/>
              </p:nvSpPr>
              <p:spPr>
                <a:xfrm flipH="1">
                  <a:off x="8117448" y="2554666"/>
                  <a:ext cx="23683" cy="22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64" extrusionOk="0">
                      <a:moveTo>
                        <a:pt x="257" y="1"/>
                      </a:moveTo>
                      <a:cubicBezTo>
                        <a:pt x="228" y="1"/>
                        <a:pt x="198" y="10"/>
                        <a:pt x="169" y="24"/>
                      </a:cubicBezTo>
                      <a:lnTo>
                        <a:pt x="130" y="42"/>
                      </a:lnTo>
                      <a:cubicBezTo>
                        <a:pt x="83" y="64"/>
                        <a:pt x="43" y="104"/>
                        <a:pt x="30" y="154"/>
                      </a:cubicBezTo>
                      <a:cubicBezTo>
                        <a:pt x="0" y="258"/>
                        <a:pt x="43" y="390"/>
                        <a:pt x="141" y="440"/>
                      </a:cubicBezTo>
                      <a:cubicBezTo>
                        <a:pt x="170" y="457"/>
                        <a:pt x="203" y="464"/>
                        <a:pt x="236" y="464"/>
                      </a:cubicBezTo>
                      <a:cubicBezTo>
                        <a:pt x="343" y="464"/>
                        <a:pt x="454" y="385"/>
                        <a:pt x="471" y="276"/>
                      </a:cubicBezTo>
                      <a:cubicBezTo>
                        <a:pt x="489" y="157"/>
                        <a:pt x="396" y="28"/>
                        <a:pt x="280" y="3"/>
                      </a:cubicBezTo>
                      <a:cubicBezTo>
                        <a:pt x="273" y="1"/>
                        <a:pt x="265" y="1"/>
                        <a:pt x="2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624;p29">
                  <a:extLst>
                    <a:ext uri="{FF2B5EF4-FFF2-40B4-BE49-F238E27FC236}">
                      <a16:creationId xmlns:a16="http://schemas.microsoft.com/office/drawing/2014/main" id="{5A94BC40-DBCF-DE88-0C6C-74A00946F960}"/>
                    </a:ext>
                  </a:extLst>
                </p:cNvPr>
                <p:cNvSpPr/>
                <p:nvPr/>
              </p:nvSpPr>
              <p:spPr>
                <a:xfrm flipH="1">
                  <a:off x="8336457" y="2823846"/>
                  <a:ext cx="23732" cy="22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463" extrusionOk="0">
                      <a:moveTo>
                        <a:pt x="251" y="0"/>
                      </a:moveTo>
                      <a:cubicBezTo>
                        <a:pt x="224" y="0"/>
                        <a:pt x="196" y="9"/>
                        <a:pt x="170" y="23"/>
                      </a:cubicBezTo>
                      <a:lnTo>
                        <a:pt x="134" y="41"/>
                      </a:lnTo>
                      <a:cubicBezTo>
                        <a:pt x="83" y="62"/>
                        <a:pt x="44" y="102"/>
                        <a:pt x="30" y="152"/>
                      </a:cubicBezTo>
                      <a:cubicBezTo>
                        <a:pt x="1" y="256"/>
                        <a:pt x="44" y="389"/>
                        <a:pt x="141" y="439"/>
                      </a:cubicBezTo>
                      <a:cubicBezTo>
                        <a:pt x="171" y="455"/>
                        <a:pt x="203" y="462"/>
                        <a:pt x="236" y="462"/>
                      </a:cubicBezTo>
                      <a:cubicBezTo>
                        <a:pt x="344" y="462"/>
                        <a:pt x="455" y="384"/>
                        <a:pt x="471" y="274"/>
                      </a:cubicBezTo>
                      <a:cubicBezTo>
                        <a:pt x="489" y="155"/>
                        <a:pt x="396" y="29"/>
                        <a:pt x="281" y="4"/>
                      </a:cubicBezTo>
                      <a:cubicBezTo>
                        <a:pt x="271" y="2"/>
                        <a:pt x="261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625;p29">
                  <a:extLst>
                    <a:ext uri="{FF2B5EF4-FFF2-40B4-BE49-F238E27FC236}">
                      <a16:creationId xmlns:a16="http://schemas.microsoft.com/office/drawing/2014/main" id="{74410F2D-BC32-9F0C-51A2-FFFC92BAF410}"/>
                    </a:ext>
                  </a:extLst>
                </p:cNvPr>
                <p:cNvSpPr/>
                <p:nvPr/>
              </p:nvSpPr>
              <p:spPr>
                <a:xfrm flipH="1">
                  <a:off x="8526988" y="2603823"/>
                  <a:ext cx="23829" cy="2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462" extrusionOk="0">
                      <a:moveTo>
                        <a:pt x="253" y="1"/>
                      </a:moveTo>
                      <a:cubicBezTo>
                        <a:pt x="224" y="1"/>
                        <a:pt x="196" y="8"/>
                        <a:pt x="172" y="22"/>
                      </a:cubicBezTo>
                      <a:lnTo>
                        <a:pt x="133" y="40"/>
                      </a:lnTo>
                      <a:cubicBezTo>
                        <a:pt x="86" y="61"/>
                        <a:pt x="43" y="101"/>
                        <a:pt x="28" y="154"/>
                      </a:cubicBezTo>
                      <a:cubicBezTo>
                        <a:pt x="0" y="255"/>
                        <a:pt x="47" y="388"/>
                        <a:pt x="140" y="438"/>
                      </a:cubicBezTo>
                      <a:cubicBezTo>
                        <a:pt x="170" y="454"/>
                        <a:pt x="203" y="461"/>
                        <a:pt x="236" y="461"/>
                      </a:cubicBezTo>
                      <a:cubicBezTo>
                        <a:pt x="344" y="461"/>
                        <a:pt x="453" y="383"/>
                        <a:pt x="470" y="276"/>
                      </a:cubicBezTo>
                      <a:cubicBezTo>
                        <a:pt x="491" y="158"/>
                        <a:pt x="395" y="28"/>
                        <a:pt x="283" y="3"/>
                      </a:cubicBezTo>
                      <a:cubicBezTo>
                        <a:pt x="273" y="2"/>
                        <a:pt x="263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626;p29">
                  <a:extLst>
                    <a:ext uri="{FF2B5EF4-FFF2-40B4-BE49-F238E27FC236}">
                      <a16:creationId xmlns:a16="http://schemas.microsoft.com/office/drawing/2014/main" id="{CBC9FE86-6AEF-79EB-9F4D-EE88C30CD2AC}"/>
                    </a:ext>
                  </a:extLst>
                </p:cNvPr>
                <p:cNvSpPr/>
                <p:nvPr/>
              </p:nvSpPr>
              <p:spPr>
                <a:xfrm flipH="1">
                  <a:off x="8177213" y="3063145"/>
                  <a:ext cx="23732" cy="2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462" extrusionOk="0">
                      <a:moveTo>
                        <a:pt x="256" y="0"/>
                      </a:moveTo>
                      <a:cubicBezTo>
                        <a:pt x="227" y="0"/>
                        <a:pt x="198" y="10"/>
                        <a:pt x="170" y="20"/>
                      </a:cubicBezTo>
                      <a:lnTo>
                        <a:pt x="130" y="38"/>
                      </a:lnTo>
                      <a:cubicBezTo>
                        <a:pt x="84" y="63"/>
                        <a:pt x="44" y="103"/>
                        <a:pt x="29" y="154"/>
                      </a:cubicBezTo>
                      <a:cubicBezTo>
                        <a:pt x="1" y="257"/>
                        <a:pt x="44" y="391"/>
                        <a:pt x="141" y="441"/>
                      </a:cubicBezTo>
                      <a:cubicBezTo>
                        <a:pt x="170" y="455"/>
                        <a:pt x="201" y="462"/>
                        <a:pt x="233" y="462"/>
                      </a:cubicBezTo>
                      <a:cubicBezTo>
                        <a:pt x="341" y="462"/>
                        <a:pt x="455" y="384"/>
                        <a:pt x="471" y="275"/>
                      </a:cubicBezTo>
                      <a:cubicBezTo>
                        <a:pt x="489" y="157"/>
                        <a:pt x="395" y="28"/>
                        <a:pt x="281" y="3"/>
                      </a:cubicBezTo>
                      <a:cubicBezTo>
                        <a:pt x="273" y="1"/>
                        <a:pt x="264" y="0"/>
                        <a:pt x="256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627;p29">
                  <a:extLst>
                    <a:ext uri="{FF2B5EF4-FFF2-40B4-BE49-F238E27FC236}">
                      <a16:creationId xmlns:a16="http://schemas.microsoft.com/office/drawing/2014/main" id="{ABD1F635-E745-B5C7-04B2-E6BFD1A2B0CF}"/>
                    </a:ext>
                  </a:extLst>
                </p:cNvPr>
                <p:cNvSpPr/>
                <p:nvPr/>
              </p:nvSpPr>
              <p:spPr>
                <a:xfrm flipH="1">
                  <a:off x="8084417" y="2897365"/>
                  <a:ext cx="23683" cy="22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63" extrusionOk="0">
                      <a:moveTo>
                        <a:pt x="250" y="1"/>
                      </a:moveTo>
                      <a:cubicBezTo>
                        <a:pt x="223" y="1"/>
                        <a:pt x="196" y="10"/>
                        <a:pt x="169" y="23"/>
                      </a:cubicBezTo>
                      <a:lnTo>
                        <a:pt x="133" y="41"/>
                      </a:lnTo>
                      <a:cubicBezTo>
                        <a:pt x="83" y="62"/>
                        <a:pt x="44" y="102"/>
                        <a:pt x="29" y="153"/>
                      </a:cubicBezTo>
                      <a:cubicBezTo>
                        <a:pt x="1" y="256"/>
                        <a:pt x="44" y="389"/>
                        <a:pt x="141" y="439"/>
                      </a:cubicBezTo>
                      <a:cubicBezTo>
                        <a:pt x="170" y="455"/>
                        <a:pt x="203" y="463"/>
                        <a:pt x="235" y="463"/>
                      </a:cubicBezTo>
                      <a:cubicBezTo>
                        <a:pt x="343" y="463"/>
                        <a:pt x="454" y="384"/>
                        <a:pt x="471" y="274"/>
                      </a:cubicBezTo>
                      <a:cubicBezTo>
                        <a:pt x="489" y="156"/>
                        <a:pt x="395" y="27"/>
                        <a:pt x="281" y="5"/>
                      </a:cubicBezTo>
                      <a:cubicBezTo>
                        <a:pt x="271" y="2"/>
                        <a:pt x="260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628;p29">
                  <a:extLst>
                    <a:ext uri="{FF2B5EF4-FFF2-40B4-BE49-F238E27FC236}">
                      <a16:creationId xmlns:a16="http://schemas.microsoft.com/office/drawing/2014/main" id="{D75B2379-C324-CC16-8B8A-0FC2DD7C9ACA}"/>
                    </a:ext>
                  </a:extLst>
                </p:cNvPr>
                <p:cNvSpPr/>
                <p:nvPr/>
              </p:nvSpPr>
              <p:spPr>
                <a:xfrm flipH="1">
                  <a:off x="7857555" y="3164991"/>
                  <a:ext cx="593008" cy="1690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4" h="34907" extrusionOk="0">
                      <a:moveTo>
                        <a:pt x="1" y="0"/>
                      </a:moveTo>
                      <a:lnTo>
                        <a:pt x="1" y="34907"/>
                      </a:lnTo>
                      <a:lnTo>
                        <a:pt x="5062" y="34713"/>
                      </a:lnTo>
                      <a:lnTo>
                        <a:pt x="5496" y="4799"/>
                      </a:lnTo>
                      <a:lnTo>
                        <a:pt x="7212" y="34832"/>
                      </a:lnTo>
                      <a:lnTo>
                        <a:pt x="12244" y="34713"/>
                      </a:lnTo>
                      <a:lnTo>
                        <a:pt x="10055" y="6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629;p29">
                  <a:extLst>
                    <a:ext uri="{FF2B5EF4-FFF2-40B4-BE49-F238E27FC236}">
                      <a16:creationId xmlns:a16="http://schemas.microsoft.com/office/drawing/2014/main" id="{955E546E-BEB5-6890-A6C2-3B51F82014E3}"/>
                    </a:ext>
                  </a:extLst>
                </p:cNvPr>
                <p:cNvSpPr/>
                <p:nvPr/>
              </p:nvSpPr>
              <p:spPr>
                <a:xfrm flipH="1">
                  <a:off x="8316988" y="3177442"/>
                  <a:ext cx="4940" cy="1671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34509" extrusionOk="0">
                      <a:moveTo>
                        <a:pt x="47" y="1"/>
                      </a:moveTo>
                      <a:cubicBezTo>
                        <a:pt x="22" y="1"/>
                        <a:pt x="1" y="7725"/>
                        <a:pt x="1" y="17254"/>
                      </a:cubicBezTo>
                      <a:cubicBezTo>
                        <a:pt x="4" y="26784"/>
                        <a:pt x="26" y="34508"/>
                        <a:pt x="51" y="34508"/>
                      </a:cubicBezTo>
                      <a:cubicBezTo>
                        <a:pt x="80" y="34508"/>
                        <a:pt x="102" y="26784"/>
                        <a:pt x="98" y="17254"/>
                      </a:cubicBezTo>
                      <a:cubicBezTo>
                        <a:pt x="98" y="7725"/>
                        <a:pt x="77" y="1"/>
                        <a:pt x="47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 w="9525" cap="flat" cmpd="sng">
                  <a:solidFill>
                    <a:srgbClr val="FFF2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630;p29">
                  <a:extLst>
                    <a:ext uri="{FF2B5EF4-FFF2-40B4-BE49-F238E27FC236}">
                      <a16:creationId xmlns:a16="http://schemas.microsoft.com/office/drawing/2014/main" id="{9887C0FD-B53E-FAAF-3F14-48DCDF8AC913}"/>
                    </a:ext>
                  </a:extLst>
                </p:cNvPr>
                <p:cNvSpPr/>
                <p:nvPr/>
              </p:nvSpPr>
              <p:spPr>
                <a:xfrm flipH="1">
                  <a:off x="7980481" y="3191729"/>
                  <a:ext cx="90084" cy="1656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" h="34214" extrusionOk="0">
                      <a:moveTo>
                        <a:pt x="1" y="0"/>
                      </a:moveTo>
                      <a:lnTo>
                        <a:pt x="1" y="90"/>
                      </a:lnTo>
                      <a:cubicBezTo>
                        <a:pt x="1" y="151"/>
                        <a:pt x="4" y="237"/>
                        <a:pt x="4" y="348"/>
                      </a:cubicBezTo>
                      <a:cubicBezTo>
                        <a:pt x="12" y="582"/>
                        <a:pt x="22" y="915"/>
                        <a:pt x="37" y="1346"/>
                      </a:cubicBezTo>
                      <a:cubicBezTo>
                        <a:pt x="65" y="2211"/>
                        <a:pt x="115" y="3468"/>
                        <a:pt x="184" y="5015"/>
                      </a:cubicBezTo>
                      <a:cubicBezTo>
                        <a:pt x="320" y="8112"/>
                        <a:pt x="536" y="12390"/>
                        <a:pt x="801" y="17114"/>
                      </a:cubicBezTo>
                      <a:cubicBezTo>
                        <a:pt x="1067" y="21838"/>
                        <a:pt x="1321" y="26112"/>
                        <a:pt x="1520" y="29206"/>
                      </a:cubicBezTo>
                      <a:cubicBezTo>
                        <a:pt x="1620" y="30750"/>
                        <a:pt x="1699" y="31999"/>
                        <a:pt x="1756" y="32871"/>
                      </a:cubicBezTo>
                      <a:cubicBezTo>
                        <a:pt x="1785" y="33298"/>
                        <a:pt x="1810" y="33636"/>
                        <a:pt x="1828" y="33865"/>
                      </a:cubicBezTo>
                      <a:cubicBezTo>
                        <a:pt x="1835" y="33976"/>
                        <a:pt x="1843" y="34062"/>
                        <a:pt x="1846" y="34123"/>
                      </a:cubicBezTo>
                      <a:cubicBezTo>
                        <a:pt x="1853" y="34185"/>
                        <a:pt x="1856" y="34213"/>
                        <a:pt x="1856" y="34213"/>
                      </a:cubicBezTo>
                      <a:cubicBezTo>
                        <a:pt x="1856" y="34213"/>
                        <a:pt x="1860" y="34181"/>
                        <a:pt x="1856" y="34123"/>
                      </a:cubicBezTo>
                      <a:cubicBezTo>
                        <a:pt x="1853" y="34062"/>
                        <a:pt x="1850" y="33976"/>
                        <a:pt x="1846" y="33865"/>
                      </a:cubicBezTo>
                      <a:cubicBezTo>
                        <a:pt x="1835" y="33632"/>
                        <a:pt x="1817" y="33298"/>
                        <a:pt x="1792" y="32867"/>
                      </a:cubicBezTo>
                      <a:cubicBezTo>
                        <a:pt x="1745" y="31999"/>
                        <a:pt x="1674" y="30746"/>
                        <a:pt x="1588" y="29203"/>
                      </a:cubicBezTo>
                      <a:cubicBezTo>
                        <a:pt x="1412" y="26102"/>
                        <a:pt x="1167" y="21830"/>
                        <a:pt x="898" y="17110"/>
                      </a:cubicBezTo>
                      <a:cubicBezTo>
                        <a:pt x="632" y="12383"/>
                        <a:pt x="407" y="8108"/>
                        <a:pt x="252" y="5010"/>
                      </a:cubicBezTo>
                      <a:cubicBezTo>
                        <a:pt x="177" y="3468"/>
                        <a:pt x="115" y="2215"/>
                        <a:pt x="72" y="1346"/>
                      </a:cubicBezTo>
                      <a:cubicBezTo>
                        <a:pt x="55" y="915"/>
                        <a:pt x="37" y="582"/>
                        <a:pt x="26" y="348"/>
                      </a:cubicBezTo>
                      <a:cubicBezTo>
                        <a:pt x="19" y="237"/>
                        <a:pt x="16" y="151"/>
                        <a:pt x="12" y="90"/>
                      </a:cubicBezTo>
                      <a:cubicBezTo>
                        <a:pt x="8" y="29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 w="9525" cap="flat" cmpd="sng">
                  <a:solidFill>
                    <a:srgbClr val="FFF2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631;p29">
                  <a:extLst>
                    <a:ext uri="{FF2B5EF4-FFF2-40B4-BE49-F238E27FC236}">
                      <a16:creationId xmlns:a16="http://schemas.microsoft.com/office/drawing/2014/main" id="{F5252353-FACF-6BDF-B448-536BB376BE73}"/>
                    </a:ext>
                  </a:extLst>
                </p:cNvPr>
                <p:cNvSpPr/>
                <p:nvPr/>
              </p:nvSpPr>
              <p:spPr>
                <a:xfrm flipH="1">
                  <a:off x="8159680" y="3181268"/>
                  <a:ext cx="26493" cy="182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" h="3775" extrusionOk="0">
                      <a:moveTo>
                        <a:pt x="464" y="1"/>
                      </a:moveTo>
                      <a:cubicBezTo>
                        <a:pt x="450" y="1"/>
                        <a:pt x="443" y="223"/>
                        <a:pt x="439" y="586"/>
                      </a:cubicBezTo>
                      <a:cubicBezTo>
                        <a:pt x="435" y="945"/>
                        <a:pt x="435" y="1440"/>
                        <a:pt x="443" y="1989"/>
                      </a:cubicBezTo>
                      <a:cubicBezTo>
                        <a:pt x="450" y="2262"/>
                        <a:pt x="453" y="2524"/>
                        <a:pt x="457" y="2764"/>
                      </a:cubicBezTo>
                      <a:cubicBezTo>
                        <a:pt x="464" y="3001"/>
                        <a:pt x="446" y="3210"/>
                        <a:pt x="378" y="3371"/>
                      </a:cubicBezTo>
                      <a:cubicBezTo>
                        <a:pt x="314" y="3533"/>
                        <a:pt x="213" y="3641"/>
                        <a:pt x="133" y="3694"/>
                      </a:cubicBezTo>
                      <a:cubicBezTo>
                        <a:pt x="55" y="3752"/>
                        <a:pt x="1" y="3766"/>
                        <a:pt x="4" y="3773"/>
                      </a:cubicBezTo>
                      <a:cubicBezTo>
                        <a:pt x="4" y="3774"/>
                        <a:pt x="7" y="3774"/>
                        <a:pt x="12" y="3774"/>
                      </a:cubicBezTo>
                      <a:cubicBezTo>
                        <a:pt x="30" y="3774"/>
                        <a:pt x="81" y="3766"/>
                        <a:pt x="155" y="3727"/>
                      </a:cubicBezTo>
                      <a:cubicBezTo>
                        <a:pt x="245" y="3676"/>
                        <a:pt x="363" y="3568"/>
                        <a:pt x="443" y="3400"/>
                      </a:cubicBezTo>
                      <a:cubicBezTo>
                        <a:pt x="521" y="3228"/>
                        <a:pt x="547" y="3001"/>
                        <a:pt x="547" y="2764"/>
                      </a:cubicBezTo>
                      <a:cubicBezTo>
                        <a:pt x="547" y="2524"/>
                        <a:pt x="543" y="2262"/>
                        <a:pt x="539" y="1989"/>
                      </a:cubicBezTo>
                      <a:cubicBezTo>
                        <a:pt x="532" y="1440"/>
                        <a:pt x="521" y="945"/>
                        <a:pt x="507" y="582"/>
                      </a:cubicBezTo>
                      <a:cubicBezTo>
                        <a:pt x="493" y="223"/>
                        <a:pt x="478" y="1"/>
                        <a:pt x="464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 w="9525" cap="flat" cmpd="sng">
                  <a:solidFill>
                    <a:srgbClr val="FFF2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632;p29">
                  <a:extLst>
                    <a:ext uri="{FF2B5EF4-FFF2-40B4-BE49-F238E27FC236}">
                      <a16:creationId xmlns:a16="http://schemas.microsoft.com/office/drawing/2014/main" id="{2EED9F16-2345-39D6-AF29-2BCA5BBA8247}"/>
                    </a:ext>
                  </a:extLst>
                </p:cNvPr>
                <p:cNvSpPr/>
                <p:nvPr/>
              </p:nvSpPr>
              <p:spPr>
                <a:xfrm flipH="1">
                  <a:off x="8189224" y="3198606"/>
                  <a:ext cx="25572" cy="24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509" extrusionOk="0">
                      <a:moveTo>
                        <a:pt x="217" y="61"/>
                      </a:moveTo>
                      <a:cubicBezTo>
                        <a:pt x="262" y="61"/>
                        <a:pt x="317" y="76"/>
                        <a:pt x="366" y="120"/>
                      </a:cubicBezTo>
                      <a:cubicBezTo>
                        <a:pt x="441" y="178"/>
                        <a:pt x="456" y="307"/>
                        <a:pt x="355" y="375"/>
                      </a:cubicBezTo>
                      <a:cubicBezTo>
                        <a:pt x="319" y="401"/>
                        <a:pt x="276" y="415"/>
                        <a:pt x="236" y="415"/>
                      </a:cubicBezTo>
                      <a:cubicBezTo>
                        <a:pt x="204" y="415"/>
                        <a:pt x="174" y="406"/>
                        <a:pt x="151" y="389"/>
                      </a:cubicBezTo>
                      <a:cubicBezTo>
                        <a:pt x="100" y="354"/>
                        <a:pt x="78" y="281"/>
                        <a:pt x="78" y="228"/>
                      </a:cubicBezTo>
                      <a:cubicBezTo>
                        <a:pt x="82" y="143"/>
                        <a:pt x="121" y="96"/>
                        <a:pt x="140" y="72"/>
                      </a:cubicBezTo>
                      <a:lnTo>
                        <a:pt x="140" y="72"/>
                      </a:lnTo>
                      <a:lnTo>
                        <a:pt x="147" y="74"/>
                      </a:lnTo>
                      <a:cubicBezTo>
                        <a:pt x="174" y="78"/>
                        <a:pt x="195" y="81"/>
                        <a:pt x="207" y="81"/>
                      </a:cubicBezTo>
                      <a:cubicBezTo>
                        <a:pt x="215" y="81"/>
                        <a:pt x="219" y="80"/>
                        <a:pt x="219" y="77"/>
                      </a:cubicBezTo>
                      <a:cubicBezTo>
                        <a:pt x="221" y="74"/>
                        <a:pt x="216" y="68"/>
                        <a:pt x="206" y="61"/>
                      </a:cubicBezTo>
                      <a:lnTo>
                        <a:pt x="206" y="61"/>
                      </a:lnTo>
                      <a:cubicBezTo>
                        <a:pt x="209" y="61"/>
                        <a:pt x="213" y="61"/>
                        <a:pt x="217" y="61"/>
                      </a:cubicBezTo>
                      <a:close/>
                      <a:moveTo>
                        <a:pt x="257" y="0"/>
                      </a:moveTo>
                      <a:cubicBezTo>
                        <a:pt x="209" y="0"/>
                        <a:pt x="168" y="15"/>
                        <a:pt x="143" y="34"/>
                      </a:cubicBezTo>
                      <a:lnTo>
                        <a:pt x="104" y="62"/>
                      </a:lnTo>
                      <a:lnTo>
                        <a:pt x="109" y="64"/>
                      </a:lnTo>
                      <a:lnTo>
                        <a:pt x="109" y="64"/>
                      </a:lnTo>
                      <a:cubicBezTo>
                        <a:pt x="104" y="67"/>
                        <a:pt x="99" y="70"/>
                        <a:pt x="93" y="74"/>
                      </a:cubicBezTo>
                      <a:cubicBezTo>
                        <a:pt x="61" y="99"/>
                        <a:pt x="25" y="149"/>
                        <a:pt x="10" y="221"/>
                      </a:cubicBezTo>
                      <a:cubicBezTo>
                        <a:pt x="0" y="289"/>
                        <a:pt x="14" y="393"/>
                        <a:pt x="100" y="461"/>
                      </a:cubicBezTo>
                      <a:cubicBezTo>
                        <a:pt x="139" y="494"/>
                        <a:pt x="190" y="509"/>
                        <a:pt x="243" y="509"/>
                      </a:cubicBezTo>
                      <a:cubicBezTo>
                        <a:pt x="302" y="509"/>
                        <a:pt x="364" y="490"/>
                        <a:pt x="413" y="454"/>
                      </a:cubicBezTo>
                      <a:cubicBezTo>
                        <a:pt x="481" y="407"/>
                        <a:pt x="527" y="321"/>
                        <a:pt x="520" y="238"/>
                      </a:cubicBezTo>
                      <a:cubicBezTo>
                        <a:pt x="517" y="156"/>
                        <a:pt x="466" y="95"/>
                        <a:pt x="416" y="56"/>
                      </a:cubicBezTo>
                      <a:cubicBezTo>
                        <a:pt x="363" y="15"/>
                        <a:pt x="307" y="0"/>
                        <a:pt x="257" y="0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 w="9525" cap="flat" cmpd="sng">
                  <a:solidFill>
                    <a:srgbClr val="FFF2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633;p29">
                  <a:extLst>
                    <a:ext uri="{FF2B5EF4-FFF2-40B4-BE49-F238E27FC236}">
                      <a16:creationId xmlns:a16="http://schemas.microsoft.com/office/drawing/2014/main" id="{638B810A-07FD-F12E-ED8B-CB0FE003A71A}"/>
                    </a:ext>
                  </a:extLst>
                </p:cNvPr>
                <p:cNvSpPr/>
                <p:nvPr/>
              </p:nvSpPr>
              <p:spPr>
                <a:xfrm flipH="1">
                  <a:off x="8016411" y="2913589"/>
                  <a:ext cx="669289" cy="285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9" h="5889" extrusionOk="0">
                      <a:moveTo>
                        <a:pt x="12124" y="1"/>
                      </a:moveTo>
                      <a:cubicBezTo>
                        <a:pt x="11688" y="1"/>
                        <a:pt x="11071" y="405"/>
                        <a:pt x="10828" y="632"/>
                      </a:cubicBezTo>
                      <a:cubicBezTo>
                        <a:pt x="10739" y="718"/>
                        <a:pt x="10689" y="833"/>
                        <a:pt x="10663" y="959"/>
                      </a:cubicBezTo>
                      <a:lnTo>
                        <a:pt x="4088" y="2344"/>
                      </a:lnTo>
                      <a:lnTo>
                        <a:pt x="420" y="1971"/>
                      </a:lnTo>
                      <a:cubicBezTo>
                        <a:pt x="420" y="1971"/>
                        <a:pt x="344" y="2603"/>
                        <a:pt x="161" y="3797"/>
                      </a:cubicBezTo>
                      <a:cubicBezTo>
                        <a:pt x="0" y="4851"/>
                        <a:pt x="1610" y="5888"/>
                        <a:pt x="2758" y="5888"/>
                      </a:cubicBezTo>
                      <a:cubicBezTo>
                        <a:pt x="2839" y="5888"/>
                        <a:pt x="2917" y="5883"/>
                        <a:pt x="2993" y="5873"/>
                      </a:cubicBezTo>
                      <a:cubicBezTo>
                        <a:pt x="4044" y="5725"/>
                        <a:pt x="10473" y="3898"/>
                        <a:pt x="11564" y="3586"/>
                      </a:cubicBezTo>
                      <a:cubicBezTo>
                        <a:pt x="11668" y="3554"/>
                        <a:pt x="11722" y="3539"/>
                        <a:pt x="11722" y="3539"/>
                      </a:cubicBezTo>
                      <a:lnTo>
                        <a:pt x="11722" y="3532"/>
                      </a:lnTo>
                      <a:cubicBezTo>
                        <a:pt x="12077" y="3410"/>
                        <a:pt x="12921" y="3105"/>
                        <a:pt x="13010" y="2954"/>
                      </a:cubicBezTo>
                      <a:cubicBezTo>
                        <a:pt x="13122" y="2760"/>
                        <a:pt x="13093" y="1239"/>
                        <a:pt x="13093" y="1239"/>
                      </a:cubicBezTo>
                      <a:lnTo>
                        <a:pt x="13696" y="969"/>
                      </a:lnTo>
                      <a:cubicBezTo>
                        <a:pt x="13696" y="969"/>
                        <a:pt x="13818" y="729"/>
                        <a:pt x="13682" y="553"/>
                      </a:cubicBezTo>
                      <a:cubicBezTo>
                        <a:pt x="13649" y="511"/>
                        <a:pt x="13532" y="495"/>
                        <a:pt x="13371" y="495"/>
                      </a:cubicBezTo>
                      <a:cubicBezTo>
                        <a:pt x="12860" y="495"/>
                        <a:pt x="11916" y="657"/>
                        <a:pt x="11916" y="657"/>
                      </a:cubicBezTo>
                      <a:lnTo>
                        <a:pt x="12511" y="205"/>
                      </a:lnTo>
                      <a:cubicBezTo>
                        <a:pt x="12428" y="59"/>
                        <a:pt x="12289" y="1"/>
                        <a:pt x="12124" y="1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8" name="Google Shape;634;p29">
                <a:extLst>
                  <a:ext uri="{FF2B5EF4-FFF2-40B4-BE49-F238E27FC236}">
                    <a16:creationId xmlns:a16="http://schemas.microsoft.com/office/drawing/2014/main" id="{1DCAA9A2-81E4-4C12-9AFF-629283337129}"/>
                  </a:ext>
                </a:extLst>
              </p:cNvPr>
              <p:cNvSpPr/>
              <p:nvPr/>
            </p:nvSpPr>
            <p:spPr>
              <a:xfrm rot="-5400000">
                <a:off x="8133000" y="2006075"/>
                <a:ext cx="87600" cy="27900"/>
              </a:xfrm>
              <a:prstGeom prst="rtTriangle">
                <a:avLst/>
              </a:pr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937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Untuk mengetahui website terbaik diantara keenam website yang paling populer di Sulawesi Selatan.</a:t>
            </a:r>
            <a:endParaRPr sz="1800" dirty="0"/>
          </a:p>
        </p:txBody>
      </p:sp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</a:t>
            </a:r>
            <a:r>
              <a:rPr lang="en" dirty="0"/>
              <a:t>ujuan penelitian</a:t>
            </a:r>
            <a:endParaRPr dirty="0"/>
          </a:p>
        </p:txBody>
      </p:sp>
      <p:grpSp>
        <p:nvGrpSpPr>
          <p:cNvPr id="517" name="Google Shape;517;p29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47700BF-DA11-88C0-6A83-7141C0CCDAA1}"/>
              </a:ext>
            </a:extLst>
          </p:cNvPr>
          <p:cNvGrpSpPr/>
          <p:nvPr/>
        </p:nvGrpSpPr>
        <p:grpSpPr>
          <a:xfrm rot="793923">
            <a:off x="7352176" y="1189928"/>
            <a:ext cx="1000385" cy="883233"/>
            <a:chOff x="7352176" y="1189928"/>
            <a:chExt cx="1000385" cy="883233"/>
          </a:xfrm>
        </p:grpSpPr>
        <p:grpSp>
          <p:nvGrpSpPr>
            <p:cNvPr id="533" name="Google Shape;533;p29"/>
            <p:cNvGrpSpPr/>
            <p:nvPr/>
          </p:nvGrpSpPr>
          <p:grpSpPr>
            <a:xfrm>
              <a:off x="7352176" y="1189928"/>
              <a:ext cx="1000385" cy="883233"/>
              <a:chOff x="6472501" y="1326053"/>
              <a:chExt cx="1000385" cy="883233"/>
            </a:xfrm>
          </p:grpSpPr>
          <p:sp>
            <p:nvSpPr>
              <p:cNvPr id="534" name="Google Shape;534;p29"/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avLst/>
                <a:gdLst/>
                <a:ahLst/>
                <a:cxnLst/>
                <a:rect l="l" t="t" r="r" b="b"/>
                <a:pathLst>
                  <a:path w="22535" h="19896" extrusionOk="0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9"/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avLst/>
                <a:gdLst/>
                <a:ahLst/>
                <a:cxnLst/>
                <a:rect l="l" t="t" r="r" b="b"/>
                <a:pathLst>
                  <a:path w="17172" h="15163" extrusionOk="0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9"/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avLst/>
                <a:gdLst/>
                <a:ahLst/>
                <a:cxnLst/>
                <a:rect l="l" t="t" r="r" b="b"/>
                <a:pathLst>
                  <a:path w="14089" h="12203" extrusionOk="0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" name="Google Shape;2637;p46">
              <a:extLst>
                <a:ext uri="{FF2B5EF4-FFF2-40B4-BE49-F238E27FC236}">
                  <a16:creationId xmlns:a16="http://schemas.microsoft.com/office/drawing/2014/main" id="{B94A7D7A-1094-6659-D25C-890D7C8A6350}"/>
                </a:ext>
              </a:extLst>
            </p:cNvPr>
            <p:cNvSpPr/>
            <p:nvPr/>
          </p:nvSpPr>
          <p:spPr>
            <a:xfrm>
              <a:off x="7645587" y="1470418"/>
              <a:ext cx="413562" cy="322252"/>
            </a:xfrm>
            <a:custGeom>
              <a:avLst/>
              <a:gdLst/>
              <a:ahLst/>
              <a:cxnLst/>
              <a:rect l="l" t="t" r="r" b="b"/>
              <a:pathLst>
                <a:path w="9451" h="6888" extrusionOk="0">
                  <a:moveTo>
                    <a:pt x="8304" y="0"/>
                  </a:moveTo>
                  <a:lnTo>
                    <a:pt x="3621" y="4505"/>
                  </a:lnTo>
                  <a:lnTo>
                    <a:pt x="1237" y="2383"/>
                  </a:lnTo>
                  <a:lnTo>
                    <a:pt x="1" y="3619"/>
                  </a:lnTo>
                  <a:lnTo>
                    <a:pt x="3445" y="6887"/>
                  </a:lnTo>
                  <a:lnTo>
                    <a:pt x="9451" y="1236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chemeClr val="bg1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BC343AD-C6FA-1900-BC53-72E5B822E1CD}"/>
              </a:ext>
            </a:extLst>
          </p:cNvPr>
          <p:cNvGrpSpPr/>
          <p:nvPr/>
        </p:nvGrpSpPr>
        <p:grpSpPr>
          <a:xfrm rot="20665534">
            <a:off x="6510305" y="323008"/>
            <a:ext cx="604915" cy="534075"/>
            <a:chOff x="7352176" y="1189928"/>
            <a:chExt cx="1000385" cy="883233"/>
          </a:xfrm>
        </p:grpSpPr>
        <p:grpSp>
          <p:nvGrpSpPr>
            <p:cNvPr id="140" name="Google Shape;533;p29">
              <a:extLst>
                <a:ext uri="{FF2B5EF4-FFF2-40B4-BE49-F238E27FC236}">
                  <a16:creationId xmlns:a16="http://schemas.microsoft.com/office/drawing/2014/main" id="{FB9631C2-1E14-46B8-3FF9-B693E20C5DA2}"/>
                </a:ext>
              </a:extLst>
            </p:cNvPr>
            <p:cNvGrpSpPr/>
            <p:nvPr/>
          </p:nvGrpSpPr>
          <p:grpSpPr>
            <a:xfrm>
              <a:off x="7352176" y="1189928"/>
              <a:ext cx="1000385" cy="883233"/>
              <a:chOff x="6472501" y="1326053"/>
              <a:chExt cx="1000385" cy="883233"/>
            </a:xfrm>
          </p:grpSpPr>
          <p:sp>
            <p:nvSpPr>
              <p:cNvPr id="142" name="Google Shape;534;p29">
                <a:extLst>
                  <a:ext uri="{FF2B5EF4-FFF2-40B4-BE49-F238E27FC236}">
                    <a16:creationId xmlns:a16="http://schemas.microsoft.com/office/drawing/2014/main" id="{E3460025-360A-4413-096D-23B50A08980D}"/>
                  </a:ext>
                </a:extLst>
              </p:cNvPr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avLst/>
                <a:gdLst/>
                <a:ahLst/>
                <a:cxnLst/>
                <a:rect l="l" t="t" r="r" b="b"/>
                <a:pathLst>
                  <a:path w="22535" h="19896" extrusionOk="0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535;p29">
                <a:extLst>
                  <a:ext uri="{FF2B5EF4-FFF2-40B4-BE49-F238E27FC236}">
                    <a16:creationId xmlns:a16="http://schemas.microsoft.com/office/drawing/2014/main" id="{D7E1D0D2-936D-301C-8920-DD68B2747890}"/>
                  </a:ext>
                </a:extLst>
              </p:cNvPr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avLst/>
                <a:gdLst/>
                <a:ahLst/>
                <a:cxnLst/>
                <a:rect l="l" t="t" r="r" b="b"/>
                <a:pathLst>
                  <a:path w="17172" h="15163" extrusionOk="0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536;p29">
                <a:extLst>
                  <a:ext uri="{FF2B5EF4-FFF2-40B4-BE49-F238E27FC236}">
                    <a16:creationId xmlns:a16="http://schemas.microsoft.com/office/drawing/2014/main" id="{01AE0208-6C9E-683C-9308-76946C016F79}"/>
                  </a:ext>
                </a:extLst>
              </p:cNvPr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avLst/>
                <a:gdLst/>
                <a:ahLst/>
                <a:cxnLst/>
                <a:rect l="l" t="t" r="r" b="b"/>
                <a:pathLst>
                  <a:path w="14089" h="12203" extrusionOk="0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" name="Google Shape;2637;p46">
              <a:extLst>
                <a:ext uri="{FF2B5EF4-FFF2-40B4-BE49-F238E27FC236}">
                  <a16:creationId xmlns:a16="http://schemas.microsoft.com/office/drawing/2014/main" id="{4410CCAC-B1E0-650A-FCDC-4162E36AC0E2}"/>
                </a:ext>
              </a:extLst>
            </p:cNvPr>
            <p:cNvSpPr/>
            <p:nvPr/>
          </p:nvSpPr>
          <p:spPr>
            <a:xfrm>
              <a:off x="7645587" y="1470418"/>
              <a:ext cx="413562" cy="322252"/>
            </a:xfrm>
            <a:custGeom>
              <a:avLst/>
              <a:gdLst/>
              <a:ahLst/>
              <a:cxnLst/>
              <a:rect l="l" t="t" r="r" b="b"/>
              <a:pathLst>
                <a:path w="9451" h="6888" extrusionOk="0">
                  <a:moveTo>
                    <a:pt x="8304" y="0"/>
                  </a:moveTo>
                  <a:lnTo>
                    <a:pt x="3621" y="4505"/>
                  </a:lnTo>
                  <a:lnTo>
                    <a:pt x="1237" y="2383"/>
                  </a:lnTo>
                  <a:lnTo>
                    <a:pt x="1" y="3619"/>
                  </a:lnTo>
                  <a:lnTo>
                    <a:pt x="3445" y="6887"/>
                  </a:lnTo>
                  <a:lnTo>
                    <a:pt x="9451" y="1236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chemeClr val="bg1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5D987A5-C736-0AB6-2312-00DBD659B4B8}"/>
              </a:ext>
            </a:extLst>
          </p:cNvPr>
          <p:cNvGrpSpPr/>
          <p:nvPr/>
        </p:nvGrpSpPr>
        <p:grpSpPr>
          <a:xfrm rot="1068411">
            <a:off x="640598" y="2691128"/>
            <a:ext cx="604915" cy="534075"/>
            <a:chOff x="7352176" y="1189928"/>
            <a:chExt cx="1000385" cy="883233"/>
          </a:xfrm>
        </p:grpSpPr>
        <p:grpSp>
          <p:nvGrpSpPr>
            <p:cNvPr id="146" name="Google Shape;533;p29">
              <a:extLst>
                <a:ext uri="{FF2B5EF4-FFF2-40B4-BE49-F238E27FC236}">
                  <a16:creationId xmlns:a16="http://schemas.microsoft.com/office/drawing/2014/main" id="{F747640E-CE89-4B07-9F66-39B785676080}"/>
                </a:ext>
              </a:extLst>
            </p:cNvPr>
            <p:cNvGrpSpPr/>
            <p:nvPr/>
          </p:nvGrpSpPr>
          <p:grpSpPr>
            <a:xfrm>
              <a:off x="7352176" y="1189928"/>
              <a:ext cx="1000385" cy="883233"/>
              <a:chOff x="6472501" y="1326053"/>
              <a:chExt cx="1000385" cy="883233"/>
            </a:xfrm>
          </p:grpSpPr>
          <p:sp>
            <p:nvSpPr>
              <p:cNvPr id="148" name="Google Shape;534;p29">
                <a:extLst>
                  <a:ext uri="{FF2B5EF4-FFF2-40B4-BE49-F238E27FC236}">
                    <a16:creationId xmlns:a16="http://schemas.microsoft.com/office/drawing/2014/main" id="{60DF414D-8B6D-FB7F-D6FF-A6CC6A57D76E}"/>
                  </a:ext>
                </a:extLst>
              </p:cNvPr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avLst/>
                <a:gdLst/>
                <a:ahLst/>
                <a:cxnLst/>
                <a:rect l="l" t="t" r="r" b="b"/>
                <a:pathLst>
                  <a:path w="22535" h="19896" extrusionOk="0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535;p29">
                <a:extLst>
                  <a:ext uri="{FF2B5EF4-FFF2-40B4-BE49-F238E27FC236}">
                    <a16:creationId xmlns:a16="http://schemas.microsoft.com/office/drawing/2014/main" id="{A9771B6C-A9B4-874E-B6AB-A43D014E774B}"/>
                  </a:ext>
                </a:extLst>
              </p:cNvPr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avLst/>
                <a:gdLst/>
                <a:ahLst/>
                <a:cxnLst/>
                <a:rect l="l" t="t" r="r" b="b"/>
                <a:pathLst>
                  <a:path w="17172" h="15163" extrusionOk="0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536;p29">
                <a:extLst>
                  <a:ext uri="{FF2B5EF4-FFF2-40B4-BE49-F238E27FC236}">
                    <a16:creationId xmlns:a16="http://schemas.microsoft.com/office/drawing/2014/main" id="{69531468-1407-AD53-0029-BD4445BCD10C}"/>
                  </a:ext>
                </a:extLst>
              </p:cNvPr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avLst/>
                <a:gdLst/>
                <a:ahLst/>
                <a:cxnLst/>
                <a:rect l="l" t="t" r="r" b="b"/>
                <a:pathLst>
                  <a:path w="14089" h="12203" extrusionOk="0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" name="Google Shape;2637;p46">
              <a:extLst>
                <a:ext uri="{FF2B5EF4-FFF2-40B4-BE49-F238E27FC236}">
                  <a16:creationId xmlns:a16="http://schemas.microsoft.com/office/drawing/2014/main" id="{600E4B84-0DF0-2364-EF66-C2197042A289}"/>
                </a:ext>
              </a:extLst>
            </p:cNvPr>
            <p:cNvSpPr/>
            <p:nvPr/>
          </p:nvSpPr>
          <p:spPr>
            <a:xfrm>
              <a:off x="7645587" y="1470418"/>
              <a:ext cx="413562" cy="322252"/>
            </a:xfrm>
            <a:custGeom>
              <a:avLst/>
              <a:gdLst/>
              <a:ahLst/>
              <a:cxnLst/>
              <a:rect l="l" t="t" r="r" b="b"/>
              <a:pathLst>
                <a:path w="9451" h="6888" extrusionOk="0">
                  <a:moveTo>
                    <a:pt x="8304" y="0"/>
                  </a:moveTo>
                  <a:lnTo>
                    <a:pt x="3621" y="4505"/>
                  </a:lnTo>
                  <a:lnTo>
                    <a:pt x="1237" y="2383"/>
                  </a:lnTo>
                  <a:lnTo>
                    <a:pt x="1" y="3619"/>
                  </a:lnTo>
                  <a:lnTo>
                    <a:pt x="3445" y="6887"/>
                  </a:lnTo>
                  <a:lnTo>
                    <a:pt x="9451" y="1236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chemeClr val="bg1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4D77948-7D2E-4114-37E1-65D39B81BDC7}"/>
              </a:ext>
            </a:extLst>
          </p:cNvPr>
          <p:cNvGrpSpPr/>
          <p:nvPr/>
        </p:nvGrpSpPr>
        <p:grpSpPr>
          <a:xfrm rot="20828656">
            <a:off x="1415713" y="3942987"/>
            <a:ext cx="468002" cy="413196"/>
            <a:chOff x="7352176" y="1189928"/>
            <a:chExt cx="1000385" cy="883233"/>
          </a:xfrm>
        </p:grpSpPr>
        <p:grpSp>
          <p:nvGrpSpPr>
            <p:cNvPr id="152" name="Google Shape;533;p29">
              <a:extLst>
                <a:ext uri="{FF2B5EF4-FFF2-40B4-BE49-F238E27FC236}">
                  <a16:creationId xmlns:a16="http://schemas.microsoft.com/office/drawing/2014/main" id="{AA2BA29D-4932-24BA-23FE-ABDE49F434FB}"/>
                </a:ext>
              </a:extLst>
            </p:cNvPr>
            <p:cNvGrpSpPr/>
            <p:nvPr/>
          </p:nvGrpSpPr>
          <p:grpSpPr>
            <a:xfrm>
              <a:off x="7352176" y="1189928"/>
              <a:ext cx="1000385" cy="883233"/>
              <a:chOff x="6472501" y="1326053"/>
              <a:chExt cx="1000385" cy="883233"/>
            </a:xfrm>
          </p:grpSpPr>
          <p:sp>
            <p:nvSpPr>
              <p:cNvPr id="154" name="Google Shape;534;p29">
                <a:extLst>
                  <a:ext uri="{FF2B5EF4-FFF2-40B4-BE49-F238E27FC236}">
                    <a16:creationId xmlns:a16="http://schemas.microsoft.com/office/drawing/2014/main" id="{BC66C216-4B19-34CD-4BC4-5D11B790ED9E}"/>
                  </a:ext>
                </a:extLst>
              </p:cNvPr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avLst/>
                <a:gdLst/>
                <a:ahLst/>
                <a:cxnLst/>
                <a:rect l="l" t="t" r="r" b="b"/>
                <a:pathLst>
                  <a:path w="22535" h="19896" extrusionOk="0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535;p29">
                <a:extLst>
                  <a:ext uri="{FF2B5EF4-FFF2-40B4-BE49-F238E27FC236}">
                    <a16:creationId xmlns:a16="http://schemas.microsoft.com/office/drawing/2014/main" id="{B7090E08-E402-9160-F8E5-226942A29797}"/>
                  </a:ext>
                </a:extLst>
              </p:cNvPr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avLst/>
                <a:gdLst/>
                <a:ahLst/>
                <a:cxnLst/>
                <a:rect l="l" t="t" r="r" b="b"/>
                <a:pathLst>
                  <a:path w="17172" h="15163" extrusionOk="0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536;p29">
                <a:extLst>
                  <a:ext uri="{FF2B5EF4-FFF2-40B4-BE49-F238E27FC236}">
                    <a16:creationId xmlns:a16="http://schemas.microsoft.com/office/drawing/2014/main" id="{DC7B501D-06D2-3664-8088-8A0C4540D34B}"/>
                  </a:ext>
                </a:extLst>
              </p:cNvPr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avLst/>
                <a:gdLst/>
                <a:ahLst/>
                <a:cxnLst/>
                <a:rect l="l" t="t" r="r" b="b"/>
                <a:pathLst>
                  <a:path w="14089" h="12203" extrusionOk="0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" name="Google Shape;2637;p46">
              <a:extLst>
                <a:ext uri="{FF2B5EF4-FFF2-40B4-BE49-F238E27FC236}">
                  <a16:creationId xmlns:a16="http://schemas.microsoft.com/office/drawing/2014/main" id="{14D12926-0997-F556-B6F6-CFF83918D2CC}"/>
                </a:ext>
              </a:extLst>
            </p:cNvPr>
            <p:cNvSpPr/>
            <p:nvPr/>
          </p:nvSpPr>
          <p:spPr>
            <a:xfrm>
              <a:off x="7645587" y="1470418"/>
              <a:ext cx="413562" cy="322252"/>
            </a:xfrm>
            <a:custGeom>
              <a:avLst/>
              <a:gdLst/>
              <a:ahLst/>
              <a:cxnLst/>
              <a:rect l="l" t="t" r="r" b="b"/>
              <a:pathLst>
                <a:path w="9451" h="6888" extrusionOk="0">
                  <a:moveTo>
                    <a:pt x="8304" y="0"/>
                  </a:moveTo>
                  <a:lnTo>
                    <a:pt x="3621" y="4505"/>
                  </a:lnTo>
                  <a:lnTo>
                    <a:pt x="1237" y="2383"/>
                  </a:lnTo>
                  <a:lnTo>
                    <a:pt x="1" y="3619"/>
                  </a:lnTo>
                  <a:lnTo>
                    <a:pt x="3445" y="6887"/>
                  </a:lnTo>
                  <a:lnTo>
                    <a:pt x="9451" y="1236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chemeClr val="bg1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752FA04-EE3C-BDF8-F14A-1FB1EB250EF3}"/>
              </a:ext>
            </a:extLst>
          </p:cNvPr>
          <p:cNvGrpSpPr/>
          <p:nvPr/>
        </p:nvGrpSpPr>
        <p:grpSpPr>
          <a:xfrm rot="234546">
            <a:off x="1678260" y="3144952"/>
            <a:ext cx="393500" cy="347419"/>
            <a:chOff x="7352176" y="1189928"/>
            <a:chExt cx="1000385" cy="883233"/>
          </a:xfrm>
        </p:grpSpPr>
        <p:grpSp>
          <p:nvGrpSpPr>
            <p:cNvPr id="158" name="Google Shape;533;p29">
              <a:extLst>
                <a:ext uri="{FF2B5EF4-FFF2-40B4-BE49-F238E27FC236}">
                  <a16:creationId xmlns:a16="http://schemas.microsoft.com/office/drawing/2014/main" id="{C924A909-E2AB-00BD-20D9-3DA06C5C8519}"/>
                </a:ext>
              </a:extLst>
            </p:cNvPr>
            <p:cNvGrpSpPr/>
            <p:nvPr/>
          </p:nvGrpSpPr>
          <p:grpSpPr>
            <a:xfrm>
              <a:off x="7352176" y="1189928"/>
              <a:ext cx="1000385" cy="883233"/>
              <a:chOff x="6472501" y="1326053"/>
              <a:chExt cx="1000385" cy="883233"/>
            </a:xfrm>
          </p:grpSpPr>
          <p:sp>
            <p:nvSpPr>
              <p:cNvPr id="160" name="Google Shape;534;p29">
                <a:extLst>
                  <a:ext uri="{FF2B5EF4-FFF2-40B4-BE49-F238E27FC236}">
                    <a16:creationId xmlns:a16="http://schemas.microsoft.com/office/drawing/2014/main" id="{C3C30673-AC5C-E386-8752-2C30621AEFBE}"/>
                  </a:ext>
                </a:extLst>
              </p:cNvPr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avLst/>
                <a:gdLst/>
                <a:ahLst/>
                <a:cxnLst/>
                <a:rect l="l" t="t" r="r" b="b"/>
                <a:pathLst>
                  <a:path w="22535" h="19896" extrusionOk="0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535;p29">
                <a:extLst>
                  <a:ext uri="{FF2B5EF4-FFF2-40B4-BE49-F238E27FC236}">
                    <a16:creationId xmlns:a16="http://schemas.microsoft.com/office/drawing/2014/main" id="{AFF37E2D-E007-F12B-0F15-37B1C92DEB14}"/>
                  </a:ext>
                </a:extLst>
              </p:cNvPr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avLst/>
                <a:gdLst/>
                <a:ahLst/>
                <a:cxnLst/>
                <a:rect l="l" t="t" r="r" b="b"/>
                <a:pathLst>
                  <a:path w="17172" h="15163" extrusionOk="0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536;p29">
                <a:extLst>
                  <a:ext uri="{FF2B5EF4-FFF2-40B4-BE49-F238E27FC236}">
                    <a16:creationId xmlns:a16="http://schemas.microsoft.com/office/drawing/2014/main" id="{EEEAFDCB-84A6-6E94-723D-F6ECC36952DD}"/>
                  </a:ext>
                </a:extLst>
              </p:cNvPr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avLst/>
                <a:gdLst/>
                <a:ahLst/>
                <a:cxnLst/>
                <a:rect l="l" t="t" r="r" b="b"/>
                <a:pathLst>
                  <a:path w="14089" h="12203" extrusionOk="0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" name="Google Shape;2637;p46">
              <a:extLst>
                <a:ext uri="{FF2B5EF4-FFF2-40B4-BE49-F238E27FC236}">
                  <a16:creationId xmlns:a16="http://schemas.microsoft.com/office/drawing/2014/main" id="{5375E986-F6C8-345A-475E-CD5FE6AB103A}"/>
                </a:ext>
              </a:extLst>
            </p:cNvPr>
            <p:cNvSpPr/>
            <p:nvPr/>
          </p:nvSpPr>
          <p:spPr>
            <a:xfrm>
              <a:off x="7645587" y="1470418"/>
              <a:ext cx="413562" cy="322252"/>
            </a:xfrm>
            <a:custGeom>
              <a:avLst/>
              <a:gdLst/>
              <a:ahLst/>
              <a:cxnLst/>
              <a:rect l="l" t="t" r="r" b="b"/>
              <a:pathLst>
                <a:path w="9451" h="6888" extrusionOk="0">
                  <a:moveTo>
                    <a:pt x="8304" y="0"/>
                  </a:moveTo>
                  <a:lnTo>
                    <a:pt x="3621" y="4505"/>
                  </a:lnTo>
                  <a:lnTo>
                    <a:pt x="1237" y="2383"/>
                  </a:lnTo>
                  <a:lnTo>
                    <a:pt x="1" y="3619"/>
                  </a:lnTo>
                  <a:lnTo>
                    <a:pt x="3445" y="6887"/>
                  </a:lnTo>
                  <a:lnTo>
                    <a:pt x="9451" y="1236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chemeClr val="bg1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63114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37115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37115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 txBox="1">
            <a:spLocks noGrp="1"/>
          </p:cNvSpPr>
          <p:nvPr>
            <p:ph type="ctrTitle"/>
          </p:nvPr>
        </p:nvSpPr>
        <p:spPr>
          <a:xfrm>
            <a:off x="3782799" y="1657625"/>
            <a:ext cx="3136126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</a:t>
            </a:r>
            <a:br>
              <a:rPr lang="en" dirty="0"/>
            </a:br>
            <a:r>
              <a:rPr lang="en" dirty="0"/>
              <a:t>rancangan aplikasi</a:t>
            </a:r>
            <a:endParaRPr dirty="0"/>
          </a:p>
        </p:txBody>
      </p:sp>
      <p:sp>
        <p:nvSpPr>
          <p:cNvPr id="433" name="Google Shape;433;p28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</a:t>
            </a:r>
            <a:br>
              <a:rPr lang="en" dirty="0"/>
            </a:br>
            <a:r>
              <a:rPr lang="en" dirty="0"/>
              <a:t>analisis data</a:t>
            </a:r>
            <a:endParaRPr dirty="0"/>
          </a:p>
        </p:txBody>
      </p:sp>
      <p:sp>
        <p:nvSpPr>
          <p:cNvPr id="435" name="Google Shape;435;p28"/>
          <p:cNvSpPr txBox="1">
            <a:spLocks noGrp="1"/>
          </p:cNvSpPr>
          <p:nvPr>
            <p:ph type="ctrTitle" idx="3"/>
          </p:nvPr>
        </p:nvSpPr>
        <p:spPr>
          <a:xfrm>
            <a:off x="6364524" y="1657625"/>
            <a:ext cx="2613937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br>
              <a:rPr lang="en" dirty="0"/>
            </a:br>
            <a:r>
              <a:rPr lang="en" dirty="0"/>
              <a:t>Pengumpulan data</a:t>
            </a:r>
            <a:endParaRPr dirty="0"/>
          </a:p>
        </p:txBody>
      </p:sp>
      <p:sp>
        <p:nvSpPr>
          <p:cNvPr id="437" name="Google Shape;437;p28"/>
          <p:cNvSpPr txBox="1">
            <a:spLocks noGrp="1"/>
          </p:cNvSpPr>
          <p:nvPr>
            <p:ph type="ctrTitle" idx="4"/>
          </p:nvPr>
        </p:nvSpPr>
        <p:spPr>
          <a:xfrm>
            <a:off x="6364525" y="3482450"/>
            <a:ext cx="216462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</a:t>
            </a:r>
            <a:br>
              <a:rPr lang="en" dirty="0"/>
            </a:br>
            <a:r>
              <a:rPr lang="en" dirty="0"/>
              <a:t>hasil penelitian</a:t>
            </a:r>
            <a:endParaRPr dirty="0"/>
          </a:p>
        </p:txBody>
      </p:sp>
      <p:grpSp>
        <p:nvGrpSpPr>
          <p:cNvPr id="439" name="Google Shape;439;p28"/>
          <p:cNvGrpSpPr/>
          <p:nvPr/>
        </p:nvGrpSpPr>
        <p:grpSpPr>
          <a:xfrm>
            <a:off x="0" y="982900"/>
            <a:ext cx="4600713" cy="3725949"/>
            <a:chOff x="0" y="982900"/>
            <a:chExt cx="4600713" cy="3725949"/>
          </a:xfrm>
        </p:grpSpPr>
        <p:grpSp>
          <p:nvGrpSpPr>
            <p:cNvPr id="440" name="Google Shape;440;p28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8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44" name="Google Shape;444;p28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28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451305" y="1715300"/>
            <a:ext cx="2750446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</a:t>
            </a:r>
            <a:br>
              <a:rPr lang="en" dirty="0"/>
            </a:br>
            <a:r>
              <a:rPr lang="id-ID" dirty="0"/>
              <a:t>D</a:t>
            </a:r>
            <a:r>
              <a:rPr lang="en" dirty="0"/>
              <a:t>emo aplikasi</a:t>
            </a:r>
            <a:endParaRPr dirty="0"/>
          </a:p>
        </p:txBody>
      </p: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682;p31">
            <a:extLst>
              <a:ext uri="{FF2B5EF4-FFF2-40B4-BE49-F238E27FC236}">
                <a16:creationId xmlns:a16="http://schemas.microsoft.com/office/drawing/2014/main" id="{659D1F5C-0257-A1A2-6145-3BE3659FD3AF}"/>
              </a:ext>
            </a:extLst>
          </p:cNvPr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109" name="Google Shape;683;p31">
              <a:extLst>
                <a:ext uri="{FF2B5EF4-FFF2-40B4-BE49-F238E27FC236}">
                  <a16:creationId xmlns:a16="http://schemas.microsoft.com/office/drawing/2014/main" id="{4C6A7907-C28B-B30F-02CC-D69984C45ACD}"/>
                </a:ext>
              </a:extLst>
            </p:cNvPr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84;p31">
              <a:extLst>
                <a:ext uri="{FF2B5EF4-FFF2-40B4-BE49-F238E27FC236}">
                  <a16:creationId xmlns:a16="http://schemas.microsoft.com/office/drawing/2014/main" id="{EEE6F3A3-D747-39A5-E8D6-91E5956489DB}"/>
                </a:ext>
              </a:extLst>
            </p:cNvPr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85;p31">
              <a:extLst>
                <a:ext uri="{FF2B5EF4-FFF2-40B4-BE49-F238E27FC236}">
                  <a16:creationId xmlns:a16="http://schemas.microsoft.com/office/drawing/2014/main" id="{EE171457-90CD-4F9A-2839-8A1305443F4E}"/>
                </a:ext>
              </a:extLst>
            </p:cNvPr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86;p31">
              <a:extLst>
                <a:ext uri="{FF2B5EF4-FFF2-40B4-BE49-F238E27FC236}">
                  <a16:creationId xmlns:a16="http://schemas.microsoft.com/office/drawing/2014/main" id="{DF8371D9-D4BA-940C-E4C2-2C73594C46B9}"/>
                </a:ext>
              </a:extLst>
            </p:cNvPr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87;p31">
              <a:extLst>
                <a:ext uri="{FF2B5EF4-FFF2-40B4-BE49-F238E27FC236}">
                  <a16:creationId xmlns:a16="http://schemas.microsoft.com/office/drawing/2014/main" id="{5DBBCD12-4D1A-D4B6-8F2B-5F637290F066}"/>
                </a:ext>
              </a:extLst>
            </p:cNvPr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700;p31">
            <a:extLst>
              <a:ext uri="{FF2B5EF4-FFF2-40B4-BE49-F238E27FC236}">
                <a16:creationId xmlns:a16="http://schemas.microsoft.com/office/drawing/2014/main" id="{98F07F67-CA38-8279-3408-8D0413A61F9F}"/>
              </a:ext>
            </a:extLst>
          </p:cNvPr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115" name="Google Shape;701;p31">
              <a:extLst>
                <a:ext uri="{FF2B5EF4-FFF2-40B4-BE49-F238E27FC236}">
                  <a16:creationId xmlns:a16="http://schemas.microsoft.com/office/drawing/2014/main" id="{EE9BA81A-245A-7630-6D76-800E0BFD6FD5}"/>
                </a:ext>
              </a:extLst>
            </p:cNvPr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02;p31">
              <a:extLst>
                <a:ext uri="{FF2B5EF4-FFF2-40B4-BE49-F238E27FC236}">
                  <a16:creationId xmlns:a16="http://schemas.microsoft.com/office/drawing/2014/main" id="{410A8CEC-E1AA-9C95-0517-FF3FB171B09E}"/>
                </a:ext>
              </a:extLst>
            </p:cNvPr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03;p31">
              <a:extLst>
                <a:ext uri="{FF2B5EF4-FFF2-40B4-BE49-F238E27FC236}">
                  <a16:creationId xmlns:a16="http://schemas.microsoft.com/office/drawing/2014/main" id="{FEFDF54A-2DE0-6876-7551-0618436C3380}"/>
                </a:ext>
              </a:extLst>
            </p:cNvPr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B40C9B6-1326-516C-1E4B-C5CF5177FC5C}"/>
              </a:ext>
            </a:extLst>
          </p:cNvPr>
          <p:cNvGrpSpPr/>
          <p:nvPr/>
        </p:nvGrpSpPr>
        <p:grpSpPr>
          <a:xfrm>
            <a:off x="4730920" y="1094550"/>
            <a:ext cx="4094416" cy="3150557"/>
            <a:chOff x="5153584" y="1524262"/>
            <a:chExt cx="2899306" cy="2230948"/>
          </a:xfrm>
        </p:grpSpPr>
        <p:sp>
          <p:nvSpPr>
            <p:cNvPr id="100" name="Google Shape;2502;p45">
              <a:extLst>
                <a:ext uri="{FF2B5EF4-FFF2-40B4-BE49-F238E27FC236}">
                  <a16:creationId xmlns:a16="http://schemas.microsoft.com/office/drawing/2014/main" id="{1B31F98D-A692-164E-D7A7-FBFE8B5F2B36}"/>
                </a:ext>
              </a:extLst>
            </p:cNvPr>
            <p:cNvSpPr/>
            <p:nvPr/>
          </p:nvSpPr>
          <p:spPr>
            <a:xfrm>
              <a:off x="5153584" y="1524262"/>
              <a:ext cx="2801100" cy="1777500"/>
            </a:xfrm>
            <a:prstGeom prst="roundRect">
              <a:avLst>
                <a:gd name="adj" fmla="val 5444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oogle Shape;2503;p45">
              <a:extLst>
                <a:ext uri="{FF2B5EF4-FFF2-40B4-BE49-F238E27FC236}">
                  <a16:creationId xmlns:a16="http://schemas.microsoft.com/office/drawing/2014/main" id="{BB22D5E1-99FD-CE17-DCCC-041306871251}"/>
                </a:ext>
              </a:extLst>
            </p:cNvPr>
            <p:cNvGrpSpPr/>
            <p:nvPr/>
          </p:nvGrpSpPr>
          <p:grpSpPr>
            <a:xfrm>
              <a:off x="5251915" y="1621909"/>
              <a:ext cx="2800975" cy="2133301"/>
              <a:chOff x="3578510" y="1419647"/>
              <a:chExt cx="4021500" cy="3062887"/>
            </a:xfrm>
          </p:grpSpPr>
          <p:sp>
            <p:nvSpPr>
              <p:cNvPr id="102" name="Google Shape;2504;p45">
                <a:extLst>
                  <a:ext uri="{FF2B5EF4-FFF2-40B4-BE49-F238E27FC236}">
                    <a16:creationId xmlns:a16="http://schemas.microsoft.com/office/drawing/2014/main" id="{0FF1EB0C-6029-B976-FDA3-9F528109F839}"/>
                  </a:ext>
                </a:extLst>
              </p:cNvPr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505;p45">
                <a:extLst>
                  <a:ext uri="{FF2B5EF4-FFF2-40B4-BE49-F238E27FC236}">
                    <a16:creationId xmlns:a16="http://schemas.microsoft.com/office/drawing/2014/main" id="{F3C4230D-9B19-84FF-104F-E91F19FA8B16}"/>
                  </a:ext>
                </a:extLst>
              </p:cNvPr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" name="Google Shape;2506;p45">
                <a:extLst>
                  <a:ext uri="{FF2B5EF4-FFF2-40B4-BE49-F238E27FC236}">
                    <a16:creationId xmlns:a16="http://schemas.microsoft.com/office/drawing/2014/main" id="{8DDEB754-77A3-F7CB-0CBE-65364BAC81BF}"/>
                  </a:ext>
                </a:extLst>
              </p:cNvPr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" name="Google Shape;2507;p45">
                <a:extLst>
                  <a:ext uri="{FF2B5EF4-FFF2-40B4-BE49-F238E27FC236}">
                    <a16:creationId xmlns:a16="http://schemas.microsoft.com/office/drawing/2014/main" id="{8540AD46-FB63-6CBC-0CC8-B563F743C88E}"/>
                  </a:ext>
                </a:extLst>
              </p:cNvPr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A7B3499-0267-FC80-F54E-7F0FFF3938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67"/>
          <a:stretch/>
        </p:blipFill>
        <p:spPr>
          <a:xfrm>
            <a:off x="5008147" y="1462656"/>
            <a:ext cx="3682145" cy="20459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597679" y="1715300"/>
            <a:ext cx="2604071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</a:t>
            </a:r>
            <a:br>
              <a:rPr lang="en" dirty="0"/>
            </a:br>
            <a:r>
              <a:rPr lang="id-ID" dirty="0"/>
              <a:t>A</a:t>
            </a:r>
            <a:r>
              <a:rPr lang="en" dirty="0"/>
              <a:t>nalisis data </a:t>
            </a:r>
            <a:endParaRPr dirty="0"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482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402328" y="1708469"/>
            <a:ext cx="299855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</a:t>
            </a:r>
            <a:br>
              <a:rPr lang="en" dirty="0"/>
            </a:b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penelitian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7BBEB0-A05B-BC64-E441-94F77A8B88C4}"/>
              </a:ext>
            </a:extLst>
          </p:cNvPr>
          <p:cNvGrpSpPr/>
          <p:nvPr/>
        </p:nvGrpSpPr>
        <p:grpSpPr>
          <a:xfrm>
            <a:off x="4310742" y="1364343"/>
            <a:ext cx="4794926" cy="2938034"/>
            <a:chOff x="3503875" y="957875"/>
            <a:chExt cx="5958719" cy="3750970"/>
          </a:xfrm>
        </p:grpSpPr>
        <p:sp>
          <p:nvSpPr>
            <p:cNvPr id="102" name="Google Shape;140;p26">
              <a:extLst>
                <a:ext uri="{FF2B5EF4-FFF2-40B4-BE49-F238E27FC236}">
                  <a16:creationId xmlns:a16="http://schemas.microsoft.com/office/drawing/2014/main" id="{C004462F-5529-F73F-4D0D-36ECB4DCF47D}"/>
                </a:ext>
              </a:extLst>
            </p:cNvPr>
            <p:cNvSpPr/>
            <p:nvPr/>
          </p:nvSpPr>
          <p:spPr>
            <a:xfrm>
              <a:off x="5057925" y="1382750"/>
              <a:ext cx="3029400" cy="2370300"/>
            </a:xfrm>
            <a:prstGeom prst="roundRect">
              <a:avLst>
                <a:gd name="adj" fmla="val 1472"/>
              </a:avLst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41;p26">
              <a:extLst>
                <a:ext uri="{FF2B5EF4-FFF2-40B4-BE49-F238E27FC236}">
                  <a16:creationId xmlns:a16="http://schemas.microsoft.com/office/drawing/2014/main" id="{B8950B54-781C-76CB-4695-E7F732F717F6}"/>
                </a:ext>
              </a:extLst>
            </p:cNvPr>
            <p:cNvGrpSpPr/>
            <p:nvPr/>
          </p:nvGrpSpPr>
          <p:grpSpPr>
            <a:xfrm>
              <a:off x="4969574" y="1120650"/>
              <a:ext cx="3029365" cy="2547136"/>
              <a:chOff x="4741999" y="986350"/>
              <a:chExt cx="3029365" cy="2547136"/>
            </a:xfrm>
          </p:grpSpPr>
          <p:sp>
            <p:nvSpPr>
              <p:cNvPr id="104" name="Google Shape;142;p26">
                <a:extLst>
                  <a:ext uri="{FF2B5EF4-FFF2-40B4-BE49-F238E27FC236}">
                    <a16:creationId xmlns:a16="http://schemas.microsoft.com/office/drawing/2014/main" id="{5B40D4E2-806F-A990-4831-25240F0FED31}"/>
                  </a:ext>
                </a:extLst>
              </p:cNvPr>
              <p:cNvSpPr/>
              <p:nvPr/>
            </p:nvSpPr>
            <p:spPr>
              <a:xfrm>
                <a:off x="4742978" y="1175558"/>
                <a:ext cx="3028387" cy="2357928"/>
              </a:xfrm>
              <a:custGeom>
                <a:avLst/>
                <a:gdLst/>
                <a:ahLst/>
                <a:cxnLst/>
                <a:rect l="l" t="t" r="r" b="b"/>
                <a:pathLst>
                  <a:path w="69027" h="53745" extrusionOk="0">
                    <a:moveTo>
                      <a:pt x="1" y="1"/>
                    </a:moveTo>
                    <a:lnTo>
                      <a:pt x="1" y="62"/>
                    </a:lnTo>
                    <a:cubicBezTo>
                      <a:pt x="1" y="19391"/>
                      <a:pt x="5" y="37676"/>
                      <a:pt x="5" y="53688"/>
                    </a:cubicBezTo>
                    <a:lnTo>
                      <a:pt x="5" y="53744"/>
                    </a:lnTo>
                    <a:lnTo>
                      <a:pt x="57" y="53744"/>
                    </a:lnTo>
                    <a:cubicBezTo>
                      <a:pt x="40966" y="53710"/>
                      <a:pt x="68520" y="53692"/>
                      <a:pt x="68978" y="53692"/>
                    </a:cubicBezTo>
                    <a:cubicBezTo>
                      <a:pt x="68520" y="53688"/>
                      <a:pt x="40990" y="53671"/>
                      <a:pt x="110" y="53639"/>
                    </a:cubicBezTo>
                    <a:lnTo>
                      <a:pt x="110" y="53639"/>
                    </a:lnTo>
                    <a:cubicBezTo>
                      <a:pt x="114" y="37655"/>
                      <a:pt x="114" y="19407"/>
                      <a:pt x="118" y="118"/>
                    </a:cubicBezTo>
                    <a:lnTo>
                      <a:pt x="118" y="118"/>
                    </a:lnTo>
                    <a:cubicBezTo>
                      <a:pt x="25637" y="114"/>
                      <a:pt x="49338" y="110"/>
                      <a:pt x="68928" y="110"/>
                    </a:cubicBezTo>
                    <a:lnTo>
                      <a:pt x="68930" y="110"/>
                    </a:lnTo>
                    <a:cubicBezTo>
                      <a:pt x="68961" y="32457"/>
                      <a:pt x="68978" y="53290"/>
                      <a:pt x="68978" y="53692"/>
                    </a:cubicBezTo>
                    <a:cubicBezTo>
                      <a:pt x="68978" y="53290"/>
                      <a:pt x="69000" y="32436"/>
                      <a:pt x="69026" y="62"/>
                    </a:cubicBezTo>
                    <a:lnTo>
                      <a:pt x="69026" y="14"/>
                    </a:lnTo>
                    <a:lnTo>
                      <a:pt x="68978" y="14"/>
                    </a:lnTo>
                    <a:cubicBezTo>
                      <a:pt x="49365" y="9"/>
                      <a:pt x="25627" y="5"/>
                      <a:pt x="6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43;p26">
                <a:extLst>
                  <a:ext uri="{FF2B5EF4-FFF2-40B4-BE49-F238E27FC236}">
                    <a16:creationId xmlns:a16="http://schemas.microsoft.com/office/drawing/2014/main" id="{C67439B4-F1B5-C0AA-3758-C4EE533208B6}"/>
                  </a:ext>
                </a:extLst>
              </p:cNvPr>
              <p:cNvSpPr/>
              <p:nvPr/>
            </p:nvSpPr>
            <p:spPr>
              <a:xfrm>
                <a:off x="5574260" y="2190926"/>
                <a:ext cx="5265" cy="11426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044" extrusionOk="0">
                    <a:moveTo>
                      <a:pt x="63" y="1"/>
                    </a:moveTo>
                    <a:cubicBezTo>
                      <a:pt x="27" y="1"/>
                      <a:pt x="1" y="5831"/>
                      <a:pt x="1" y="13024"/>
                    </a:cubicBezTo>
                    <a:cubicBezTo>
                      <a:pt x="1" y="20213"/>
                      <a:pt x="27" y="26043"/>
                      <a:pt x="63" y="26043"/>
                    </a:cubicBezTo>
                    <a:cubicBezTo>
                      <a:pt x="93" y="26043"/>
                      <a:pt x="119" y="20213"/>
                      <a:pt x="119" y="13024"/>
                    </a:cubicBezTo>
                    <a:cubicBezTo>
                      <a:pt x="119" y="5831"/>
                      <a:pt x="93" y="1"/>
                      <a:pt x="6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44;p26">
                <a:extLst>
                  <a:ext uri="{FF2B5EF4-FFF2-40B4-BE49-F238E27FC236}">
                    <a16:creationId xmlns:a16="http://schemas.microsoft.com/office/drawing/2014/main" id="{5F5C7AF9-94A2-D100-37B6-1ED7FB7716BC}"/>
                  </a:ext>
                </a:extLst>
              </p:cNvPr>
              <p:cNvSpPr/>
              <p:nvPr/>
            </p:nvSpPr>
            <p:spPr>
              <a:xfrm>
                <a:off x="6886640" y="2190926"/>
                <a:ext cx="5001" cy="114261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044" extrusionOk="0">
                    <a:moveTo>
                      <a:pt x="57" y="1"/>
                    </a:moveTo>
                    <a:cubicBezTo>
                      <a:pt x="27" y="1"/>
                      <a:pt x="1" y="5831"/>
                      <a:pt x="1" y="13024"/>
                    </a:cubicBezTo>
                    <a:cubicBezTo>
                      <a:pt x="1" y="20213"/>
                      <a:pt x="27" y="26043"/>
                      <a:pt x="57" y="26043"/>
                    </a:cubicBezTo>
                    <a:cubicBezTo>
                      <a:pt x="88" y="26043"/>
                      <a:pt x="114" y="20213"/>
                      <a:pt x="114" y="13024"/>
                    </a:cubicBezTo>
                    <a:cubicBezTo>
                      <a:pt x="114" y="5831"/>
                      <a:pt x="88" y="1"/>
                      <a:pt x="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45;p26">
                <a:extLst>
                  <a:ext uri="{FF2B5EF4-FFF2-40B4-BE49-F238E27FC236}">
                    <a16:creationId xmlns:a16="http://schemas.microsoft.com/office/drawing/2014/main" id="{45E26D7F-2BFD-C86A-F6FB-EF4AE47B9017}"/>
                  </a:ext>
                </a:extLst>
              </p:cNvPr>
              <p:cNvSpPr/>
              <p:nvPr/>
            </p:nvSpPr>
            <p:spPr>
              <a:xfrm>
                <a:off x="6022366" y="1872856"/>
                <a:ext cx="5177" cy="1460691"/>
              </a:xfrm>
              <a:custGeom>
                <a:avLst/>
                <a:gdLst/>
                <a:ahLst/>
                <a:cxnLst/>
                <a:rect l="l" t="t" r="r" b="b"/>
                <a:pathLst>
                  <a:path w="118" h="33294" extrusionOk="0">
                    <a:moveTo>
                      <a:pt x="57" y="1"/>
                    </a:moveTo>
                    <a:cubicBezTo>
                      <a:pt x="27" y="1"/>
                      <a:pt x="0" y="7452"/>
                      <a:pt x="0" y="16647"/>
                    </a:cubicBezTo>
                    <a:cubicBezTo>
                      <a:pt x="0" y="25841"/>
                      <a:pt x="27" y="33293"/>
                      <a:pt x="57" y="33293"/>
                    </a:cubicBezTo>
                    <a:cubicBezTo>
                      <a:pt x="92" y="33293"/>
                      <a:pt x="118" y="25841"/>
                      <a:pt x="118" y="16647"/>
                    </a:cubicBezTo>
                    <a:cubicBezTo>
                      <a:pt x="118" y="7452"/>
                      <a:pt x="92" y="1"/>
                      <a:pt x="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46;p26">
                <a:extLst>
                  <a:ext uri="{FF2B5EF4-FFF2-40B4-BE49-F238E27FC236}">
                    <a16:creationId xmlns:a16="http://schemas.microsoft.com/office/drawing/2014/main" id="{D32B2DA5-78DD-678D-8512-8E9D9768505C}"/>
                  </a:ext>
                </a:extLst>
              </p:cNvPr>
              <p:cNvSpPr/>
              <p:nvPr/>
            </p:nvSpPr>
            <p:spPr>
              <a:xfrm>
                <a:off x="7401651" y="1872856"/>
                <a:ext cx="5177" cy="1460691"/>
              </a:xfrm>
              <a:custGeom>
                <a:avLst/>
                <a:gdLst/>
                <a:ahLst/>
                <a:cxnLst/>
                <a:rect l="l" t="t" r="r" b="b"/>
                <a:pathLst>
                  <a:path w="118" h="33294" extrusionOk="0">
                    <a:moveTo>
                      <a:pt x="57" y="1"/>
                    </a:moveTo>
                    <a:cubicBezTo>
                      <a:pt x="26" y="1"/>
                      <a:pt x="0" y="7452"/>
                      <a:pt x="0" y="16647"/>
                    </a:cubicBezTo>
                    <a:cubicBezTo>
                      <a:pt x="0" y="25841"/>
                      <a:pt x="26" y="33293"/>
                      <a:pt x="57" y="33293"/>
                    </a:cubicBezTo>
                    <a:cubicBezTo>
                      <a:pt x="91" y="33293"/>
                      <a:pt x="118" y="25841"/>
                      <a:pt x="118" y="16647"/>
                    </a:cubicBezTo>
                    <a:cubicBezTo>
                      <a:pt x="118" y="7452"/>
                      <a:pt x="91" y="1"/>
                      <a:pt x="5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47;p26">
                <a:extLst>
                  <a:ext uri="{FF2B5EF4-FFF2-40B4-BE49-F238E27FC236}">
                    <a16:creationId xmlns:a16="http://schemas.microsoft.com/office/drawing/2014/main" id="{5C9FA47B-5E53-C4D5-97A1-90D822B1B319}"/>
                  </a:ext>
                </a:extLst>
              </p:cNvPr>
              <p:cNvSpPr/>
              <p:nvPr/>
            </p:nvSpPr>
            <p:spPr>
              <a:xfrm>
                <a:off x="6415194" y="1647223"/>
                <a:ext cx="5221" cy="1686327"/>
              </a:xfrm>
              <a:custGeom>
                <a:avLst/>
                <a:gdLst/>
                <a:ahLst/>
                <a:cxnLst/>
                <a:rect l="l" t="t" r="r" b="b"/>
                <a:pathLst>
                  <a:path w="119" h="38437" extrusionOk="0">
                    <a:moveTo>
                      <a:pt x="57" y="0"/>
                    </a:moveTo>
                    <a:cubicBezTo>
                      <a:pt x="27" y="0"/>
                      <a:pt x="0" y="8601"/>
                      <a:pt x="0" y="19216"/>
                    </a:cubicBezTo>
                    <a:cubicBezTo>
                      <a:pt x="0" y="29830"/>
                      <a:pt x="27" y="38436"/>
                      <a:pt x="57" y="38436"/>
                    </a:cubicBezTo>
                    <a:cubicBezTo>
                      <a:pt x="93" y="38436"/>
                      <a:pt x="119" y="29830"/>
                      <a:pt x="119" y="19216"/>
                    </a:cubicBezTo>
                    <a:cubicBezTo>
                      <a:pt x="119" y="8601"/>
                      <a:pt x="93" y="0"/>
                      <a:pt x="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48;p26">
                <a:extLst>
                  <a:ext uri="{FF2B5EF4-FFF2-40B4-BE49-F238E27FC236}">
                    <a16:creationId xmlns:a16="http://schemas.microsoft.com/office/drawing/2014/main" id="{CA6347F2-2027-45F2-8A27-3C5F7FFEE75E}"/>
                  </a:ext>
                </a:extLst>
              </p:cNvPr>
              <p:cNvSpPr/>
              <p:nvPr/>
            </p:nvSpPr>
            <p:spPr>
              <a:xfrm>
                <a:off x="6406946" y="1636475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0"/>
                    </a:moveTo>
                    <a:cubicBezTo>
                      <a:pt x="110" y="0"/>
                      <a:pt x="1" y="110"/>
                      <a:pt x="1" y="245"/>
                    </a:cubicBezTo>
                    <a:cubicBezTo>
                      <a:pt x="1" y="377"/>
                      <a:pt x="110" y="486"/>
                      <a:pt x="245" y="486"/>
                    </a:cubicBezTo>
                    <a:cubicBezTo>
                      <a:pt x="381" y="486"/>
                      <a:pt x="490" y="377"/>
                      <a:pt x="490" y="245"/>
                    </a:cubicBezTo>
                    <a:cubicBezTo>
                      <a:pt x="490" y="110"/>
                      <a:pt x="381" y="0"/>
                      <a:pt x="24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49;p26">
                <a:extLst>
                  <a:ext uri="{FF2B5EF4-FFF2-40B4-BE49-F238E27FC236}">
                    <a16:creationId xmlns:a16="http://schemas.microsoft.com/office/drawing/2014/main" id="{46CCD7C6-A805-AC02-2451-487A4F353DF4}"/>
                  </a:ext>
                </a:extLst>
              </p:cNvPr>
              <p:cNvSpPr/>
              <p:nvPr/>
            </p:nvSpPr>
            <p:spPr>
              <a:xfrm>
                <a:off x="4916447" y="2115949"/>
                <a:ext cx="2589355" cy="652691"/>
              </a:xfrm>
              <a:custGeom>
                <a:avLst/>
                <a:gdLst/>
                <a:ahLst/>
                <a:cxnLst/>
                <a:rect l="l" t="t" r="r" b="b"/>
                <a:pathLst>
                  <a:path w="59020" h="14877" extrusionOk="0">
                    <a:moveTo>
                      <a:pt x="33314" y="1"/>
                    </a:moveTo>
                    <a:cubicBezTo>
                      <a:pt x="32852" y="1"/>
                      <a:pt x="32390" y="48"/>
                      <a:pt x="31929" y="142"/>
                    </a:cubicBezTo>
                    <a:cubicBezTo>
                      <a:pt x="31261" y="285"/>
                      <a:pt x="30614" y="535"/>
                      <a:pt x="30011" y="870"/>
                    </a:cubicBezTo>
                    <a:cubicBezTo>
                      <a:pt x="28805" y="1557"/>
                      <a:pt x="27847" y="2558"/>
                      <a:pt x="27061" y="3619"/>
                    </a:cubicBezTo>
                    <a:cubicBezTo>
                      <a:pt x="26266" y="4682"/>
                      <a:pt x="25628" y="5818"/>
                      <a:pt x="25007" y="6927"/>
                    </a:cubicBezTo>
                    <a:cubicBezTo>
                      <a:pt x="24400" y="8042"/>
                      <a:pt x="23766" y="9104"/>
                      <a:pt x="23067" y="10096"/>
                    </a:cubicBezTo>
                    <a:cubicBezTo>
                      <a:pt x="22363" y="11084"/>
                      <a:pt x="21607" y="12006"/>
                      <a:pt x="20741" y="12766"/>
                    </a:cubicBezTo>
                    <a:cubicBezTo>
                      <a:pt x="19881" y="13518"/>
                      <a:pt x="18915" y="14130"/>
                      <a:pt x="17867" y="14392"/>
                    </a:cubicBezTo>
                    <a:cubicBezTo>
                      <a:pt x="17609" y="14475"/>
                      <a:pt x="17342" y="14505"/>
                      <a:pt x="17084" y="14545"/>
                    </a:cubicBezTo>
                    <a:cubicBezTo>
                      <a:pt x="16953" y="14571"/>
                      <a:pt x="16818" y="14563"/>
                      <a:pt x="16687" y="14567"/>
                    </a:cubicBezTo>
                    <a:cubicBezTo>
                      <a:pt x="16581" y="14571"/>
                      <a:pt x="16475" y="14577"/>
                      <a:pt x="16371" y="14577"/>
                    </a:cubicBezTo>
                    <a:cubicBezTo>
                      <a:pt x="16346" y="14577"/>
                      <a:pt x="16322" y="14576"/>
                      <a:pt x="16298" y="14576"/>
                    </a:cubicBezTo>
                    <a:cubicBezTo>
                      <a:pt x="15773" y="14554"/>
                      <a:pt x="15267" y="14453"/>
                      <a:pt x="14781" y="14305"/>
                    </a:cubicBezTo>
                    <a:cubicBezTo>
                      <a:pt x="13811" y="13995"/>
                      <a:pt x="12950" y="13483"/>
                      <a:pt x="12155" y="12950"/>
                    </a:cubicBezTo>
                    <a:cubicBezTo>
                      <a:pt x="11364" y="12417"/>
                      <a:pt x="10630" y="11853"/>
                      <a:pt x="9908" y="11342"/>
                    </a:cubicBezTo>
                    <a:cubicBezTo>
                      <a:pt x="9188" y="10830"/>
                      <a:pt x="8466" y="10368"/>
                      <a:pt x="7723" y="10048"/>
                    </a:cubicBezTo>
                    <a:cubicBezTo>
                      <a:pt x="6989" y="9725"/>
                      <a:pt x="6247" y="9523"/>
                      <a:pt x="5533" y="9458"/>
                    </a:cubicBezTo>
                    <a:cubicBezTo>
                      <a:pt x="5331" y="9439"/>
                      <a:pt x="5131" y="9430"/>
                      <a:pt x="4936" y="9430"/>
                    </a:cubicBezTo>
                    <a:cubicBezTo>
                      <a:pt x="4448" y="9430"/>
                      <a:pt x="3985" y="9489"/>
                      <a:pt x="3567" y="9611"/>
                    </a:cubicBezTo>
                    <a:cubicBezTo>
                      <a:pt x="3419" y="9642"/>
                      <a:pt x="3284" y="9712"/>
                      <a:pt x="3143" y="9755"/>
                    </a:cubicBezTo>
                    <a:cubicBezTo>
                      <a:pt x="3008" y="9812"/>
                      <a:pt x="2868" y="9847"/>
                      <a:pt x="2750" y="9922"/>
                    </a:cubicBezTo>
                    <a:cubicBezTo>
                      <a:pt x="2510" y="10057"/>
                      <a:pt x="2261" y="10158"/>
                      <a:pt x="2068" y="10319"/>
                    </a:cubicBezTo>
                    <a:cubicBezTo>
                      <a:pt x="1644" y="10590"/>
                      <a:pt x="1334" y="10909"/>
                      <a:pt x="1055" y="11167"/>
                    </a:cubicBezTo>
                    <a:cubicBezTo>
                      <a:pt x="932" y="11316"/>
                      <a:pt x="814" y="11447"/>
                      <a:pt x="709" y="11569"/>
                    </a:cubicBezTo>
                    <a:cubicBezTo>
                      <a:pt x="609" y="11695"/>
                      <a:pt x="508" y="11800"/>
                      <a:pt x="438" y="11915"/>
                    </a:cubicBezTo>
                    <a:cubicBezTo>
                      <a:pt x="294" y="12129"/>
                      <a:pt x="184" y="12290"/>
                      <a:pt x="111" y="12403"/>
                    </a:cubicBezTo>
                    <a:cubicBezTo>
                      <a:pt x="36" y="12518"/>
                      <a:pt x="1" y="12574"/>
                      <a:pt x="6" y="12579"/>
                    </a:cubicBezTo>
                    <a:cubicBezTo>
                      <a:pt x="6" y="12579"/>
                      <a:pt x="6" y="12579"/>
                      <a:pt x="7" y="12579"/>
                    </a:cubicBezTo>
                    <a:cubicBezTo>
                      <a:pt x="14" y="12579"/>
                      <a:pt x="61" y="12526"/>
                      <a:pt x="137" y="12425"/>
                    </a:cubicBezTo>
                    <a:cubicBezTo>
                      <a:pt x="220" y="12316"/>
                      <a:pt x="337" y="12159"/>
                      <a:pt x="495" y="11958"/>
                    </a:cubicBezTo>
                    <a:cubicBezTo>
                      <a:pt x="569" y="11849"/>
                      <a:pt x="670" y="11744"/>
                      <a:pt x="779" y="11626"/>
                    </a:cubicBezTo>
                    <a:cubicBezTo>
                      <a:pt x="884" y="11508"/>
                      <a:pt x="1002" y="11381"/>
                      <a:pt x="1128" y="11241"/>
                    </a:cubicBezTo>
                    <a:cubicBezTo>
                      <a:pt x="1413" y="10992"/>
                      <a:pt x="1723" y="10691"/>
                      <a:pt x="2143" y="10433"/>
                    </a:cubicBezTo>
                    <a:cubicBezTo>
                      <a:pt x="2334" y="10280"/>
                      <a:pt x="2580" y="10188"/>
                      <a:pt x="2816" y="10057"/>
                    </a:cubicBezTo>
                    <a:cubicBezTo>
                      <a:pt x="2929" y="9991"/>
                      <a:pt x="3069" y="9961"/>
                      <a:pt x="3200" y="9908"/>
                    </a:cubicBezTo>
                    <a:cubicBezTo>
                      <a:pt x="3336" y="9864"/>
                      <a:pt x="3462" y="9799"/>
                      <a:pt x="3611" y="9773"/>
                    </a:cubicBezTo>
                    <a:cubicBezTo>
                      <a:pt x="3999" y="9668"/>
                      <a:pt x="4425" y="9617"/>
                      <a:pt x="4875" y="9617"/>
                    </a:cubicBezTo>
                    <a:cubicBezTo>
                      <a:pt x="5085" y="9617"/>
                      <a:pt x="5299" y="9628"/>
                      <a:pt x="5517" y="9650"/>
                    </a:cubicBezTo>
                    <a:cubicBezTo>
                      <a:pt x="6198" y="9725"/>
                      <a:pt x="6919" y="9930"/>
                      <a:pt x="7636" y="10253"/>
                    </a:cubicBezTo>
                    <a:cubicBezTo>
                      <a:pt x="8353" y="10572"/>
                      <a:pt x="9052" y="11027"/>
                      <a:pt x="9764" y="11542"/>
                    </a:cubicBezTo>
                    <a:cubicBezTo>
                      <a:pt x="10477" y="12058"/>
                      <a:pt x="11207" y="12627"/>
                      <a:pt x="12006" y="13177"/>
                    </a:cubicBezTo>
                    <a:cubicBezTo>
                      <a:pt x="12806" y="13719"/>
                      <a:pt x="13684" y="14253"/>
                      <a:pt x="14694" y="14580"/>
                    </a:cubicBezTo>
                    <a:cubicBezTo>
                      <a:pt x="15200" y="14737"/>
                      <a:pt x="15733" y="14851"/>
                      <a:pt x="16284" y="14872"/>
                    </a:cubicBezTo>
                    <a:cubicBezTo>
                      <a:pt x="16326" y="14875"/>
                      <a:pt x="16369" y="14876"/>
                      <a:pt x="16412" y="14876"/>
                    </a:cubicBezTo>
                    <a:cubicBezTo>
                      <a:pt x="16507" y="14876"/>
                      <a:pt x="16603" y="14871"/>
                      <a:pt x="16699" y="14868"/>
                    </a:cubicBezTo>
                    <a:cubicBezTo>
                      <a:pt x="16835" y="14864"/>
                      <a:pt x="16975" y="14872"/>
                      <a:pt x="17115" y="14846"/>
                    </a:cubicBezTo>
                    <a:cubicBezTo>
                      <a:pt x="17390" y="14807"/>
                      <a:pt x="17674" y="14777"/>
                      <a:pt x="17945" y="14689"/>
                    </a:cubicBezTo>
                    <a:cubicBezTo>
                      <a:pt x="18500" y="14563"/>
                      <a:pt x="19025" y="14318"/>
                      <a:pt x="19531" y="14039"/>
                    </a:cubicBezTo>
                    <a:cubicBezTo>
                      <a:pt x="19781" y="13885"/>
                      <a:pt x="20033" y="13741"/>
                      <a:pt x="20265" y="13557"/>
                    </a:cubicBezTo>
                    <a:cubicBezTo>
                      <a:pt x="20505" y="13391"/>
                      <a:pt x="20729" y="13200"/>
                      <a:pt x="20956" y="13007"/>
                    </a:cubicBezTo>
                    <a:cubicBezTo>
                      <a:pt x="21852" y="12229"/>
                      <a:pt x="22625" y="11290"/>
                      <a:pt x="23343" y="10293"/>
                    </a:cubicBezTo>
                    <a:cubicBezTo>
                      <a:pt x="24051" y="9287"/>
                      <a:pt x="24697" y="8208"/>
                      <a:pt x="25309" y="7094"/>
                    </a:cubicBezTo>
                    <a:cubicBezTo>
                      <a:pt x="25929" y="5989"/>
                      <a:pt x="26562" y="4865"/>
                      <a:pt x="27341" y="3825"/>
                    </a:cubicBezTo>
                    <a:cubicBezTo>
                      <a:pt x="28109" y="2790"/>
                      <a:pt x="29041" y="1828"/>
                      <a:pt x="30186" y="1177"/>
                    </a:cubicBezTo>
                    <a:cubicBezTo>
                      <a:pt x="30754" y="854"/>
                      <a:pt x="31370" y="622"/>
                      <a:pt x="32004" y="487"/>
                    </a:cubicBezTo>
                    <a:cubicBezTo>
                      <a:pt x="32439" y="396"/>
                      <a:pt x="32886" y="349"/>
                      <a:pt x="33328" y="349"/>
                    </a:cubicBezTo>
                    <a:cubicBezTo>
                      <a:pt x="33526" y="349"/>
                      <a:pt x="33723" y="358"/>
                      <a:pt x="33918" y="377"/>
                    </a:cubicBezTo>
                    <a:cubicBezTo>
                      <a:pt x="34551" y="438"/>
                      <a:pt x="35163" y="622"/>
                      <a:pt x="35719" y="906"/>
                    </a:cubicBezTo>
                    <a:cubicBezTo>
                      <a:pt x="36278" y="1185"/>
                      <a:pt x="36780" y="1566"/>
                      <a:pt x="37234" y="1990"/>
                    </a:cubicBezTo>
                    <a:cubicBezTo>
                      <a:pt x="38139" y="2851"/>
                      <a:pt x="38847" y="3873"/>
                      <a:pt x="39495" y="4900"/>
                    </a:cubicBezTo>
                    <a:cubicBezTo>
                      <a:pt x="40136" y="5931"/>
                      <a:pt x="40713" y="6980"/>
                      <a:pt x="41334" y="7976"/>
                    </a:cubicBezTo>
                    <a:cubicBezTo>
                      <a:pt x="41972" y="8956"/>
                      <a:pt x="42527" y="9934"/>
                      <a:pt x="43065" y="10905"/>
                    </a:cubicBezTo>
                    <a:cubicBezTo>
                      <a:pt x="43331" y="11385"/>
                      <a:pt x="43611" y="11862"/>
                      <a:pt x="43921" y="12312"/>
                    </a:cubicBezTo>
                    <a:cubicBezTo>
                      <a:pt x="44231" y="12762"/>
                      <a:pt x="44608" y="13168"/>
                      <a:pt x="45044" y="13483"/>
                    </a:cubicBezTo>
                    <a:cubicBezTo>
                      <a:pt x="45481" y="13797"/>
                      <a:pt x="45984" y="14007"/>
                      <a:pt x="46482" y="14117"/>
                    </a:cubicBezTo>
                    <a:cubicBezTo>
                      <a:pt x="46984" y="14243"/>
                      <a:pt x="47482" y="14279"/>
                      <a:pt x="47972" y="14301"/>
                    </a:cubicBezTo>
                    <a:cubicBezTo>
                      <a:pt x="48081" y="14306"/>
                      <a:pt x="48190" y="14309"/>
                      <a:pt x="48298" y="14309"/>
                    </a:cubicBezTo>
                    <a:cubicBezTo>
                      <a:pt x="49159" y="14309"/>
                      <a:pt x="49997" y="14144"/>
                      <a:pt x="50734" y="13837"/>
                    </a:cubicBezTo>
                    <a:cubicBezTo>
                      <a:pt x="51153" y="13666"/>
                      <a:pt x="51534" y="13444"/>
                      <a:pt x="51888" y="13208"/>
                    </a:cubicBezTo>
                    <a:cubicBezTo>
                      <a:pt x="52233" y="12958"/>
                      <a:pt x="52561" y="12696"/>
                      <a:pt x="52845" y="12417"/>
                    </a:cubicBezTo>
                    <a:cubicBezTo>
                      <a:pt x="53430" y="11857"/>
                      <a:pt x="53898" y="11263"/>
                      <a:pt x="54322" y="10703"/>
                    </a:cubicBezTo>
                    <a:cubicBezTo>
                      <a:pt x="55157" y="9572"/>
                      <a:pt x="55825" y="8567"/>
                      <a:pt x="56494" y="7845"/>
                    </a:cubicBezTo>
                    <a:cubicBezTo>
                      <a:pt x="57150" y="7120"/>
                      <a:pt x="57801" y="6697"/>
                      <a:pt x="58273" y="6495"/>
                    </a:cubicBezTo>
                    <a:cubicBezTo>
                      <a:pt x="58509" y="6399"/>
                      <a:pt x="58697" y="6334"/>
                      <a:pt x="58828" y="6308"/>
                    </a:cubicBezTo>
                    <a:cubicBezTo>
                      <a:pt x="58955" y="6272"/>
                      <a:pt x="59020" y="6251"/>
                      <a:pt x="59020" y="6242"/>
                    </a:cubicBezTo>
                    <a:cubicBezTo>
                      <a:pt x="59019" y="6241"/>
                      <a:pt x="59017" y="6241"/>
                      <a:pt x="59013" y="6241"/>
                    </a:cubicBezTo>
                    <a:cubicBezTo>
                      <a:pt x="58993" y="6241"/>
                      <a:pt x="58929" y="6250"/>
                      <a:pt x="58819" y="6272"/>
                    </a:cubicBezTo>
                    <a:cubicBezTo>
                      <a:pt x="58683" y="6290"/>
                      <a:pt x="58491" y="6342"/>
                      <a:pt x="58247" y="6429"/>
                    </a:cubicBezTo>
                    <a:cubicBezTo>
                      <a:pt x="57757" y="6613"/>
                      <a:pt x="57075" y="7028"/>
                      <a:pt x="56393" y="7754"/>
                    </a:cubicBezTo>
                    <a:cubicBezTo>
                      <a:pt x="55699" y="8470"/>
                      <a:pt x="55012" y="9476"/>
                      <a:pt x="54165" y="10586"/>
                    </a:cubicBezTo>
                    <a:cubicBezTo>
                      <a:pt x="53737" y="11136"/>
                      <a:pt x="53269" y="11718"/>
                      <a:pt x="52692" y="12256"/>
                    </a:cubicBezTo>
                    <a:cubicBezTo>
                      <a:pt x="52408" y="12526"/>
                      <a:pt x="52089" y="12775"/>
                      <a:pt x="51752" y="13011"/>
                    </a:cubicBezTo>
                    <a:cubicBezTo>
                      <a:pt x="51407" y="13238"/>
                      <a:pt x="51040" y="13448"/>
                      <a:pt x="50638" y="13610"/>
                    </a:cubicBezTo>
                    <a:cubicBezTo>
                      <a:pt x="49935" y="13890"/>
                      <a:pt x="49147" y="14042"/>
                      <a:pt x="48323" y="14042"/>
                    </a:cubicBezTo>
                    <a:cubicBezTo>
                      <a:pt x="48210" y="14042"/>
                      <a:pt x="48095" y="14039"/>
                      <a:pt x="47981" y="14033"/>
                    </a:cubicBezTo>
                    <a:cubicBezTo>
                      <a:pt x="47509" y="14007"/>
                      <a:pt x="47024" y="13968"/>
                      <a:pt x="46552" y="13841"/>
                    </a:cubicBezTo>
                    <a:cubicBezTo>
                      <a:pt x="46076" y="13737"/>
                      <a:pt x="45617" y="13540"/>
                      <a:pt x="45215" y="13247"/>
                    </a:cubicBezTo>
                    <a:cubicBezTo>
                      <a:pt x="44393" y="12666"/>
                      <a:pt x="43868" y="11709"/>
                      <a:pt x="43331" y="10752"/>
                    </a:cubicBezTo>
                    <a:cubicBezTo>
                      <a:pt x="42807" y="9786"/>
                      <a:pt x="42238" y="8785"/>
                      <a:pt x="41609" y="7802"/>
                    </a:cubicBezTo>
                    <a:cubicBezTo>
                      <a:pt x="40998" y="6818"/>
                      <a:pt x="40425" y="5765"/>
                      <a:pt x="39778" y="4725"/>
                    </a:cubicBezTo>
                    <a:cubicBezTo>
                      <a:pt x="39127" y="3686"/>
                      <a:pt x="38410" y="2637"/>
                      <a:pt x="37470" y="1741"/>
                    </a:cubicBezTo>
                    <a:cubicBezTo>
                      <a:pt x="36998" y="1299"/>
                      <a:pt x="36470" y="897"/>
                      <a:pt x="35876" y="596"/>
                    </a:cubicBezTo>
                    <a:cubicBezTo>
                      <a:pt x="35281" y="294"/>
                      <a:pt x="34630" y="93"/>
                      <a:pt x="33953" y="31"/>
                    </a:cubicBezTo>
                    <a:cubicBezTo>
                      <a:pt x="33740" y="11"/>
                      <a:pt x="33527" y="1"/>
                      <a:pt x="3331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0;p26">
                <a:extLst>
                  <a:ext uri="{FF2B5EF4-FFF2-40B4-BE49-F238E27FC236}">
                    <a16:creationId xmlns:a16="http://schemas.microsoft.com/office/drawing/2014/main" id="{6390AD61-E843-D007-B658-A03F7B0F5BA9}"/>
                  </a:ext>
                </a:extLst>
              </p:cNvPr>
              <p:cNvSpPr/>
              <p:nvPr/>
            </p:nvSpPr>
            <p:spPr>
              <a:xfrm>
                <a:off x="5106104" y="1442255"/>
                <a:ext cx="527304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12019" h="670" extrusionOk="0">
                    <a:moveTo>
                      <a:pt x="0" y="1"/>
                    </a:moveTo>
                    <a:lnTo>
                      <a:pt x="0" y="669"/>
                    </a:lnTo>
                    <a:lnTo>
                      <a:pt x="12019" y="669"/>
                    </a:lnTo>
                    <a:lnTo>
                      <a:pt x="1201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;p26">
                <a:extLst>
                  <a:ext uri="{FF2B5EF4-FFF2-40B4-BE49-F238E27FC236}">
                    <a16:creationId xmlns:a16="http://schemas.microsoft.com/office/drawing/2014/main" id="{5F63A290-EBCB-D01E-372B-4DAB9E49BA07}"/>
                  </a:ext>
                </a:extLst>
              </p:cNvPr>
              <p:cNvSpPr/>
              <p:nvPr/>
            </p:nvSpPr>
            <p:spPr>
              <a:xfrm>
                <a:off x="5106104" y="1510870"/>
                <a:ext cx="260603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670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5940" y="670"/>
                    </a:lnTo>
                    <a:lnTo>
                      <a:pt x="594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2;p26">
                <a:extLst>
                  <a:ext uri="{FF2B5EF4-FFF2-40B4-BE49-F238E27FC236}">
                    <a16:creationId xmlns:a16="http://schemas.microsoft.com/office/drawing/2014/main" id="{47776A15-A5DB-F6BC-00AE-3F50195DD513}"/>
                  </a:ext>
                </a:extLst>
              </p:cNvPr>
              <p:cNvSpPr/>
              <p:nvPr/>
            </p:nvSpPr>
            <p:spPr>
              <a:xfrm>
                <a:off x="4741999" y="986350"/>
                <a:ext cx="3028454" cy="191920"/>
              </a:xfrm>
              <a:custGeom>
                <a:avLst/>
                <a:gdLst/>
                <a:ahLst/>
                <a:cxnLst/>
                <a:rect l="l" t="t" r="r" b="b"/>
                <a:pathLst>
                  <a:path w="69001" h="4375" extrusionOk="0">
                    <a:moveTo>
                      <a:pt x="79" y="0"/>
                    </a:moveTo>
                    <a:cubicBezTo>
                      <a:pt x="35" y="0"/>
                      <a:pt x="1" y="36"/>
                      <a:pt x="1" y="79"/>
                    </a:cubicBezTo>
                    <a:lnTo>
                      <a:pt x="1" y="4375"/>
                    </a:lnTo>
                    <a:lnTo>
                      <a:pt x="69000" y="4375"/>
                    </a:lnTo>
                    <a:lnTo>
                      <a:pt x="69000" y="79"/>
                    </a:lnTo>
                    <a:cubicBezTo>
                      <a:pt x="69000" y="36"/>
                      <a:pt x="68966" y="0"/>
                      <a:pt x="6892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3;p26">
                <a:extLst>
                  <a:ext uri="{FF2B5EF4-FFF2-40B4-BE49-F238E27FC236}">
                    <a16:creationId xmlns:a16="http://schemas.microsoft.com/office/drawing/2014/main" id="{6DD04D1A-CC8D-CFA2-021A-A08ACFE37B61}"/>
                  </a:ext>
                </a:extLst>
              </p:cNvPr>
              <p:cNvSpPr/>
              <p:nvPr/>
            </p:nvSpPr>
            <p:spPr>
              <a:xfrm>
                <a:off x="4857439" y="1065308"/>
                <a:ext cx="41460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1" extrusionOk="0">
                    <a:moveTo>
                      <a:pt x="472" y="1"/>
                    </a:moveTo>
                    <a:cubicBezTo>
                      <a:pt x="214" y="1"/>
                      <a:pt x="0" y="211"/>
                      <a:pt x="0" y="473"/>
                    </a:cubicBezTo>
                    <a:cubicBezTo>
                      <a:pt x="0" y="731"/>
                      <a:pt x="214" y="941"/>
                      <a:pt x="472" y="941"/>
                    </a:cubicBezTo>
                    <a:cubicBezTo>
                      <a:pt x="734" y="941"/>
                      <a:pt x="944" y="731"/>
                      <a:pt x="944" y="473"/>
                    </a:cubicBezTo>
                    <a:cubicBezTo>
                      <a:pt x="944" y="211"/>
                      <a:pt x="734" y="1"/>
                      <a:pt x="472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4;p26">
                <a:extLst>
                  <a:ext uri="{FF2B5EF4-FFF2-40B4-BE49-F238E27FC236}">
                    <a16:creationId xmlns:a16="http://schemas.microsoft.com/office/drawing/2014/main" id="{F3856BA1-7C9A-7301-7D7B-7AB83C679EED}"/>
                  </a:ext>
                </a:extLst>
              </p:cNvPr>
              <p:cNvSpPr/>
              <p:nvPr/>
            </p:nvSpPr>
            <p:spPr>
              <a:xfrm>
                <a:off x="4947727" y="1065308"/>
                <a:ext cx="41240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0" h="941" extrusionOk="0">
                    <a:moveTo>
                      <a:pt x="468" y="1"/>
                    </a:moveTo>
                    <a:cubicBezTo>
                      <a:pt x="211" y="1"/>
                      <a:pt x="1" y="211"/>
                      <a:pt x="1" y="473"/>
                    </a:cubicBezTo>
                    <a:cubicBezTo>
                      <a:pt x="1" y="731"/>
                      <a:pt x="211" y="941"/>
                      <a:pt x="468" y="941"/>
                    </a:cubicBezTo>
                    <a:cubicBezTo>
                      <a:pt x="730" y="941"/>
                      <a:pt x="940" y="731"/>
                      <a:pt x="940" y="473"/>
                    </a:cubicBezTo>
                    <a:cubicBezTo>
                      <a:pt x="940" y="211"/>
                      <a:pt x="730" y="1"/>
                      <a:pt x="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5;p26">
                <a:extLst>
                  <a:ext uri="{FF2B5EF4-FFF2-40B4-BE49-F238E27FC236}">
                    <a16:creationId xmlns:a16="http://schemas.microsoft.com/office/drawing/2014/main" id="{FF0FD705-98E4-23A2-5087-0641B06B9BED}"/>
                  </a:ext>
                </a:extLst>
              </p:cNvPr>
              <p:cNvSpPr/>
              <p:nvPr/>
            </p:nvSpPr>
            <p:spPr>
              <a:xfrm>
                <a:off x="5037840" y="1065308"/>
                <a:ext cx="41284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941" extrusionOk="0">
                    <a:moveTo>
                      <a:pt x="468" y="1"/>
                    </a:moveTo>
                    <a:cubicBezTo>
                      <a:pt x="210" y="1"/>
                      <a:pt x="1" y="211"/>
                      <a:pt x="1" y="473"/>
                    </a:cubicBezTo>
                    <a:cubicBezTo>
                      <a:pt x="1" y="731"/>
                      <a:pt x="210" y="941"/>
                      <a:pt x="468" y="941"/>
                    </a:cubicBezTo>
                    <a:cubicBezTo>
                      <a:pt x="731" y="941"/>
                      <a:pt x="940" y="731"/>
                      <a:pt x="940" y="473"/>
                    </a:cubicBezTo>
                    <a:cubicBezTo>
                      <a:pt x="940" y="211"/>
                      <a:pt x="731" y="1"/>
                      <a:pt x="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6;p26">
                <a:extLst>
                  <a:ext uri="{FF2B5EF4-FFF2-40B4-BE49-F238E27FC236}">
                    <a16:creationId xmlns:a16="http://schemas.microsoft.com/office/drawing/2014/main" id="{B100AB9B-792A-2FD9-2FC4-788ABECFF916}"/>
                  </a:ext>
                </a:extLst>
              </p:cNvPr>
              <p:cNvSpPr/>
              <p:nvPr/>
            </p:nvSpPr>
            <p:spPr>
              <a:xfrm>
                <a:off x="5988347" y="1835302"/>
                <a:ext cx="75197" cy="7519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714" extrusionOk="0">
                    <a:moveTo>
                      <a:pt x="857" y="57"/>
                    </a:moveTo>
                    <a:cubicBezTo>
                      <a:pt x="1299" y="57"/>
                      <a:pt x="1662" y="415"/>
                      <a:pt x="1662" y="857"/>
                    </a:cubicBezTo>
                    <a:cubicBezTo>
                      <a:pt x="1662" y="1299"/>
                      <a:pt x="1299" y="1661"/>
                      <a:pt x="857" y="1661"/>
                    </a:cubicBezTo>
                    <a:cubicBezTo>
                      <a:pt x="415" y="1661"/>
                      <a:pt x="57" y="1299"/>
                      <a:pt x="57" y="857"/>
                    </a:cubicBezTo>
                    <a:cubicBezTo>
                      <a:pt x="57" y="415"/>
                      <a:pt x="415" y="57"/>
                      <a:pt x="857" y="57"/>
                    </a:cubicBezTo>
                    <a:close/>
                    <a:moveTo>
                      <a:pt x="857" y="0"/>
                    </a:moveTo>
                    <a:cubicBezTo>
                      <a:pt x="385" y="0"/>
                      <a:pt x="0" y="385"/>
                      <a:pt x="0" y="857"/>
                    </a:cubicBezTo>
                    <a:cubicBezTo>
                      <a:pt x="0" y="1333"/>
                      <a:pt x="385" y="1714"/>
                      <a:pt x="857" y="1714"/>
                    </a:cubicBezTo>
                    <a:cubicBezTo>
                      <a:pt x="1329" y="1714"/>
                      <a:pt x="1714" y="1333"/>
                      <a:pt x="1714" y="857"/>
                    </a:cubicBezTo>
                    <a:cubicBezTo>
                      <a:pt x="1714" y="385"/>
                      <a:pt x="1329" y="0"/>
                      <a:pt x="8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" name="Google Shape;157;p26">
              <a:extLst>
                <a:ext uri="{FF2B5EF4-FFF2-40B4-BE49-F238E27FC236}">
                  <a16:creationId xmlns:a16="http://schemas.microsoft.com/office/drawing/2014/main" id="{461534AA-A550-B371-7776-F76ED3E958BF}"/>
                </a:ext>
              </a:extLst>
            </p:cNvPr>
            <p:cNvSpPr/>
            <p:nvPr/>
          </p:nvSpPr>
          <p:spPr>
            <a:xfrm>
              <a:off x="5989825" y="1384119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" name="Google Shape;158;p26">
              <a:extLst>
                <a:ext uri="{FF2B5EF4-FFF2-40B4-BE49-F238E27FC236}">
                  <a16:creationId xmlns:a16="http://schemas.microsoft.com/office/drawing/2014/main" id="{60210A1F-D0CD-EDA1-078C-618EF6FFB029}"/>
                </a:ext>
              </a:extLst>
            </p:cNvPr>
            <p:cNvGrpSpPr/>
            <p:nvPr/>
          </p:nvGrpSpPr>
          <p:grpSpPr>
            <a:xfrm>
              <a:off x="3551493" y="2697040"/>
              <a:ext cx="1286978" cy="391497"/>
              <a:chOff x="3551493" y="2562740"/>
              <a:chExt cx="1286978" cy="391497"/>
            </a:xfrm>
          </p:grpSpPr>
          <p:sp>
            <p:nvSpPr>
              <p:cNvPr id="121" name="Google Shape;159;p26">
                <a:extLst>
                  <a:ext uri="{FF2B5EF4-FFF2-40B4-BE49-F238E27FC236}">
                    <a16:creationId xmlns:a16="http://schemas.microsoft.com/office/drawing/2014/main" id="{2ADE0677-7269-E436-03F2-1FC9092193AB}"/>
                  </a:ext>
                </a:extLst>
              </p:cNvPr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60;p26">
                <a:extLst>
                  <a:ext uri="{FF2B5EF4-FFF2-40B4-BE49-F238E27FC236}">
                    <a16:creationId xmlns:a16="http://schemas.microsoft.com/office/drawing/2014/main" id="{AF4EE0E2-8AF4-EC7B-9F31-415E879E383A}"/>
                  </a:ext>
                </a:extLst>
              </p:cNvPr>
              <p:cNvSpPr/>
              <p:nvPr/>
            </p:nvSpPr>
            <p:spPr>
              <a:xfrm>
                <a:off x="3551493" y="2606065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61;p26">
                <a:extLst>
                  <a:ext uri="{FF2B5EF4-FFF2-40B4-BE49-F238E27FC236}">
                    <a16:creationId xmlns:a16="http://schemas.microsoft.com/office/drawing/2014/main" id="{4CA05E09-3F3F-1CFE-989A-83B63C9E52D1}"/>
                  </a:ext>
                </a:extLst>
              </p:cNvPr>
              <p:cNvSpPr/>
              <p:nvPr/>
            </p:nvSpPr>
            <p:spPr>
              <a:xfrm>
                <a:off x="3714500" y="2671849"/>
                <a:ext cx="170313" cy="151404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451" extrusionOk="0">
                    <a:moveTo>
                      <a:pt x="1942" y="1"/>
                    </a:moveTo>
                    <a:cubicBezTo>
                      <a:pt x="1436" y="1"/>
                      <a:pt x="935" y="222"/>
                      <a:pt x="595" y="646"/>
                    </a:cubicBezTo>
                    <a:cubicBezTo>
                      <a:pt x="1" y="1389"/>
                      <a:pt x="119" y="2473"/>
                      <a:pt x="862" y="3072"/>
                    </a:cubicBezTo>
                    <a:cubicBezTo>
                      <a:pt x="1180" y="3326"/>
                      <a:pt x="1561" y="3450"/>
                      <a:pt x="1940" y="3450"/>
                    </a:cubicBezTo>
                    <a:cubicBezTo>
                      <a:pt x="2445" y="3450"/>
                      <a:pt x="2945" y="3230"/>
                      <a:pt x="3288" y="2804"/>
                    </a:cubicBezTo>
                    <a:cubicBezTo>
                      <a:pt x="3881" y="2062"/>
                      <a:pt x="3764" y="974"/>
                      <a:pt x="3021" y="380"/>
                    </a:cubicBezTo>
                    <a:cubicBezTo>
                      <a:pt x="2703" y="125"/>
                      <a:pt x="2321" y="1"/>
                      <a:pt x="194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62;p26">
                <a:extLst>
                  <a:ext uri="{FF2B5EF4-FFF2-40B4-BE49-F238E27FC236}">
                    <a16:creationId xmlns:a16="http://schemas.microsoft.com/office/drawing/2014/main" id="{C692B15A-7472-FC72-C1C9-97565E23BAA7}"/>
                  </a:ext>
                </a:extLst>
              </p:cNvPr>
              <p:cNvSpPr/>
              <p:nvPr/>
            </p:nvSpPr>
            <p:spPr>
              <a:xfrm>
                <a:off x="3756134" y="2721819"/>
                <a:ext cx="87087" cy="54928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252" extrusionOk="0">
                    <a:moveTo>
                      <a:pt x="1959" y="0"/>
                    </a:moveTo>
                    <a:cubicBezTo>
                      <a:pt x="1912" y="0"/>
                      <a:pt x="1468" y="399"/>
                      <a:pt x="945" y="910"/>
                    </a:cubicBezTo>
                    <a:cubicBezTo>
                      <a:pt x="884" y="971"/>
                      <a:pt x="820" y="1032"/>
                      <a:pt x="760" y="1093"/>
                    </a:cubicBezTo>
                    <a:lnTo>
                      <a:pt x="760" y="1093"/>
                    </a:lnTo>
                    <a:cubicBezTo>
                      <a:pt x="365" y="708"/>
                      <a:pt x="61" y="432"/>
                      <a:pt x="25" y="432"/>
                    </a:cubicBezTo>
                    <a:cubicBezTo>
                      <a:pt x="23" y="432"/>
                      <a:pt x="22" y="432"/>
                      <a:pt x="22" y="433"/>
                    </a:cubicBezTo>
                    <a:cubicBezTo>
                      <a:pt x="1" y="451"/>
                      <a:pt x="302" y="783"/>
                      <a:pt x="721" y="1211"/>
                    </a:cubicBezTo>
                    <a:lnTo>
                      <a:pt x="761" y="1251"/>
                    </a:lnTo>
                    <a:lnTo>
                      <a:pt x="800" y="1211"/>
                    </a:lnTo>
                    <a:cubicBezTo>
                      <a:pt x="875" y="1141"/>
                      <a:pt x="949" y="1068"/>
                      <a:pt x="1028" y="993"/>
                    </a:cubicBezTo>
                    <a:cubicBezTo>
                      <a:pt x="1565" y="469"/>
                      <a:pt x="1984" y="23"/>
                      <a:pt x="1962" y="1"/>
                    </a:cubicBezTo>
                    <a:cubicBezTo>
                      <a:pt x="1962" y="0"/>
                      <a:pt x="1961" y="0"/>
                      <a:pt x="1959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63;p26">
                <a:extLst>
                  <a:ext uri="{FF2B5EF4-FFF2-40B4-BE49-F238E27FC236}">
                    <a16:creationId xmlns:a16="http://schemas.microsoft.com/office/drawing/2014/main" id="{289DDB61-7B8C-C952-FC57-CBA3E97BC316}"/>
                  </a:ext>
                </a:extLst>
              </p:cNvPr>
              <p:cNvSpPr/>
              <p:nvPr/>
            </p:nvSpPr>
            <p:spPr>
              <a:xfrm>
                <a:off x="4012257" y="2708832"/>
                <a:ext cx="705031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16070" h="114" extrusionOk="0">
                    <a:moveTo>
                      <a:pt x="8038" y="0"/>
                    </a:moveTo>
                    <a:cubicBezTo>
                      <a:pt x="3597" y="0"/>
                      <a:pt x="1" y="26"/>
                      <a:pt x="1" y="57"/>
                    </a:cubicBezTo>
                    <a:cubicBezTo>
                      <a:pt x="1" y="87"/>
                      <a:pt x="3597" y="113"/>
                      <a:pt x="8038" y="113"/>
                    </a:cubicBezTo>
                    <a:cubicBezTo>
                      <a:pt x="12473" y="113"/>
                      <a:pt x="16070" y="87"/>
                      <a:pt x="16070" y="57"/>
                    </a:cubicBezTo>
                    <a:cubicBezTo>
                      <a:pt x="16070" y="26"/>
                      <a:pt x="12473" y="0"/>
                      <a:pt x="803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64;p26">
                <a:extLst>
                  <a:ext uri="{FF2B5EF4-FFF2-40B4-BE49-F238E27FC236}">
                    <a16:creationId xmlns:a16="http://schemas.microsoft.com/office/drawing/2014/main" id="{B991ECCB-AEB7-35E6-B2C7-E763D5E70338}"/>
                  </a:ext>
                </a:extLst>
              </p:cNvPr>
              <p:cNvSpPr/>
              <p:nvPr/>
            </p:nvSpPr>
            <p:spPr>
              <a:xfrm>
                <a:off x="4020505" y="2777623"/>
                <a:ext cx="407707" cy="5045"/>
              </a:xfrm>
              <a:custGeom>
                <a:avLst/>
                <a:gdLst/>
                <a:ahLst/>
                <a:cxnLst/>
                <a:rect l="l" t="t" r="r" b="b"/>
                <a:pathLst>
                  <a:path w="9293" h="115" extrusionOk="0">
                    <a:moveTo>
                      <a:pt x="4647" y="0"/>
                    </a:moveTo>
                    <a:cubicBezTo>
                      <a:pt x="2081" y="0"/>
                      <a:pt x="0" y="26"/>
                      <a:pt x="0" y="58"/>
                    </a:cubicBezTo>
                    <a:cubicBezTo>
                      <a:pt x="0" y="88"/>
                      <a:pt x="2081" y="114"/>
                      <a:pt x="4647" y="114"/>
                    </a:cubicBezTo>
                    <a:cubicBezTo>
                      <a:pt x="7211" y="114"/>
                      <a:pt x="9292" y="88"/>
                      <a:pt x="9292" y="58"/>
                    </a:cubicBezTo>
                    <a:cubicBezTo>
                      <a:pt x="9292" y="26"/>
                      <a:pt x="7211" y="0"/>
                      <a:pt x="46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67;p26">
              <a:extLst>
                <a:ext uri="{FF2B5EF4-FFF2-40B4-BE49-F238E27FC236}">
                  <a16:creationId xmlns:a16="http://schemas.microsoft.com/office/drawing/2014/main" id="{B58561F9-B8C0-8403-0644-6218C549A60B}"/>
                </a:ext>
              </a:extLst>
            </p:cNvPr>
            <p:cNvGrpSpPr/>
            <p:nvPr/>
          </p:nvGrpSpPr>
          <p:grpSpPr>
            <a:xfrm>
              <a:off x="5765433" y="3973585"/>
              <a:ext cx="203088" cy="412126"/>
              <a:chOff x="7764635" y="2404362"/>
              <a:chExt cx="353565" cy="717489"/>
            </a:xfrm>
          </p:grpSpPr>
          <p:sp>
            <p:nvSpPr>
              <p:cNvPr id="128" name="Google Shape;168;p26">
                <a:extLst>
                  <a:ext uri="{FF2B5EF4-FFF2-40B4-BE49-F238E27FC236}">
                    <a16:creationId xmlns:a16="http://schemas.microsoft.com/office/drawing/2014/main" id="{9E800F11-7B5C-D2C3-4E3B-B13048E90165}"/>
                  </a:ext>
                </a:extLst>
              </p:cNvPr>
              <p:cNvSpPr/>
              <p:nvPr/>
            </p:nvSpPr>
            <p:spPr>
              <a:xfrm>
                <a:off x="7764635" y="2517069"/>
                <a:ext cx="238359" cy="604782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13785" extrusionOk="0">
                    <a:moveTo>
                      <a:pt x="1893" y="1"/>
                    </a:moveTo>
                    <a:lnTo>
                      <a:pt x="1875" y="9077"/>
                    </a:lnTo>
                    <a:lnTo>
                      <a:pt x="1" y="9073"/>
                    </a:lnTo>
                    <a:lnTo>
                      <a:pt x="1351" y="11429"/>
                    </a:lnTo>
                    <a:lnTo>
                      <a:pt x="2706" y="13784"/>
                    </a:lnTo>
                    <a:lnTo>
                      <a:pt x="4069" y="11433"/>
                    </a:lnTo>
                    <a:lnTo>
                      <a:pt x="5433" y="9081"/>
                    </a:lnTo>
                    <a:lnTo>
                      <a:pt x="3553" y="9081"/>
                    </a:lnTo>
                    <a:lnTo>
                      <a:pt x="3571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69;p26">
                <a:extLst>
                  <a:ext uri="{FF2B5EF4-FFF2-40B4-BE49-F238E27FC236}">
                    <a16:creationId xmlns:a16="http://schemas.microsoft.com/office/drawing/2014/main" id="{C69B5F58-7A87-6774-EEA5-E9D8B9DA9D31}"/>
                  </a:ext>
                </a:extLst>
              </p:cNvPr>
              <p:cNvSpPr/>
              <p:nvPr/>
            </p:nvSpPr>
            <p:spPr>
              <a:xfrm>
                <a:off x="7976141" y="2404362"/>
                <a:ext cx="142059" cy="360456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8216" extrusionOk="0">
                    <a:moveTo>
                      <a:pt x="1128" y="0"/>
                    </a:moveTo>
                    <a:lnTo>
                      <a:pt x="1118" y="5410"/>
                    </a:lnTo>
                    <a:lnTo>
                      <a:pt x="0" y="5410"/>
                    </a:lnTo>
                    <a:lnTo>
                      <a:pt x="804" y="6813"/>
                    </a:lnTo>
                    <a:lnTo>
                      <a:pt x="1612" y="8216"/>
                    </a:lnTo>
                    <a:lnTo>
                      <a:pt x="2425" y="6817"/>
                    </a:lnTo>
                    <a:lnTo>
                      <a:pt x="3238" y="5414"/>
                    </a:lnTo>
                    <a:lnTo>
                      <a:pt x="2120" y="5414"/>
                    </a:lnTo>
                    <a:lnTo>
                      <a:pt x="212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" name="Google Shape;170;p26">
              <a:extLst>
                <a:ext uri="{FF2B5EF4-FFF2-40B4-BE49-F238E27FC236}">
                  <a16:creationId xmlns:a16="http://schemas.microsoft.com/office/drawing/2014/main" id="{D558076A-56B2-0E2D-8F1B-535FFEEBA923}"/>
                </a:ext>
              </a:extLst>
            </p:cNvPr>
            <p:cNvSpPr/>
            <p:nvPr/>
          </p:nvSpPr>
          <p:spPr>
            <a:xfrm>
              <a:off x="4577856" y="957875"/>
              <a:ext cx="238359" cy="604739"/>
            </a:xfrm>
            <a:custGeom>
              <a:avLst/>
              <a:gdLst/>
              <a:ahLst/>
              <a:cxnLst/>
              <a:rect l="l" t="t" r="r" b="b"/>
              <a:pathLst>
                <a:path w="5433" h="13784" extrusionOk="0">
                  <a:moveTo>
                    <a:pt x="2728" y="0"/>
                  </a:moveTo>
                  <a:lnTo>
                    <a:pt x="1364" y="2351"/>
                  </a:lnTo>
                  <a:lnTo>
                    <a:pt x="1" y="4698"/>
                  </a:lnTo>
                  <a:lnTo>
                    <a:pt x="1880" y="4702"/>
                  </a:lnTo>
                  <a:lnTo>
                    <a:pt x="1863" y="13779"/>
                  </a:lnTo>
                  <a:lnTo>
                    <a:pt x="3537" y="13783"/>
                  </a:lnTo>
                  <a:lnTo>
                    <a:pt x="3554" y="4706"/>
                  </a:lnTo>
                  <a:lnTo>
                    <a:pt x="5433" y="4711"/>
                  </a:lnTo>
                  <a:lnTo>
                    <a:pt x="5433" y="4711"/>
                  </a:lnTo>
                  <a:lnTo>
                    <a:pt x="4079" y="2356"/>
                  </a:lnTo>
                  <a:lnTo>
                    <a:pt x="27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1;p26">
              <a:extLst>
                <a:ext uri="{FF2B5EF4-FFF2-40B4-BE49-F238E27FC236}">
                  <a16:creationId xmlns:a16="http://schemas.microsoft.com/office/drawing/2014/main" id="{30869EC9-85E9-C1D9-3475-612265498975}"/>
                </a:ext>
              </a:extLst>
            </p:cNvPr>
            <p:cNvSpPr/>
            <p:nvPr/>
          </p:nvSpPr>
          <p:spPr>
            <a:xfrm>
              <a:off x="4437554" y="1301654"/>
              <a:ext cx="144253" cy="365414"/>
            </a:xfrm>
            <a:custGeom>
              <a:avLst/>
              <a:gdLst/>
              <a:ahLst/>
              <a:cxnLst/>
              <a:rect l="l" t="t" r="r" b="b"/>
              <a:pathLst>
                <a:path w="3288" h="8329" extrusionOk="0">
                  <a:moveTo>
                    <a:pt x="1648" y="0"/>
                  </a:moveTo>
                  <a:lnTo>
                    <a:pt x="827" y="1420"/>
                  </a:lnTo>
                  <a:lnTo>
                    <a:pt x="0" y="2840"/>
                  </a:lnTo>
                  <a:lnTo>
                    <a:pt x="1137" y="2840"/>
                  </a:lnTo>
                  <a:lnTo>
                    <a:pt x="1123" y="8329"/>
                  </a:lnTo>
                  <a:lnTo>
                    <a:pt x="2138" y="8329"/>
                  </a:lnTo>
                  <a:lnTo>
                    <a:pt x="2150" y="2845"/>
                  </a:lnTo>
                  <a:lnTo>
                    <a:pt x="3287" y="2845"/>
                  </a:lnTo>
                  <a:lnTo>
                    <a:pt x="2465" y="1420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172;p26">
              <a:extLst>
                <a:ext uri="{FF2B5EF4-FFF2-40B4-BE49-F238E27FC236}">
                  <a16:creationId xmlns:a16="http://schemas.microsoft.com/office/drawing/2014/main" id="{8139A492-47BC-A2DC-60E0-AF870D5BA4F4}"/>
                </a:ext>
              </a:extLst>
            </p:cNvPr>
            <p:cNvGrpSpPr/>
            <p:nvPr/>
          </p:nvGrpSpPr>
          <p:grpSpPr>
            <a:xfrm>
              <a:off x="8071692" y="3374463"/>
              <a:ext cx="777728" cy="1334382"/>
              <a:chOff x="7825967" y="3240163"/>
              <a:chExt cx="777728" cy="1334382"/>
            </a:xfrm>
          </p:grpSpPr>
          <p:sp>
            <p:nvSpPr>
              <p:cNvPr id="133" name="Google Shape;173;p26">
                <a:extLst>
                  <a:ext uri="{FF2B5EF4-FFF2-40B4-BE49-F238E27FC236}">
                    <a16:creationId xmlns:a16="http://schemas.microsoft.com/office/drawing/2014/main" id="{4621BFFB-41AC-3D06-08F4-570DBB62E268}"/>
                  </a:ext>
                </a:extLst>
              </p:cNvPr>
              <p:cNvSpPr/>
              <p:nvPr/>
            </p:nvSpPr>
            <p:spPr>
              <a:xfrm>
                <a:off x="7825967" y="3240163"/>
                <a:ext cx="777728" cy="1015297"/>
              </a:xfrm>
              <a:custGeom>
                <a:avLst/>
                <a:gdLst/>
                <a:ahLst/>
                <a:cxnLst/>
                <a:rect l="l" t="t" r="r" b="b"/>
                <a:pathLst>
                  <a:path w="17727" h="23142" extrusionOk="0">
                    <a:moveTo>
                      <a:pt x="15489" y="1"/>
                    </a:moveTo>
                    <a:cubicBezTo>
                      <a:pt x="15432" y="1"/>
                      <a:pt x="15375" y="3"/>
                      <a:pt x="15318" y="7"/>
                    </a:cubicBezTo>
                    <a:cubicBezTo>
                      <a:pt x="14405" y="82"/>
                      <a:pt x="13593" y="649"/>
                      <a:pt x="13011" y="1357"/>
                    </a:cubicBezTo>
                    <a:cubicBezTo>
                      <a:pt x="12429" y="2065"/>
                      <a:pt x="12046" y="2908"/>
                      <a:pt x="11647" y="3735"/>
                    </a:cubicBezTo>
                    <a:cubicBezTo>
                      <a:pt x="11250" y="4556"/>
                      <a:pt x="10822" y="5387"/>
                      <a:pt x="10179" y="6042"/>
                    </a:cubicBezTo>
                    <a:cubicBezTo>
                      <a:pt x="10021" y="6204"/>
                      <a:pt x="9812" y="6362"/>
                      <a:pt x="9595" y="6362"/>
                    </a:cubicBezTo>
                    <a:cubicBezTo>
                      <a:pt x="9560" y="6362"/>
                      <a:pt x="9524" y="6358"/>
                      <a:pt x="9489" y="6349"/>
                    </a:cubicBezTo>
                    <a:cubicBezTo>
                      <a:pt x="9235" y="6278"/>
                      <a:pt x="9104" y="5994"/>
                      <a:pt x="9077" y="5732"/>
                    </a:cubicBezTo>
                    <a:cubicBezTo>
                      <a:pt x="9056" y="5470"/>
                      <a:pt x="9099" y="5203"/>
                      <a:pt x="9043" y="4950"/>
                    </a:cubicBezTo>
                    <a:cubicBezTo>
                      <a:pt x="8926" y="4449"/>
                      <a:pt x="8401" y="4138"/>
                      <a:pt x="7885" y="4138"/>
                    </a:cubicBezTo>
                    <a:cubicBezTo>
                      <a:pt x="7767" y="4138"/>
                      <a:pt x="7648" y="4155"/>
                      <a:pt x="7536" y="4189"/>
                    </a:cubicBezTo>
                    <a:cubicBezTo>
                      <a:pt x="6933" y="4373"/>
                      <a:pt x="6508" y="4937"/>
                      <a:pt x="6324" y="5540"/>
                    </a:cubicBezTo>
                    <a:cubicBezTo>
                      <a:pt x="6141" y="6143"/>
                      <a:pt x="6159" y="6785"/>
                      <a:pt x="6176" y="7414"/>
                    </a:cubicBezTo>
                    <a:cubicBezTo>
                      <a:pt x="6211" y="8590"/>
                      <a:pt x="6251" y="9762"/>
                      <a:pt x="6285" y="10937"/>
                    </a:cubicBezTo>
                    <a:cubicBezTo>
                      <a:pt x="6303" y="11567"/>
                      <a:pt x="6259" y="12322"/>
                      <a:pt x="5713" y="12636"/>
                    </a:cubicBezTo>
                    <a:cubicBezTo>
                      <a:pt x="5557" y="12727"/>
                      <a:pt x="5385" y="12764"/>
                      <a:pt x="5207" y="12764"/>
                    </a:cubicBezTo>
                    <a:cubicBezTo>
                      <a:pt x="4931" y="12764"/>
                      <a:pt x="4643" y="12674"/>
                      <a:pt x="4393" y="12554"/>
                    </a:cubicBezTo>
                    <a:cubicBezTo>
                      <a:pt x="3760" y="12248"/>
                      <a:pt x="3222" y="11763"/>
                      <a:pt x="2850" y="11168"/>
                    </a:cubicBezTo>
                    <a:cubicBezTo>
                      <a:pt x="2575" y="10722"/>
                      <a:pt x="2352" y="10181"/>
                      <a:pt x="1872" y="9971"/>
                    </a:cubicBezTo>
                    <a:cubicBezTo>
                      <a:pt x="1749" y="9918"/>
                      <a:pt x="1620" y="9893"/>
                      <a:pt x="1491" y="9893"/>
                    </a:cubicBezTo>
                    <a:cubicBezTo>
                      <a:pt x="1011" y="9893"/>
                      <a:pt x="525" y="10234"/>
                      <a:pt x="293" y="10679"/>
                    </a:cubicBezTo>
                    <a:cubicBezTo>
                      <a:pt x="1" y="11238"/>
                      <a:pt x="89" y="11908"/>
                      <a:pt x="84" y="12541"/>
                    </a:cubicBezTo>
                    <a:cubicBezTo>
                      <a:pt x="45" y="16339"/>
                      <a:pt x="897" y="20543"/>
                      <a:pt x="4253" y="22737"/>
                    </a:cubicBezTo>
                    <a:cubicBezTo>
                      <a:pt x="5087" y="23016"/>
                      <a:pt x="5896" y="23142"/>
                      <a:pt x="6699" y="23142"/>
                    </a:cubicBezTo>
                    <a:cubicBezTo>
                      <a:pt x="7856" y="23142"/>
                      <a:pt x="9000" y="22880"/>
                      <a:pt x="10192" y="22439"/>
                    </a:cubicBezTo>
                    <a:cubicBezTo>
                      <a:pt x="12207" y="21696"/>
                      <a:pt x="13976" y="20341"/>
                      <a:pt x="15340" y="18681"/>
                    </a:cubicBezTo>
                    <a:cubicBezTo>
                      <a:pt x="15733" y="18205"/>
                      <a:pt x="16100" y="17689"/>
                      <a:pt x="16271" y="17099"/>
                    </a:cubicBezTo>
                    <a:cubicBezTo>
                      <a:pt x="16441" y="16509"/>
                      <a:pt x="16393" y="15827"/>
                      <a:pt x="16013" y="15342"/>
                    </a:cubicBezTo>
                    <a:cubicBezTo>
                      <a:pt x="15660" y="14896"/>
                      <a:pt x="15103" y="14708"/>
                      <a:pt x="14524" y="14708"/>
                    </a:cubicBezTo>
                    <a:cubicBezTo>
                      <a:pt x="14152" y="14708"/>
                      <a:pt x="13771" y="14786"/>
                      <a:pt x="13430" y="14923"/>
                    </a:cubicBezTo>
                    <a:cubicBezTo>
                      <a:pt x="12963" y="15111"/>
                      <a:pt x="12530" y="15381"/>
                      <a:pt x="12040" y="15486"/>
                    </a:cubicBezTo>
                    <a:cubicBezTo>
                      <a:pt x="11936" y="15508"/>
                      <a:pt x="11828" y="15519"/>
                      <a:pt x="11719" y="15519"/>
                    </a:cubicBezTo>
                    <a:cubicBezTo>
                      <a:pt x="11316" y="15519"/>
                      <a:pt x="10910" y="15366"/>
                      <a:pt x="10721" y="15018"/>
                    </a:cubicBezTo>
                    <a:cubicBezTo>
                      <a:pt x="10481" y="14582"/>
                      <a:pt x="10695" y="14009"/>
                      <a:pt x="11066" y="13673"/>
                    </a:cubicBezTo>
                    <a:cubicBezTo>
                      <a:pt x="11437" y="13340"/>
                      <a:pt x="11927" y="13179"/>
                      <a:pt x="12395" y="12999"/>
                    </a:cubicBezTo>
                    <a:cubicBezTo>
                      <a:pt x="13692" y="12493"/>
                      <a:pt x="14904" y="11767"/>
                      <a:pt x="15957" y="10853"/>
                    </a:cubicBezTo>
                    <a:cubicBezTo>
                      <a:pt x="16481" y="10399"/>
                      <a:pt x="17010" y="9713"/>
                      <a:pt x="16734" y="9076"/>
                    </a:cubicBezTo>
                    <a:cubicBezTo>
                      <a:pt x="16534" y="8616"/>
                      <a:pt x="15987" y="8411"/>
                      <a:pt x="15489" y="8362"/>
                    </a:cubicBezTo>
                    <a:cubicBezTo>
                      <a:pt x="14991" y="8319"/>
                      <a:pt x="14475" y="8380"/>
                      <a:pt x="13994" y="8237"/>
                    </a:cubicBezTo>
                    <a:cubicBezTo>
                      <a:pt x="13575" y="8105"/>
                      <a:pt x="13159" y="7699"/>
                      <a:pt x="13286" y="7275"/>
                    </a:cubicBezTo>
                    <a:cubicBezTo>
                      <a:pt x="13361" y="7043"/>
                      <a:pt x="13575" y="6881"/>
                      <a:pt x="13771" y="6737"/>
                    </a:cubicBezTo>
                    <a:cubicBezTo>
                      <a:pt x="14868" y="5929"/>
                      <a:pt x="15848" y="4963"/>
                      <a:pt x="16669" y="3874"/>
                    </a:cubicBezTo>
                    <a:cubicBezTo>
                      <a:pt x="17224" y="3144"/>
                      <a:pt x="17726" y="2232"/>
                      <a:pt x="17473" y="1349"/>
                    </a:cubicBezTo>
                    <a:cubicBezTo>
                      <a:pt x="17235" y="521"/>
                      <a:pt x="16351" y="1"/>
                      <a:pt x="15489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4;p26">
                <a:extLst>
                  <a:ext uri="{FF2B5EF4-FFF2-40B4-BE49-F238E27FC236}">
                    <a16:creationId xmlns:a16="http://schemas.microsoft.com/office/drawing/2014/main" id="{2A4C237D-AC7C-9D1B-C594-FE89F4B2F13F}"/>
                  </a:ext>
                </a:extLst>
              </p:cNvPr>
              <p:cNvSpPr/>
              <p:nvPr/>
            </p:nvSpPr>
            <p:spPr>
              <a:xfrm>
                <a:off x="8008869" y="3262319"/>
                <a:ext cx="542308" cy="1312226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29910" extrusionOk="0">
                    <a:moveTo>
                      <a:pt x="12360" y="1"/>
                    </a:moveTo>
                    <a:lnTo>
                      <a:pt x="12360" y="1"/>
                    </a:lnTo>
                    <a:cubicBezTo>
                      <a:pt x="12360" y="1"/>
                      <a:pt x="12334" y="17"/>
                      <a:pt x="12290" y="53"/>
                    </a:cubicBezTo>
                    <a:cubicBezTo>
                      <a:pt x="12246" y="92"/>
                      <a:pt x="12181" y="148"/>
                      <a:pt x="12098" y="219"/>
                    </a:cubicBezTo>
                    <a:cubicBezTo>
                      <a:pt x="11931" y="364"/>
                      <a:pt x="11687" y="577"/>
                      <a:pt x="11377" y="866"/>
                    </a:cubicBezTo>
                    <a:cubicBezTo>
                      <a:pt x="10761" y="1443"/>
                      <a:pt x="9900" y="2316"/>
                      <a:pt x="8973" y="3505"/>
                    </a:cubicBezTo>
                    <a:cubicBezTo>
                      <a:pt x="8506" y="4099"/>
                      <a:pt x="8024" y="4773"/>
                      <a:pt x="7522" y="5503"/>
                    </a:cubicBezTo>
                    <a:cubicBezTo>
                      <a:pt x="7020" y="6232"/>
                      <a:pt x="6491" y="7018"/>
                      <a:pt x="5962" y="7867"/>
                    </a:cubicBezTo>
                    <a:cubicBezTo>
                      <a:pt x="5438" y="8714"/>
                      <a:pt x="4914" y="9619"/>
                      <a:pt x="4446" y="10602"/>
                    </a:cubicBezTo>
                    <a:cubicBezTo>
                      <a:pt x="4210" y="11092"/>
                      <a:pt x="4000" y="11603"/>
                      <a:pt x="3790" y="12123"/>
                    </a:cubicBezTo>
                    <a:cubicBezTo>
                      <a:pt x="3576" y="12643"/>
                      <a:pt x="3367" y="13168"/>
                      <a:pt x="3147" y="13700"/>
                    </a:cubicBezTo>
                    <a:cubicBezTo>
                      <a:pt x="2292" y="15838"/>
                      <a:pt x="1544" y="17905"/>
                      <a:pt x="1028" y="19832"/>
                    </a:cubicBezTo>
                    <a:cubicBezTo>
                      <a:pt x="503" y="21760"/>
                      <a:pt x="211" y="23543"/>
                      <a:pt x="110" y="25046"/>
                    </a:cubicBezTo>
                    <a:cubicBezTo>
                      <a:pt x="1" y="26553"/>
                      <a:pt x="75" y="27777"/>
                      <a:pt x="172" y="28616"/>
                    </a:cubicBezTo>
                    <a:cubicBezTo>
                      <a:pt x="267" y="29455"/>
                      <a:pt x="372" y="29909"/>
                      <a:pt x="372" y="29909"/>
                    </a:cubicBezTo>
                    <a:cubicBezTo>
                      <a:pt x="372" y="29909"/>
                      <a:pt x="372" y="29879"/>
                      <a:pt x="364" y="29822"/>
                    </a:cubicBezTo>
                    <a:cubicBezTo>
                      <a:pt x="355" y="29761"/>
                      <a:pt x="346" y="29683"/>
                      <a:pt x="329" y="29574"/>
                    </a:cubicBezTo>
                    <a:cubicBezTo>
                      <a:pt x="294" y="29354"/>
                      <a:pt x="251" y="29031"/>
                      <a:pt x="206" y="28612"/>
                    </a:cubicBezTo>
                    <a:cubicBezTo>
                      <a:pt x="124" y="27773"/>
                      <a:pt x="63" y="26553"/>
                      <a:pt x="176" y="25050"/>
                    </a:cubicBezTo>
                    <a:cubicBezTo>
                      <a:pt x="289" y="23551"/>
                      <a:pt x="587" y="21777"/>
                      <a:pt x="1112" y="19854"/>
                    </a:cubicBezTo>
                    <a:cubicBezTo>
                      <a:pt x="1636" y="17932"/>
                      <a:pt x="2383" y="15873"/>
                      <a:pt x="3236" y="13736"/>
                    </a:cubicBezTo>
                    <a:cubicBezTo>
                      <a:pt x="3454" y="13202"/>
                      <a:pt x="3668" y="12678"/>
                      <a:pt x="3877" y="12158"/>
                    </a:cubicBezTo>
                    <a:cubicBezTo>
                      <a:pt x="4087" y="11638"/>
                      <a:pt x="4293" y="11131"/>
                      <a:pt x="4529" y="10642"/>
                    </a:cubicBezTo>
                    <a:cubicBezTo>
                      <a:pt x="4992" y="9667"/>
                      <a:pt x="5517" y="8758"/>
                      <a:pt x="6041" y="7910"/>
                    </a:cubicBezTo>
                    <a:cubicBezTo>
                      <a:pt x="6560" y="7067"/>
                      <a:pt x="7090" y="6280"/>
                      <a:pt x="7588" y="5546"/>
                    </a:cubicBezTo>
                    <a:cubicBezTo>
                      <a:pt x="8086" y="4816"/>
                      <a:pt x="8567" y="4144"/>
                      <a:pt x="9025" y="3549"/>
                    </a:cubicBezTo>
                    <a:cubicBezTo>
                      <a:pt x="9943" y="2351"/>
                      <a:pt x="10795" y="1477"/>
                      <a:pt x="11403" y="892"/>
                    </a:cubicBezTo>
                    <a:cubicBezTo>
                      <a:pt x="11705" y="604"/>
                      <a:pt x="11949" y="380"/>
                      <a:pt x="12111" y="232"/>
                    </a:cubicBezTo>
                    <a:cubicBezTo>
                      <a:pt x="12194" y="158"/>
                      <a:pt x="12255" y="101"/>
                      <a:pt x="12298" y="61"/>
                    </a:cubicBezTo>
                    <a:cubicBezTo>
                      <a:pt x="12338" y="23"/>
                      <a:pt x="12360" y="1"/>
                      <a:pt x="1236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5;p26">
                <a:extLst>
                  <a:ext uri="{FF2B5EF4-FFF2-40B4-BE49-F238E27FC236}">
                    <a16:creationId xmlns:a16="http://schemas.microsoft.com/office/drawing/2014/main" id="{EDB8B8E1-0544-66E6-8A84-2A00CC96762C}"/>
                  </a:ext>
                </a:extLst>
              </p:cNvPr>
              <p:cNvSpPr/>
              <p:nvPr/>
            </p:nvSpPr>
            <p:spPr>
              <a:xfrm>
                <a:off x="8156322" y="3423942"/>
                <a:ext cx="48962" cy="303159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6910" extrusionOk="0">
                    <a:moveTo>
                      <a:pt x="6" y="0"/>
                    </a:moveTo>
                    <a:cubicBezTo>
                      <a:pt x="0" y="0"/>
                      <a:pt x="14" y="97"/>
                      <a:pt x="53" y="272"/>
                    </a:cubicBezTo>
                    <a:cubicBezTo>
                      <a:pt x="88" y="446"/>
                      <a:pt x="137" y="695"/>
                      <a:pt x="198" y="1006"/>
                    </a:cubicBezTo>
                    <a:cubicBezTo>
                      <a:pt x="311" y="1630"/>
                      <a:pt x="442" y="2491"/>
                      <a:pt x="565" y="3453"/>
                    </a:cubicBezTo>
                    <a:cubicBezTo>
                      <a:pt x="692" y="4409"/>
                      <a:pt x="805" y="5275"/>
                      <a:pt x="910" y="5900"/>
                    </a:cubicBezTo>
                    <a:cubicBezTo>
                      <a:pt x="962" y="6214"/>
                      <a:pt x="1006" y="6468"/>
                      <a:pt x="1041" y="6638"/>
                    </a:cubicBezTo>
                    <a:cubicBezTo>
                      <a:pt x="1075" y="6813"/>
                      <a:pt x="1102" y="6910"/>
                      <a:pt x="1107" y="6910"/>
                    </a:cubicBezTo>
                    <a:cubicBezTo>
                      <a:pt x="1115" y="6906"/>
                      <a:pt x="1102" y="6809"/>
                      <a:pt x="1081" y="6634"/>
                    </a:cubicBezTo>
                    <a:cubicBezTo>
                      <a:pt x="1054" y="6442"/>
                      <a:pt x="1019" y="6192"/>
                      <a:pt x="976" y="5891"/>
                    </a:cubicBezTo>
                    <a:cubicBezTo>
                      <a:pt x="892" y="5248"/>
                      <a:pt x="783" y="4388"/>
                      <a:pt x="661" y="3439"/>
                    </a:cubicBezTo>
                    <a:cubicBezTo>
                      <a:pt x="538" y="2479"/>
                      <a:pt x="394" y="1613"/>
                      <a:pt x="263" y="992"/>
                    </a:cubicBezTo>
                    <a:cubicBezTo>
                      <a:pt x="198" y="682"/>
                      <a:pt x="137" y="433"/>
                      <a:pt x="88" y="262"/>
                    </a:cubicBezTo>
                    <a:cubicBezTo>
                      <a:pt x="40" y="92"/>
                      <a:pt x="10" y="0"/>
                      <a:pt x="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6;p26">
                <a:extLst>
                  <a:ext uri="{FF2B5EF4-FFF2-40B4-BE49-F238E27FC236}">
                    <a16:creationId xmlns:a16="http://schemas.microsoft.com/office/drawing/2014/main" id="{36080C74-5285-4623-0077-87634D1A2A43}"/>
                  </a:ext>
                </a:extLst>
              </p:cNvPr>
              <p:cNvSpPr/>
              <p:nvPr/>
            </p:nvSpPr>
            <p:spPr>
              <a:xfrm>
                <a:off x="8204844" y="3651900"/>
                <a:ext cx="358394" cy="75197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1714" extrusionOk="0">
                    <a:moveTo>
                      <a:pt x="8085" y="0"/>
                    </a:moveTo>
                    <a:cubicBezTo>
                      <a:pt x="8019" y="0"/>
                      <a:pt x="7936" y="5"/>
                      <a:pt x="7841" y="9"/>
                    </a:cubicBezTo>
                    <a:cubicBezTo>
                      <a:pt x="7631" y="18"/>
                      <a:pt x="7325" y="40"/>
                      <a:pt x="6944" y="84"/>
                    </a:cubicBezTo>
                    <a:cubicBezTo>
                      <a:pt x="6193" y="163"/>
                      <a:pt x="5157" y="324"/>
                      <a:pt x="4025" y="560"/>
                    </a:cubicBezTo>
                    <a:cubicBezTo>
                      <a:pt x="2894" y="800"/>
                      <a:pt x="1879" y="1075"/>
                      <a:pt x="1159" y="1303"/>
                    </a:cubicBezTo>
                    <a:cubicBezTo>
                      <a:pt x="796" y="1412"/>
                      <a:pt x="503" y="1517"/>
                      <a:pt x="306" y="1587"/>
                    </a:cubicBezTo>
                    <a:cubicBezTo>
                      <a:pt x="215" y="1622"/>
                      <a:pt x="140" y="1652"/>
                      <a:pt x="80" y="1674"/>
                    </a:cubicBezTo>
                    <a:cubicBezTo>
                      <a:pt x="27" y="1696"/>
                      <a:pt x="1" y="1710"/>
                      <a:pt x="1" y="1714"/>
                    </a:cubicBezTo>
                    <a:cubicBezTo>
                      <a:pt x="1" y="1714"/>
                      <a:pt x="31" y="1710"/>
                      <a:pt x="84" y="1696"/>
                    </a:cubicBezTo>
                    <a:cubicBezTo>
                      <a:pt x="149" y="1674"/>
                      <a:pt x="227" y="1652"/>
                      <a:pt x="320" y="1622"/>
                    </a:cubicBezTo>
                    <a:cubicBezTo>
                      <a:pt x="520" y="1561"/>
                      <a:pt x="814" y="1468"/>
                      <a:pt x="1176" y="1369"/>
                    </a:cubicBezTo>
                    <a:cubicBezTo>
                      <a:pt x="1901" y="1154"/>
                      <a:pt x="2916" y="892"/>
                      <a:pt x="4043" y="651"/>
                    </a:cubicBezTo>
                    <a:cubicBezTo>
                      <a:pt x="5175" y="415"/>
                      <a:pt x="6206" y="245"/>
                      <a:pt x="6954" y="149"/>
                    </a:cubicBezTo>
                    <a:cubicBezTo>
                      <a:pt x="7329" y="97"/>
                      <a:pt x="7635" y="66"/>
                      <a:pt x="7845" y="44"/>
                    </a:cubicBezTo>
                    <a:cubicBezTo>
                      <a:pt x="7941" y="36"/>
                      <a:pt x="8019" y="26"/>
                      <a:pt x="8085" y="18"/>
                    </a:cubicBezTo>
                    <a:cubicBezTo>
                      <a:pt x="8142" y="14"/>
                      <a:pt x="8168" y="5"/>
                      <a:pt x="8168" y="5"/>
                    </a:cubicBezTo>
                    <a:cubicBezTo>
                      <a:pt x="8168" y="0"/>
                      <a:pt x="8142" y="0"/>
                      <a:pt x="808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7;p26">
                <a:extLst>
                  <a:ext uri="{FF2B5EF4-FFF2-40B4-BE49-F238E27FC236}">
                    <a16:creationId xmlns:a16="http://schemas.microsoft.com/office/drawing/2014/main" id="{BD9B5A34-8107-891D-6A3A-8C9B6901BEB4}"/>
                  </a:ext>
                </a:extLst>
              </p:cNvPr>
              <p:cNvSpPr/>
              <p:nvPr/>
            </p:nvSpPr>
            <p:spPr>
              <a:xfrm>
                <a:off x="7865277" y="3676029"/>
                <a:ext cx="192556" cy="449649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10249" extrusionOk="0">
                    <a:moveTo>
                      <a:pt x="1" y="1"/>
                    </a:moveTo>
                    <a:cubicBezTo>
                      <a:pt x="1" y="6"/>
                      <a:pt x="14" y="41"/>
                      <a:pt x="40" y="111"/>
                    </a:cubicBezTo>
                    <a:cubicBezTo>
                      <a:pt x="75" y="184"/>
                      <a:pt x="119" y="285"/>
                      <a:pt x="171" y="408"/>
                    </a:cubicBezTo>
                    <a:cubicBezTo>
                      <a:pt x="289" y="678"/>
                      <a:pt x="452" y="1045"/>
                      <a:pt x="648" y="1501"/>
                    </a:cubicBezTo>
                    <a:cubicBezTo>
                      <a:pt x="1049" y="2427"/>
                      <a:pt x="1574" y="3716"/>
                      <a:pt x="2151" y="5145"/>
                    </a:cubicBezTo>
                    <a:cubicBezTo>
                      <a:pt x="2723" y="6570"/>
                      <a:pt x="3261" y="7859"/>
                      <a:pt x="3677" y="8776"/>
                    </a:cubicBezTo>
                    <a:cubicBezTo>
                      <a:pt x="3886" y="9236"/>
                      <a:pt x="4061" y="9607"/>
                      <a:pt x="4183" y="9860"/>
                    </a:cubicBezTo>
                    <a:cubicBezTo>
                      <a:pt x="4244" y="9978"/>
                      <a:pt x="4292" y="10075"/>
                      <a:pt x="4332" y="10148"/>
                    </a:cubicBezTo>
                    <a:cubicBezTo>
                      <a:pt x="4367" y="10214"/>
                      <a:pt x="4385" y="10249"/>
                      <a:pt x="4389" y="10249"/>
                    </a:cubicBezTo>
                    <a:cubicBezTo>
                      <a:pt x="4389" y="10245"/>
                      <a:pt x="4375" y="10210"/>
                      <a:pt x="4349" y="10140"/>
                    </a:cubicBezTo>
                    <a:cubicBezTo>
                      <a:pt x="4314" y="10065"/>
                      <a:pt x="4270" y="9965"/>
                      <a:pt x="4218" y="9843"/>
                    </a:cubicBezTo>
                    <a:cubicBezTo>
                      <a:pt x="4100" y="9571"/>
                      <a:pt x="3939" y="9204"/>
                      <a:pt x="3738" y="8750"/>
                    </a:cubicBezTo>
                    <a:cubicBezTo>
                      <a:pt x="3340" y="7824"/>
                      <a:pt x="2811" y="6535"/>
                      <a:pt x="2239" y="5110"/>
                    </a:cubicBezTo>
                    <a:cubicBezTo>
                      <a:pt x="1666" y="3681"/>
                      <a:pt x="1128" y="2392"/>
                      <a:pt x="708" y="1474"/>
                    </a:cubicBezTo>
                    <a:cubicBezTo>
                      <a:pt x="504" y="1015"/>
                      <a:pt x="329" y="644"/>
                      <a:pt x="206" y="390"/>
                    </a:cubicBezTo>
                    <a:cubicBezTo>
                      <a:pt x="145" y="272"/>
                      <a:pt x="97" y="176"/>
                      <a:pt x="58" y="101"/>
                    </a:cubicBezTo>
                    <a:cubicBezTo>
                      <a:pt x="23" y="36"/>
                      <a:pt x="6" y="1"/>
                      <a:pt x="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8;p26">
                <a:extLst>
                  <a:ext uri="{FF2B5EF4-FFF2-40B4-BE49-F238E27FC236}">
                    <a16:creationId xmlns:a16="http://schemas.microsoft.com/office/drawing/2014/main" id="{435CCD74-0C4A-488D-2D93-904BC8D5A756}"/>
                  </a:ext>
                </a:extLst>
              </p:cNvPr>
              <p:cNvSpPr/>
              <p:nvPr/>
            </p:nvSpPr>
            <p:spPr>
              <a:xfrm>
                <a:off x="8057610" y="3961942"/>
                <a:ext cx="474920" cy="163732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732" extrusionOk="0">
                    <a:moveTo>
                      <a:pt x="10825" y="0"/>
                    </a:moveTo>
                    <a:cubicBezTo>
                      <a:pt x="10820" y="0"/>
                      <a:pt x="10782" y="8"/>
                      <a:pt x="10707" y="26"/>
                    </a:cubicBezTo>
                    <a:cubicBezTo>
                      <a:pt x="10628" y="53"/>
                      <a:pt x="10519" y="83"/>
                      <a:pt x="10388" y="123"/>
                    </a:cubicBezTo>
                    <a:cubicBezTo>
                      <a:pt x="10112" y="206"/>
                      <a:pt x="9711" y="333"/>
                      <a:pt x="9217" y="490"/>
                    </a:cubicBezTo>
                    <a:cubicBezTo>
                      <a:pt x="8234" y="813"/>
                      <a:pt x="6883" y="1285"/>
                      <a:pt x="5397" y="1822"/>
                    </a:cubicBezTo>
                    <a:cubicBezTo>
                      <a:pt x="3912" y="2360"/>
                      <a:pt x="2565" y="2840"/>
                      <a:pt x="1586" y="3177"/>
                    </a:cubicBezTo>
                    <a:cubicBezTo>
                      <a:pt x="1106" y="3343"/>
                      <a:pt x="713" y="3479"/>
                      <a:pt x="424" y="3575"/>
                    </a:cubicBezTo>
                    <a:cubicBezTo>
                      <a:pt x="297" y="3623"/>
                      <a:pt x="193" y="3657"/>
                      <a:pt x="110" y="3684"/>
                    </a:cubicBezTo>
                    <a:cubicBezTo>
                      <a:pt x="39" y="3710"/>
                      <a:pt x="1" y="3728"/>
                      <a:pt x="5" y="3732"/>
                    </a:cubicBezTo>
                    <a:cubicBezTo>
                      <a:pt x="5" y="3732"/>
                      <a:pt x="44" y="3723"/>
                      <a:pt x="118" y="3706"/>
                    </a:cubicBezTo>
                    <a:cubicBezTo>
                      <a:pt x="201" y="3679"/>
                      <a:pt x="306" y="3649"/>
                      <a:pt x="437" y="3610"/>
                    </a:cubicBezTo>
                    <a:cubicBezTo>
                      <a:pt x="717" y="3532"/>
                      <a:pt x="1114" y="3405"/>
                      <a:pt x="1608" y="3243"/>
                    </a:cubicBezTo>
                    <a:cubicBezTo>
                      <a:pt x="2591" y="2919"/>
                      <a:pt x="3942" y="2447"/>
                      <a:pt x="5428" y="1910"/>
                    </a:cubicBezTo>
                    <a:cubicBezTo>
                      <a:pt x="6913" y="1372"/>
                      <a:pt x="8260" y="892"/>
                      <a:pt x="9239" y="555"/>
                    </a:cubicBezTo>
                    <a:cubicBezTo>
                      <a:pt x="9723" y="389"/>
                      <a:pt x="10117" y="254"/>
                      <a:pt x="10401" y="157"/>
                    </a:cubicBezTo>
                    <a:cubicBezTo>
                      <a:pt x="10528" y="113"/>
                      <a:pt x="10633" y="75"/>
                      <a:pt x="10716" y="48"/>
                    </a:cubicBezTo>
                    <a:cubicBezTo>
                      <a:pt x="10786" y="22"/>
                      <a:pt x="10825" y="4"/>
                      <a:pt x="1082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" name="Google Shape;179;p26">
              <a:extLst>
                <a:ext uri="{FF2B5EF4-FFF2-40B4-BE49-F238E27FC236}">
                  <a16:creationId xmlns:a16="http://schemas.microsoft.com/office/drawing/2014/main" id="{8B6838B4-692E-AE71-4671-778134F76D3B}"/>
                </a:ext>
              </a:extLst>
            </p:cNvPr>
            <p:cNvSpPr/>
            <p:nvPr/>
          </p:nvSpPr>
          <p:spPr>
            <a:xfrm>
              <a:off x="3503875" y="4691494"/>
              <a:ext cx="5958719" cy="5089"/>
            </a:xfrm>
            <a:custGeom>
              <a:avLst/>
              <a:gdLst/>
              <a:ahLst/>
              <a:cxnLst/>
              <a:rect l="l" t="t" r="r" b="b"/>
              <a:pathLst>
                <a:path w="135819" h="116" extrusionOk="0">
                  <a:moveTo>
                    <a:pt x="67912" y="1"/>
                  </a:moveTo>
                  <a:cubicBezTo>
                    <a:pt x="30398" y="1"/>
                    <a:pt x="0" y="27"/>
                    <a:pt x="0" y="59"/>
                  </a:cubicBezTo>
                  <a:cubicBezTo>
                    <a:pt x="0" y="89"/>
                    <a:pt x="30398" y="115"/>
                    <a:pt x="67912" y="115"/>
                  </a:cubicBezTo>
                  <a:cubicBezTo>
                    <a:pt x="105412" y="115"/>
                    <a:pt x="135819" y="89"/>
                    <a:pt x="135819" y="59"/>
                  </a:cubicBezTo>
                  <a:cubicBezTo>
                    <a:pt x="135819" y="27"/>
                    <a:pt x="105412" y="1"/>
                    <a:pt x="6791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80;p26">
              <a:extLst>
                <a:ext uri="{FF2B5EF4-FFF2-40B4-BE49-F238E27FC236}">
                  <a16:creationId xmlns:a16="http://schemas.microsoft.com/office/drawing/2014/main" id="{ADB16B7C-07D3-AC3D-C58A-D21305AE3D93}"/>
                </a:ext>
              </a:extLst>
            </p:cNvPr>
            <p:cNvGrpSpPr/>
            <p:nvPr/>
          </p:nvGrpSpPr>
          <p:grpSpPr>
            <a:xfrm>
              <a:off x="3929256" y="3919614"/>
              <a:ext cx="576962" cy="773332"/>
              <a:chOff x="3429656" y="3785314"/>
              <a:chExt cx="576962" cy="773332"/>
            </a:xfrm>
          </p:grpSpPr>
          <p:sp>
            <p:nvSpPr>
              <p:cNvPr id="141" name="Google Shape;181;p26">
                <a:extLst>
                  <a:ext uri="{FF2B5EF4-FFF2-40B4-BE49-F238E27FC236}">
                    <a16:creationId xmlns:a16="http://schemas.microsoft.com/office/drawing/2014/main" id="{A4CBF1D3-9400-8E75-2172-C40C1DBEFADA}"/>
                  </a:ext>
                </a:extLst>
              </p:cNvPr>
              <p:cNvSpPr/>
              <p:nvPr/>
            </p:nvSpPr>
            <p:spPr>
              <a:xfrm>
                <a:off x="3429656" y="4237325"/>
                <a:ext cx="230725" cy="140304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3198" extrusionOk="0">
                    <a:moveTo>
                      <a:pt x="2536" y="0"/>
                    </a:moveTo>
                    <a:cubicBezTo>
                      <a:pt x="2246" y="0"/>
                      <a:pt x="1955" y="26"/>
                      <a:pt x="1670" y="73"/>
                    </a:cubicBezTo>
                    <a:cubicBezTo>
                      <a:pt x="1198" y="151"/>
                      <a:pt x="704" y="291"/>
                      <a:pt x="381" y="645"/>
                    </a:cubicBezTo>
                    <a:cubicBezTo>
                      <a:pt x="63" y="1004"/>
                      <a:pt x="1" y="1628"/>
                      <a:pt x="368" y="1930"/>
                    </a:cubicBezTo>
                    <a:cubicBezTo>
                      <a:pt x="577" y="2103"/>
                      <a:pt x="860" y="2136"/>
                      <a:pt x="1128" y="2136"/>
                    </a:cubicBezTo>
                    <a:cubicBezTo>
                      <a:pt x="1146" y="2136"/>
                      <a:pt x="1163" y="2136"/>
                      <a:pt x="1181" y="2136"/>
                    </a:cubicBezTo>
                    <a:cubicBezTo>
                      <a:pt x="1442" y="2134"/>
                      <a:pt x="1713" y="2116"/>
                      <a:pt x="1979" y="2116"/>
                    </a:cubicBezTo>
                    <a:cubicBezTo>
                      <a:pt x="2417" y="2116"/>
                      <a:pt x="2840" y="2166"/>
                      <a:pt x="3183" y="2424"/>
                    </a:cubicBezTo>
                    <a:cubicBezTo>
                      <a:pt x="3497" y="2660"/>
                      <a:pt x="3707" y="3054"/>
                      <a:pt x="4083" y="3167"/>
                    </a:cubicBezTo>
                    <a:cubicBezTo>
                      <a:pt x="4150" y="3188"/>
                      <a:pt x="4219" y="3197"/>
                      <a:pt x="4288" y="3197"/>
                    </a:cubicBezTo>
                    <a:cubicBezTo>
                      <a:pt x="4595" y="3197"/>
                      <a:pt x="4900" y="3005"/>
                      <a:pt x="5057" y="2735"/>
                    </a:cubicBezTo>
                    <a:cubicBezTo>
                      <a:pt x="5254" y="2402"/>
                      <a:pt x="5258" y="1987"/>
                      <a:pt x="5166" y="1616"/>
                    </a:cubicBezTo>
                    <a:cubicBezTo>
                      <a:pt x="5166" y="1616"/>
                      <a:pt x="5075" y="803"/>
                      <a:pt x="4275" y="387"/>
                    </a:cubicBezTo>
                    <a:cubicBezTo>
                      <a:pt x="3740" y="113"/>
                      <a:pt x="3140" y="0"/>
                      <a:pt x="253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82;p26">
                <a:extLst>
                  <a:ext uri="{FF2B5EF4-FFF2-40B4-BE49-F238E27FC236}">
                    <a16:creationId xmlns:a16="http://schemas.microsoft.com/office/drawing/2014/main" id="{A02EB04C-93B1-8310-8227-64DD469878A4}"/>
                  </a:ext>
                </a:extLst>
              </p:cNvPr>
              <p:cNvSpPr/>
              <p:nvPr/>
            </p:nvSpPr>
            <p:spPr>
              <a:xfrm>
                <a:off x="3554866" y="3785314"/>
                <a:ext cx="162065" cy="334616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7627" extrusionOk="0">
                    <a:moveTo>
                      <a:pt x="1509" y="1"/>
                    </a:moveTo>
                    <a:cubicBezTo>
                      <a:pt x="1180" y="1"/>
                      <a:pt x="849" y="163"/>
                      <a:pt x="621" y="408"/>
                    </a:cubicBezTo>
                    <a:cubicBezTo>
                      <a:pt x="337" y="709"/>
                      <a:pt x="184" y="1111"/>
                      <a:pt x="97" y="1517"/>
                    </a:cubicBezTo>
                    <a:cubicBezTo>
                      <a:pt x="31" y="1846"/>
                      <a:pt x="0" y="2177"/>
                      <a:pt x="0" y="2509"/>
                    </a:cubicBezTo>
                    <a:cubicBezTo>
                      <a:pt x="0" y="3550"/>
                      <a:pt x="293" y="4599"/>
                      <a:pt x="582" y="5608"/>
                    </a:cubicBezTo>
                    <a:cubicBezTo>
                      <a:pt x="753" y="6194"/>
                      <a:pt x="936" y="6806"/>
                      <a:pt x="1373" y="7229"/>
                    </a:cubicBezTo>
                    <a:cubicBezTo>
                      <a:pt x="1609" y="7457"/>
                      <a:pt x="1993" y="7627"/>
                      <a:pt x="2374" y="7627"/>
                    </a:cubicBezTo>
                    <a:cubicBezTo>
                      <a:pt x="2697" y="7627"/>
                      <a:pt x="3012" y="7505"/>
                      <a:pt x="3235" y="7185"/>
                    </a:cubicBezTo>
                    <a:cubicBezTo>
                      <a:pt x="3611" y="6640"/>
                      <a:pt x="3693" y="5944"/>
                      <a:pt x="3693" y="5281"/>
                    </a:cubicBezTo>
                    <a:lnTo>
                      <a:pt x="3693" y="5250"/>
                    </a:lnTo>
                    <a:cubicBezTo>
                      <a:pt x="3689" y="3808"/>
                      <a:pt x="3357" y="2366"/>
                      <a:pt x="2727" y="1063"/>
                    </a:cubicBezTo>
                    <a:cubicBezTo>
                      <a:pt x="2518" y="622"/>
                      <a:pt x="2221" y="158"/>
                      <a:pt x="1745" y="32"/>
                    </a:cubicBezTo>
                    <a:cubicBezTo>
                      <a:pt x="1666" y="10"/>
                      <a:pt x="1587" y="1"/>
                      <a:pt x="1509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83;p26">
                <a:extLst>
                  <a:ext uri="{FF2B5EF4-FFF2-40B4-BE49-F238E27FC236}">
                    <a16:creationId xmlns:a16="http://schemas.microsoft.com/office/drawing/2014/main" id="{196EB864-1797-E441-A8B2-B8DBC0FF543E}"/>
                  </a:ext>
                </a:extLst>
              </p:cNvPr>
              <p:cNvSpPr/>
              <p:nvPr/>
            </p:nvSpPr>
            <p:spPr>
              <a:xfrm>
                <a:off x="3727853" y="3883016"/>
                <a:ext cx="278766" cy="276572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6304" extrusionOk="0">
                    <a:moveTo>
                      <a:pt x="5006" y="0"/>
                    </a:moveTo>
                    <a:cubicBezTo>
                      <a:pt x="4686" y="0"/>
                      <a:pt x="4367" y="87"/>
                      <a:pt x="4064" y="195"/>
                    </a:cubicBezTo>
                    <a:cubicBezTo>
                      <a:pt x="3159" y="514"/>
                      <a:pt x="2320" y="1008"/>
                      <a:pt x="1604" y="1646"/>
                    </a:cubicBezTo>
                    <a:cubicBezTo>
                      <a:pt x="996" y="2188"/>
                      <a:pt x="467" y="2852"/>
                      <a:pt x="231" y="3635"/>
                    </a:cubicBezTo>
                    <a:cubicBezTo>
                      <a:pt x="0" y="4417"/>
                      <a:pt x="95" y="5331"/>
                      <a:pt x="624" y="5955"/>
                    </a:cubicBezTo>
                    <a:lnTo>
                      <a:pt x="555" y="5863"/>
                    </a:lnTo>
                    <a:lnTo>
                      <a:pt x="555" y="5863"/>
                    </a:lnTo>
                    <a:cubicBezTo>
                      <a:pt x="787" y="6167"/>
                      <a:pt x="1151" y="6303"/>
                      <a:pt x="1565" y="6303"/>
                    </a:cubicBezTo>
                    <a:cubicBezTo>
                      <a:pt x="1845" y="6303"/>
                      <a:pt x="2148" y="6241"/>
                      <a:pt x="2447" y="6126"/>
                    </a:cubicBezTo>
                    <a:cubicBezTo>
                      <a:pt x="3185" y="5846"/>
                      <a:pt x="3740" y="5230"/>
                      <a:pt x="4222" y="4605"/>
                    </a:cubicBezTo>
                    <a:cubicBezTo>
                      <a:pt x="4825" y="3831"/>
                      <a:pt x="5366" y="3009"/>
                      <a:pt x="5838" y="2148"/>
                    </a:cubicBezTo>
                    <a:cubicBezTo>
                      <a:pt x="6104" y="1660"/>
                      <a:pt x="6354" y="1061"/>
                      <a:pt x="6096" y="567"/>
                    </a:cubicBezTo>
                    <a:cubicBezTo>
                      <a:pt x="5921" y="234"/>
                      <a:pt x="5541" y="42"/>
                      <a:pt x="5166" y="8"/>
                    </a:cubicBezTo>
                    <a:cubicBezTo>
                      <a:pt x="5112" y="3"/>
                      <a:pt x="5059" y="0"/>
                      <a:pt x="500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84;p26">
                <a:extLst>
                  <a:ext uri="{FF2B5EF4-FFF2-40B4-BE49-F238E27FC236}">
                    <a16:creationId xmlns:a16="http://schemas.microsoft.com/office/drawing/2014/main" id="{B11A736E-C7EC-49EA-A11D-8659532AAABC}"/>
                  </a:ext>
                </a:extLst>
              </p:cNvPr>
              <p:cNvSpPr/>
              <p:nvPr/>
            </p:nvSpPr>
            <p:spPr>
              <a:xfrm>
                <a:off x="3539555" y="4279398"/>
                <a:ext cx="159169" cy="279248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6365" extrusionOk="0">
                    <a:moveTo>
                      <a:pt x="125" y="1"/>
                    </a:moveTo>
                    <a:cubicBezTo>
                      <a:pt x="44" y="1"/>
                      <a:pt x="0" y="4"/>
                      <a:pt x="0" y="9"/>
                    </a:cubicBezTo>
                    <a:cubicBezTo>
                      <a:pt x="0" y="19"/>
                      <a:pt x="114" y="36"/>
                      <a:pt x="315" y="54"/>
                    </a:cubicBezTo>
                    <a:cubicBezTo>
                      <a:pt x="511" y="84"/>
                      <a:pt x="799" y="145"/>
                      <a:pt x="1124" y="307"/>
                    </a:cubicBezTo>
                    <a:cubicBezTo>
                      <a:pt x="1442" y="459"/>
                      <a:pt x="1787" y="731"/>
                      <a:pt x="2080" y="1102"/>
                    </a:cubicBezTo>
                    <a:cubicBezTo>
                      <a:pt x="2378" y="1474"/>
                      <a:pt x="2631" y="1937"/>
                      <a:pt x="2840" y="2448"/>
                    </a:cubicBezTo>
                    <a:cubicBezTo>
                      <a:pt x="3042" y="2960"/>
                      <a:pt x="3199" y="3466"/>
                      <a:pt x="3300" y="3934"/>
                    </a:cubicBezTo>
                    <a:cubicBezTo>
                      <a:pt x="3395" y="4402"/>
                      <a:pt x="3453" y="4830"/>
                      <a:pt x="3492" y="5193"/>
                    </a:cubicBezTo>
                    <a:cubicBezTo>
                      <a:pt x="3522" y="5534"/>
                      <a:pt x="3553" y="5822"/>
                      <a:pt x="3575" y="6050"/>
                    </a:cubicBezTo>
                    <a:cubicBezTo>
                      <a:pt x="3592" y="6254"/>
                      <a:pt x="3610" y="6364"/>
                      <a:pt x="3619" y="6364"/>
                    </a:cubicBezTo>
                    <a:cubicBezTo>
                      <a:pt x="3627" y="6364"/>
                      <a:pt x="3627" y="6250"/>
                      <a:pt x="3623" y="6044"/>
                    </a:cubicBezTo>
                    <a:cubicBezTo>
                      <a:pt x="3619" y="5844"/>
                      <a:pt x="3610" y="5546"/>
                      <a:pt x="3584" y="5184"/>
                    </a:cubicBezTo>
                    <a:cubicBezTo>
                      <a:pt x="3553" y="4822"/>
                      <a:pt x="3510" y="4384"/>
                      <a:pt x="3413" y="3908"/>
                    </a:cubicBezTo>
                    <a:cubicBezTo>
                      <a:pt x="3317" y="3432"/>
                      <a:pt x="3165" y="2920"/>
                      <a:pt x="2959" y="2400"/>
                    </a:cubicBezTo>
                    <a:cubicBezTo>
                      <a:pt x="2749" y="1881"/>
                      <a:pt x="2487" y="1409"/>
                      <a:pt x="2172" y="1028"/>
                    </a:cubicBezTo>
                    <a:cubicBezTo>
                      <a:pt x="1866" y="648"/>
                      <a:pt x="1503" y="372"/>
                      <a:pt x="1162" y="223"/>
                    </a:cubicBezTo>
                    <a:cubicBezTo>
                      <a:pt x="826" y="71"/>
                      <a:pt x="525" y="19"/>
                      <a:pt x="319" y="5"/>
                    </a:cubicBezTo>
                    <a:cubicBezTo>
                      <a:pt x="241" y="2"/>
                      <a:pt x="176" y="1"/>
                      <a:pt x="12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85;p26">
                <a:extLst>
                  <a:ext uri="{FF2B5EF4-FFF2-40B4-BE49-F238E27FC236}">
                    <a16:creationId xmlns:a16="http://schemas.microsoft.com/office/drawing/2014/main" id="{E3161ECD-EE36-BBF2-91E9-8378693294AB}"/>
                  </a:ext>
                </a:extLst>
              </p:cNvPr>
              <p:cNvSpPr/>
              <p:nvPr/>
            </p:nvSpPr>
            <p:spPr>
              <a:xfrm>
                <a:off x="3625017" y="3907278"/>
                <a:ext cx="73881" cy="622375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4186" extrusionOk="0">
                    <a:moveTo>
                      <a:pt x="5" y="0"/>
                    </a:moveTo>
                    <a:lnTo>
                      <a:pt x="5" y="0"/>
                    </a:lnTo>
                    <a:cubicBezTo>
                      <a:pt x="1" y="0"/>
                      <a:pt x="10" y="53"/>
                      <a:pt x="31" y="145"/>
                    </a:cubicBezTo>
                    <a:cubicBezTo>
                      <a:pt x="53" y="250"/>
                      <a:pt x="89" y="385"/>
                      <a:pt x="128" y="551"/>
                    </a:cubicBezTo>
                    <a:cubicBezTo>
                      <a:pt x="172" y="726"/>
                      <a:pt x="220" y="940"/>
                      <a:pt x="277" y="1194"/>
                    </a:cubicBezTo>
                    <a:cubicBezTo>
                      <a:pt x="338" y="1442"/>
                      <a:pt x="398" y="1731"/>
                      <a:pt x="460" y="2045"/>
                    </a:cubicBezTo>
                    <a:cubicBezTo>
                      <a:pt x="723" y="3313"/>
                      <a:pt x="1011" y="5083"/>
                      <a:pt x="1225" y="7045"/>
                    </a:cubicBezTo>
                    <a:cubicBezTo>
                      <a:pt x="1443" y="9007"/>
                      <a:pt x="1552" y="10795"/>
                      <a:pt x="1584" y="12088"/>
                    </a:cubicBezTo>
                    <a:cubicBezTo>
                      <a:pt x="1605" y="12735"/>
                      <a:pt x="1605" y="13259"/>
                      <a:pt x="1605" y="13622"/>
                    </a:cubicBezTo>
                    <a:cubicBezTo>
                      <a:pt x="1605" y="13792"/>
                      <a:pt x="1600" y="13933"/>
                      <a:pt x="1600" y="14042"/>
                    </a:cubicBezTo>
                    <a:cubicBezTo>
                      <a:pt x="1605" y="14133"/>
                      <a:pt x="1605" y="14186"/>
                      <a:pt x="1610" y="14186"/>
                    </a:cubicBezTo>
                    <a:cubicBezTo>
                      <a:pt x="1614" y="14186"/>
                      <a:pt x="1622" y="14138"/>
                      <a:pt x="1627" y="14042"/>
                    </a:cubicBezTo>
                    <a:cubicBezTo>
                      <a:pt x="1636" y="13933"/>
                      <a:pt x="1644" y="13792"/>
                      <a:pt x="1653" y="13622"/>
                    </a:cubicBezTo>
                    <a:cubicBezTo>
                      <a:pt x="1671" y="13264"/>
                      <a:pt x="1683" y="12735"/>
                      <a:pt x="1675" y="12088"/>
                    </a:cubicBezTo>
                    <a:cubicBezTo>
                      <a:pt x="1667" y="10791"/>
                      <a:pt x="1570" y="8999"/>
                      <a:pt x="1356" y="7033"/>
                    </a:cubicBezTo>
                    <a:cubicBezTo>
                      <a:pt x="1138" y="5061"/>
                      <a:pt x="836" y="3296"/>
                      <a:pt x="552" y="2029"/>
                    </a:cubicBezTo>
                    <a:cubicBezTo>
                      <a:pt x="482" y="1710"/>
                      <a:pt x="412" y="1425"/>
                      <a:pt x="346" y="1176"/>
                    </a:cubicBezTo>
                    <a:cubicBezTo>
                      <a:pt x="285" y="927"/>
                      <a:pt x="229" y="713"/>
                      <a:pt x="176" y="538"/>
                    </a:cubicBezTo>
                    <a:cubicBezTo>
                      <a:pt x="128" y="377"/>
                      <a:pt x="89" y="241"/>
                      <a:pt x="53" y="136"/>
                    </a:cubicBezTo>
                    <a:cubicBezTo>
                      <a:pt x="27" y="48"/>
                      <a:pt x="10" y="0"/>
                      <a:pt x="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86;p26">
                <a:extLst>
                  <a:ext uri="{FF2B5EF4-FFF2-40B4-BE49-F238E27FC236}">
                    <a16:creationId xmlns:a16="http://schemas.microsoft.com/office/drawing/2014/main" id="{B11FE1BB-9A54-8A8E-A53F-B7ADF4DA2938}"/>
                  </a:ext>
                </a:extLst>
              </p:cNvPr>
              <p:cNvSpPr/>
              <p:nvPr/>
            </p:nvSpPr>
            <p:spPr>
              <a:xfrm>
                <a:off x="3694861" y="3953650"/>
                <a:ext cx="204183" cy="424379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9673" extrusionOk="0">
                    <a:moveTo>
                      <a:pt x="4631" y="1"/>
                    </a:moveTo>
                    <a:cubicBezTo>
                      <a:pt x="4614" y="1"/>
                      <a:pt x="4485" y="84"/>
                      <a:pt x="4266" y="237"/>
                    </a:cubicBezTo>
                    <a:cubicBezTo>
                      <a:pt x="4204" y="276"/>
                      <a:pt x="4143" y="320"/>
                      <a:pt x="4073" y="368"/>
                    </a:cubicBezTo>
                    <a:cubicBezTo>
                      <a:pt x="4003" y="421"/>
                      <a:pt x="3937" y="486"/>
                      <a:pt x="3859" y="548"/>
                    </a:cubicBezTo>
                    <a:cubicBezTo>
                      <a:pt x="3715" y="683"/>
                      <a:pt x="3526" y="818"/>
                      <a:pt x="3365" y="1010"/>
                    </a:cubicBezTo>
                    <a:cubicBezTo>
                      <a:pt x="2657" y="1728"/>
                      <a:pt x="1848" y="2886"/>
                      <a:pt x="1250" y="4302"/>
                    </a:cubicBezTo>
                    <a:cubicBezTo>
                      <a:pt x="944" y="5005"/>
                      <a:pt x="704" y="5695"/>
                      <a:pt x="529" y="6337"/>
                    </a:cubicBezTo>
                    <a:cubicBezTo>
                      <a:pt x="345" y="6976"/>
                      <a:pt x="232" y="7561"/>
                      <a:pt x="149" y="8055"/>
                    </a:cubicBezTo>
                    <a:cubicBezTo>
                      <a:pt x="70" y="8554"/>
                      <a:pt x="30" y="8955"/>
                      <a:pt x="13" y="9240"/>
                    </a:cubicBezTo>
                    <a:cubicBezTo>
                      <a:pt x="4" y="9520"/>
                      <a:pt x="0" y="9673"/>
                      <a:pt x="8" y="9673"/>
                    </a:cubicBezTo>
                    <a:cubicBezTo>
                      <a:pt x="18" y="9673"/>
                      <a:pt x="39" y="9520"/>
                      <a:pt x="65" y="9244"/>
                    </a:cubicBezTo>
                    <a:cubicBezTo>
                      <a:pt x="97" y="8965"/>
                      <a:pt x="149" y="8562"/>
                      <a:pt x="236" y="8073"/>
                    </a:cubicBezTo>
                    <a:cubicBezTo>
                      <a:pt x="333" y="7583"/>
                      <a:pt x="458" y="7002"/>
                      <a:pt x="647" y="6369"/>
                    </a:cubicBezTo>
                    <a:cubicBezTo>
                      <a:pt x="825" y="5734"/>
                      <a:pt x="1067" y="5048"/>
                      <a:pt x="1368" y="4354"/>
                    </a:cubicBezTo>
                    <a:cubicBezTo>
                      <a:pt x="1962" y="2946"/>
                      <a:pt x="2749" y="1797"/>
                      <a:pt x="3431" y="1076"/>
                    </a:cubicBezTo>
                    <a:cubicBezTo>
                      <a:pt x="4113" y="346"/>
                      <a:pt x="4654" y="28"/>
                      <a:pt x="4633" y="1"/>
                    </a:cubicBezTo>
                    <a:cubicBezTo>
                      <a:pt x="4632" y="1"/>
                      <a:pt x="4632" y="1"/>
                      <a:pt x="46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" name="Google Shape;187;p26">
              <a:extLst>
                <a:ext uri="{FF2B5EF4-FFF2-40B4-BE49-F238E27FC236}">
                  <a16:creationId xmlns:a16="http://schemas.microsoft.com/office/drawing/2014/main" id="{69EF901F-A8AD-0FAC-0838-29C7F6908C11}"/>
                </a:ext>
              </a:extLst>
            </p:cNvPr>
            <p:cNvSpPr/>
            <p:nvPr/>
          </p:nvSpPr>
          <p:spPr>
            <a:xfrm>
              <a:off x="6241693" y="1996627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88;p26">
              <a:extLst>
                <a:ext uri="{FF2B5EF4-FFF2-40B4-BE49-F238E27FC236}">
                  <a16:creationId xmlns:a16="http://schemas.microsoft.com/office/drawing/2014/main" id="{7426994F-1A14-6108-C04D-3E8DFD1C215E}"/>
                </a:ext>
              </a:extLst>
            </p:cNvPr>
            <p:cNvSpPr/>
            <p:nvPr/>
          </p:nvSpPr>
          <p:spPr>
            <a:xfrm>
              <a:off x="7105967" y="2325226"/>
              <a:ext cx="21541" cy="21541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45" y="1"/>
                  </a:moveTo>
                  <a:cubicBezTo>
                    <a:pt x="110" y="1"/>
                    <a:pt x="1" y="111"/>
                    <a:pt x="1" y="246"/>
                  </a:cubicBezTo>
                  <a:cubicBezTo>
                    <a:pt x="1" y="381"/>
                    <a:pt x="110" y="490"/>
                    <a:pt x="245" y="490"/>
                  </a:cubicBezTo>
                  <a:cubicBezTo>
                    <a:pt x="381" y="490"/>
                    <a:pt x="491" y="381"/>
                    <a:pt x="491" y="246"/>
                  </a:cubicBezTo>
                  <a:cubicBezTo>
                    <a:pt x="491" y="111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89;p26">
              <a:extLst>
                <a:ext uri="{FF2B5EF4-FFF2-40B4-BE49-F238E27FC236}">
                  <a16:creationId xmlns:a16="http://schemas.microsoft.com/office/drawing/2014/main" id="{C2E81308-809E-1F49-BDC1-E614CA163D52}"/>
                </a:ext>
              </a:extLst>
            </p:cNvPr>
            <p:cNvSpPr/>
            <p:nvPr/>
          </p:nvSpPr>
          <p:spPr>
            <a:xfrm>
              <a:off x="6948775" y="38885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3" y="355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0;p26">
              <a:extLst>
                <a:ext uri="{FF2B5EF4-FFF2-40B4-BE49-F238E27FC236}">
                  <a16:creationId xmlns:a16="http://schemas.microsoft.com/office/drawing/2014/main" id="{E8D89CD6-FD2A-0218-671F-612D69DA071A}"/>
                </a:ext>
              </a:extLst>
            </p:cNvPr>
            <p:cNvSpPr/>
            <p:nvPr/>
          </p:nvSpPr>
          <p:spPr>
            <a:xfrm>
              <a:off x="7189192" y="3888553"/>
              <a:ext cx="69231" cy="15619"/>
            </a:xfrm>
            <a:custGeom>
              <a:avLst/>
              <a:gdLst/>
              <a:ahLst/>
              <a:cxnLst/>
              <a:rect l="l" t="t" r="r" b="b"/>
              <a:pathLst>
                <a:path w="1578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8" y="355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1;p26">
              <a:extLst>
                <a:ext uri="{FF2B5EF4-FFF2-40B4-BE49-F238E27FC236}">
                  <a16:creationId xmlns:a16="http://schemas.microsoft.com/office/drawing/2014/main" id="{2E2F9F14-D080-CEEA-7BA7-CC33F9C28427}"/>
                </a:ext>
              </a:extLst>
            </p:cNvPr>
            <p:cNvSpPr/>
            <p:nvPr/>
          </p:nvSpPr>
          <p:spPr>
            <a:xfrm>
              <a:off x="7429785" y="3888553"/>
              <a:ext cx="69275" cy="15619"/>
            </a:xfrm>
            <a:custGeom>
              <a:avLst/>
              <a:gdLst/>
              <a:ahLst/>
              <a:cxnLst/>
              <a:rect l="l" t="t" r="r" b="b"/>
              <a:pathLst>
                <a:path w="1579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9" y="355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2;p26">
              <a:extLst>
                <a:ext uri="{FF2B5EF4-FFF2-40B4-BE49-F238E27FC236}">
                  <a16:creationId xmlns:a16="http://schemas.microsoft.com/office/drawing/2014/main" id="{3A38F5C1-F226-85FC-2A42-8D70CD6A71AA}"/>
                </a:ext>
              </a:extLst>
            </p:cNvPr>
            <p:cNvSpPr/>
            <p:nvPr/>
          </p:nvSpPr>
          <p:spPr>
            <a:xfrm>
              <a:off x="7670422" y="3888553"/>
              <a:ext cx="69275" cy="15619"/>
            </a:xfrm>
            <a:custGeom>
              <a:avLst/>
              <a:gdLst/>
              <a:ahLst/>
              <a:cxnLst/>
              <a:rect l="l" t="t" r="r" b="b"/>
              <a:pathLst>
                <a:path w="1579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8" y="355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3;p26">
              <a:extLst>
                <a:ext uri="{FF2B5EF4-FFF2-40B4-BE49-F238E27FC236}">
                  <a16:creationId xmlns:a16="http://schemas.microsoft.com/office/drawing/2014/main" id="{A2B17BB8-C950-73A7-C718-CBC3D95EF4F4}"/>
                </a:ext>
              </a:extLst>
            </p:cNvPr>
            <p:cNvSpPr/>
            <p:nvPr/>
          </p:nvSpPr>
          <p:spPr>
            <a:xfrm>
              <a:off x="7103072" y="3160632"/>
              <a:ext cx="24437" cy="23384"/>
            </a:xfrm>
            <a:custGeom>
              <a:avLst/>
              <a:gdLst/>
              <a:ahLst/>
              <a:cxnLst/>
              <a:rect l="l" t="t" r="r" b="b"/>
              <a:pathLst>
                <a:path w="557" h="533" extrusionOk="0">
                  <a:moveTo>
                    <a:pt x="277" y="0"/>
                  </a:moveTo>
                  <a:cubicBezTo>
                    <a:pt x="124" y="0"/>
                    <a:pt x="1" y="118"/>
                    <a:pt x="1" y="267"/>
                  </a:cubicBezTo>
                  <a:cubicBezTo>
                    <a:pt x="1" y="414"/>
                    <a:pt x="124" y="533"/>
                    <a:pt x="277" y="533"/>
                  </a:cubicBezTo>
                  <a:cubicBezTo>
                    <a:pt x="434" y="533"/>
                    <a:pt x="557" y="414"/>
                    <a:pt x="557" y="267"/>
                  </a:cubicBezTo>
                  <a:cubicBezTo>
                    <a:pt x="557" y="118"/>
                    <a:pt x="434" y="0"/>
                    <a:pt x="2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4;p26">
              <a:extLst>
                <a:ext uri="{FF2B5EF4-FFF2-40B4-BE49-F238E27FC236}">
                  <a16:creationId xmlns:a16="http://schemas.microsoft.com/office/drawing/2014/main" id="{2099022A-95A7-0EDE-47F3-0E0B1B738F09}"/>
                </a:ext>
              </a:extLst>
            </p:cNvPr>
            <p:cNvSpPr/>
            <p:nvPr/>
          </p:nvSpPr>
          <p:spPr>
            <a:xfrm>
              <a:off x="6276325" y="2796625"/>
              <a:ext cx="1613430" cy="146185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5;p26">
              <a:extLst>
                <a:ext uri="{FF2B5EF4-FFF2-40B4-BE49-F238E27FC236}">
                  <a16:creationId xmlns:a16="http://schemas.microsoft.com/office/drawing/2014/main" id="{9EB47E0D-2718-16A9-3FD9-2A01129E275F}"/>
                </a:ext>
              </a:extLst>
            </p:cNvPr>
            <p:cNvSpPr/>
            <p:nvPr/>
          </p:nvSpPr>
          <p:spPr>
            <a:xfrm>
              <a:off x="7388589" y="3109215"/>
              <a:ext cx="24393" cy="23603"/>
            </a:xfrm>
            <a:custGeom>
              <a:avLst/>
              <a:gdLst/>
              <a:ahLst/>
              <a:cxnLst/>
              <a:rect l="l" t="t" r="r" b="b"/>
              <a:pathLst>
                <a:path w="556" h="538" extrusionOk="0">
                  <a:moveTo>
                    <a:pt x="276" y="1"/>
                  </a:moveTo>
                  <a:cubicBezTo>
                    <a:pt x="122" y="1"/>
                    <a:pt x="1" y="123"/>
                    <a:pt x="1" y="267"/>
                  </a:cubicBezTo>
                  <a:cubicBezTo>
                    <a:pt x="1" y="416"/>
                    <a:pt x="122" y="538"/>
                    <a:pt x="276" y="538"/>
                  </a:cubicBezTo>
                  <a:cubicBezTo>
                    <a:pt x="429" y="538"/>
                    <a:pt x="556" y="416"/>
                    <a:pt x="556" y="267"/>
                  </a:cubicBezTo>
                  <a:cubicBezTo>
                    <a:pt x="556" y="123"/>
                    <a:pt x="429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96;p26">
              <a:extLst>
                <a:ext uri="{FF2B5EF4-FFF2-40B4-BE49-F238E27FC236}">
                  <a16:creationId xmlns:a16="http://schemas.microsoft.com/office/drawing/2014/main" id="{E6194C54-B873-DA43-53D8-40500EE1E4CB}"/>
                </a:ext>
              </a:extLst>
            </p:cNvPr>
            <p:cNvGrpSpPr/>
            <p:nvPr/>
          </p:nvGrpSpPr>
          <p:grpSpPr>
            <a:xfrm>
              <a:off x="6345231" y="2886609"/>
              <a:ext cx="1407691" cy="1286147"/>
              <a:chOff x="6117656" y="2752309"/>
              <a:chExt cx="1407691" cy="1286147"/>
            </a:xfrm>
          </p:grpSpPr>
          <p:sp>
            <p:nvSpPr>
              <p:cNvPr id="157" name="Google Shape;197;p26">
                <a:extLst>
                  <a:ext uri="{FF2B5EF4-FFF2-40B4-BE49-F238E27FC236}">
                    <a16:creationId xmlns:a16="http://schemas.microsoft.com/office/drawing/2014/main" id="{631895F2-0F44-ADC3-52C4-613C3776D701}"/>
                  </a:ext>
                </a:extLst>
              </p:cNvPr>
              <p:cNvSpPr/>
              <p:nvPr/>
            </p:nvSpPr>
            <p:spPr>
              <a:xfrm>
                <a:off x="6117656" y="3670896"/>
                <a:ext cx="5409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9" extrusionOk="0">
                    <a:moveTo>
                      <a:pt x="1" y="0"/>
                    </a:moveTo>
                    <a:lnTo>
                      <a:pt x="1" y="359"/>
                    </a:lnTo>
                    <a:lnTo>
                      <a:pt x="1233" y="359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98;p26">
                <a:extLst>
                  <a:ext uri="{FF2B5EF4-FFF2-40B4-BE49-F238E27FC236}">
                    <a16:creationId xmlns:a16="http://schemas.microsoft.com/office/drawing/2014/main" id="{8981005C-512B-1E05-8598-B3D2D8D09F11}"/>
                  </a:ext>
                </a:extLst>
              </p:cNvPr>
              <p:cNvSpPr/>
              <p:nvPr/>
            </p:nvSpPr>
            <p:spPr>
              <a:xfrm>
                <a:off x="6239970" y="3754253"/>
                <a:ext cx="6905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1574" y="355"/>
                    </a:lnTo>
                    <a:lnTo>
                      <a:pt x="157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99;p26">
                <a:extLst>
                  <a:ext uri="{FF2B5EF4-FFF2-40B4-BE49-F238E27FC236}">
                    <a16:creationId xmlns:a16="http://schemas.microsoft.com/office/drawing/2014/main" id="{E55A0AB2-4715-61C5-75F1-7AD40B5C30B5}"/>
                  </a:ext>
                </a:extLst>
              </p:cNvPr>
              <p:cNvSpPr/>
              <p:nvPr/>
            </p:nvSpPr>
            <p:spPr>
              <a:xfrm>
                <a:off x="6480563" y="3754253"/>
                <a:ext cx="6905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56" extrusionOk="0">
                    <a:moveTo>
                      <a:pt x="1" y="1"/>
                    </a:moveTo>
                    <a:lnTo>
                      <a:pt x="1" y="355"/>
                    </a:lnTo>
                    <a:lnTo>
                      <a:pt x="1574" y="355"/>
                    </a:lnTo>
                    <a:lnTo>
                      <a:pt x="157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00;p26">
                <a:extLst>
                  <a:ext uri="{FF2B5EF4-FFF2-40B4-BE49-F238E27FC236}">
                    <a16:creationId xmlns:a16="http://schemas.microsoft.com/office/drawing/2014/main" id="{1630A180-F5A5-3E2D-7C1C-6FA7574D8E0F}"/>
                  </a:ext>
                </a:extLst>
              </p:cNvPr>
              <p:cNvSpPr/>
              <p:nvPr/>
            </p:nvSpPr>
            <p:spPr>
              <a:xfrm>
                <a:off x="6117656" y="3463032"/>
                <a:ext cx="5409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6" extrusionOk="0">
                    <a:moveTo>
                      <a:pt x="1" y="1"/>
                    </a:moveTo>
                    <a:lnTo>
                      <a:pt x="1" y="355"/>
                    </a:lnTo>
                    <a:lnTo>
                      <a:pt x="1233" y="355"/>
                    </a:lnTo>
                    <a:lnTo>
                      <a:pt x="123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01;p26">
                <a:extLst>
                  <a:ext uri="{FF2B5EF4-FFF2-40B4-BE49-F238E27FC236}">
                    <a16:creationId xmlns:a16="http://schemas.microsoft.com/office/drawing/2014/main" id="{0F92A770-F6D2-DF87-C009-B3F71E908BB4}"/>
                  </a:ext>
                </a:extLst>
              </p:cNvPr>
              <p:cNvSpPr/>
              <p:nvPr/>
            </p:nvSpPr>
            <p:spPr>
              <a:xfrm>
                <a:off x="6117656" y="3071564"/>
                <a:ext cx="54095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4" extrusionOk="0">
                    <a:moveTo>
                      <a:pt x="1" y="0"/>
                    </a:moveTo>
                    <a:lnTo>
                      <a:pt x="1" y="354"/>
                    </a:lnTo>
                    <a:lnTo>
                      <a:pt x="1233" y="354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02;p26">
                <a:extLst>
                  <a:ext uri="{FF2B5EF4-FFF2-40B4-BE49-F238E27FC236}">
                    <a16:creationId xmlns:a16="http://schemas.microsoft.com/office/drawing/2014/main" id="{99FE49E9-2A19-934A-FBB3-49804E13350E}"/>
                  </a:ext>
                </a:extLst>
              </p:cNvPr>
              <p:cNvSpPr/>
              <p:nvPr/>
            </p:nvSpPr>
            <p:spPr>
              <a:xfrm>
                <a:off x="6117656" y="2874843"/>
                <a:ext cx="54095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4" extrusionOk="0">
                    <a:moveTo>
                      <a:pt x="1" y="0"/>
                    </a:moveTo>
                    <a:lnTo>
                      <a:pt x="1" y="354"/>
                    </a:lnTo>
                    <a:lnTo>
                      <a:pt x="1233" y="354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03;p26">
                <a:extLst>
                  <a:ext uri="{FF2B5EF4-FFF2-40B4-BE49-F238E27FC236}">
                    <a16:creationId xmlns:a16="http://schemas.microsoft.com/office/drawing/2014/main" id="{CB7A10AD-63B8-2E0A-A9BF-100C50492639}"/>
                  </a:ext>
                </a:extLst>
              </p:cNvPr>
              <p:cNvSpPr/>
              <p:nvPr/>
            </p:nvSpPr>
            <p:spPr>
              <a:xfrm>
                <a:off x="6120332" y="3267276"/>
                <a:ext cx="5409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1233" y="355"/>
                    </a:lnTo>
                    <a:lnTo>
                      <a:pt x="123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04;p26">
                <a:extLst>
                  <a:ext uri="{FF2B5EF4-FFF2-40B4-BE49-F238E27FC236}">
                    <a16:creationId xmlns:a16="http://schemas.microsoft.com/office/drawing/2014/main" id="{AE75D126-1DFC-6A59-C325-C1A4EFF4E5A6}"/>
                  </a:ext>
                </a:extLst>
              </p:cNvPr>
              <p:cNvSpPr/>
              <p:nvPr/>
            </p:nvSpPr>
            <p:spPr>
              <a:xfrm>
                <a:off x="6197415" y="2752309"/>
                <a:ext cx="1312797" cy="936853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21354" extrusionOk="0">
                    <a:moveTo>
                      <a:pt x="57" y="0"/>
                    </a:moveTo>
                    <a:cubicBezTo>
                      <a:pt x="57" y="0"/>
                      <a:pt x="53" y="36"/>
                      <a:pt x="53" y="105"/>
                    </a:cubicBezTo>
                    <a:cubicBezTo>
                      <a:pt x="48" y="180"/>
                      <a:pt x="48" y="285"/>
                      <a:pt x="48" y="420"/>
                    </a:cubicBezTo>
                    <a:cubicBezTo>
                      <a:pt x="44" y="700"/>
                      <a:pt x="39" y="1102"/>
                      <a:pt x="35" y="1626"/>
                    </a:cubicBezTo>
                    <a:cubicBezTo>
                      <a:pt x="31" y="2680"/>
                      <a:pt x="26" y="4209"/>
                      <a:pt x="18" y="6110"/>
                    </a:cubicBezTo>
                    <a:cubicBezTo>
                      <a:pt x="13" y="9925"/>
                      <a:pt x="9" y="15248"/>
                      <a:pt x="0" y="21297"/>
                    </a:cubicBezTo>
                    <a:lnTo>
                      <a:pt x="0" y="21354"/>
                    </a:lnTo>
                    <a:lnTo>
                      <a:pt x="4344" y="21354"/>
                    </a:lnTo>
                    <a:cubicBezTo>
                      <a:pt x="11402" y="21344"/>
                      <a:pt x="17796" y="21340"/>
                      <a:pt x="22427" y="21336"/>
                    </a:cubicBezTo>
                    <a:cubicBezTo>
                      <a:pt x="24739" y="21327"/>
                      <a:pt x="26610" y="21323"/>
                      <a:pt x="27912" y="21318"/>
                    </a:cubicBezTo>
                    <a:cubicBezTo>
                      <a:pt x="28555" y="21314"/>
                      <a:pt x="29057" y="21310"/>
                      <a:pt x="29402" y="21305"/>
                    </a:cubicBezTo>
                    <a:cubicBezTo>
                      <a:pt x="29569" y="21305"/>
                      <a:pt x="29695" y="21301"/>
                      <a:pt x="29787" y="21301"/>
                    </a:cubicBezTo>
                    <a:cubicBezTo>
                      <a:pt x="29874" y="21301"/>
                      <a:pt x="29922" y="21297"/>
                      <a:pt x="29922" y="21297"/>
                    </a:cubicBezTo>
                    <a:cubicBezTo>
                      <a:pt x="29922" y="21297"/>
                      <a:pt x="29874" y="21292"/>
                      <a:pt x="29787" y="21287"/>
                    </a:cubicBezTo>
                    <a:cubicBezTo>
                      <a:pt x="29695" y="21287"/>
                      <a:pt x="29569" y="21283"/>
                      <a:pt x="29402" y="21283"/>
                    </a:cubicBezTo>
                    <a:cubicBezTo>
                      <a:pt x="29057" y="21279"/>
                      <a:pt x="28555" y="21275"/>
                      <a:pt x="27912" y="21271"/>
                    </a:cubicBezTo>
                    <a:cubicBezTo>
                      <a:pt x="26610" y="21265"/>
                      <a:pt x="24739" y="21261"/>
                      <a:pt x="22427" y="21253"/>
                    </a:cubicBezTo>
                    <a:cubicBezTo>
                      <a:pt x="17796" y="21249"/>
                      <a:pt x="11402" y="21244"/>
                      <a:pt x="4344" y="21235"/>
                    </a:cubicBezTo>
                    <a:lnTo>
                      <a:pt x="113" y="21235"/>
                    </a:lnTo>
                    <a:cubicBezTo>
                      <a:pt x="105" y="15212"/>
                      <a:pt x="101" y="9912"/>
                      <a:pt x="97" y="6110"/>
                    </a:cubicBezTo>
                    <a:cubicBezTo>
                      <a:pt x="87" y="4209"/>
                      <a:pt x="83" y="2680"/>
                      <a:pt x="79" y="1626"/>
                    </a:cubicBezTo>
                    <a:cubicBezTo>
                      <a:pt x="75" y="1102"/>
                      <a:pt x="70" y="700"/>
                      <a:pt x="65" y="420"/>
                    </a:cubicBezTo>
                    <a:cubicBezTo>
                      <a:pt x="65" y="285"/>
                      <a:pt x="61" y="180"/>
                      <a:pt x="61" y="105"/>
                    </a:cubicBezTo>
                    <a:cubicBezTo>
                      <a:pt x="61" y="36"/>
                      <a:pt x="57" y="0"/>
                      <a:pt x="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05;p26">
                <a:extLst>
                  <a:ext uri="{FF2B5EF4-FFF2-40B4-BE49-F238E27FC236}">
                    <a16:creationId xmlns:a16="http://schemas.microsoft.com/office/drawing/2014/main" id="{ECD7666D-C785-05B5-3114-F19945AA1335}"/>
                  </a:ext>
                </a:extLst>
              </p:cNvPr>
              <p:cNvSpPr/>
              <p:nvPr/>
            </p:nvSpPr>
            <p:spPr>
              <a:xfrm>
                <a:off x="6267425" y="3272494"/>
                <a:ext cx="1244945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18" extrusionOk="0">
                    <a:moveTo>
                      <a:pt x="14509" y="0"/>
                    </a:moveTo>
                    <a:cubicBezTo>
                      <a:pt x="6494" y="0"/>
                      <a:pt x="0" y="27"/>
                      <a:pt x="0" y="57"/>
                    </a:cubicBezTo>
                    <a:cubicBezTo>
                      <a:pt x="0" y="92"/>
                      <a:pt x="6494" y="118"/>
                      <a:pt x="14509" y="118"/>
                    </a:cubicBezTo>
                    <a:cubicBezTo>
                      <a:pt x="22519" y="118"/>
                      <a:pt x="29017" y="92"/>
                      <a:pt x="29017" y="57"/>
                    </a:cubicBezTo>
                    <a:cubicBezTo>
                      <a:pt x="29017" y="27"/>
                      <a:pt x="22519" y="0"/>
                      <a:pt x="1450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06;p26">
                <a:extLst>
                  <a:ext uri="{FF2B5EF4-FFF2-40B4-BE49-F238E27FC236}">
                    <a16:creationId xmlns:a16="http://schemas.microsoft.com/office/drawing/2014/main" id="{6576FC10-92E2-27C2-B8BF-F1A5864EB055}"/>
                  </a:ext>
                </a:extLst>
              </p:cNvPr>
              <p:cNvSpPr/>
              <p:nvPr/>
            </p:nvSpPr>
            <p:spPr>
              <a:xfrm>
                <a:off x="6267425" y="3076695"/>
                <a:ext cx="1244945" cy="5265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20" extrusionOk="0">
                    <a:moveTo>
                      <a:pt x="14509" y="1"/>
                    </a:moveTo>
                    <a:cubicBezTo>
                      <a:pt x="6494" y="1"/>
                      <a:pt x="0" y="27"/>
                      <a:pt x="0" y="58"/>
                    </a:cubicBezTo>
                    <a:cubicBezTo>
                      <a:pt x="0" y="93"/>
                      <a:pt x="6494" y="119"/>
                      <a:pt x="14509" y="119"/>
                    </a:cubicBezTo>
                    <a:cubicBezTo>
                      <a:pt x="22519" y="119"/>
                      <a:pt x="29017" y="93"/>
                      <a:pt x="29017" y="58"/>
                    </a:cubicBezTo>
                    <a:cubicBezTo>
                      <a:pt x="29017" y="27"/>
                      <a:pt x="22519" y="1"/>
                      <a:pt x="1450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07;p26">
                <a:extLst>
                  <a:ext uri="{FF2B5EF4-FFF2-40B4-BE49-F238E27FC236}">
                    <a16:creationId xmlns:a16="http://schemas.microsoft.com/office/drawing/2014/main" id="{BDBCBCED-E8C8-FB7D-81EE-476B8E978DB2}"/>
                  </a:ext>
                </a:extLst>
              </p:cNvPr>
              <p:cNvSpPr/>
              <p:nvPr/>
            </p:nvSpPr>
            <p:spPr>
              <a:xfrm>
                <a:off x="6267425" y="2879975"/>
                <a:ext cx="1244945" cy="5265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20" extrusionOk="0">
                    <a:moveTo>
                      <a:pt x="14509" y="1"/>
                    </a:moveTo>
                    <a:cubicBezTo>
                      <a:pt x="6494" y="1"/>
                      <a:pt x="0" y="27"/>
                      <a:pt x="0" y="59"/>
                    </a:cubicBezTo>
                    <a:cubicBezTo>
                      <a:pt x="0" y="93"/>
                      <a:pt x="6494" y="119"/>
                      <a:pt x="14509" y="119"/>
                    </a:cubicBezTo>
                    <a:cubicBezTo>
                      <a:pt x="22519" y="119"/>
                      <a:pt x="29017" y="93"/>
                      <a:pt x="29017" y="59"/>
                    </a:cubicBezTo>
                    <a:cubicBezTo>
                      <a:pt x="29017" y="27"/>
                      <a:pt x="22519" y="1"/>
                      <a:pt x="1450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08;p26">
                <a:extLst>
                  <a:ext uri="{FF2B5EF4-FFF2-40B4-BE49-F238E27FC236}">
                    <a16:creationId xmlns:a16="http://schemas.microsoft.com/office/drawing/2014/main" id="{CEE1421D-AB9E-FE2B-77E7-3AD91B701DBE}"/>
                  </a:ext>
                </a:extLst>
              </p:cNvPr>
              <p:cNvSpPr/>
              <p:nvPr/>
            </p:nvSpPr>
            <p:spPr>
              <a:xfrm>
                <a:off x="6267425" y="3468249"/>
                <a:ext cx="1244945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14" extrusionOk="0">
                    <a:moveTo>
                      <a:pt x="14509" y="0"/>
                    </a:moveTo>
                    <a:cubicBezTo>
                      <a:pt x="6494" y="0"/>
                      <a:pt x="0" y="26"/>
                      <a:pt x="0" y="57"/>
                    </a:cubicBezTo>
                    <a:cubicBezTo>
                      <a:pt x="0" y="87"/>
                      <a:pt x="6494" y="113"/>
                      <a:pt x="14509" y="113"/>
                    </a:cubicBezTo>
                    <a:cubicBezTo>
                      <a:pt x="22519" y="113"/>
                      <a:pt x="29017" y="87"/>
                      <a:pt x="29017" y="57"/>
                    </a:cubicBezTo>
                    <a:cubicBezTo>
                      <a:pt x="29017" y="26"/>
                      <a:pt x="22519" y="0"/>
                      <a:pt x="145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09;p26">
                <a:extLst>
                  <a:ext uri="{FF2B5EF4-FFF2-40B4-BE49-F238E27FC236}">
                    <a16:creationId xmlns:a16="http://schemas.microsoft.com/office/drawing/2014/main" id="{7F3E6D8C-1797-E227-0F20-2489EE8189B8}"/>
                  </a:ext>
                </a:extLst>
              </p:cNvPr>
              <p:cNvSpPr/>
              <p:nvPr/>
            </p:nvSpPr>
            <p:spPr>
              <a:xfrm>
                <a:off x="6265284" y="2766699"/>
                <a:ext cx="1244926" cy="877801"/>
              </a:xfrm>
              <a:custGeom>
                <a:avLst/>
                <a:gdLst/>
                <a:ahLst/>
                <a:cxnLst/>
                <a:rect l="l" t="t" r="r" b="b"/>
                <a:pathLst>
                  <a:path w="28376" h="20008" extrusionOk="0">
                    <a:moveTo>
                      <a:pt x="18153" y="1"/>
                    </a:moveTo>
                    <a:lnTo>
                      <a:pt x="14714" y="6534"/>
                    </a:lnTo>
                    <a:lnTo>
                      <a:pt x="12425" y="4668"/>
                    </a:lnTo>
                    <a:lnTo>
                      <a:pt x="9605" y="9593"/>
                    </a:lnTo>
                    <a:lnTo>
                      <a:pt x="7578" y="8164"/>
                    </a:lnTo>
                    <a:lnTo>
                      <a:pt x="4143" y="13504"/>
                    </a:lnTo>
                    <a:lnTo>
                      <a:pt x="2469" y="12220"/>
                    </a:lnTo>
                    <a:lnTo>
                      <a:pt x="0" y="16048"/>
                    </a:lnTo>
                    <a:lnTo>
                      <a:pt x="0" y="20007"/>
                    </a:lnTo>
                    <a:lnTo>
                      <a:pt x="28375" y="20007"/>
                    </a:lnTo>
                    <a:lnTo>
                      <a:pt x="28375" y="2641"/>
                    </a:lnTo>
                    <a:lnTo>
                      <a:pt x="24849" y="3649"/>
                    </a:lnTo>
                    <a:lnTo>
                      <a:pt x="21855" y="7303"/>
                    </a:lnTo>
                    <a:lnTo>
                      <a:pt x="18153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10;p26">
                <a:extLst>
                  <a:ext uri="{FF2B5EF4-FFF2-40B4-BE49-F238E27FC236}">
                    <a16:creationId xmlns:a16="http://schemas.microsoft.com/office/drawing/2014/main" id="{A2CEECEC-4328-FAE3-BA56-966076CADABB}"/>
                  </a:ext>
                </a:extLst>
              </p:cNvPr>
              <p:cNvSpPr/>
              <p:nvPr/>
            </p:nvSpPr>
            <p:spPr>
              <a:xfrm>
                <a:off x="6265284" y="2819433"/>
                <a:ext cx="1260062" cy="709243"/>
              </a:xfrm>
              <a:custGeom>
                <a:avLst/>
                <a:gdLst/>
                <a:ahLst/>
                <a:cxnLst/>
                <a:rect l="l" t="t" r="r" b="b"/>
                <a:pathLst>
                  <a:path w="28721" h="16166" extrusionOk="0">
                    <a:moveTo>
                      <a:pt x="25041" y="1"/>
                    </a:moveTo>
                    <a:lnTo>
                      <a:pt x="25027" y="13"/>
                    </a:lnTo>
                    <a:cubicBezTo>
                      <a:pt x="24240" y="1036"/>
                      <a:pt x="23252" y="2306"/>
                      <a:pt x="22122" y="3767"/>
                    </a:cubicBezTo>
                    <a:lnTo>
                      <a:pt x="22122" y="3767"/>
                    </a:lnTo>
                    <a:cubicBezTo>
                      <a:pt x="20021" y="3763"/>
                      <a:pt x="17561" y="3759"/>
                      <a:pt x="14889" y="3759"/>
                    </a:cubicBezTo>
                    <a:lnTo>
                      <a:pt x="14859" y="3759"/>
                    </a:lnTo>
                    <a:lnTo>
                      <a:pt x="14841" y="3785"/>
                    </a:lnTo>
                    <a:cubicBezTo>
                      <a:pt x="13884" y="5376"/>
                      <a:pt x="12853" y="7089"/>
                      <a:pt x="11786" y="8863"/>
                    </a:cubicBezTo>
                    <a:cubicBezTo>
                      <a:pt x="10766" y="10563"/>
                      <a:pt x="9777" y="12212"/>
                      <a:pt x="8840" y="13769"/>
                    </a:cubicBezTo>
                    <a:lnTo>
                      <a:pt x="8840" y="13769"/>
                    </a:lnTo>
                    <a:cubicBezTo>
                      <a:pt x="7421" y="11828"/>
                      <a:pt x="6105" y="10033"/>
                      <a:pt x="4942" y="8444"/>
                    </a:cubicBezTo>
                    <a:lnTo>
                      <a:pt x="4903" y="8387"/>
                    </a:lnTo>
                    <a:lnTo>
                      <a:pt x="4864" y="8444"/>
                    </a:lnTo>
                    <a:cubicBezTo>
                      <a:pt x="3387" y="10782"/>
                      <a:pt x="2168" y="12704"/>
                      <a:pt x="1315" y="14055"/>
                    </a:cubicBezTo>
                    <a:cubicBezTo>
                      <a:pt x="896" y="14723"/>
                      <a:pt x="563" y="15247"/>
                      <a:pt x="337" y="15610"/>
                    </a:cubicBezTo>
                    <a:cubicBezTo>
                      <a:pt x="228" y="15790"/>
                      <a:pt x="144" y="15925"/>
                      <a:pt x="83" y="16022"/>
                    </a:cubicBezTo>
                    <a:cubicBezTo>
                      <a:pt x="26" y="16117"/>
                      <a:pt x="0" y="16165"/>
                      <a:pt x="0" y="16165"/>
                    </a:cubicBezTo>
                    <a:cubicBezTo>
                      <a:pt x="0" y="16165"/>
                      <a:pt x="35" y="16122"/>
                      <a:pt x="97" y="16030"/>
                    </a:cubicBezTo>
                    <a:cubicBezTo>
                      <a:pt x="158" y="15933"/>
                      <a:pt x="245" y="15798"/>
                      <a:pt x="359" y="15628"/>
                    </a:cubicBezTo>
                    <a:cubicBezTo>
                      <a:pt x="595" y="15265"/>
                      <a:pt x="931" y="14745"/>
                      <a:pt x="1359" y="14081"/>
                    </a:cubicBezTo>
                    <a:cubicBezTo>
                      <a:pt x="2213" y="12751"/>
                      <a:pt x="3432" y="10853"/>
                      <a:pt x="4909" y="8556"/>
                    </a:cubicBezTo>
                    <a:lnTo>
                      <a:pt x="4909" y="8556"/>
                    </a:lnTo>
                    <a:cubicBezTo>
                      <a:pt x="6070" y="10150"/>
                      <a:pt x="7380" y="11954"/>
                      <a:pt x="8797" y="13902"/>
                    </a:cubicBezTo>
                    <a:lnTo>
                      <a:pt x="8849" y="13972"/>
                    </a:lnTo>
                    <a:lnTo>
                      <a:pt x="8893" y="13898"/>
                    </a:lnTo>
                    <a:cubicBezTo>
                      <a:pt x="9841" y="12320"/>
                      <a:pt x="10847" y="10650"/>
                      <a:pt x="11887" y="8920"/>
                    </a:cubicBezTo>
                    <a:cubicBezTo>
                      <a:pt x="12947" y="7155"/>
                      <a:pt x="13973" y="5451"/>
                      <a:pt x="14922" y="3868"/>
                    </a:cubicBezTo>
                    <a:lnTo>
                      <a:pt x="14922" y="3868"/>
                    </a:lnTo>
                    <a:cubicBezTo>
                      <a:pt x="17592" y="3863"/>
                      <a:pt x="20050" y="3863"/>
                      <a:pt x="22148" y="3859"/>
                    </a:cubicBezTo>
                    <a:lnTo>
                      <a:pt x="22169" y="3859"/>
                    </a:lnTo>
                    <a:lnTo>
                      <a:pt x="22183" y="3841"/>
                    </a:lnTo>
                    <a:cubicBezTo>
                      <a:pt x="23306" y="2371"/>
                      <a:pt x="24285" y="1094"/>
                      <a:pt x="25070" y="65"/>
                    </a:cubicBezTo>
                    <a:lnTo>
                      <a:pt x="25070" y="65"/>
                    </a:lnTo>
                    <a:cubicBezTo>
                      <a:pt x="26221" y="57"/>
                      <a:pt x="27133" y="53"/>
                      <a:pt x="27760" y="49"/>
                    </a:cubicBezTo>
                    <a:cubicBezTo>
                      <a:pt x="28069" y="49"/>
                      <a:pt x="28310" y="44"/>
                      <a:pt x="28476" y="44"/>
                    </a:cubicBezTo>
                    <a:cubicBezTo>
                      <a:pt x="28555" y="39"/>
                      <a:pt x="28611" y="39"/>
                      <a:pt x="28660" y="39"/>
                    </a:cubicBezTo>
                    <a:cubicBezTo>
                      <a:pt x="28698" y="35"/>
                      <a:pt x="28720" y="35"/>
                      <a:pt x="28720" y="35"/>
                    </a:cubicBezTo>
                    <a:cubicBezTo>
                      <a:pt x="28720" y="31"/>
                      <a:pt x="28698" y="31"/>
                      <a:pt x="28660" y="31"/>
                    </a:cubicBezTo>
                    <a:cubicBezTo>
                      <a:pt x="28611" y="27"/>
                      <a:pt x="28555" y="27"/>
                      <a:pt x="28476" y="27"/>
                    </a:cubicBezTo>
                    <a:cubicBezTo>
                      <a:pt x="28310" y="23"/>
                      <a:pt x="28069" y="17"/>
                      <a:pt x="27760" y="17"/>
                    </a:cubicBezTo>
                    <a:cubicBezTo>
                      <a:pt x="27130" y="13"/>
                      <a:pt x="26213" y="9"/>
                      <a:pt x="250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11;p26">
                <a:extLst>
                  <a:ext uri="{FF2B5EF4-FFF2-40B4-BE49-F238E27FC236}">
                    <a16:creationId xmlns:a16="http://schemas.microsoft.com/office/drawing/2014/main" id="{C758D37C-F677-44F8-5AE2-F40469AE9DAC}"/>
                  </a:ext>
                </a:extLst>
              </p:cNvPr>
              <p:cNvSpPr/>
              <p:nvPr/>
            </p:nvSpPr>
            <p:spPr>
              <a:xfrm>
                <a:off x="6508159" y="3234899"/>
                <a:ext cx="24569" cy="2360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8" extrusionOk="0">
                    <a:moveTo>
                      <a:pt x="281" y="1"/>
                    </a:moveTo>
                    <a:cubicBezTo>
                      <a:pt x="128" y="1"/>
                      <a:pt x="1" y="123"/>
                      <a:pt x="1" y="271"/>
                    </a:cubicBezTo>
                    <a:cubicBezTo>
                      <a:pt x="1" y="416"/>
                      <a:pt x="128" y="538"/>
                      <a:pt x="281" y="538"/>
                    </a:cubicBezTo>
                    <a:cubicBezTo>
                      <a:pt x="434" y="538"/>
                      <a:pt x="560" y="416"/>
                      <a:pt x="560" y="271"/>
                    </a:cubicBezTo>
                    <a:cubicBezTo>
                      <a:pt x="560" y="123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12;p26">
                <a:extLst>
                  <a:ext uri="{FF2B5EF4-FFF2-40B4-BE49-F238E27FC236}">
                    <a16:creationId xmlns:a16="http://schemas.microsoft.com/office/drawing/2014/main" id="{E3C18202-FF98-78B6-5D88-29C4E393F035}"/>
                  </a:ext>
                </a:extLst>
              </p:cNvPr>
              <p:cNvSpPr/>
              <p:nvPr/>
            </p:nvSpPr>
            <p:spPr>
              <a:xfrm>
                <a:off x="6239970" y="3886175"/>
                <a:ext cx="157985" cy="152281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471" extrusionOk="0">
                    <a:moveTo>
                      <a:pt x="1801" y="1"/>
                    </a:moveTo>
                    <a:cubicBezTo>
                      <a:pt x="805" y="1"/>
                      <a:pt x="0" y="779"/>
                      <a:pt x="0" y="1735"/>
                    </a:cubicBezTo>
                    <a:cubicBezTo>
                      <a:pt x="0" y="2693"/>
                      <a:pt x="805" y="3470"/>
                      <a:pt x="1801" y="3470"/>
                    </a:cubicBezTo>
                    <a:cubicBezTo>
                      <a:pt x="2792" y="3470"/>
                      <a:pt x="3601" y="2693"/>
                      <a:pt x="3601" y="1735"/>
                    </a:cubicBezTo>
                    <a:cubicBezTo>
                      <a:pt x="3601" y="779"/>
                      <a:pt x="2792" y="1"/>
                      <a:pt x="18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13;p26">
                <a:extLst>
                  <a:ext uri="{FF2B5EF4-FFF2-40B4-BE49-F238E27FC236}">
                    <a16:creationId xmlns:a16="http://schemas.microsoft.com/office/drawing/2014/main" id="{CAEFEE24-E10C-7BDA-93DC-ECA9E89B6078}"/>
                  </a:ext>
                </a:extLst>
              </p:cNvPr>
              <p:cNvSpPr/>
              <p:nvPr/>
            </p:nvSpPr>
            <p:spPr>
              <a:xfrm>
                <a:off x="6515090" y="3911314"/>
                <a:ext cx="927816" cy="28605"/>
              </a:xfrm>
              <a:custGeom>
                <a:avLst/>
                <a:gdLst/>
                <a:ahLst/>
                <a:cxnLst/>
                <a:rect l="l" t="t" r="r" b="b"/>
                <a:pathLst>
                  <a:path w="21148" h="652" extrusionOk="0">
                    <a:moveTo>
                      <a:pt x="0" y="0"/>
                    </a:moveTo>
                    <a:lnTo>
                      <a:pt x="0" y="652"/>
                    </a:lnTo>
                    <a:lnTo>
                      <a:pt x="21148" y="652"/>
                    </a:lnTo>
                    <a:lnTo>
                      <a:pt x="211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14;p26">
                <a:extLst>
                  <a:ext uri="{FF2B5EF4-FFF2-40B4-BE49-F238E27FC236}">
                    <a16:creationId xmlns:a16="http://schemas.microsoft.com/office/drawing/2014/main" id="{654A2B9C-C0FF-D126-E8F2-122152981B16}"/>
                  </a:ext>
                </a:extLst>
              </p:cNvPr>
              <p:cNvSpPr/>
              <p:nvPr/>
            </p:nvSpPr>
            <p:spPr>
              <a:xfrm>
                <a:off x="6515090" y="3982430"/>
                <a:ext cx="385244" cy="28649"/>
              </a:xfrm>
              <a:custGeom>
                <a:avLst/>
                <a:gdLst/>
                <a:ahLst/>
                <a:cxnLst/>
                <a:rect l="l" t="t" r="r" b="b"/>
                <a:pathLst>
                  <a:path w="8781" h="653" extrusionOk="0">
                    <a:moveTo>
                      <a:pt x="0" y="1"/>
                    </a:moveTo>
                    <a:lnTo>
                      <a:pt x="0" y="652"/>
                    </a:lnTo>
                    <a:lnTo>
                      <a:pt x="8780" y="652"/>
                    </a:lnTo>
                    <a:lnTo>
                      <a:pt x="87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215;p26">
              <a:extLst>
                <a:ext uri="{FF2B5EF4-FFF2-40B4-BE49-F238E27FC236}">
                  <a16:creationId xmlns:a16="http://schemas.microsoft.com/office/drawing/2014/main" id="{E015741B-91CE-D145-8B9F-B5B01ABD80E1}"/>
                </a:ext>
              </a:extLst>
            </p:cNvPr>
            <p:cNvGrpSpPr/>
            <p:nvPr/>
          </p:nvGrpSpPr>
          <p:grpSpPr>
            <a:xfrm>
              <a:off x="3940094" y="1807838"/>
              <a:ext cx="1294564" cy="589573"/>
              <a:chOff x="3940094" y="1807838"/>
              <a:chExt cx="1294564" cy="589573"/>
            </a:xfrm>
          </p:grpSpPr>
          <p:grpSp>
            <p:nvGrpSpPr>
              <p:cNvPr id="176" name="Google Shape;216;p26">
                <a:extLst>
                  <a:ext uri="{FF2B5EF4-FFF2-40B4-BE49-F238E27FC236}">
                    <a16:creationId xmlns:a16="http://schemas.microsoft.com/office/drawing/2014/main" id="{B2B4F546-6D8D-B080-9B26-8B092C0E029E}"/>
                  </a:ext>
                </a:extLst>
              </p:cNvPr>
              <p:cNvGrpSpPr/>
              <p:nvPr/>
            </p:nvGrpSpPr>
            <p:grpSpPr>
              <a:xfrm>
                <a:off x="3940094" y="1807838"/>
                <a:ext cx="1294564" cy="589573"/>
                <a:chOff x="3543907" y="2562740"/>
                <a:chExt cx="1294564" cy="381675"/>
              </a:xfrm>
            </p:grpSpPr>
            <p:sp>
              <p:nvSpPr>
                <p:cNvPr id="183" name="Google Shape;217;p26">
                  <a:extLst>
                    <a:ext uri="{FF2B5EF4-FFF2-40B4-BE49-F238E27FC236}">
                      <a16:creationId xmlns:a16="http://schemas.microsoft.com/office/drawing/2014/main" id="{9E10C6FE-9C52-3CFB-84CA-A5D7D4C6E9F5}"/>
                    </a:ext>
                  </a:extLst>
                </p:cNvPr>
                <p:cNvSpPr/>
                <p:nvPr/>
              </p:nvSpPr>
              <p:spPr>
                <a:xfrm>
                  <a:off x="3597011" y="2562740"/>
                  <a:ext cx="1241460" cy="348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7" h="7936" extrusionOk="0">
                      <a:moveTo>
                        <a:pt x="722" y="0"/>
                      </a:moveTo>
                      <a:cubicBezTo>
                        <a:pt x="324" y="0"/>
                        <a:pt x="0" y="323"/>
                        <a:pt x="0" y="725"/>
                      </a:cubicBezTo>
                      <a:lnTo>
                        <a:pt x="0" y="7211"/>
                      </a:lnTo>
                      <a:cubicBezTo>
                        <a:pt x="0" y="7613"/>
                        <a:pt x="324" y="7936"/>
                        <a:pt x="722" y="7936"/>
                      </a:cubicBezTo>
                      <a:lnTo>
                        <a:pt x="27576" y="7936"/>
                      </a:lnTo>
                      <a:cubicBezTo>
                        <a:pt x="27973" y="7936"/>
                        <a:pt x="28296" y="7613"/>
                        <a:pt x="28296" y="7211"/>
                      </a:cubicBezTo>
                      <a:lnTo>
                        <a:pt x="28296" y="725"/>
                      </a:lnTo>
                      <a:cubicBezTo>
                        <a:pt x="28296" y="323"/>
                        <a:pt x="27973" y="0"/>
                        <a:pt x="27576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218;p26">
                  <a:extLst>
                    <a:ext uri="{FF2B5EF4-FFF2-40B4-BE49-F238E27FC236}">
                      <a16:creationId xmlns:a16="http://schemas.microsoft.com/office/drawing/2014/main" id="{A3F6F18E-D92A-2A5D-9D70-706647396AF6}"/>
                    </a:ext>
                  </a:extLst>
                </p:cNvPr>
                <p:cNvSpPr/>
                <p:nvPr/>
              </p:nvSpPr>
              <p:spPr>
                <a:xfrm>
                  <a:off x="3543907" y="2596242"/>
                  <a:ext cx="1241460" cy="348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7" h="7936" extrusionOk="0">
                      <a:moveTo>
                        <a:pt x="722" y="0"/>
                      </a:moveTo>
                      <a:cubicBezTo>
                        <a:pt x="324" y="0"/>
                        <a:pt x="0" y="323"/>
                        <a:pt x="0" y="725"/>
                      </a:cubicBezTo>
                      <a:lnTo>
                        <a:pt x="0" y="7211"/>
                      </a:lnTo>
                      <a:cubicBezTo>
                        <a:pt x="0" y="7613"/>
                        <a:pt x="324" y="7936"/>
                        <a:pt x="722" y="7936"/>
                      </a:cubicBezTo>
                      <a:lnTo>
                        <a:pt x="27576" y="7936"/>
                      </a:lnTo>
                      <a:cubicBezTo>
                        <a:pt x="27973" y="7936"/>
                        <a:pt x="28296" y="7613"/>
                        <a:pt x="28296" y="7211"/>
                      </a:cubicBezTo>
                      <a:lnTo>
                        <a:pt x="28296" y="725"/>
                      </a:lnTo>
                      <a:cubicBezTo>
                        <a:pt x="28296" y="323"/>
                        <a:pt x="27973" y="0"/>
                        <a:pt x="2757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7" name="Google Shape;219;p26">
                <a:extLst>
                  <a:ext uri="{FF2B5EF4-FFF2-40B4-BE49-F238E27FC236}">
                    <a16:creationId xmlns:a16="http://schemas.microsoft.com/office/drawing/2014/main" id="{32CBD425-FF29-BC49-2311-D05CCA39210D}"/>
                  </a:ext>
                </a:extLst>
              </p:cNvPr>
              <p:cNvSpPr/>
              <p:nvPr/>
            </p:nvSpPr>
            <p:spPr>
              <a:xfrm>
                <a:off x="4099654" y="1961924"/>
                <a:ext cx="114112" cy="114156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602" extrusionOk="0">
                    <a:moveTo>
                      <a:pt x="1302" y="1"/>
                    </a:moveTo>
                    <a:cubicBezTo>
                      <a:pt x="582" y="1"/>
                      <a:pt x="1" y="582"/>
                      <a:pt x="1" y="1298"/>
                    </a:cubicBezTo>
                    <a:cubicBezTo>
                      <a:pt x="1" y="2020"/>
                      <a:pt x="582" y="2601"/>
                      <a:pt x="1302" y="2601"/>
                    </a:cubicBezTo>
                    <a:cubicBezTo>
                      <a:pt x="2020" y="2601"/>
                      <a:pt x="2601" y="2020"/>
                      <a:pt x="2601" y="1298"/>
                    </a:cubicBezTo>
                    <a:cubicBezTo>
                      <a:pt x="2601" y="582"/>
                      <a:pt x="2020" y="1"/>
                      <a:pt x="130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20;p26">
                <a:extLst>
                  <a:ext uri="{FF2B5EF4-FFF2-40B4-BE49-F238E27FC236}">
                    <a16:creationId xmlns:a16="http://schemas.microsoft.com/office/drawing/2014/main" id="{D1F63005-B714-3484-B332-3846A851FCC0}"/>
                  </a:ext>
                </a:extLst>
              </p:cNvPr>
              <p:cNvSpPr/>
              <p:nvPr/>
            </p:nvSpPr>
            <p:spPr>
              <a:xfrm>
                <a:off x="4270842" y="1979561"/>
                <a:ext cx="397704" cy="22112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504" extrusionOk="0">
                    <a:moveTo>
                      <a:pt x="0" y="1"/>
                    </a:moveTo>
                    <a:lnTo>
                      <a:pt x="0" y="503"/>
                    </a:lnTo>
                    <a:lnTo>
                      <a:pt x="9064" y="503"/>
                    </a:lnTo>
                    <a:lnTo>
                      <a:pt x="9064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21;p26">
                <a:extLst>
                  <a:ext uri="{FF2B5EF4-FFF2-40B4-BE49-F238E27FC236}">
                    <a16:creationId xmlns:a16="http://schemas.microsoft.com/office/drawing/2014/main" id="{9CDC2701-C4C8-2C3A-3B66-CBBE11372647}"/>
                  </a:ext>
                </a:extLst>
              </p:cNvPr>
              <p:cNvSpPr/>
              <p:nvPr/>
            </p:nvSpPr>
            <p:spPr>
              <a:xfrm>
                <a:off x="4270842" y="2029574"/>
                <a:ext cx="773516" cy="22331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509" extrusionOk="0">
                    <a:moveTo>
                      <a:pt x="0" y="1"/>
                    </a:moveTo>
                    <a:lnTo>
                      <a:pt x="0" y="508"/>
                    </a:lnTo>
                    <a:lnTo>
                      <a:pt x="17630" y="508"/>
                    </a:lnTo>
                    <a:lnTo>
                      <a:pt x="1763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22;p26">
                <a:extLst>
                  <a:ext uri="{FF2B5EF4-FFF2-40B4-BE49-F238E27FC236}">
                    <a16:creationId xmlns:a16="http://schemas.microsoft.com/office/drawing/2014/main" id="{7B8FDA3A-AE44-0D31-9683-0BA0617855A5}"/>
                  </a:ext>
                </a:extLst>
              </p:cNvPr>
              <p:cNvSpPr/>
              <p:nvPr/>
            </p:nvSpPr>
            <p:spPr>
              <a:xfrm>
                <a:off x="4099654" y="2137367"/>
                <a:ext cx="114112" cy="114112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601" extrusionOk="0">
                    <a:moveTo>
                      <a:pt x="1302" y="0"/>
                    </a:moveTo>
                    <a:cubicBezTo>
                      <a:pt x="582" y="0"/>
                      <a:pt x="1" y="581"/>
                      <a:pt x="1" y="1299"/>
                    </a:cubicBezTo>
                    <a:cubicBezTo>
                      <a:pt x="1" y="2019"/>
                      <a:pt x="582" y="2600"/>
                      <a:pt x="1302" y="2600"/>
                    </a:cubicBezTo>
                    <a:cubicBezTo>
                      <a:pt x="2020" y="2600"/>
                      <a:pt x="2601" y="2019"/>
                      <a:pt x="2601" y="1299"/>
                    </a:cubicBezTo>
                    <a:cubicBezTo>
                      <a:pt x="2601" y="581"/>
                      <a:pt x="2020" y="0"/>
                      <a:pt x="130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23;p26">
                <a:extLst>
                  <a:ext uri="{FF2B5EF4-FFF2-40B4-BE49-F238E27FC236}">
                    <a16:creationId xmlns:a16="http://schemas.microsoft.com/office/drawing/2014/main" id="{5A6134FB-A3EB-074F-1224-AA26A84C6544}"/>
                  </a:ext>
                </a:extLst>
              </p:cNvPr>
              <p:cNvSpPr/>
              <p:nvPr/>
            </p:nvSpPr>
            <p:spPr>
              <a:xfrm>
                <a:off x="4270842" y="2154960"/>
                <a:ext cx="203086" cy="22156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505" extrusionOk="0">
                    <a:moveTo>
                      <a:pt x="0" y="1"/>
                    </a:moveTo>
                    <a:lnTo>
                      <a:pt x="0" y="504"/>
                    </a:lnTo>
                    <a:lnTo>
                      <a:pt x="4629" y="504"/>
                    </a:lnTo>
                    <a:lnTo>
                      <a:pt x="46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24;p26">
                <a:extLst>
                  <a:ext uri="{FF2B5EF4-FFF2-40B4-BE49-F238E27FC236}">
                    <a16:creationId xmlns:a16="http://schemas.microsoft.com/office/drawing/2014/main" id="{60754A99-FF35-516A-745D-495D1A03C562}"/>
                  </a:ext>
                </a:extLst>
              </p:cNvPr>
              <p:cNvSpPr/>
              <p:nvPr/>
            </p:nvSpPr>
            <p:spPr>
              <a:xfrm>
                <a:off x="4270842" y="2205018"/>
                <a:ext cx="773516" cy="22287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508" extrusionOk="0">
                    <a:moveTo>
                      <a:pt x="0" y="1"/>
                    </a:moveTo>
                    <a:lnTo>
                      <a:pt x="0" y="508"/>
                    </a:lnTo>
                    <a:lnTo>
                      <a:pt x="17630" y="508"/>
                    </a:lnTo>
                    <a:lnTo>
                      <a:pt x="1763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225;p26">
              <a:extLst>
                <a:ext uri="{FF2B5EF4-FFF2-40B4-BE49-F238E27FC236}">
                  <a16:creationId xmlns:a16="http://schemas.microsoft.com/office/drawing/2014/main" id="{C92D12C6-E445-B293-741D-5271318837F8}"/>
                </a:ext>
              </a:extLst>
            </p:cNvPr>
            <p:cNvGrpSpPr/>
            <p:nvPr/>
          </p:nvGrpSpPr>
          <p:grpSpPr>
            <a:xfrm>
              <a:off x="6193917" y="1459403"/>
              <a:ext cx="906007" cy="136663"/>
              <a:chOff x="5966342" y="1378202"/>
              <a:chExt cx="906007" cy="136663"/>
            </a:xfrm>
          </p:grpSpPr>
          <p:sp>
            <p:nvSpPr>
              <p:cNvPr id="186" name="Google Shape;226;p26">
                <a:extLst>
                  <a:ext uri="{FF2B5EF4-FFF2-40B4-BE49-F238E27FC236}">
                    <a16:creationId xmlns:a16="http://schemas.microsoft.com/office/drawing/2014/main" id="{88226175-03C2-FDF4-042D-164DF86E6F47}"/>
                  </a:ext>
                </a:extLst>
              </p:cNvPr>
              <p:cNvSpPr/>
              <p:nvPr/>
            </p:nvSpPr>
            <p:spPr>
              <a:xfrm>
                <a:off x="5966342" y="1378202"/>
                <a:ext cx="153861" cy="136663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3115" extrusionOk="0">
                    <a:moveTo>
                      <a:pt x="1755" y="0"/>
                    </a:moveTo>
                    <a:cubicBezTo>
                      <a:pt x="1298" y="0"/>
                      <a:pt x="846" y="200"/>
                      <a:pt x="539" y="582"/>
                    </a:cubicBezTo>
                    <a:cubicBezTo>
                      <a:pt x="1" y="1255"/>
                      <a:pt x="110" y="2234"/>
                      <a:pt x="779" y="2772"/>
                    </a:cubicBezTo>
                    <a:cubicBezTo>
                      <a:pt x="1068" y="3002"/>
                      <a:pt x="1412" y="3115"/>
                      <a:pt x="1754" y="3115"/>
                    </a:cubicBezTo>
                    <a:cubicBezTo>
                      <a:pt x="2210" y="3115"/>
                      <a:pt x="2661" y="2915"/>
                      <a:pt x="2968" y="2531"/>
                    </a:cubicBezTo>
                    <a:cubicBezTo>
                      <a:pt x="3506" y="1863"/>
                      <a:pt x="3401" y="879"/>
                      <a:pt x="2728" y="342"/>
                    </a:cubicBezTo>
                    <a:cubicBezTo>
                      <a:pt x="2440" y="112"/>
                      <a:pt x="2096" y="0"/>
                      <a:pt x="175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27;p26">
                <a:extLst>
                  <a:ext uri="{FF2B5EF4-FFF2-40B4-BE49-F238E27FC236}">
                    <a16:creationId xmlns:a16="http://schemas.microsoft.com/office/drawing/2014/main" id="{CF985666-36BD-A430-0ECB-415F8F49FCBD}"/>
                  </a:ext>
                </a:extLst>
              </p:cNvPr>
              <p:cNvSpPr/>
              <p:nvPr/>
            </p:nvSpPr>
            <p:spPr>
              <a:xfrm>
                <a:off x="6003940" y="1423214"/>
                <a:ext cx="78839" cy="50146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143" extrusionOk="0">
                    <a:moveTo>
                      <a:pt x="1767" y="1"/>
                    </a:moveTo>
                    <a:cubicBezTo>
                      <a:pt x="1725" y="1"/>
                      <a:pt x="1324" y="360"/>
                      <a:pt x="853" y="819"/>
                    </a:cubicBezTo>
                    <a:cubicBezTo>
                      <a:pt x="797" y="875"/>
                      <a:pt x="741" y="928"/>
                      <a:pt x="686" y="981"/>
                    </a:cubicBezTo>
                    <a:lnTo>
                      <a:pt x="686" y="981"/>
                    </a:lnTo>
                    <a:cubicBezTo>
                      <a:pt x="336" y="636"/>
                      <a:pt x="62" y="394"/>
                      <a:pt x="26" y="394"/>
                    </a:cubicBezTo>
                    <a:cubicBezTo>
                      <a:pt x="25" y="394"/>
                      <a:pt x="24" y="394"/>
                      <a:pt x="23" y="395"/>
                    </a:cubicBezTo>
                    <a:cubicBezTo>
                      <a:pt x="1" y="413"/>
                      <a:pt x="267" y="714"/>
                      <a:pt x="647" y="1099"/>
                    </a:cubicBezTo>
                    <a:lnTo>
                      <a:pt x="687" y="1143"/>
                    </a:lnTo>
                    <a:lnTo>
                      <a:pt x="726" y="1103"/>
                    </a:lnTo>
                    <a:cubicBezTo>
                      <a:pt x="796" y="1038"/>
                      <a:pt x="862" y="972"/>
                      <a:pt x="931" y="902"/>
                    </a:cubicBezTo>
                    <a:cubicBezTo>
                      <a:pt x="1421" y="430"/>
                      <a:pt x="1796" y="28"/>
                      <a:pt x="1770" y="2"/>
                    </a:cubicBezTo>
                    <a:cubicBezTo>
                      <a:pt x="1770" y="1"/>
                      <a:pt x="1769" y="1"/>
                      <a:pt x="1767" y="1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28;p26">
                <a:extLst>
                  <a:ext uri="{FF2B5EF4-FFF2-40B4-BE49-F238E27FC236}">
                    <a16:creationId xmlns:a16="http://schemas.microsoft.com/office/drawing/2014/main" id="{F225A74B-B12B-8A34-F362-737006CF8F56}"/>
                  </a:ext>
                </a:extLst>
              </p:cNvPr>
              <p:cNvSpPr/>
              <p:nvPr/>
            </p:nvSpPr>
            <p:spPr>
              <a:xfrm>
                <a:off x="6235364" y="1411237"/>
                <a:ext cx="636985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14519" h="118" extrusionOk="0">
                    <a:moveTo>
                      <a:pt x="7259" y="0"/>
                    </a:moveTo>
                    <a:cubicBezTo>
                      <a:pt x="3252" y="0"/>
                      <a:pt x="0" y="26"/>
                      <a:pt x="0" y="61"/>
                    </a:cubicBezTo>
                    <a:cubicBezTo>
                      <a:pt x="0" y="91"/>
                      <a:pt x="3252" y="117"/>
                      <a:pt x="7259" y="117"/>
                    </a:cubicBezTo>
                    <a:cubicBezTo>
                      <a:pt x="11267" y="117"/>
                      <a:pt x="14518" y="91"/>
                      <a:pt x="14518" y="61"/>
                    </a:cubicBezTo>
                    <a:cubicBezTo>
                      <a:pt x="14518" y="26"/>
                      <a:pt x="11267" y="0"/>
                      <a:pt x="725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29;p26">
                <a:extLst>
                  <a:ext uri="{FF2B5EF4-FFF2-40B4-BE49-F238E27FC236}">
                    <a16:creationId xmlns:a16="http://schemas.microsoft.com/office/drawing/2014/main" id="{84D0D75D-3292-775C-2A07-02801CC513DB}"/>
                  </a:ext>
                </a:extLst>
              </p:cNvPr>
              <p:cNvSpPr/>
              <p:nvPr/>
            </p:nvSpPr>
            <p:spPr>
              <a:xfrm>
                <a:off x="6242822" y="1473535"/>
                <a:ext cx="368178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8392" h="114" extrusionOk="0">
                    <a:moveTo>
                      <a:pt x="4196" y="0"/>
                    </a:moveTo>
                    <a:cubicBezTo>
                      <a:pt x="1880" y="0"/>
                      <a:pt x="0" y="22"/>
                      <a:pt x="0" y="57"/>
                    </a:cubicBezTo>
                    <a:cubicBezTo>
                      <a:pt x="0" y="87"/>
                      <a:pt x="1880" y="113"/>
                      <a:pt x="4196" y="113"/>
                    </a:cubicBezTo>
                    <a:cubicBezTo>
                      <a:pt x="6513" y="113"/>
                      <a:pt x="8391" y="87"/>
                      <a:pt x="8391" y="57"/>
                    </a:cubicBezTo>
                    <a:cubicBezTo>
                      <a:pt x="8391" y="22"/>
                      <a:pt x="6513" y="0"/>
                      <a:pt x="419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230;p26">
              <a:extLst>
                <a:ext uri="{FF2B5EF4-FFF2-40B4-BE49-F238E27FC236}">
                  <a16:creationId xmlns:a16="http://schemas.microsoft.com/office/drawing/2014/main" id="{0133A1B7-C87E-5E7E-0E45-52F040C62B81}"/>
                </a:ext>
              </a:extLst>
            </p:cNvPr>
            <p:cNvGrpSpPr/>
            <p:nvPr/>
          </p:nvGrpSpPr>
          <p:grpSpPr>
            <a:xfrm>
              <a:off x="8042062" y="2843136"/>
              <a:ext cx="496812" cy="472595"/>
              <a:chOff x="7814487" y="2708836"/>
              <a:chExt cx="496812" cy="472595"/>
            </a:xfrm>
          </p:grpSpPr>
          <p:sp>
            <p:nvSpPr>
              <p:cNvPr id="191" name="Google Shape;231;p26">
                <a:extLst>
                  <a:ext uri="{FF2B5EF4-FFF2-40B4-BE49-F238E27FC236}">
                    <a16:creationId xmlns:a16="http://schemas.microsoft.com/office/drawing/2014/main" id="{122646C9-E5F4-32EC-796A-FE3D38038BF4}"/>
                  </a:ext>
                </a:extLst>
              </p:cNvPr>
              <p:cNvSpPr/>
              <p:nvPr/>
            </p:nvSpPr>
            <p:spPr>
              <a:xfrm>
                <a:off x="7814487" y="2708836"/>
                <a:ext cx="496812" cy="472595"/>
              </a:xfrm>
              <a:custGeom>
                <a:avLst/>
                <a:gdLst/>
                <a:ahLst/>
                <a:cxnLst/>
                <a:rect l="l" t="t" r="r" b="b"/>
                <a:pathLst>
                  <a:path w="11324" h="10772" extrusionOk="0">
                    <a:moveTo>
                      <a:pt x="5922" y="1"/>
                    </a:moveTo>
                    <a:cubicBezTo>
                      <a:pt x="5106" y="1"/>
                      <a:pt x="4261" y="192"/>
                      <a:pt x="3483" y="573"/>
                    </a:cubicBezTo>
                    <a:cubicBezTo>
                      <a:pt x="2399" y="1115"/>
                      <a:pt x="1473" y="2063"/>
                      <a:pt x="957" y="3243"/>
                    </a:cubicBezTo>
                    <a:cubicBezTo>
                      <a:pt x="555" y="4152"/>
                      <a:pt x="442" y="5153"/>
                      <a:pt x="555" y="6088"/>
                    </a:cubicBezTo>
                    <a:cubicBezTo>
                      <a:pt x="621" y="6556"/>
                      <a:pt x="743" y="7006"/>
                      <a:pt x="910" y="7430"/>
                    </a:cubicBezTo>
                    <a:cubicBezTo>
                      <a:pt x="1077" y="7838"/>
                      <a:pt x="1295" y="8215"/>
                      <a:pt x="1542" y="8563"/>
                    </a:cubicBezTo>
                    <a:lnTo>
                      <a:pt x="1542" y="8563"/>
                    </a:lnTo>
                    <a:cubicBezTo>
                      <a:pt x="1044" y="9137"/>
                      <a:pt x="560" y="9694"/>
                      <a:pt x="101" y="10223"/>
                    </a:cubicBezTo>
                    <a:lnTo>
                      <a:pt x="0" y="10336"/>
                    </a:lnTo>
                    <a:lnTo>
                      <a:pt x="0" y="10336"/>
                    </a:lnTo>
                    <a:lnTo>
                      <a:pt x="153" y="10306"/>
                    </a:lnTo>
                    <a:cubicBezTo>
                      <a:pt x="1085" y="10128"/>
                      <a:pt x="1978" y="9954"/>
                      <a:pt x="2797" y="9798"/>
                    </a:cubicBezTo>
                    <a:lnTo>
                      <a:pt x="2797" y="9798"/>
                    </a:lnTo>
                    <a:cubicBezTo>
                      <a:pt x="3776" y="10473"/>
                      <a:pt x="4868" y="10768"/>
                      <a:pt x="5822" y="10768"/>
                    </a:cubicBezTo>
                    <a:cubicBezTo>
                      <a:pt x="5831" y="10768"/>
                      <a:pt x="5839" y="10768"/>
                      <a:pt x="5847" y="10768"/>
                    </a:cubicBezTo>
                    <a:cubicBezTo>
                      <a:pt x="5892" y="10770"/>
                      <a:pt x="5938" y="10771"/>
                      <a:pt x="5984" y="10771"/>
                    </a:cubicBezTo>
                    <a:cubicBezTo>
                      <a:pt x="6057" y="10771"/>
                      <a:pt x="6131" y="10768"/>
                      <a:pt x="6201" y="10760"/>
                    </a:cubicBezTo>
                    <a:cubicBezTo>
                      <a:pt x="6319" y="10751"/>
                      <a:pt x="6433" y="10747"/>
                      <a:pt x="6547" y="10734"/>
                    </a:cubicBezTo>
                    <a:cubicBezTo>
                      <a:pt x="6769" y="10695"/>
                      <a:pt x="6983" y="10673"/>
                      <a:pt x="7185" y="10611"/>
                    </a:cubicBezTo>
                    <a:cubicBezTo>
                      <a:pt x="7285" y="10585"/>
                      <a:pt x="7386" y="10558"/>
                      <a:pt x="7481" y="10532"/>
                    </a:cubicBezTo>
                    <a:cubicBezTo>
                      <a:pt x="7574" y="10498"/>
                      <a:pt x="7665" y="10467"/>
                      <a:pt x="7757" y="10432"/>
                    </a:cubicBezTo>
                    <a:cubicBezTo>
                      <a:pt x="7941" y="10375"/>
                      <a:pt x="8098" y="10288"/>
                      <a:pt x="8256" y="10217"/>
                    </a:cubicBezTo>
                    <a:cubicBezTo>
                      <a:pt x="8875" y="9912"/>
                      <a:pt x="9287" y="9558"/>
                      <a:pt x="9557" y="9313"/>
                    </a:cubicBezTo>
                    <a:cubicBezTo>
                      <a:pt x="9688" y="9186"/>
                      <a:pt x="9776" y="9077"/>
                      <a:pt x="9841" y="9011"/>
                    </a:cubicBezTo>
                    <a:cubicBezTo>
                      <a:pt x="9907" y="8942"/>
                      <a:pt x="9934" y="8902"/>
                      <a:pt x="9934" y="8902"/>
                    </a:cubicBezTo>
                    <a:lnTo>
                      <a:pt x="9934" y="8902"/>
                    </a:lnTo>
                    <a:cubicBezTo>
                      <a:pt x="9934" y="8902"/>
                      <a:pt x="9898" y="8933"/>
                      <a:pt x="9833" y="8999"/>
                    </a:cubicBezTo>
                    <a:cubicBezTo>
                      <a:pt x="9763" y="9064"/>
                      <a:pt x="9671" y="9169"/>
                      <a:pt x="9536" y="9291"/>
                    </a:cubicBezTo>
                    <a:cubicBezTo>
                      <a:pt x="9265" y="9527"/>
                      <a:pt x="8849" y="9872"/>
                      <a:pt x="8234" y="10170"/>
                    </a:cubicBezTo>
                    <a:cubicBezTo>
                      <a:pt x="8076" y="10240"/>
                      <a:pt x="7915" y="10322"/>
                      <a:pt x="7735" y="10375"/>
                    </a:cubicBezTo>
                    <a:cubicBezTo>
                      <a:pt x="7648" y="10406"/>
                      <a:pt x="7556" y="10441"/>
                      <a:pt x="7465" y="10471"/>
                    </a:cubicBezTo>
                    <a:cubicBezTo>
                      <a:pt x="7368" y="10498"/>
                      <a:pt x="7268" y="10520"/>
                      <a:pt x="7171" y="10546"/>
                    </a:cubicBezTo>
                    <a:cubicBezTo>
                      <a:pt x="6971" y="10602"/>
                      <a:pt x="6757" y="10624"/>
                      <a:pt x="6538" y="10663"/>
                    </a:cubicBezTo>
                    <a:cubicBezTo>
                      <a:pt x="6428" y="10673"/>
                      <a:pt x="6315" y="10677"/>
                      <a:pt x="6197" y="10685"/>
                    </a:cubicBezTo>
                    <a:cubicBezTo>
                      <a:pt x="6135" y="10693"/>
                      <a:pt x="6071" y="10696"/>
                      <a:pt x="6008" y="10696"/>
                    </a:cubicBezTo>
                    <a:cubicBezTo>
                      <a:pt x="5954" y="10696"/>
                      <a:pt x="5901" y="10694"/>
                      <a:pt x="5847" y="10689"/>
                    </a:cubicBezTo>
                    <a:cubicBezTo>
                      <a:pt x="4895" y="10689"/>
                      <a:pt x="3806" y="10388"/>
                      <a:pt x="2836" y="9707"/>
                    </a:cubicBezTo>
                    <a:lnTo>
                      <a:pt x="2818" y="9693"/>
                    </a:lnTo>
                    <a:lnTo>
                      <a:pt x="2802" y="9698"/>
                    </a:lnTo>
                    <a:cubicBezTo>
                      <a:pt x="2019" y="9847"/>
                      <a:pt x="1171" y="10008"/>
                      <a:pt x="281" y="10176"/>
                    </a:cubicBezTo>
                    <a:lnTo>
                      <a:pt x="281" y="10176"/>
                    </a:lnTo>
                    <a:cubicBezTo>
                      <a:pt x="720" y="9676"/>
                      <a:pt x="1181" y="9146"/>
                      <a:pt x="1652" y="8605"/>
                    </a:cubicBezTo>
                    <a:lnTo>
                      <a:pt x="1682" y="8571"/>
                    </a:lnTo>
                    <a:lnTo>
                      <a:pt x="1656" y="8535"/>
                    </a:lnTo>
                    <a:cubicBezTo>
                      <a:pt x="1408" y="8182"/>
                      <a:pt x="1184" y="7801"/>
                      <a:pt x="1014" y="7391"/>
                    </a:cubicBezTo>
                    <a:cubicBezTo>
                      <a:pt x="852" y="6971"/>
                      <a:pt x="734" y="6530"/>
                      <a:pt x="668" y="6070"/>
                    </a:cubicBezTo>
                    <a:cubicBezTo>
                      <a:pt x="559" y="5157"/>
                      <a:pt x="668" y="4178"/>
                      <a:pt x="1067" y="3291"/>
                    </a:cubicBezTo>
                    <a:cubicBezTo>
                      <a:pt x="1569" y="2137"/>
                      <a:pt x="2478" y="1207"/>
                      <a:pt x="3536" y="673"/>
                    </a:cubicBezTo>
                    <a:cubicBezTo>
                      <a:pt x="4296" y="301"/>
                      <a:pt x="5124" y="110"/>
                      <a:pt x="5925" y="110"/>
                    </a:cubicBezTo>
                    <a:cubicBezTo>
                      <a:pt x="6244" y="110"/>
                      <a:pt x="6558" y="140"/>
                      <a:pt x="6862" y="201"/>
                    </a:cubicBezTo>
                    <a:cubicBezTo>
                      <a:pt x="7394" y="302"/>
                      <a:pt x="7910" y="463"/>
                      <a:pt x="8360" y="713"/>
                    </a:cubicBezTo>
                    <a:cubicBezTo>
                      <a:pt x="8815" y="957"/>
                      <a:pt x="9230" y="1246"/>
                      <a:pt x="9575" y="1591"/>
                    </a:cubicBezTo>
                    <a:cubicBezTo>
                      <a:pt x="10287" y="2256"/>
                      <a:pt x="10733" y="3077"/>
                      <a:pt x="10973" y="3864"/>
                    </a:cubicBezTo>
                    <a:cubicBezTo>
                      <a:pt x="11223" y="4654"/>
                      <a:pt x="11253" y="5419"/>
                      <a:pt x="11170" y="6070"/>
                    </a:cubicBezTo>
                    <a:cubicBezTo>
                      <a:pt x="11096" y="6726"/>
                      <a:pt x="10894" y="7264"/>
                      <a:pt x="10702" y="7683"/>
                    </a:cubicBezTo>
                    <a:cubicBezTo>
                      <a:pt x="10650" y="7788"/>
                      <a:pt x="10602" y="7889"/>
                      <a:pt x="10559" y="7980"/>
                    </a:cubicBezTo>
                    <a:cubicBezTo>
                      <a:pt x="10511" y="8067"/>
                      <a:pt x="10454" y="8151"/>
                      <a:pt x="10410" y="8225"/>
                    </a:cubicBezTo>
                    <a:cubicBezTo>
                      <a:pt x="10318" y="8378"/>
                      <a:pt x="10235" y="8509"/>
                      <a:pt x="10156" y="8601"/>
                    </a:cubicBezTo>
                    <a:cubicBezTo>
                      <a:pt x="10087" y="8697"/>
                      <a:pt x="10029" y="8771"/>
                      <a:pt x="9990" y="8824"/>
                    </a:cubicBezTo>
                    <a:cubicBezTo>
                      <a:pt x="9950" y="8876"/>
                      <a:pt x="9934" y="8902"/>
                      <a:pt x="9934" y="8902"/>
                    </a:cubicBezTo>
                    <a:cubicBezTo>
                      <a:pt x="9938" y="8902"/>
                      <a:pt x="9960" y="8880"/>
                      <a:pt x="9999" y="8833"/>
                    </a:cubicBezTo>
                    <a:cubicBezTo>
                      <a:pt x="10043" y="8781"/>
                      <a:pt x="10099" y="8706"/>
                      <a:pt x="10174" y="8614"/>
                    </a:cubicBezTo>
                    <a:cubicBezTo>
                      <a:pt x="10257" y="8523"/>
                      <a:pt x="10344" y="8396"/>
                      <a:pt x="10436" y="8243"/>
                    </a:cubicBezTo>
                    <a:cubicBezTo>
                      <a:pt x="10484" y="8168"/>
                      <a:pt x="10541" y="8089"/>
                      <a:pt x="10593" y="7998"/>
                    </a:cubicBezTo>
                    <a:cubicBezTo>
                      <a:pt x="10642" y="7906"/>
                      <a:pt x="10690" y="7810"/>
                      <a:pt x="10742" y="7706"/>
                    </a:cubicBezTo>
                    <a:cubicBezTo>
                      <a:pt x="10943" y="7286"/>
                      <a:pt x="11152" y="6744"/>
                      <a:pt x="11235" y="6080"/>
                    </a:cubicBezTo>
                    <a:cubicBezTo>
                      <a:pt x="11323" y="5419"/>
                      <a:pt x="11297" y="4646"/>
                      <a:pt x="11057" y="3842"/>
                    </a:cubicBezTo>
                    <a:cubicBezTo>
                      <a:pt x="10816" y="3038"/>
                      <a:pt x="10362" y="2203"/>
                      <a:pt x="9645" y="1522"/>
                    </a:cubicBezTo>
                    <a:cubicBezTo>
                      <a:pt x="9295" y="1171"/>
                      <a:pt x="8871" y="870"/>
                      <a:pt x="8409" y="626"/>
                    </a:cubicBezTo>
                    <a:cubicBezTo>
                      <a:pt x="7949" y="368"/>
                      <a:pt x="7425" y="197"/>
                      <a:pt x="6878" y="92"/>
                    </a:cubicBezTo>
                    <a:cubicBezTo>
                      <a:pt x="6568" y="31"/>
                      <a:pt x="6247" y="1"/>
                      <a:pt x="592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32;p26">
                <a:extLst>
                  <a:ext uri="{FF2B5EF4-FFF2-40B4-BE49-F238E27FC236}">
                    <a16:creationId xmlns:a16="http://schemas.microsoft.com/office/drawing/2014/main" id="{4A045E96-A5A5-A2EA-B5CC-5AD799EB6B65}"/>
                  </a:ext>
                </a:extLst>
              </p:cNvPr>
              <p:cNvSpPr/>
              <p:nvPr/>
            </p:nvSpPr>
            <p:spPr>
              <a:xfrm>
                <a:off x="7997564" y="2870459"/>
                <a:ext cx="149956" cy="166277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3790" extrusionOk="0">
                    <a:moveTo>
                      <a:pt x="0" y="0"/>
                    </a:moveTo>
                    <a:lnTo>
                      <a:pt x="192" y="927"/>
                    </a:lnTo>
                    <a:lnTo>
                      <a:pt x="385" y="1858"/>
                    </a:lnTo>
                    <a:lnTo>
                      <a:pt x="874" y="1420"/>
                    </a:lnTo>
                    <a:lnTo>
                      <a:pt x="2981" y="3790"/>
                    </a:lnTo>
                    <a:lnTo>
                      <a:pt x="3418" y="3401"/>
                    </a:lnTo>
                    <a:lnTo>
                      <a:pt x="1312" y="1032"/>
                    </a:lnTo>
                    <a:lnTo>
                      <a:pt x="1801" y="595"/>
                    </a:lnTo>
                    <a:lnTo>
                      <a:pt x="900" y="2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233;p26">
              <a:extLst>
                <a:ext uri="{FF2B5EF4-FFF2-40B4-BE49-F238E27FC236}">
                  <a16:creationId xmlns:a16="http://schemas.microsoft.com/office/drawing/2014/main" id="{C66E77B7-1A9C-4D6C-E9D9-FFB63C08D4EC}"/>
                </a:ext>
              </a:extLst>
            </p:cNvPr>
            <p:cNvGrpSpPr/>
            <p:nvPr/>
          </p:nvGrpSpPr>
          <p:grpSpPr>
            <a:xfrm>
              <a:off x="7739700" y="1512500"/>
              <a:ext cx="1109728" cy="1002828"/>
              <a:chOff x="7739700" y="1512500"/>
              <a:chExt cx="1109728" cy="1002828"/>
            </a:xfrm>
          </p:grpSpPr>
          <p:sp>
            <p:nvSpPr>
              <p:cNvPr id="194" name="Google Shape;234;p26">
                <a:extLst>
                  <a:ext uri="{FF2B5EF4-FFF2-40B4-BE49-F238E27FC236}">
                    <a16:creationId xmlns:a16="http://schemas.microsoft.com/office/drawing/2014/main" id="{280A1F77-F47E-DF61-3DFA-AADFA5AA2E37}"/>
                  </a:ext>
                </a:extLst>
              </p:cNvPr>
              <p:cNvSpPr/>
              <p:nvPr/>
            </p:nvSpPr>
            <p:spPr>
              <a:xfrm>
                <a:off x="7739700" y="1512500"/>
                <a:ext cx="1109728" cy="1002828"/>
              </a:xfrm>
              <a:custGeom>
                <a:avLst/>
                <a:gdLst/>
                <a:ahLst/>
                <a:cxnLst/>
                <a:rect l="l" t="t" r="r" b="b"/>
                <a:pathLst>
                  <a:path w="35998" h="15301" extrusionOk="0">
                    <a:moveTo>
                      <a:pt x="888" y="1"/>
                    </a:moveTo>
                    <a:cubicBezTo>
                      <a:pt x="398" y="1"/>
                      <a:pt x="1" y="398"/>
                      <a:pt x="1" y="887"/>
                    </a:cubicBezTo>
                    <a:lnTo>
                      <a:pt x="1" y="14413"/>
                    </a:lnTo>
                    <a:cubicBezTo>
                      <a:pt x="1" y="14903"/>
                      <a:pt x="398" y="15300"/>
                      <a:pt x="888" y="15300"/>
                    </a:cubicBezTo>
                    <a:lnTo>
                      <a:pt x="35110" y="15300"/>
                    </a:lnTo>
                    <a:cubicBezTo>
                      <a:pt x="35600" y="15300"/>
                      <a:pt x="35998" y="14903"/>
                      <a:pt x="35998" y="14413"/>
                    </a:cubicBezTo>
                    <a:lnTo>
                      <a:pt x="35998" y="887"/>
                    </a:lnTo>
                    <a:cubicBezTo>
                      <a:pt x="35998" y="398"/>
                      <a:pt x="35600" y="1"/>
                      <a:pt x="351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" name="Google Shape;235;p26">
                <a:extLst>
                  <a:ext uri="{FF2B5EF4-FFF2-40B4-BE49-F238E27FC236}">
                    <a16:creationId xmlns:a16="http://schemas.microsoft.com/office/drawing/2014/main" id="{91B13AC0-3FF3-4A7F-F675-ABCA5473C064}"/>
                  </a:ext>
                </a:extLst>
              </p:cNvPr>
              <p:cNvGrpSpPr/>
              <p:nvPr/>
            </p:nvGrpSpPr>
            <p:grpSpPr>
              <a:xfrm>
                <a:off x="7808309" y="1610467"/>
                <a:ext cx="966993" cy="714803"/>
                <a:chOff x="7183784" y="1476167"/>
                <a:chExt cx="966993" cy="714803"/>
              </a:xfrm>
            </p:grpSpPr>
            <p:sp>
              <p:nvSpPr>
                <p:cNvPr id="196" name="Google Shape;236;p26">
                  <a:extLst>
                    <a:ext uri="{FF2B5EF4-FFF2-40B4-BE49-F238E27FC236}">
                      <a16:creationId xmlns:a16="http://schemas.microsoft.com/office/drawing/2014/main" id="{6DEFACA6-B562-0E21-A9AC-1886DD2D8B23}"/>
                    </a:ext>
                  </a:extLst>
                </p:cNvPr>
                <p:cNvSpPr/>
                <p:nvPr/>
              </p:nvSpPr>
              <p:spPr>
                <a:xfrm>
                  <a:off x="7393754" y="1862327"/>
                  <a:ext cx="21541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486" extrusionOk="0">
                      <a:moveTo>
                        <a:pt x="245" y="1"/>
                      </a:moveTo>
                      <a:cubicBezTo>
                        <a:pt x="110" y="1"/>
                        <a:pt x="1" y="110"/>
                        <a:pt x="1" y="241"/>
                      </a:cubicBezTo>
                      <a:cubicBezTo>
                        <a:pt x="1" y="376"/>
                        <a:pt x="110" y="485"/>
                        <a:pt x="245" y="485"/>
                      </a:cubicBezTo>
                      <a:cubicBezTo>
                        <a:pt x="380" y="485"/>
                        <a:pt x="491" y="376"/>
                        <a:pt x="491" y="241"/>
                      </a:cubicBezTo>
                      <a:cubicBezTo>
                        <a:pt x="491" y="110"/>
                        <a:pt x="380" y="1"/>
                        <a:pt x="24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237;p26">
                  <a:extLst>
                    <a:ext uri="{FF2B5EF4-FFF2-40B4-BE49-F238E27FC236}">
                      <a16:creationId xmlns:a16="http://schemas.microsoft.com/office/drawing/2014/main" id="{D509229C-71F7-C950-312D-0436C610DA46}"/>
                    </a:ext>
                  </a:extLst>
                </p:cNvPr>
                <p:cNvSpPr/>
                <p:nvPr/>
              </p:nvSpPr>
              <p:spPr>
                <a:xfrm>
                  <a:off x="7725074" y="1944762"/>
                  <a:ext cx="58877" cy="21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" h="4940" extrusionOk="0">
                      <a:moveTo>
                        <a:pt x="0" y="0"/>
                      </a:moveTo>
                      <a:lnTo>
                        <a:pt x="0" y="4939"/>
                      </a:lnTo>
                      <a:lnTo>
                        <a:pt x="1342" y="4939"/>
                      </a:lnTo>
                      <a:lnTo>
                        <a:pt x="134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238;p26">
                  <a:extLst>
                    <a:ext uri="{FF2B5EF4-FFF2-40B4-BE49-F238E27FC236}">
                      <a16:creationId xmlns:a16="http://schemas.microsoft.com/office/drawing/2014/main" id="{EFDF1EC8-7138-17CB-AD95-56CBCAC58492}"/>
                    </a:ext>
                  </a:extLst>
                </p:cNvPr>
                <p:cNvSpPr/>
                <p:nvPr/>
              </p:nvSpPr>
              <p:spPr>
                <a:xfrm>
                  <a:off x="7992132" y="1848727"/>
                  <a:ext cx="59096" cy="312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7129" extrusionOk="0">
                      <a:moveTo>
                        <a:pt x="0" y="0"/>
                      </a:moveTo>
                      <a:lnTo>
                        <a:pt x="0" y="7128"/>
                      </a:lnTo>
                      <a:lnTo>
                        <a:pt x="1347" y="7128"/>
                      </a:lnTo>
                      <a:lnTo>
                        <a:pt x="1347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239;p26">
                  <a:extLst>
                    <a:ext uri="{FF2B5EF4-FFF2-40B4-BE49-F238E27FC236}">
                      <a16:creationId xmlns:a16="http://schemas.microsoft.com/office/drawing/2014/main" id="{514CE61C-1921-5A1F-FDC4-1D551B0CAC0C}"/>
                    </a:ext>
                  </a:extLst>
                </p:cNvPr>
                <p:cNvSpPr/>
                <p:nvPr/>
              </p:nvSpPr>
              <p:spPr>
                <a:xfrm>
                  <a:off x="7309959" y="1716409"/>
                  <a:ext cx="59096" cy="44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0145" extrusionOk="0">
                      <a:moveTo>
                        <a:pt x="1" y="1"/>
                      </a:moveTo>
                      <a:lnTo>
                        <a:pt x="1" y="10144"/>
                      </a:lnTo>
                      <a:lnTo>
                        <a:pt x="1347" y="10144"/>
                      </a:lnTo>
                      <a:lnTo>
                        <a:pt x="1347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40;p26">
                  <a:extLst>
                    <a:ext uri="{FF2B5EF4-FFF2-40B4-BE49-F238E27FC236}">
                      <a16:creationId xmlns:a16="http://schemas.microsoft.com/office/drawing/2014/main" id="{4A101D80-E27B-3DC8-938B-03A32D7DEDF4}"/>
                    </a:ext>
                  </a:extLst>
                </p:cNvPr>
                <p:cNvSpPr/>
                <p:nvPr/>
              </p:nvSpPr>
              <p:spPr>
                <a:xfrm>
                  <a:off x="7450700" y="1848727"/>
                  <a:ext cx="59096" cy="312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7129" extrusionOk="0">
                      <a:moveTo>
                        <a:pt x="0" y="0"/>
                      </a:moveTo>
                      <a:lnTo>
                        <a:pt x="0" y="7128"/>
                      </a:lnTo>
                      <a:lnTo>
                        <a:pt x="1347" y="7128"/>
                      </a:lnTo>
                      <a:lnTo>
                        <a:pt x="1347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41;p26">
                  <a:extLst>
                    <a:ext uri="{FF2B5EF4-FFF2-40B4-BE49-F238E27FC236}">
                      <a16:creationId xmlns:a16="http://schemas.microsoft.com/office/drawing/2014/main" id="{542CBD63-59BC-ABFB-A418-521BD6D4CABA}"/>
                    </a:ext>
                  </a:extLst>
                </p:cNvPr>
                <p:cNvSpPr/>
                <p:nvPr/>
              </p:nvSpPr>
              <p:spPr>
                <a:xfrm>
                  <a:off x="7577840" y="1680391"/>
                  <a:ext cx="59052" cy="48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10966" extrusionOk="0">
                      <a:moveTo>
                        <a:pt x="0" y="1"/>
                      </a:moveTo>
                      <a:lnTo>
                        <a:pt x="0" y="10965"/>
                      </a:lnTo>
                      <a:lnTo>
                        <a:pt x="1346" y="10965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42;p26">
                  <a:extLst>
                    <a:ext uri="{FF2B5EF4-FFF2-40B4-BE49-F238E27FC236}">
                      <a16:creationId xmlns:a16="http://schemas.microsoft.com/office/drawing/2014/main" id="{65FED2B2-8824-C4EF-03D5-E07F1EEA281B}"/>
                    </a:ext>
                  </a:extLst>
                </p:cNvPr>
                <p:cNvSpPr/>
                <p:nvPr/>
              </p:nvSpPr>
              <p:spPr>
                <a:xfrm>
                  <a:off x="7378618" y="1668677"/>
                  <a:ext cx="59096" cy="49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1233" extrusionOk="0">
                      <a:moveTo>
                        <a:pt x="1" y="0"/>
                      </a:moveTo>
                      <a:lnTo>
                        <a:pt x="1" y="11232"/>
                      </a:lnTo>
                      <a:lnTo>
                        <a:pt x="1346" y="11232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43;p26">
                  <a:extLst>
                    <a:ext uri="{FF2B5EF4-FFF2-40B4-BE49-F238E27FC236}">
                      <a16:creationId xmlns:a16="http://schemas.microsoft.com/office/drawing/2014/main" id="{AEA0D970-86F9-9FE3-A496-347BF6636729}"/>
                    </a:ext>
                  </a:extLst>
                </p:cNvPr>
                <p:cNvSpPr/>
                <p:nvPr/>
              </p:nvSpPr>
              <p:spPr>
                <a:xfrm>
                  <a:off x="7651457" y="1565534"/>
                  <a:ext cx="58877" cy="595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" h="13584" extrusionOk="0">
                      <a:moveTo>
                        <a:pt x="0" y="1"/>
                      </a:moveTo>
                      <a:lnTo>
                        <a:pt x="0" y="13583"/>
                      </a:lnTo>
                      <a:lnTo>
                        <a:pt x="1342" y="13583"/>
                      </a:lnTo>
                      <a:lnTo>
                        <a:pt x="1342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44;p26">
                  <a:extLst>
                    <a:ext uri="{FF2B5EF4-FFF2-40B4-BE49-F238E27FC236}">
                      <a16:creationId xmlns:a16="http://schemas.microsoft.com/office/drawing/2014/main" id="{19E672CA-1B16-E0BB-AED1-9D06EFDCCA1E}"/>
                    </a:ext>
                  </a:extLst>
                </p:cNvPr>
                <p:cNvSpPr/>
                <p:nvPr/>
              </p:nvSpPr>
              <p:spPr>
                <a:xfrm>
                  <a:off x="7211248" y="2185793"/>
                  <a:ext cx="939530" cy="5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5" h="118" extrusionOk="0">
                      <a:moveTo>
                        <a:pt x="10708" y="0"/>
                      </a:moveTo>
                      <a:cubicBezTo>
                        <a:pt x="4794" y="0"/>
                        <a:pt x="0" y="26"/>
                        <a:pt x="0" y="57"/>
                      </a:cubicBezTo>
                      <a:cubicBezTo>
                        <a:pt x="0" y="91"/>
                        <a:pt x="4794" y="118"/>
                        <a:pt x="10708" y="118"/>
                      </a:cubicBezTo>
                      <a:cubicBezTo>
                        <a:pt x="16620" y="118"/>
                        <a:pt x="21414" y="91"/>
                        <a:pt x="21414" y="57"/>
                      </a:cubicBezTo>
                      <a:cubicBezTo>
                        <a:pt x="21414" y="26"/>
                        <a:pt x="16620" y="0"/>
                        <a:pt x="1070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45;p26">
                  <a:extLst>
                    <a:ext uri="{FF2B5EF4-FFF2-40B4-BE49-F238E27FC236}">
                      <a16:creationId xmlns:a16="http://schemas.microsoft.com/office/drawing/2014/main" id="{E935E1D5-8D16-1113-1EB1-A1809A04D67B}"/>
                    </a:ext>
                  </a:extLst>
                </p:cNvPr>
                <p:cNvSpPr/>
                <p:nvPr/>
              </p:nvSpPr>
              <p:spPr>
                <a:xfrm>
                  <a:off x="7183784" y="2082256"/>
                  <a:ext cx="36151" cy="1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71" extrusionOk="0">
                      <a:moveTo>
                        <a:pt x="1" y="0"/>
                      </a:moveTo>
                      <a:lnTo>
                        <a:pt x="1" y="271"/>
                      </a:lnTo>
                      <a:lnTo>
                        <a:pt x="823" y="271"/>
                      </a:lnTo>
                      <a:lnTo>
                        <a:pt x="823" y="0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46;p26">
                  <a:extLst>
                    <a:ext uri="{FF2B5EF4-FFF2-40B4-BE49-F238E27FC236}">
                      <a16:creationId xmlns:a16="http://schemas.microsoft.com/office/drawing/2014/main" id="{ACDF875E-9057-4DAF-F34A-840269FAE874}"/>
                    </a:ext>
                  </a:extLst>
                </p:cNvPr>
                <p:cNvSpPr/>
                <p:nvPr/>
              </p:nvSpPr>
              <p:spPr>
                <a:xfrm>
                  <a:off x="7183784" y="1923879"/>
                  <a:ext cx="36151" cy="11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72" extrusionOk="0">
                      <a:moveTo>
                        <a:pt x="1" y="0"/>
                      </a:moveTo>
                      <a:lnTo>
                        <a:pt x="1" y="272"/>
                      </a:lnTo>
                      <a:lnTo>
                        <a:pt x="823" y="272"/>
                      </a:lnTo>
                      <a:lnTo>
                        <a:pt x="823" y="0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47;p26">
                  <a:extLst>
                    <a:ext uri="{FF2B5EF4-FFF2-40B4-BE49-F238E27FC236}">
                      <a16:creationId xmlns:a16="http://schemas.microsoft.com/office/drawing/2014/main" id="{38154B7A-CE50-73AA-9BD7-7F461A5D8085}"/>
                    </a:ext>
                  </a:extLst>
                </p:cNvPr>
                <p:cNvSpPr/>
                <p:nvPr/>
              </p:nvSpPr>
              <p:spPr>
                <a:xfrm>
                  <a:off x="7183784" y="1625902"/>
                  <a:ext cx="36151" cy="11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823" y="267"/>
                      </a:lnTo>
                      <a:lnTo>
                        <a:pt x="82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48;p26">
                  <a:extLst>
                    <a:ext uri="{FF2B5EF4-FFF2-40B4-BE49-F238E27FC236}">
                      <a16:creationId xmlns:a16="http://schemas.microsoft.com/office/drawing/2014/main" id="{137C25CF-49C9-4EA7-A0E7-94EC1607BB39}"/>
                    </a:ext>
                  </a:extLst>
                </p:cNvPr>
                <p:cNvSpPr/>
                <p:nvPr/>
              </p:nvSpPr>
              <p:spPr>
                <a:xfrm>
                  <a:off x="7183784" y="1476167"/>
                  <a:ext cx="36151" cy="11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823" y="267"/>
                      </a:lnTo>
                      <a:lnTo>
                        <a:pt x="82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49;p26">
                  <a:extLst>
                    <a:ext uri="{FF2B5EF4-FFF2-40B4-BE49-F238E27FC236}">
                      <a16:creationId xmlns:a16="http://schemas.microsoft.com/office/drawing/2014/main" id="{C69B4ACF-EB32-942E-2C82-3312B887E128}"/>
                    </a:ext>
                  </a:extLst>
                </p:cNvPr>
                <p:cNvSpPr/>
                <p:nvPr/>
              </p:nvSpPr>
              <p:spPr>
                <a:xfrm>
                  <a:off x="7185758" y="1774890"/>
                  <a:ext cx="36063" cy="11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272" extrusionOk="0">
                      <a:moveTo>
                        <a:pt x="0" y="1"/>
                      </a:moveTo>
                      <a:lnTo>
                        <a:pt x="0" y="272"/>
                      </a:lnTo>
                      <a:lnTo>
                        <a:pt x="821" y="272"/>
                      </a:lnTo>
                      <a:lnTo>
                        <a:pt x="821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50;p26">
                  <a:extLst>
                    <a:ext uri="{FF2B5EF4-FFF2-40B4-BE49-F238E27FC236}">
                      <a16:creationId xmlns:a16="http://schemas.microsoft.com/office/drawing/2014/main" id="{32C083F4-E294-F3C2-A68A-DC035CFECAAD}"/>
                    </a:ext>
                  </a:extLst>
                </p:cNvPr>
                <p:cNvSpPr/>
                <p:nvPr/>
              </p:nvSpPr>
              <p:spPr>
                <a:xfrm>
                  <a:off x="7851391" y="1716409"/>
                  <a:ext cx="59096" cy="44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0145" extrusionOk="0">
                      <a:moveTo>
                        <a:pt x="1" y="1"/>
                      </a:moveTo>
                      <a:lnTo>
                        <a:pt x="1" y="10144"/>
                      </a:lnTo>
                      <a:lnTo>
                        <a:pt x="1347" y="10144"/>
                      </a:lnTo>
                      <a:lnTo>
                        <a:pt x="1347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51;p26">
                  <a:extLst>
                    <a:ext uri="{FF2B5EF4-FFF2-40B4-BE49-F238E27FC236}">
                      <a16:creationId xmlns:a16="http://schemas.microsoft.com/office/drawing/2014/main" id="{27D78AEB-00DB-489C-DA7C-F968AB6CB13A}"/>
                    </a:ext>
                  </a:extLst>
                </p:cNvPr>
                <p:cNvSpPr/>
                <p:nvPr/>
              </p:nvSpPr>
              <p:spPr>
                <a:xfrm>
                  <a:off x="7920051" y="1668677"/>
                  <a:ext cx="59096" cy="49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1233" extrusionOk="0">
                      <a:moveTo>
                        <a:pt x="1" y="0"/>
                      </a:moveTo>
                      <a:lnTo>
                        <a:pt x="1" y="11232"/>
                      </a:lnTo>
                      <a:lnTo>
                        <a:pt x="1346" y="11232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2" name="Google Shape;403;p26">
              <a:extLst>
                <a:ext uri="{FF2B5EF4-FFF2-40B4-BE49-F238E27FC236}">
                  <a16:creationId xmlns:a16="http://schemas.microsoft.com/office/drawing/2014/main" id="{AD304565-320F-79C4-237B-3CF4F76C47D7}"/>
                </a:ext>
              </a:extLst>
            </p:cNvPr>
            <p:cNvGrpSpPr/>
            <p:nvPr/>
          </p:nvGrpSpPr>
          <p:grpSpPr>
            <a:xfrm>
              <a:off x="4389208" y="3195116"/>
              <a:ext cx="1579322" cy="671293"/>
              <a:chOff x="4161633" y="3060816"/>
              <a:chExt cx="1579322" cy="671293"/>
            </a:xfrm>
          </p:grpSpPr>
          <p:sp>
            <p:nvSpPr>
              <p:cNvPr id="213" name="Google Shape;404;p26">
                <a:extLst>
                  <a:ext uri="{FF2B5EF4-FFF2-40B4-BE49-F238E27FC236}">
                    <a16:creationId xmlns:a16="http://schemas.microsoft.com/office/drawing/2014/main" id="{BF0BA89D-FC34-D8B6-8581-66D44E2D2082}"/>
                  </a:ext>
                </a:extLst>
              </p:cNvPr>
              <p:cNvSpPr/>
              <p:nvPr/>
            </p:nvSpPr>
            <p:spPr>
              <a:xfrm>
                <a:off x="4161633" y="3060816"/>
                <a:ext cx="1579322" cy="671293"/>
              </a:xfrm>
              <a:custGeom>
                <a:avLst/>
                <a:gdLst/>
                <a:ahLst/>
                <a:cxnLst/>
                <a:rect l="l" t="t" r="r" b="b"/>
                <a:pathLst>
                  <a:path w="35998" h="15301" extrusionOk="0">
                    <a:moveTo>
                      <a:pt x="888" y="1"/>
                    </a:moveTo>
                    <a:cubicBezTo>
                      <a:pt x="398" y="1"/>
                      <a:pt x="1" y="398"/>
                      <a:pt x="1" y="887"/>
                    </a:cubicBezTo>
                    <a:lnTo>
                      <a:pt x="1" y="14413"/>
                    </a:lnTo>
                    <a:cubicBezTo>
                      <a:pt x="1" y="14903"/>
                      <a:pt x="398" y="15300"/>
                      <a:pt x="888" y="15300"/>
                    </a:cubicBezTo>
                    <a:lnTo>
                      <a:pt x="35110" y="15300"/>
                    </a:lnTo>
                    <a:cubicBezTo>
                      <a:pt x="35600" y="15300"/>
                      <a:pt x="35998" y="14903"/>
                      <a:pt x="35998" y="14413"/>
                    </a:cubicBezTo>
                    <a:lnTo>
                      <a:pt x="35998" y="887"/>
                    </a:lnTo>
                    <a:cubicBezTo>
                      <a:pt x="35998" y="398"/>
                      <a:pt x="35600" y="1"/>
                      <a:pt x="351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405;p26">
                <a:extLst>
                  <a:ext uri="{FF2B5EF4-FFF2-40B4-BE49-F238E27FC236}">
                    <a16:creationId xmlns:a16="http://schemas.microsoft.com/office/drawing/2014/main" id="{4B256E97-D9BE-C61A-4E09-55D08992B0DD}"/>
                  </a:ext>
                </a:extLst>
              </p:cNvPr>
              <p:cNvSpPr/>
              <p:nvPr/>
            </p:nvSpPr>
            <p:spPr>
              <a:xfrm>
                <a:off x="4276884" y="3249069"/>
                <a:ext cx="173735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673" extrusionOk="0">
                    <a:moveTo>
                      <a:pt x="3938" y="1"/>
                    </a:moveTo>
                    <a:cubicBezTo>
                      <a:pt x="3025" y="5"/>
                      <a:pt x="2093" y="368"/>
                      <a:pt x="1381" y="997"/>
                    </a:cubicBezTo>
                    <a:cubicBezTo>
                      <a:pt x="538" y="1741"/>
                      <a:pt x="0" y="2859"/>
                      <a:pt x="145" y="4214"/>
                    </a:cubicBezTo>
                    <a:cubicBezTo>
                      <a:pt x="163" y="4357"/>
                      <a:pt x="184" y="4511"/>
                      <a:pt x="219" y="4664"/>
                    </a:cubicBezTo>
                    <a:lnTo>
                      <a:pt x="219" y="4672"/>
                    </a:lnTo>
                    <a:lnTo>
                      <a:pt x="3959" y="3833"/>
                    </a:lnTo>
                    <a:lnTo>
                      <a:pt x="3959" y="3104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406;p26">
                <a:extLst>
                  <a:ext uri="{FF2B5EF4-FFF2-40B4-BE49-F238E27FC236}">
                    <a16:creationId xmlns:a16="http://schemas.microsoft.com/office/drawing/2014/main" id="{B0558C2C-44BA-21DC-21EF-87FBDA336FC2}"/>
                  </a:ext>
                </a:extLst>
              </p:cNvPr>
              <p:cNvSpPr/>
              <p:nvPr/>
            </p:nvSpPr>
            <p:spPr>
              <a:xfrm>
                <a:off x="4295266" y="3434077"/>
                <a:ext cx="328517" cy="168383"/>
              </a:xfrm>
              <a:custGeom>
                <a:avLst/>
                <a:gdLst/>
                <a:ahLst/>
                <a:cxnLst/>
                <a:rect l="l" t="t" r="r" b="b"/>
                <a:pathLst>
                  <a:path w="7488" h="3838" extrusionOk="0">
                    <a:moveTo>
                      <a:pt x="3742" y="1"/>
                    </a:moveTo>
                    <a:lnTo>
                      <a:pt x="1" y="844"/>
                    </a:lnTo>
                    <a:cubicBezTo>
                      <a:pt x="385" y="2558"/>
                      <a:pt x="1915" y="3838"/>
                      <a:pt x="3742" y="3838"/>
                    </a:cubicBezTo>
                    <a:cubicBezTo>
                      <a:pt x="5577" y="3838"/>
                      <a:pt x="7112" y="2544"/>
                      <a:pt x="7487" y="818"/>
                    </a:cubicBezTo>
                    <a:lnTo>
                      <a:pt x="3746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407;p26">
                <a:extLst>
                  <a:ext uri="{FF2B5EF4-FFF2-40B4-BE49-F238E27FC236}">
                    <a16:creationId xmlns:a16="http://schemas.microsoft.com/office/drawing/2014/main" id="{E4041BA7-AD12-3363-E09E-AF4D3AAFBE52}"/>
                  </a:ext>
                </a:extLst>
              </p:cNvPr>
              <p:cNvSpPr/>
              <p:nvPr/>
            </p:nvSpPr>
            <p:spPr>
              <a:xfrm>
                <a:off x="4746970" y="3289739"/>
                <a:ext cx="833709" cy="37774"/>
              </a:xfrm>
              <a:custGeom>
                <a:avLst/>
                <a:gdLst/>
                <a:ahLst/>
                <a:cxnLst/>
                <a:rect l="l" t="t" r="r" b="b"/>
                <a:pathLst>
                  <a:path w="19003" h="861" extrusionOk="0">
                    <a:moveTo>
                      <a:pt x="1" y="1"/>
                    </a:moveTo>
                    <a:lnTo>
                      <a:pt x="1" y="861"/>
                    </a:lnTo>
                    <a:lnTo>
                      <a:pt x="19003" y="861"/>
                    </a:lnTo>
                    <a:lnTo>
                      <a:pt x="19003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408;p26">
                <a:extLst>
                  <a:ext uri="{FF2B5EF4-FFF2-40B4-BE49-F238E27FC236}">
                    <a16:creationId xmlns:a16="http://schemas.microsoft.com/office/drawing/2014/main" id="{F93E234A-7D4D-3438-664E-87327EAB68F5}"/>
                  </a:ext>
                </a:extLst>
              </p:cNvPr>
              <p:cNvSpPr/>
              <p:nvPr/>
            </p:nvSpPr>
            <p:spPr>
              <a:xfrm>
                <a:off x="4746970" y="3389240"/>
                <a:ext cx="833709" cy="37818"/>
              </a:xfrm>
              <a:custGeom>
                <a:avLst/>
                <a:gdLst/>
                <a:ahLst/>
                <a:cxnLst/>
                <a:rect l="l" t="t" r="r" b="b"/>
                <a:pathLst>
                  <a:path w="19003" h="862" extrusionOk="0">
                    <a:moveTo>
                      <a:pt x="1" y="0"/>
                    </a:moveTo>
                    <a:lnTo>
                      <a:pt x="1" y="861"/>
                    </a:lnTo>
                    <a:lnTo>
                      <a:pt x="19003" y="861"/>
                    </a:lnTo>
                    <a:lnTo>
                      <a:pt x="19003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409;p26">
                <a:extLst>
                  <a:ext uri="{FF2B5EF4-FFF2-40B4-BE49-F238E27FC236}">
                    <a16:creationId xmlns:a16="http://schemas.microsoft.com/office/drawing/2014/main" id="{767B6E0C-8F5F-4DD1-936B-E062DA4CF281}"/>
                  </a:ext>
                </a:extLst>
              </p:cNvPr>
              <p:cNvSpPr/>
              <p:nvPr/>
            </p:nvSpPr>
            <p:spPr>
              <a:xfrm>
                <a:off x="4746970" y="3499489"/>
                <a:ext cx="450658" cy="37818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862" extrusionOk="0">
                    <a:moveTo>
                      <a:pt x="1" y="0"/>
                    </a:moveTo>
                    <a:lnTo>
                      <a:pt x="1" y="861"/>
                    </a:lnTo>
                    <a:lnTo>
                      <a:pt x="10271" y="861"/>
                    </a:lnTo>
                    <a:lnTo>
                      <a:pt x="10271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410;p26">
                <a:extLst>
                  <a:ext uri="{FF2B5EF4-FFF2-40B4-BE49-F238E27FC236}">
                    <a16:creationId xmlns:a16="http://schemas.microsoft.com/office/drawing/2014/main" id="{3F522C8A-5C6E-8CD2-7FBF-14106280E8AD}"/>
                  </a:ext>
                </a:extLst>
              </p:cNvPr>
              <p:cNvSpPr/>
              <p:nvPr/>
            </p:nvSpPr>
            <p:spPr>
              <a:xfrm flipH="1">
                <a:off x="4468091" y="3249069"/>
                <a:ext cx="173735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673" extrusionOk="0">
                    <a:moveTo>
                      <a:pt x="3938" y="1"/>
                    </a:moveTo>
                    <a:cubicBezTo>
                      <a:pt x="3025" y="5"/>
                      <a:pt x="2093" y="368"/>
                      <a:pt x="1381" y="997"/>
                    </a:cubicBezTo>
                    <a:cubicBezTo>
                      <a:pt x="538" y="1741"/>
                      <a:pt x="0" y="2859"/>
                      <a:pt x="145" y="4214"/>
                    </a:cubicBezTo>
                    <a:cubicBezTo>
                      <a:pt x="163" y="4357"/>
                      <a:pt x="184" y="4511"/>
                      <a:pt x="219" y="4664"/>
                    </a:cubicBezTo>
                    <a:lnTo>
                      <a:pt x="219" y="4672"/>
                    </a:lnTo>
                    <a:lnTo>
                      <a:pt x="3959" y="3833"/>
                    </a:lnTo>
                    <a:lnTo>
                      <a:pt x="3959" y="3104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0" name="Google Shape;411;p26">
              <a:extLst>
                <a:ext uri="{FF2B5EF4-FFF2-40B4-BE49-F238E27FC236}">
                  <a16:creationId xmlns:a16="http://schemas.microsoft.com/office/drawing/2014/main" id="{DE5917F9-754B-B636-2695-A87993BADD31}"/>
                </a:ext>
              </a:extLst>
            </p:cNvPr>
            <p:cNvSpPr/>
            <p:nvPr/>
          </p:nvSpPr>
          <p:spPr>
            <a:xfrm rot="16200000">
              <a:off x="7251250" y="2108625"/>
              <a:ext cx="69000" cy="15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12;p26">
              <a:extLst>
                <a:ext uri="{FF2B5EF4-FFF2-40B4-BE49-F238E27FC236}">
                  <a16:creationId xmlns:a16="http://schemas.microsoft.com/office/drawing/2014/main" id="{2A26BA98-006A-DC9F-0DB3-99588558ABE3}"/>
                </a:ext>
              </a:extLst>
            </p:cNvPr>
            <p:cNvSpPr/>
            <p:nvPr/>
          </p:nvSpPr>
          <p:spPr>
            <a:xfrm>
              <a:off x="5794118" y="2303902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13;p26">
              <a:extLst>
                <a:ext uri="{FF2B5EF4-FFF2-40B4-BE49-F238E27FC236}">
                  <a16:creationId xmlns:a16="http://schemas.microsoft.com/office/drawing/2014/main" id="{0418A5DD-CF8C-391E-0CE1-DF0EE96983D3}"/>
                </a:ext>
              </a:extLst>
            </p:cNvPr>
            <p:cNvSpPr/>
            <p:nvPr/>
          </p:nvSpPr>
          <p:spPr>
            <a:xfrm>
              <a:off x="7622393" y="1996627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14;p26">
              <a:extLst>
                <a:ext uri="{FF2B5EF4-FFF2-40B4-BE49-F238E27FC236}">
                  <a16:creationId xmlns:a16="http://schemas.microsoft.com/office/drawing/2014/main" id="{8A50BDD8-415D-E838-E39B-056EBDA97363}"/>
                </a:ext>
              </a:extLst>
            </p:cNvPr>
            <p:cNvSpPr/>
            <p:nvPr/>
          </p:nvSpPr>
          <p:spPr>
            <a:xfrm>
              <a:off x="4322798" y="3275550"/>
              <a:ext cx="1579326" cy="644066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15;p26">
              <a:extLst>
                <a:ext uri="{FF2B5EF4-FFF2-40B4-BE49-F238E27FC236}">
                  <a16:creationId xmlns:a16="http://schemas.microsoft.com/office/drawing/2014/main" id="{325F4F5A-81F5-74F8-5C6C-F5A5DD9AB711}"/>
                </a:ext>
              </a:extLst>
            </p:cNvPr>
            <p:cNvSpPr/>
            <p:nvPr/>
          </p:nvSpPr>
          <p:spPr>
            <a:xfrm>
              <a:off x="3703893" y="28927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16;p26">
              <a:extLst>
                <a:ext uri="{FF2B5EF4-FFF2-40B4-BE49-F238E27FC236}">
                  <a16:creationId xmlns:a16="http://schemas.microsoft.com/office/drawing/2014/main" id="{966A9CF9-A565-9FD8-52FA-2D99991F38A8}"/>
                </a:ext>
              </a:extLst>
            </p:cNvPr>
            <p:cNvSpPr/>
            <p:nvPr/>
          </p:nvSpPr>
          <p:spPr>
            <a:xfrm>
              <a:off x="5951893" y="1353648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" name="Google Shape;538;p29">
              <a:extLst>
                <a:ext uri="{FF2B5EF4-FFF2-40B4-BE49-F238E27FC236}">
                  <a16:creationId xmlns:a16="http://schemas.microsoft.com/office/drawing/2014/main" id="{818FA5AA-7171-2E76-B0BC-3172E3DA4CC0}"/>
                </a:ext>
              </a:extLst>
            </p:cNvPr>
            <p:cNvGrpSpPr/>
            <p:nvPr/>
          </p:nvGrpSpPr>
          <p:grpSpPr>
            <a:xfrm>
              <a:off x="6366818" y="1792626"/>
              <a:ext cx="1333531" cy="2916217"/>
              <a:chOff x="7352169" y="1792626"/>
              <a:chExt cx="1333531" cy="2916217"/>
            </a:xfrm>
          </p:grpSpPr>
          <p:grpSp>
            <p:nvGrpSpPr>
              <p:cNvPr id="227" name="Google Shape;539;p29">
                <a:extLst>
                  <a:ext uri="{FF2B5EF4-FFF2-40B4-BE49-F238E27FC236}">
                    <a16:creationId xmlns:a16="http://schemas.microsoft.com/office/drawing/2014/main" id="{C9D4D55B-B07F-0C8E-24F1-82CABD06E64C}"/>
                  </a:ext>
                </a:extLst>
              </p:cNvPr>
              <p:cNvGrpSpPr/>
              <p:nvPr/>
            </p:nvGrpSpPr>
            <p:grpSpPr>
              <a:xfrm>
                <a:off x="7352169" y="1792626"/>
                <a:ext cx="1333531" cy="2916217"/>
                <a:chOff x="7352169" y="1999451"/>
                <a:chExt cx="1333531" cy="2916217"/>
              </a:xfrm>
            </p:grpSpPr>
            <p:grpSp>
              <p:nvGrpSpPr>
                <p:cNvPr id="229" name="Google Shape;540;p29">
                  <a:extLst>
                    <a:ext uri="{FF2B5EF4-FFF2-40B4-BE49-F238E27FC236}">
                      <a16:creationId xmlns:a16="http://schemas.microsoft.com/office/drawing/2014/main" id="{222802CE-5688-96BB-B3DF-3A589879284C}"/>
                    </a:ext>
                  </a:extLst>
                </p:cNvPr>
                <p:cNvGrpSpPr/>
                <p:nvPr/>
              </p:nvGrpSpPr>
              <p:grpSpPr>
                <a:xfrm>
                  <a:off x="7788625" y="4788743"/>
                  <a:ext cx="623190" cy="126925"/>
                  <a:chOff x="7605347" y="4840573"/>
                  <a:chExt cx="925164" cy="188427"/>
                </a:xfrm>
              </p:grpSpPr>
              <p:sp>
                <p:nvSpPr>
                  <p:cNvPr id="272" name="Google Shape;541;p29">
                    <a:extLst>
                      <a:ext uri="{FF2B5EF4-FFF2-40B4-BE49-F238E27FC236}">
                        <a16:creationId xmlns:a16="http://schemas.microsoft.com/office/drawing/2014/main" id="{8928FB1D-358F-25E7-64A5-1D445CFF3D48}"/>
                      </a:ext>
                    </a:extLst>
                  </p:cNvPr>
                  <p:cNvSpPr/>
                  <p:nvPr/>
                </p:nvSpPr>
                <p:spPr>
                  <a:xfrm flipH="1">
                    <a:off x="8100033" y="4840573"/>
                    <a:ext cx="429399" cy="187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3" h="2611" extrusionOk="0">
                        <a:moveTo>
                          <a:pt x="3202" y="0"/>
                        </a:moveTo>
                        <a:lnTo>
                          <a:pt x="0" y="54"/>
                        </a:lnTo>
                        <a:lnTo>
                          <a:pt x="32" y="2556"/>
                        </a:lnTo>
                        <a:lnTo>
                          <a:pt x="230" y="2563"/>
                        </a:lnTo>
                        <a:cubicBezTo>
                          <a:pt x="681" y="2581"/>
                          <a:pt x="1837" y="2611"/>
                          <a:pt x="2942" y="2611"/>
                        </a:cubicBezTo>
                        <a:cubicBezTo>
                          <a:pt x="4010" y="2611"/>
                          <a:pt x="5029" y="2583"/>
                          <a:pt x="5316" y="2491"/>
                        </a:cubicBezTo>
                        <a:cubicBezTo>
                          <a:pt x="5973" y="2279"/>
                          <a:pt x="3241" y="1713"/>
                          <a:pt x="3241" y="1713"/>
                        </a:cubicBezTo>
                        <a:lnTo>
                          <a:pt x="3202" y="0"/>
                        </a:ln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" name="Google Shape;542;p29">
                    <a:extLst>
                      <a:ext uri="{FF2B5EF4-FFF2-40B4-BE49-F238E27FC236}">
                        <a16:creationId xmlns:a16="http://schemas.microsoft.com/office/drawing/2014/main" id="{EA1B1F88-671F-D0E8-BA76-D92F03D3C3EB}"/>
                      </a:ext>
                    </a:extLst>
                  </p:cNvPr>
                  <p:cNvSpPr/>
                  <p:nvPr/>
                </p:nvSpPr>
                <p:spPr>
                  <a:xfrm flipH="1">
                    <a:off x="8139206" y="4986872"/>
                    <a:ext cx="61250" cy="27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" h="389" extrusionOk="0">
                        <a:moveTo>
                          <a:pt x="0" y="1"/>
                        </a:moveTo>
                        <a:cubicBezTo>
                          <a:pt x="79" y="22"/>
                          <a:pt x="155" y="47"/>
                          <a:pt x="227" y="69"/>
                        </a:cubicBezTo>
                        <a:cubicBezTo>
                          <a:pt x="98" y="26"/>
                          <a:pt x="0" y="1"/>
                          <a:pt x="0" y="1"/>
                        </a:cubicBezTo>
                        <a:close/>
                        <a:moveTo>
                          <a:pt x="833" y="349"/>
                        </a:moveTo>
                        <a:cubicBezTo>
                          <a:pt x="844" y="363"/>
                          <a:pt x="844" y="374"/>
                          <a:pt x="840" y="388"/>
                        </a:cubicBezTo>
                        <a:lnTo>
                          <a:pt x="851" y="388"/>
                        </a:lnTo>
                        <a:cubicBezTo>
                          <a:pt x="851" y="374"/>
                          <a:pt x="844" y="363"/>
                          <a:pt x="833" y="34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4" name="Google Shape;543;p29">
                    <a:extLst>
                      <a:ext uri="{FF2B5EF4-FFF2-40B4-BE49-F238E27FC236}">
                        <a16:creationId xmlns:a16="http://schemas.microsoft.com/office/drawing/2014/main" id="{03DC4795-A2E0-90D8-FDAB-7FD01E545483}"/>
                      </a:ext>
                    </a:extLst>
                  </p:cNvPr>
                  <p:cNvSpPr/>
                  <p:nvPr/>
                </p:nvSpPr>
                <p:spPr>
                  <a:xfrm flipH="1">
                    <a:off x="8138989" y="5014766"/>
                    <a:ext cx="10065" cy="5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" h="76" extrusionOk="0">
                        <a:moveTo>
                          <a:pt x="125" y="0"/>
                        </a:moveTo>
                        <a:cubicBezTo>
                          <a:pt x="118" y="25"/>
                          <a:pt x="86" y="47"/>
                          <a:pt x="25" y="68"/>
                        </a:cubicBezTo>
                        <a:cubicBezTo>
                          <a:pt x="17" y="68"/>
                          <a:pt x="7" y="72"/>
                          <a:pt x="0" y="75"/>
                        </a:cubicBezTo>
                        <a:cubicBezTo>
                          <a:pt x="72" y="61"/>
                          <a:pt x="118" y="47"/>
                          <a:pt x="129" y="32"/>
                        </a:cubicBezTo>
                        <a:cubicBezTo>
                          <a:pt x="136" y="22"/>
                          <a:pt x="140" y="11"/>
                          <a:pt x="136" y="0"/>
                        </a:cubicBezTo>
                        <a:close/>
                      </a:path>
                    </a:pathLst>
                  </a:custGeom>
                  <a:solidFill>
                    <a:srgbClr val="7D84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5" name="Google Shape;544;p29">
                    <a:extLst>
                      <a:ext uri="{FF2B5EF4-FFF2-40B4-BE49-F238E27FC236}">
                        <a16:creationId xmlns:a16="http://schemas.microsoft.com/office/drawing/2014/main" id="{DFDFF21E-EA05-750C-43B3-342511359C09}"/>
                      </a:ext>
                    </a:extLst>
                  </p:cNvPr>
                  <p:cNvSpPr/>
                  <p:nvPr/>
                </p:nvSpPr>
                <p:spPr>
                  <a:xfrm flipH="1">
                    <a:off x="8305710" y="5024255"/>
                    <a:ext cx="221421" cy="45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0" h="63" extrusionOk="0">
                        <a:moveTo>
                          <a:pt x="0" y="1"/>
                        </a:moveTo>
                        <a:cubicBezTo>
                          <a:pt x="582" y="41"/>
                          <a:pt x="1433" y="62"/>
                          <a:pt x="2283" y="62"/>
                        </a:cubicBezTo>
                        <a:cubicBezTo>
                          <a:pt x="2552" y="62"/>
                          <a:pt x="2818" y="59"/>
                          <a:pt x="3080" y="54"/>
                        </a:cubicBezTo>
                        <a:lnTo>
                          <a:pt x="2882" y="54"/>
                        </a:lnTo>
                        <a:cubicBezTo>
                          <a:pt x="1784" y="54"/>
                          <a:pt x="646" y="26"/>
                          <a:pt x="198" y="8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" name="Google Shape;545;p29">
                    <a:extLst>
                      <a:ext uri="{FF2B5EF4-FFF2-40B4-BE49-F238E27FC236}">
                        <a16:creationId xmlns:a16="http://schemas.microsoft.com/office/drawing/2014/main" id="{3B47A33F-09BB-254D-BA8F-B8C524E03CFF}"/>
                      </a:ext>
                    </a:extLst>
                  </p:cNvPr>
                  <p:cNvSpPr/>
                  <p:nvPr/>
                </p:nvSpPr>
                <p:spPr>
                  <a:xfrm flipH="1">
                    <a:off x="8139716" y="4986872"/>
                    <a:ext cx="387415" cy="413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9" h="575" extrusionOk="0">
                        <a:moveTo>
                          <a:pt x="4544" y="1"/>
                        </a:moveTo>
                        <a:cubicBezTo>
                          <a:pt x="4358" y="11"/>
                          <a:pt x="4268" y="417"/>
                          <a:pt x="4268" y="417"/>
                        </a:cubicBezTo>
                        <a:lnTo>
                          <a:pt x="1156" y="442"/>
                        </a:lnTo>
                        <a:lnTo>
                          <a:pt x="1156" y="456"/>
                        </a:lnTo>
                        <a:cubicBezTo>
                          <a:pt x="1153" y="456"/>
                          <a:pt x="1153" y="453"/>
                          <a:pt x="1149" y="442"/>
                        </a:cubicBezTo>
                        <a:lnTo>
                          <a:pt x="4" y="449"/>
                        </a:lnTo>
                        <a:lnTo>
                          <a:pt x="0" y="521"/>
                        </a:lnTo>
                        <a:lnTo>
                          <a:pt x="198" y="528"/>
                        </a:lnTo>
                        <a:cubicBezTo>
                          <a:pt x="646" y="546"/>
                          <a:pt x="1784" y="574"/>
                          <a:pt x="2882" y="574"/>
                        </a:cubicBezTo>
                        <a:lnTo>
                          <a:pt x="3080" y="574"/>
                        </a:lnTo>
                        <a:cubicBezTo>
                          <a:pt x="4063" y="561"/>
                          <a:pt x="4936" y="521"/>
                          <a:pt x="5259" y="463"/>
                        </a:cubicBezTo>
                        <a:cubicBezTo>
                          <a:pt x="5266" y="460"/>
                          <a:pt x="5276" y="456"/>
                          <a:pt x="5284" y="456"/>
                        </a:cubicBezTo>
                        <a:cubicBezTo>
                          <a:pt x="5345" y="435"/>
                          <a:pt x="5377" y="413"/>
                          <a:pt x="5384" y="388"/>
                        </a:cubicBezTo>
                        <a:cubicBezTo>
                          <a:pt x="5388" y="374"/>
                          <a:pt x="5388" y="363"/>
                          <a:pt x="5377" y="349"/>
                        </a:cubicBezTo>
                        <a:cubicBezTo>
                          <a:pt x="5302" y="251"/>
                          <a:pt x="4989" y="137"/>
                          <a:pt x="4771" y="69"/>
                        </a:cubicBezTo>
                        <a:cubicBezTo>
                          <a:pt x="4699" y="47"/>
                          <a:pt x="4623" y="22"/>
                          <a:pt x="4544" y="1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" name="Google Shape;546;p29">
                    <a:extLst>
                      <a:ext uri="{FF2B5EF4-FFF2-40B4-BE49-F238E27FC236}">
                        <a16:creationId xmlns:a16="http://schemas.microsoft.com/office/drawing/2014/main" id="{FE5675D9-B888-297F-50D8-693875D1D271}"/>
                      </a:ext>
                    </a:extLst>
                  </p:cNvPr>
                  <p:cNvSpPr/>
                  <p:nvPr/>
                </p:nvSpPr>
                <p:spPr>
                  <a:xfrm flipH="1">
                    <a:off x="8139716" y="5013040"/>
                    <a:ext cx="390794" cy="86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36" h="121" extrusionOk="0">
                        <a:moveTo>
                          <a:pt x="5420" y="0"/>
                        </a:moveTo>
                        <a:cubicBezTo>
                          <a:pt x="5410" y="0"/>
                          <a:pt x="5396" y="1"/>
                          <a:pt x="5378" y="3"/>
                        </a:cubicBezTo>
                        <a:cubicBezTo>
                          <a:pt x="5331" y="3"/>
                          <a:pt x="5280" y="3"/>
                          <a:pt x="5220" y="6"/>
                        </a:cubicBezTo>
                        <a:cubicBezTo>
                          <a:pt x="5061" y="10"/>
                          <a:pt x="4868" y="17"/>
                          <a:pt x="4639" y="28"/>
                        </a:cubicBezTo>
                        <a:cubicBezTo>
                          <a:pt x="4147" y="46"/>
                          <a:pt x="3468" y="64"/>
                          <a:pt x="2718" y="78"/>
                        </a:cubicBezTo>
                        <a:cubicBezTo>
                          <a:pt x="2235" y="85"/>
                          <a:pt x="1783" y="87"/>
                          <a:pt x="1390" y="87"/>
                        </a:cubicBezTo>
                        <a:cubicBezTo>
                          <a:pt x="1172" y="87"/>
                          <a:pt x="973" y="87"/>
                          <a:pt x="797" y="85"/>
                        </a:cubicBezTo>
                        <a:cubicBezTo>
                          <a:pt x="568" y="81"/>
                          <a:pt x="374" y="81"/>
                          <a:pt x="216" y="81"/>
                        </a:cubicBezTo>
                        <a:lnTo>
                          <a:pt x="55" y="81"/>
                        </a:lnTo>
                        <a:cubicBezTo>
                          <a:pt x="19" y="81"/>
                          <a:pt x="1" y="81"/>
                          <a:pt x="1" y="85"/>
                        </a:cubicBezTo>
                        <a:cubicBezTo>
                          <a:pt x="1" y="85"/>
                          <a:pt x="19" y="85"/>
                          <a:pt x="55" y="89"/>
                        </a:cubicBezTo>
                        <a:cubicBezTo>
                          <a:pt x="105" y="92"/>
                          <a:pt x="155" y="92"/>
                          <a:pt x="212" y="96"/>
                        </a:cubicBezTo>
                        <a:cubicBezTo>
                          <a:pt x="374" y="99"/>
                          <a:pt x="568" y="107"/>
                          <a:pt x="797" y="110"/>
                        </a:cubicBezTo>
                        <a:cubicBezTo>
                          <a:pt x="1083" y="116"/>
                          <a:pt x="1432" y="120"/>
                          <a:pt x="1821" y="120"/>
                        </a:cubicBezTo>
                        <a:cubicBezTo>
                          <a:pt x="2102" y="120"/>
                          <a:pt x="2404" y="118"/>
                          <a:pt x="2718" y="114"/>
                        </a:cubicBezTo>
                        <a:cubicBezTo>
                          <a:pt x="3468" y="103"/>
                          <a:pt x="4150" y="78"/>
                          <a:pt x="4639" y="53"/>
                        </a:cubicBezTo>
                        <a:cubicBezTo>
                          <a:pt x="4868" y="42"/>
                          <a:pt x="5061" y="31"/>
                          <a:pt x="5220" y="21"/>
                        </a:cubicBezTo>
                        <a:cubicBezTo>
                          <a:pt x="5280" y="17"/>
                          <a:pt x="5331" y="13"/>
                          <a:pt x="5378" y="10"/>
                        </a:cubicBezTo>
                        <a:cubicBezTo>
                          <a:pt x="5414" y="6"/>
                          <a:pt x="5435" y="3"/>
                          <a:pt x="5435" y="3"/>
                        </a:cubicBezTo>
                        <a:cubicBezTo>
                          <a:pt x="5435" y="1"/>
                          <a:pt x="5430" y="0"/>
                          <a:pt x="5420" y="0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" name="Google Shape;547;p29">
                    <a:extLst>
                      <a:ext uri="{FF2B5EF4-FFF2-40B4-BE49-F238E27FC236}">
                        <a16:creationId xmlns:a16="http://schemas.microsoft.com/office/drawing/2014/main" id="{8C85DCD1-C006-F4A5-B149-E872F99B87AB}"/>
                      </a:ext>
                    </a:extLst>
                  </p:cNvPr>
                  <p:cNvSpPr/>
                  <p:nvPr/>
                </p:nvSpPr>
                <p:spPr>
                  <a:xfrm flipH="1">
                    <a:off x="8198300" y="4983996"/>
                    <a:ext cx="23436" cy="36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507" extrusionOk="0">
                        <a:moveTo>
                          <a:pt x="320" y="0"/>
                        </a:moveTo>
                        <a:cubicBezTo>
                          <a:pt x="304" y="0"/>
                          <a:pt x="177" y="62"/>
                          <a:pt x="92" y="209"/>
                        </a:cubicBezTo>
                        <a:cubicBezTo>
                          <a:pt x="0" y="358"/>
                          <a:pt x="9" y="507"/>
                          <a:pt x="20" y="507"/>
                        </a:cubicBezTo>
                        <a:cubicBezTo>
                          <a:pt x="20" y="507"/>
                          <a:pt x="20" y="507"/>
                          <a:pt x="20" y="507"/>
                        </a:cubicBezTo>
                        <a:cubicBezTo>
                          <a:pt x="31" y="507"/>
                          <a:pt x="38" y="371"/>
                          <a:pt x="124" y="227"/>
                        </a:cubicBezTo>
                        <a:cubicBezTo>
                          <a:pt x="207" y="84"/>
                          <a:pt x="325" y="11"/>
                          <a:pt x="322" y="1"/>
                        </a:cubicBezTo>
                        <a:cubicBezTo>
                          <a:pt x="322" y="1"/>
                          <a:pt x="321" y="0"/>
                          <a:pt x="320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" name="Google Shape;548;p29">
                    <a:extLst>
                      <a:ext uri="{FF2B5EF4-FFF2-40B4-BE49-F238E27FC236}">
                        <a16:creationId xmlns:a16="http://schemas.microsoft.com/office/drawing/2014/main" id="{5DD6336B-543B-07CC-751D-8F4C476A0DA5}"/>
                      </a:ext>
                    </a:extLst>
                  </p:cNvPr>
                  <p:cNvSpPr/>
                  <p:nvPr/>
                </p:nvSpPr>
                <p:spPr>
                  <a:xfrm flipH="1">
                    <a:off x="8276302" y="4967677"/>
                    <a:ext cx="13156" cy="195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" h="272" extrusionOk="0">
                        <a:moveTo>
                          <a:pt x="174" y="1"/>
                        </a:moveTo>
                        <a:cubicBezTo>
                          <a:pt x="161" y="1"/>
                          <a:pt x="120" y="56"/>
                          <a:pt x="75" y="124"/>
                        </a:cubicBezTo>
                        <a:cubicBezTo>
                          <a:pt x="32" y="200"/>
                          <a:pt x="0" y="264"/>
                          <a:pt x="11" y="271"/>
                        </a:cubicBezTo>
                        <a:cubicBezTo>
                          <a:pt x="11" y="271"/>
                          <a:pt x="11" y="271"/>
                          <a:pt x="11" y="271"/>
                        </a:cubicBezTo>
                        <a:cubicBezTo>
                          <a:pt x="21" y="271"/>
                          <a:pt x="66" y="219"/>
                          <a:pt x="108" y="145"/>
                        </a:cubicBezTo>
                        <a:cubicBezTo>
                          <a:pt x="154" y="70"/>
                          <a:pt x="183" y="6"/>
                          <a:pt x="176" y="1"/>
                        </a:cubicBezTo>
                        <a:cubicBezTo>
                          <a:pt x="175" y="1"/>
                          <a:pt x="175" y="1"/>
                          <a:pt x="174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549;p29">
                    <a:extLst>
                      <a:ext uri="{FF2B5EF4-FFF2-40B4-BE49-F238E27FC236}">
                        <a16:creationId xmlns:a16="http://schemas.microsoft.com/office/drawing/2014/main" id="{3B3BA8B1-EE4B-0B23-2833-EF0C6CDC92AF}"/>
                      </a:ext>
                    </a:extLst>
                  </p:cNvPr>
                  <p:cNvSpPr/>
                  <p:nvPr/>
                </p:nvSpPr>
                <p:spPr>
                  <a:xfrm flipH="1">
                    <a:off x="8292765" y="4964298"/>
                    <a:ext cx="15313" cy="134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" h="187" extrusionOk="0">
                        <a:moveTo>
                          <a:pt x="202" y="1"/>
                        </a:moveTo>
                        <a:cubicBezTo>
                          <a:pt x="189" y="1"/>
                          <a:pt x="143" y="32"/>
                          <a:pt x="94" y="78"/>
                        </a:cubicBezTo>
                        <a:cubicBezTo>
                          <a:pt x="40" y="128"/>
                          <a:pt x="1" y="174"/>
                          <a:pt x="8" y="185"/>
                        </a:cubicBezTo>
                        <a:cubicBezTo>
                          <a:pt x="8" y="186"/>
                          <a:pt x="9" y="186"/>
                          <a:pt x="10" y="186"/>
                        </a:cubicBezTo>
                        <a:cubicBezTo>
                          <a:pt x="24" y="186"/>
                          <a:pt x="70" y="152"/>
                          <a:pt x="119" y="106"/>
                        </a:cubicBezTo>
                        <a:cubicBezTo>
                          <a:pt x="173" y="56"/>
                          <a:pt x="213" y="10"/>
                          <a:pt x="205" y="2"/>
                        </a:cubicBezTo>
                        <a:cubicBezTo>
                          <a:pt x="204" y="1"/>
                          <a:pt x="203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550;p29">
                    <a:extLst>
                      <a:ext uri="{FF2B5EF4-FFF2-40B4-BE49-F238E27FC236}">
                        <a16:creationId xmlns:a16="http://schemas.microsoft.com/office/drawing/2014/main" id="{87488F39-06CF-0A9A-89BA-9BF05C858FC9}"/>
                      </a:ext>
                    </a:extLst>
                  </p:cNvPr>
                  <p:cNvSpPr/>
                  <p:nvPr/>
                </p:nvSpPr>
                <p:spPr>
                  <a:xfrm flipH="1">
                    <a:off x="8295569" y="4954592"/>
                    <a:ext cx="24155" cy="2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" h="38" extrusionOk="0">
                        <a:moveTo>
                          <a:pt x="205" y="0"/>
                        </a:moveTo>
                        <a:cubicBezTo>
                          <a:pt x="193" y="0"/>
                          <a:pt x="182" y="0"/>
                          <a:pt x="170" y="1"/>
                        </a:cubicBezTo>
                        <a:cubicBezTo>
                          <a:pt x="77" y="1"/>
                          <a:pt x="1" y="8"/>
                          <a:pt x="1" y="19"/>
                        </a:cubicBezTo>
                        <a:cubicBezTo>
                          <a:pt x="1" y="28"/>
                          <a:pt x="59" y="38"/>
                          <a:pt x="135" y="38"/>
                        </a:cubicBezTo>
                        <a:cubicBezTo>
                          <a:pt x="147" y="38"/>
                          <a:pt x="158" y="37"/>
                          <a:pt x="170" y="37"/>
                        </a:cubicBezTo>
                        <a:cubicBezTo>
                          <a:pt x="259" y="37"/>
                          <a:pt x="335" y="29"/>
                          <a:pt x="335" y="19"/>
                        </a:cubicBezTo>
                        <a:cubicBezTo>
                          <a:pt x="335" y="9"/>
                          <a:pt x="278" y="0"/>
                          <a:pt x="20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551;p29">
                    <a:extLst>
                      <a:ext uri="{FF2B5EF4-FFF2-40B4-BE49-F238E27FC236}">
                        <a16:creationId xmlns:a16="http://schemas.microsoft.com/office/drawing/2014/main" id="{18674A1D-4564-0703-675A-A0622982ABD2}"/>
                      </a:ext>
                    </a:extLst>
                  </p:cNvPr>
                  <p:cNvSpPr/>
                  <p:nvPr/>
                </p:nvSpPr>
                <p:spPr>
                  <a:xfrm flipH="1">
                    <a:off x="8296432" y="4940430"/>
                    <a:ext cx="27893" cy="4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" h="56" extrusionOk="0">
                        <a:moveTo>
                          <a:pt x="18" y="0"/>
                        </a:moveTo>
                        <a:cubicBezTo>
                          <a:pt x="10" y="0"/>
                          <a:pt x="5" y="1"/>
                          <a:pt x="5" y="4"/>
                        </a:cubicBezTo>
                        <a:cubicBezTo>
                          <a:pt x="0" y="14"/>
                          <a:pt x="83" y="51"/>
                          <a:pt x="194" y="54"/>
                        </a:cubicBezTo>
                        <a:cubicBezTo>
                          <a:pt x="208" y="55"/>
                          <a:pt x="221" y="55"/>
                          <a:pt x="234" y="55"/>
                        </a:cubicBezTo>
                        <a:cubicBezTo>
                          <a:pt x="322" y="55"/>
                          <a:pt x="387" y="35"/>
                          <a:pt x="384" y="26"/>
                        </a:cubicBezTo>
                        <a:cubicBezTo>
                          <a:pt x="384" y="20"/>
                          <a:pt x="365" y="19"/>
                          <a:pt x="334" y="19"/>
                        </a:cubicBezTo>
                        <a:cubicBezTo>
                          <a:pt x="313" y="19"/>
                          <a:pt x="288" y="20"/>
                          <a:pt x="259" y="20"/>
                        </a:cubicBezTo>
                        <a:cubicBezTo>
                          <a:pt x="239" y="20"/>
                          <a:pt x="217" y="19"/>
                          <a:pt x="194" y="19"/>
                        </a:cubicBezTo>
                        <a:cubicBezTo>
                          <a:pt x="114" y="13"/>
                          <a:pt x="46" y="0"/>
                          <a:pt x="18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552;p29">
                    <a:extLst>
                      <a:ext uri="{FF2B5EF4-FFF2-40B4-BE49-F238E27FC236}">
                        <a16:creationId xmlns:a16="http://schemas.microsoft.com/office/drawing/2014/main" id="{1675891B-488B-C645-9356-BA5FAECD3E40}"/>
                      </a:ext>
                    </a:extLst>
                  </p:cNvPr>
                  <p:cNvSpPr/>
                  <p:nvPr/>
                </p:nvSpPr>
                <p:spPr>
                  <a:xfrm flipH="1">
                    <a:off x="8237553" y="4945750"/>
                    <a:ext cx="43709" cy="251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" h="350" extrusionOk="0">
                        <a:moveTo>
                          <a:pt x="415" y="38"/>
                        </a:moveTo>
                        <a:cubicBezTo>
                          <a:pt x="460" y="38"/>
                          <a:pt x="505" y="47"/>
                          <a:pt x="543" y="70"/>
                        </a:cubicBezTo>
                        <a:cubicBezTo>
                          <a:pt x="575" y="91"/>
                          <a:pt x="564" y="131"/>
                          <a:pt x="529" y="152"/>
                        </a:cubicBezTo>
                        <a:cubicBezTo>
                          <a:pt x="493" y="174"/>
                          <a:pt x="450" y="188"/>
                          <a:pt x="413" y="203"/>
                        </a:cubicBezTo>
                        <a:cubicBezTo>
                          <a:pt x="335" y="232"/>
                          <a:pt x="263" y="250"/>
                          <a:pt x="202" y="263"/>
                        </a:cubicBezTo>
                        <a:cubicBezTo>
                          <a:pt x="142" y="274"/>
                          <a:pt x="91" y="281"/>
                          <a:pt x="56" y="285"/>
                        </a:cubicBezTo>
                        <a:lnTo>
                          <a:pt x="56" y="285"/>
                        </a:lnTo>
                        <a:cubicBezTo>
                          <a:pt x="69" y="254"/>
                          <a:pt x="89" y="214"/>
                          <a:pt x="123" y="174"/>
                        </a:cubicBezTo>
                        <a:cubicBezTo>
                          <a:pt x="163" y="124"/>
                          <a:pt x="220" y="81"/>
                          <a:pt x="299" y="56"/>
                        </a:cubicBezTo>
                        <a:cubicBezTo>
                          <a:pt x="333" y="46"/>
                          <a:pt x="374" y="38"/>
                          <a:pt x="415" y="38"/>
                        </a:cubicBezTo>
                        <a:close/>
                        <a:moveTo>
                          <a:pt x="409" y="0"/>
                        </a:moveTo>
                        <a:cubicBezTo>
                          <a:pt x="271" y="0"/>
                          <a:pt x="154" y="80"/>
                          <a:pt x="102" y="156"/>
                        </a:cubicBezTo>
                        <a:cubicBezTo>
                          <a:pt x="64" y="204"/>
                          <a:pt x="46" y="254"/>
                          <a:pt x="38" y="287"/>
                        </a:cubicBezTo>
                        <a:lnTo>
                          <a:pt x="38" y="287"/>
                        </a:lnTo>
                        <a:cubicBezTo>
                          <a:pt x="14" y="290"/>
                          <a:pt x="1" y="291"/>
                          <a:pt x="1" y="293"/>
                        </a:cubicBezTo>
                        <a:cubicBezTo>
                          <a:pt x="1" y="295"/>
                          <a:pt x="13" y="298"/>
                          <a:pt x="36" y="299"/>
                        </a:cubicBezTo>
                        <a:lnTo>
                          <a:pt x="36" y="299"/>
                        </a:lnTo>
                        <a:cubicBezTo>
                          <a:pt x="30" y="331"/>
                          <a:pt x="30" y="350"/>
                          <a:pt x="34" y="350"/>
                        </a:cubicBezTo>
                        <a:cubicBezTo>
                          <a:pt x="34" y="350"/>
                          <a:pt x="34" y="350"/>
                          <a:pt x="34" y="350"/>
                        </a:cubicBezTo>
                        <a:cubicBezTo>
                          <a:pt x="37" y="350"/>
                          <a:pt x="40" y="330"/>
                          <a:pt x="51" y="300"/>
                        </a:cubicBezTo>
                        <a:lnTo>
                          <a:pt x="51" y="300"/>
                        </a:lnTo>
                        <a:cubicBezTo>
                          <a:pt x="55" y="300"/>
                          <a:pt x="59" y="300"/>
                          <a:pt x="64" y="300"/>
                        </a:cubicBezTo>
                        <a:cubicBezTo>
                          <a:pt x="99" y="300"/>
                          <a:pt x="147" y="297"/>
                          <a:pt x="206" y="289"/>
                        </a:cubicBezTo>
                        <a:cubicBezTo>
                          <a:pt x="270" y="281"/>
                          <a:pt x="345" y="263"/>
                          <a:pt x="425" y="238"/>
                        </a:cubicBezTo>
                        <a:cubicBezTo>
                          <a:pt x="464" y="225"/>
                          <a:pt x="507" y="210"/>
                          <a:pt x="550" y="185"/>
                        </a:cubicBezTo>
                        <a:cubicBezTo>
                          <a:pt x="569" y="170"/>
                          <a:pt x="593" y="152"/>
                          <a:pt x="600" y="120"/>
                        </a:cubicBezTo>
                        <a:cubicBezTo>
                          <a:pt x="607" y="88"/>
                          <a:pt x="590" y="56"/>
                          <a:pt x="569" y="38"/>
                        </a:cubicBezTo>
                        <a:cubicBezTo>
                          <a:pt x="514" y="11"/>
                          <a:pt x="460" y="0"/>
                          <a:pt x="409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" name="Google Shape;553;p29">
                    <a:extLst>
                      <a:ext uri="{FF2B5EF4-FFF2-40B4-BE49-F238E27FC236}">
                        <a16:creationId xmlns:a16="http://schemas.microsoft.com/office/drawing/2014/main" id="{B8A7FC29-040E-5FB1-8109-EFAA7B3E685E}"/>
                      </a:ext>
                    </a:extLst>
                  </p:cNvPr>
                  <p:cNvSpPr/>
                  <p:nvPr/>
                </p:nvSpPr>
                <p:spPr>
                  <a:xfrm flipH="1">
                    <a:off x="8275008" y="4939136"/>
                    <a:ext cx="22430" cy="28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" h="396" extrusionOk="0">
                        <a:moveTo>
                          <a:pt x="75" y="0"/>
                        </a:moveTo>
                        <a:cubicBezTo>
                          <a:pt x="73" y="0"/>
                          <a:pt x="71" y="0"/>
                          <a:pt x="68" y="0"/>
                        </a:cubicBezTo>
                        <a:cubicBezTo>
                          <a:pt x="22" y="7"/>
                          <a:pt x="0" y="62"/>
                          <a:pt x="7" y="97"/>
                        </a:cubicBezTo>
                        <a:cubicBezTo>
                          <a:pt x="10" y="133"/>
                          <a:pt x="29" y="162"/>
                          <a:pt x="43" y="187"/>
                        </a:cubicBezTo>
                        <a:cubicBezTo>
                          <a:pt x="75" y="237"/>
                          <a:pt x="111" y="280"/>
                          <a:pt x="143" y="312"/>
                        </a:cubicBezTo>
                        <a:cubicBezTo>
                          <a:pt x="203" y="369"/>
                          <a:pt x="252" y="392"/>
                          <a:pt x="261" y="392"/>
                        </a:cubicBezTo>
                        <a:cubicBezTo>
                          <a:pt x="261" y="392"/>
                          <a:pt x="262" y="392"/>
                          <a:pt x="262" y="392"/>
                        </a:cubicBezTo>
                        <a:cubicBezTo>
                          <a:pt x="265" y="388"/>
                          <a:pt x="219" y="355"/>
                          <a:pt x="161" y="291"/>
                        </a:cubicBezTo>
                        <a:cubicBezTo>
                          <a:pt x="133" y="259"/>
                          <a:pt x="104" y="219"/>
                          <a:pt x="75" y="169"/>
                        </a:cubicBezTo>
                        <a:cubicBezTo>
                          <a:pt x="47" y="126"/>
                          <a:pt x="25" y="50"/>
                          <a:pt x="75" y="40"/>
                        </a:cubicBezTo>
                        <a:cubicBezTo>
                          <a:pt x="79" y="40"/>
                          <a:pt x="83" y="39"/>
                          <a:pt x="86" y="39"/>
                        </a:cubicBezTo>
                        <a:cubicBezTo>
                          <a:pt x="136" y="39"/>
                          <a:pt x="182" y="86"/>
                          <a:pt x="212" y="123"/>
                        </a:cubicBezTo>
                        <a:cubicBezTo>
                          <a:pt x="247" y="169"/>
                          <a:pt x="265" y="216"/>
                          <a:pt x="272" y="255"/>
                        </a:cubicBezTo>
                        <a:cubicBezTo>
                          <a:pt x="290" y="342"/>
                          <a:pt x="272" y="395"/>
                          <a:pt x="280" y="395"/>
                        </a:cubicBezTo>
                        <a:cubicBezTo>
                          <a:pt x="280" y="395"/>
                          <a:pt x="280" y="395"/>
                          <a:pt x="280" y="395"/>
                        </a:cubicBezTo>
                        <a:cubicBezTo>
                          <a:pt x="285" y="395"/>
                          <a:pt x="312" y="342"/>
                          <a:pt x="302" y="252"/>
                        </a:cubicBezTo>
                        <a:cubicBezTo>
                          <a:pt x="294" y="209"/>
                          <a:pt x="277" y="155"/>
                          <a:pt x="240" y="105"/>
                        </a:cubicBezTo>
                        <a:cubicBezTo>
                          <a:pt x="205" y="59"/>
                          <a:pt x="160" y="0"/>
                          <a:pt x="7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" name="Google Shape;554;p29">
                    <a:extLst>
                      <a:ext uri="{FF2B5EF4-FFF2-40B4-BE49-F238E27FC236}">
                        <a16:creationId xmlns:a16="http://schemas.microsoft.com/office/drawing/2014/main" id="{54BE2587-95BF-B550-8168-3100B4D81F22}"/>
                      </a:ext>
                    </a:extLst>
                  </p:cNvPr>
                  <p:cNvSpPr/>
                  <p:nvPr/>
                </p:nvSpPr>
                <p:spPr>
                  <a:xfrm flipH="1">
                    <a:off x="8443739" y="4954305"/>
                    <a:ext cx="83105" cy="654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" h="910" extrusionOk="0">
                        <a:moveTo>
                          <a:pt x="183" y="0"/>
                        </a:moveTo>
                        <a:cubicBezTo>
                          <a:pt x="134" y="0"/>
                          <a:pt x="93" y="3"/>
                          <a:pt x="65" y="8"/>
                        </a:cubicBezTo>
                        <a:cubicBezTo>
                          <a:pt x="22" y="15"/>
                          <a:pt x="0" y="23"/>
                          <a:pt x="0" y="23"/>
                        </a:cubicBezTo>
                        <a:cubicBezTo>
                          <a:pt x="0" y="25"/>
                          <a:pt x="5" y="25"/>
                          <a:pt x="13" y="25"/>
                        </a:cubicBezTo>
                        <a:cubicBezTo>
                          <a:pt x="21" y="25"/>
                          <a:pt x="34" y="25"/>
                          <a:pt x="50" y="23"/>
                        </a:cubicBezTo>
                        <a:cubicBezTo>
                          <a:pt x="70" y="23"/>
                          <a:pt x="96" y="22"/>
                          <a:pt x="128" y="22"/>
                        </a:cubicBezTo>
                        <a:cubicBezTo>
                          <a:pt x="159" y="22"/>
                          <a:pt x="196" y="23"/>
                          <a:pt x="237" y="26"/>
                        </a:cubicBezTo>
                        <a:cubicBezTo>
                          <a:pt x="380" y="41"/>
                          <a:pt x="582" y="98"/>
                          <a:pt x="758" y="231"/>
                        </a:cubicBezTo>
                        <a:cubicBezTo>
                          <a:pt x="933" y="367"/>
                          <a:pt x="1038" y="547"/>
                          <a:pt x="1088" y="683"/>
                        </a:cubicBezTo>
                        <a:cubicBezTo>
                          <a:pt x="1137" y="817"/>
                          <a:pt x="1145" y="909"/>
                          <a:pt x="1152" y="909"/>
                        </a:cubicBezTo>
                        <a:cubicBezTo>
                          <a:pt x="1152" y="909"/>
                          <a:pt x="1152" y="909"/>
                          <a:pt x="1152" y="909"/>
                        </a:cubicBezTo>
                        <a:cubicBezTo>
                          <a:pt x="1152" y="909"/>
                          <a:pt x="1156" y="888"/>
                          <a:pt x="1152" y="845"/>
                        </a:cubicBezTo>
                        <a:cubicBezTo>
                          <a:pt x="1145" y="805"/>
                          <a:pt x="1134" y="744"/>
                          <a:pt x="1112" y="672"/>
                        </a:cubicBezTo>
                        <a:cubicBezTo>
                          <a:pt x="1069" y="532"/>
                          <a:pt x="965" y="343"/>
                          <a:pt x="783" y="202"/>
                        </a:cubicBezTo>
                        <a:cubicBezTo>
                          <a:pt x="599" y="63"/>
                          <a:pt x="388" y="8"/>
                          <a:pt x="241" y="1"/>
                        </a:cubicBezTo>
                        <a:cubicBezTo>
                          <a:pt x="220" y="0"/>
                          <a:pt x="201" y="0"/>
                          <a:pt x="18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" name="Google Shape;555;p29">
                    <a:extLst>
                      <a:ext uri="{FF2B5EF4-FFF2-40B4-BE49-F238E27FC236}">
                        <a16:creationId xmlns:a16="http://schemas.microsoft.com/office/drawing/2014/main" id="{57603F87-D43E-E6D4-4D04-7253FC5A6FC3}"/>
                      </a:ext>
                    </a:extLst>
                  </p:cNvPr>
                  <p:cNvSpPr/>
                  <p:nvPr/>
                </p:nvSpPr>
                <p:spPr>
                  <a:xfrm flipH="1">
                    <a:off x="8502832" y="4859911"/>
                    <a:ext cx="2876" cy="94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" h="1315" extrusionOk="0">
                        <a:moveTo>
                          <a:pt x="18" y="1"/>
                        </a:moveTo>
                        <a:cubicBezTo>
                          <a:pt x="18" y="1"/>
                          <a:pt x="18" y="1"/>
                          <a:pt x="18" y="1"/>
                        </a:cubicBezTo>
                        <a:cubicBezTo>
                          <a:pt x="8" y="1"/>
                          <a:pt x="0" y="294"/>
                          <a:pt x="0" y="657"/>
                        </a:cubicBezTo>
                        <a:cubicBezTo>
                          <a:pt x="0" y="1020"/>
                          <a:pt x="11" y="1314"/>
                          <a:pt x="22" y="1314"/>
                        </a:cubicBezTo>
                        <a:cubicBezTo>
                          <a:pt x="33" y="1314"/>
                          <a:pt x="40" y="1020"/>
                          <a:pt x="40" y="657"/>
                        </a:cubicBezTo>
                        <a:cubicBezTo>
                          <a:pt x="40" y="297"/>
                          <a:pt x="30" y="1"/>
                          <a:pt x="1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" name="Google Shape;556;p29">
                    <a:extLst>
                      <a:ext uri="{FF2B5EF4-FFF2-40B4-BE49-F238E27FC236}">
                        <a16:creationId xmlns:a16="http://schemas.microsoft.com/office/drawing/2014/main" id="{EBCDF91B-91C1-B8F8-B326-A4E4365A2591}"/>
                      </a:ext>
                    </a:extLst>
                  </p:cNvPr>
                  <p:cNvSpPr/>
                  <p:nvPr/>
                </p:nvSpPr>
                <p:spPr>
                  <a:xfrm flipH="1">
                    <a:off x="8347763" y="4997440"/>
                    <a:ext cx="67361" cy="3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7" h="51" extrusionOk="0">
                        <a:moveTo>
                          <a:pt x="894" y="0"/>
                        </a:moveTo>
                        <a:cubicBezTo>
                          <a:pt x="820" y="0"/>
                          <a:pt x="657" y="9"/>
                          <a:pt x="471" y="11"/>
                        </a:cubicBezTo>
                        <a:cubicBezTo>
                          <a:pt x="298" y="11"/>
                          <a:pt x="147" y="7"/>
                          <a:pt x="65" y="7"/>
                        </a:cubicBezTo>
                        <a:cubicBezTo>
                          <a:pt x="24" y="7"/>
                          <a:pt x="0" y="8"/>
                          <a:pt x="0" y="11"/>
                        </a:cubicBezTo>
                        <a:cubicBezTo>
                          <a:pt x="0" y="22"/>
                          <a:pt x="208" y="51"/>
                          <a:pt x="471" y="51"/>
                        </a:cubicBezTo>
                        <a:cubicBezTo>
                          <a:pt x="729" y="47"/>
                          <a:pt x="937" y="15"/>
                          <a:pt x="937" y="4"/>
                        </a:cubicBezTo>
                        <a:cubicBezTo>
                          <a:pt x="937" y="1"/>
                          <a:pt x="922" y="0"/>
                          <a:pt x="894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" name="Google Shape;557;p29">
                    <a:extLst>
                      <a:ext uri="{FF2B5EF4-FFF2-40B4-BE49-F238E27FC236}">
                        <a16:creationId xmlns:a16="http://schemas.microsoft.com/office/drawing/2014/main" id="{A201CAD0-F2A7-9997-23FB-41AD4AC07954}"/>
                      </a:ext>
                    </a:extLst>
                  </p:cNvPr>
                  <p:cNvSpPr/>
                  <p:nvPr/>
                </p:nvSpPr>
                <p:spPr>
                  <a:xfrm flipH="1">
                    <a:off x="8453011" y="4998662"/>
                    <a:ext cx="7836" cy="1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" h="185" extrusionOk="0">
                        <a:moveTo>
                          <a:pt x="11" y="0"/>
                        </a:moveTo>
                        <a:cubicBezTo>
                          <a:pt x="10" y="0"/>
                          <a:pt x="9" y="0"/>
                          <a:pt x="8" y="1"/>
                        </a:cubicBezTo>
                        <a:cubicBezTo>
                          <a:pt x="1" y="9"/>
                          <a:pt x="26" y="49"/>
                          <a:pt x="47" y="95"/>
                        </a:cubicBezTo>
                        <a:cubicBezTo>
                          <a:pt x="73" y="142"/>
                          <a:pt x="83" y="185"/>
                          <a:pt x="95" y="185"/>
                        </a:cubicBezTo>
                        <a:cubicBezTo>
                          <a:pt x="105" y="185"/>
                          <a:pt x="108" y="130"/>
                          <a:pt x="83" y="77"/>
                        </a:cubicBezTo>
                        <a:cubicBezTo>
                          <a:pt x="61" y="28"/>
                          <a:pt x="24" y="0"/>
                          <a:pt x="11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" name="Google Shape;558;p29">
                    <a:extLst>
                      <a:ext uri="{FF2B5EF4-FFF2-40B4-BE49-F238E27FC236}">
                        <a16:creationId xmlns:a16="http://schemas.microsoft.com/office/drawing/2014/main" id="{24A98960-6DCB-EEF3-E885-BBF412786974}"/>
                      </a:ext>
                    </a:extLst>
                  </p:cNvPr>
                  <p:cNvSpPr/>
                  <p:nvPr/>
                </p:nvSpPr>
                <p:spPr>
                  <a:xfrm flipH="1">
                    <a:off x="8468252" y="4977741"/>
                    <a:ext cx="9849" cy="9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" h="126" extrusionOk="0">
                        <a:moveTo>
                          <a:pt x="11" y="1"/>
                        </a:moveTo>
                        <a:cubicBezTo>
                          <a:pt x="10" y="1"/>
                          <a:pt x="8" y="1"/>
                          <a:pt x="7" y="2"/>
                        </a:cubicBezTo>
                        <a:cubicBezTo>
                          <a:pt x="0" y="9"/>
                          <a:pt x="22" y="45"/>
                          <a:pt x="55" y="77"/>
                        </a:cubicBezTo>
                        <a:cubicBezTo>
                          <a:pt x="85" y="105"/>
                          <a:pt x="114" y="125"/>
                          <a:pt x="126" y="125"/>
                        </a:cubicBezTo>
                        <a:cubicBezTo>
                          <a:pt x="127" y="125"/>
                          <a:pt x="129" y="125"/>
                          <a:pt x="130" y="124"/>
                        </a:cubicBezTo>
                        <a:cubicBezTo>
                          <a:pt x="136" y="116"/>
                          <a:pt x="115" y="81"/>
                          <a:pt x="83" y="48"/>
                        </a:cubicBezTo>
                        <a:cubicBezTo>
                          <a:pt x="54" y="21"/>
                          <a:pt x="24" y="1"/>
                          <a:pt x="11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559;p29">
                    <a:extLst>
                      <a:ext uri="{FF2B5EF4-FFF2-40B4-BE49-F238E27FC236}">
                        <a16:creationId xmlns:a16="http://schemas.microsoft.com/office/drawing/2014/main" id="{42CE3141-A499-5B6C-2E0B-150B02C9A81A}"/>
                      </a:ext>
                    </a:extLst>
                  </p:cNvPr>
                  <p:cNvSpPr/>
                  <p:nvPr/>
                </p:nvSpPr>
                <p:spPr>
                  <a:xfrm flipH="1">
                    <a:off x="8488382" y="4967245"/>
                    <a:ext cx="13947" cy="5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" h="81" extrusionOk="0">
                        <a:moveTo>
                          <a:pt x="63" y="1"/>
                        </a:moveTo>
                        <a:cubicBezTo>
                          <a:pt x="27" y="1"/>
                          <a:pt x="1" y="14"/>
                          <a:pt x="4" y="19"/>
                        </a:cubicBezTo>
                        <a:cubicBezTo>
                          <a:pt x="7" y="29"/>
                          <a:pt x="50" y="29"/>
                          <a:pt x="97" y="44"/>
                        </a:cubicBezTo>
                        <a:cubicBezTo>
                          <a:pt x="138" y="60"/>
                          <a:pt x="171" y="81"/>
                          <a:pt x="183" y="81"/>
                        </a:cubicBezTo>
                        <a:cubicBezTo>
                          <a:pt x="185" y="81"/>
                          <a:pt x="186" y="81"/>
                          <a:pt x="187" y="80"/>
                        </a:cubicBezTo>
                        <a:cubicBezTo>
                          <a:pt x="193" y="72"/>
                          <a:pt x="168" y="26"/>
                          <a:pt x="107" y="7"/>
                        </a:cubicBezTo>
                        <a:cubicBezTo>
                          <a:pt x="92" y="3"/>
                          <a:pt x="77" y="1"/>
                          <a:pt x="6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560;p29">
                    <a:extLst>
                      <a:ext uri="{FF2B5EF4-FFF2-40B4-BE49-F238E27FC236}">
                        <a16:creationId xmlns:a16="http://schemas.microsoft.com/office/drawing/2014/main" id="{EFA36932-2E3C-246A-7AC0-13E38400CC58}"/>
                      </a:ext>
                    </a:extLst>
                  </p:cNvPr>
                  <p:cNvSpPr/>
                  <p:nvPr/>
                </p:nvSpPr>
                <p:spPr>
                  <a:xfrm flipH="1">
                    <a:off x="8512106" y="4963866"/>
                    <a:ext cx="7548" cy="3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" h="51" extrusionOk="0">
                        <a:moveTo>
                          <a:pt x="23" y="0"/>
                        </a:moveTo>
                        <a:cubicBezTo>
                          <a:pt x="13" y="0"/>
                          <a:pt x="6" y="3"/>
                          <a:pt x="4" y="8"/>
                        </a:cubicBezTo>
                        <a:cubicBezTo>
                          <a:pt x="0" y="19"/>
                          <a:pt x="18" y="33"/>
                          <a:pt x="43" y="44"/>
                        </a:cubicBezTo>
                        <a:cubicBezTo>
                          <a:pt x="57" y="49"/>
                          <a:pt x="69" y="51"/>
                          <a:pt x="79" y="51"/>
                        </a:cubicBezTo>
                        <a:cubicBezTo>
                          <a:pt x="91" y="51"/>
                          <a:pt x="99" y="48"/>
                          <a:pt x="101" y="44"/>
                        </a:cubicBezTo>
                        <a:cubicBezTo>
                          <a:pt x="105" y="33"/>
                          <a:pt x="86" y="16"/>
                          <a:pt x="58" y="8"/>
                        </a:cubicBezTo>
                        <a:cubicBezTo>
                          <a:pt x="46" y="3"/>
                          <a:pt x="33" y="0"/>
                          <a:pt x="2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561;p29">
                    <a:extLst>
                      <a:ext uri="{FF2B5EF4-FFF2-40B4-BE49-F238E27FC236}">
                        <a16:creationId xmlns:a16="http://schemas.microsoft.com/office/drawing/2014/main" id="{6D83FE3F-43CB-6984-FA68-969E5A2E8332}"/>
                      </a:ext>
                    </a:extLst>
                  </p:cNvPr>
                  <p:cNvSpPr/>
                  <p:nvPr/>
                </p:nvSpPr>
                <p:spPr>
                  <a:xfrm flipH="1">
                    <a:off x="8296647" y="4914836"/>
                    <a:ext cx="791" cy="274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382" extrusionOk="0">
                        <a:moveTo>
                          <a:pt x="0" y="1"/>
                        </a:moveTo>
                        <a:lnTo>
                          <a:pt x="7" y="382"/>
                        </a:lnTo>
                        <a:lnTo>
                          <a:pt x="10" y="382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562;p29">
                    <a:extLst>
                      <a:ext uri="{FF2B5EF4-FFF2-40B4-BE49-F238E27FC236}">
                        <a16:creationId xmlns:a16="http://schemas.microsoft.com/office/drawing/2014/main" id="{96FB9F07-0765-CB7B-8E00-CC25E9C4F199}"/>
                      </a:ext>
                    </a:extLst>
                  </p:cNvPr>
                  <p:cNvSpPr/>
                  <p:nvPr/>
                </p:nvSpPr>
                <p:spPr>
                  <a:xfrm flipH="1">
                    <a:off x="8296867" y="4914621"/>
                    <a:ext cx="206540" cy="343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3" h="478" extrusionOk="0">
                        <a:moveTo>
                          <a:pt x="2865" y="0"/>
                        </a:moveTo>
                        <a:lnTo>
                          <a:pt x="4" y="255"/>
                        </a:lnTo>
                        <a:cubicBezTo>
                          <a:pt x="4" y="348"/>
                          <a:pt x="1" y="428"/>
                          <a:pt x="1" y="478"/>
                        </a:cubicBezTo>
                        <a:lnTo>
                          <a:pt x="2567" y="395"/>
                        </a:lnTo>
                        <a:cubicBezTo>
                          <a:pt x="2524" y="385"/>
                          <a:pt x="2496" y="370"/>
                          <a:pt x="2496" y="363"/>
                        </a:cubicBezTo>
                        <a:cubicBezTo>
                          <a:pt x="2499" y="360"/>
                          <a:pt x="2502" y="360"/>
                          <a:pt x="2509" y="360"/>
                        </a:cubicBezTo>
                        <a:cubicBezTo>
                          <a:pt x="2539" y="360"/>
                          <a:pt x="2607" y="370"/>
                          <a:pt x="2685" y="378"/>
                        </a:cubicBezTo>
                        <a:cubicBezTo>
                          <a:pt x="2779" y="381"/>
                          <a:pt x="2857" y="378"/>
                          <a:pt x="2872" y="385"/>
                        </a:cubicBezTo>
                        <a:lnTo>
                          <a:pt x="2865" y="4"/>
                        </a:lnTo>
                        <a:lnTo>
                          <a:pt x="2865" y="0"/>
                        </a:ln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563;p29">
                    <a:extLst>
                      <a:ext uri="{FF2B5EF4-FFF2-40B4-BE49-F238E27FC236}">
                        <a16:creationId xmlns:a16="http://schemas.microsoft.com/office/drawing/2014/main" id="{CF3317EE-8BC8-712B-EC9B-09379244B425}"/>
                      </a:ext>
                    </a:extLst>
                  </p:cNvPr>
                  <p:cNvSpPr/>
                  <p:nvPr/>
                </p:nvSpPr>
                <p:spPr>
                  <a:xfrm flipH="1">
                    <a:off x="8296647" y="4940430"/>
                    <a:ext cx="27390" cy="2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" h="36" extrusionOk="0">
                        <a:moveTo>
                          <a:pt x="14" y="1"/>
                        </a:moveTo>
                        <a:cubicBezTo>
                          <a:pt x="7" y="1"/>
                          <a:pt x="4" y="1"/>
                          <a:pt x="1" y="4"/>
                        </a:cubicBezTo>
                        <a:cubicBezTo>
                          <a:pt x="1" y="11"/>
                          <a:pt x="29" y="26"/>
                          <a:pt x="72" y="36"/>
                        </a:cubicBezTo>
                        <a:lnTo>
                          <a:pt x="380" y="26"/>
                        </a:lnTo>
                        <a:lnTo>
                          <a:pt x="377" y="26"/>
                        </a:lnTo>
                        <a:cubicBezTo>
                          <a:pt x="362" y="19"/>
                          <a:pt x="284" y="22"/>
                          <a:pt x="190" y="19"/>
                        </a:cubicBezTo>
                        <a:cubicBezTo>
                          <a:pt x="112" y="11"/>
                          <a:pt x="44" y="1"/>
                          <a:pt x="14" y="1"/>
                        </a:cubicBezTo>
                        <a:close/>
                      </a:path>
                    </a:pathLst>
                  </a:custGeom>
                  <a:solidFill>
                    <a:srgbClr val="1B232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" name="Google Shape;564;p29">
                    <a:extLst>
                      <a:ext uri="{FF2B5EF4-FFF2-40B4-BE49-F238E27FC236}">
                        <a16:creationId xmlns:a16="http://schemas.microsoft.com/office/drawing/2014/main" id="{D6C5C84C-E564-AB7C-64A0-6C61C5583B87}"/>
                      </a:ext>
                    </a:extLst>
                  </p:cNvPr>
                  <p:cNvSpPr/>
                  <p:nvPr/>
                </p:nvSpPr>
                <p:spPr>
                  <a:xfrm flipH="1">
                    <a:off x="8528066" y="4935254"/>
                    <a:ext cx="647" cy="3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44" extrusionOk="0">
                        <a:moveTo>
                          <a:pt x="1" y="0"/>
                        </a:moveTo>
                        <a:lnTo>
                          <a:pt x="8" y="43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565;p29">
                    <a:extLst>
                      <a:ext uri="{FF2B5EF4-FFF2-40B4-BE49-F238E27FC236}">
                        <a16:creationId xmlns:a16="http://schemas.microsoft.com/office/drawing/2014/main" id="{DDCB30B3-D3DD-FBA9-1DAD-D949AD4CACC2}"/>
                      </a:ext>
                    </a:extLst>
                  </p:cNvPr>
                  <p:cNvSpPr/>
                  <p:nvPr/>
                </p:nvSpPr>
                <p:spPr>
                  <a:xfrm flipH="1">
                    <a:off x="8504630" y="4933169"/>
                    <a:ext cx="23508" cy="16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" h="231" extrusionOk="0">
                        <a:moveTo>
                          <a:pt x="316" y="1"/>
                        </a:moveTo>
                        <a:lnTo>
                          <a:pt x="0" y="29"/>
                        </a:lnTo>
                        <a:lnTo>
                          <a:pt x="0" y="72"/>
                        </a:lnTo>
                        <a:lnTo>
                          <a:pt x="22" y="231"/>
                        </a:lnTo>
                        <a:lnTo>
                          <a:pt x="327" y="223"/>
                        </a:lnTo>
                        <a:cubicBezTo>
                          <a:pt x="323" y="170"/>
                          <a:pt x="320" y="94"/>
                          <a:pt x="316" y="1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566;p29">
                    <a:extLst>
                      <a:ext uri="{FF2B5EF4-FFF2-40B4-BE49-F238E27FC236}">
                        <a16:creationId xmlns:a16="http://schemas.microsoft.com/office/drawing/2014/main" id="{55670DED-E3C7-0D96-A3E7-C2E2B5E141B5}"/>
                      </a:ext>
                    </a:extLst>
                  </p:cNvPr>
                  <p:cNvSpPr/>
                  <p:nvPr/>
                </p:nvSpPr>
                <p:spPr>
                  <a:xfrm flipH="1">
                    <a:off x="8503048" y="4932953"/>
                    <a:ext cx="2444" cy="16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227" extrusionOk="0">
                        <a:moveTo>
                          <a:pt x="33" y="0"/>
                        </a:moveTo>
                        <a:lnTo>
                          <a:pt x="1" y="4"/>
                        </a:lnTo>
                        <a:cubicBezTo>
                          <a:pt x="5" y="97"/>
                          <a:pt x="8" y="173"/>
                          <a:pt x="12" y="226"/>
                        </a:cubicBezTo>
                        <a:lnTo>
                          <a:pt x="30" y="223"/>
                        </a:lnTo>
                        <a:cubicBezTo>
                          <a:pt x="30" y="173"/>
                          <a:pt x="33" y="93"/>
                          <a:pt x="33" y="0"/>
                        </a:cubicBezTo>
                        <a:close/>
                      </a:path>
                    </a:pathLst>
                  </a:custGeom>
                  <a:solidFill>
                    <a:srgbClr val="1B232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567;p29">
                    <a:extLst>
                      <a:ext uri="{FF2B5EF4-FFF2-40B4-BE49-F238E27FC236}">
                        <a16:creationId xmlns:a16="http://schemas.microsoft.com/office/drawing/2014/main" id="{E1E7AD97-19D6-F0CB-56D0-4D03E2D25310}"/>
                      </a:ext>
                    </a:extLst>
                  </p:cNvPr>
                  <p:cNvSpPr/>
                  <p:nvPr/>
                </p:nvSpPr>
                <p:spPr>
                  <a:xfrm flipH="1">
                    <a:off x="7605347" y="4840573"/>
                    <a:ext cx="430190" cy="1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84" h="2610" extrusionOk="0">
                        <a:moveTo>
                          <a:pt x="3202" y="0"/>
                        </a:moveTo>
                        <a:lnTo>
                          <a:pt x="0" y="68"/>
                        </a:lnTo>
                        <a:lnTo>
                          <a:pt x="43" y="2571"/>
                        </a:lnTo>
                        <a:lnTo>
                          <a:pt x="240" y="2577"/>
                        </a:lnTo>
                        <a:cubicBezTo>
                          <a:pt x="641" y="2590"/>
                          <a:pt x="1598" y="2610"/>
                          <a:pt x="2581" y="2610"/>
                        </a:cubicBezTo>
                        <a:cubicBezTo>
                          <a:pt x="3774" y="2610"/>
                          <a:pt x="5006" y="2581"/>
                          <a:pt x="5326" y="2477"/>
                        </a:cubicBezTo>
                        <a:cubicBezTo>
                          <a:pt x="5984" y="2261"/>
                          <a:pt x="3249" y="1709"/>
                          <a:pt x="3249" y="1709"/>
                        </a:cubicBezTo>
                        <a:lnTo>
                          <a:pt x="3202" y="0"/>
                        </a:ln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568;p29">
                    <a:extLst>
                      <a:ext uri="{FF2B5EF4-FFF2-40B4-BE49-F238E27FC236}">
                        <a16:creationId xmlns:a16="http://schemas.microsoft.com/office/drawing/2014/main" id="{9C614CB2-A7FF-39B6-E63C-497DCB2D70B0}"/>
                      </a:ext>
                    </a:extLst>
                  </p:cNvPr>
                  <p:cNvSpPr/>
                  <p:nvPr/>
                </p:nvSpPr>
                <p:spPr>
                  <a:xfrm flipH="1">
                    <a:off x="7644303" y="4986081"/>
                    <a:ext cx="61466" cy="28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5" h="396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11" y="4"/>
                          <a:pt x="101" y="30"/>
                          <a:pt x="223" y="68"/>
                        </a:cubicBezTo>
                        <a:cubicBezTo>
                          <a:pt x="151" y="44"/>
                          <a:pt x="75" y="22"/>
                          <a:pt x="0" y="0"/>
                        </a:cubicBezTo>
                        <a:close/>
                        <a:moveTo>
                          <a:pt x="833" y="345"/>
                        </a:moveTo>
                        <a:cubicBezTo>
                          <a:pt x="844" y="363"/>
                          <a:pt x="844" y="381"/>
                          <a:pt x="833" y="396"/>
                        </a:cubicBezTo>
                        <a:lnTo>
                          <a:pt x="851" y="396"/>
                        </a:lnTo>
                        <a:cubicBezTo>
                          <a:pt x="855" y="381"/>
                          <a:pt x="847" y="363"/>
                          <a:pt x="833" y="3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569;p29">
                    <a:extLst>
                      <a:ext uri="{FF2B5EF4-FFF2-40B4-BE49-F238E27FC236}">
                        <a16:creationId xmlns:a16="http://schemas.microsoft.com/office/drawing/2014/main" id="{CC8E3FED-183A-11C9-428E-BE25B55D71C4}"/>
                      </a:ext>
                    </a:extLst>
                  </p:cNvPr>
                  <p:cNvSpPr/>
                  <p:nvPr/>
                </p:nvSpPr>
                <p:spPr>
                  <a:xfrm flipH="1">
                    <a:off x="7811239" y="5025334"/>
                    <a:ext cx="221206" cy="3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51" extrusionOk="0">
                        <a:moveTo>
                          <a:pt x="0" y="1"/>
                        </a:moveTo>
                        <a:cubicBezTo>
                          <a:pt x="517" y="32"/>
                          <a:pt x="1242" y="51"/>
                          <a:pt x="1996" y="51"/>
                        </a:cubicBezTo>
                        <a:cubicBezTo>
                          <a:pt x="2355" y="51"/>
                          <a:pt x="2724" y="47"/>
                          <a:pt x="3076" y="39"/>
                        </a:cubicBezTo>
                        <a:lnTo>
                          <a:pt x="2530" y="39"/>
                        </a:lnTo>
                        <a:cubicBezTo>
                          <a:pt x="1551" y="39"/>
                          <a:pt x="596" y="22"/>
                          <a:pt x="197" y="7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" name="Google Shape;570;p29">
                    <a:extLst>
                      <a:ext uri="{FF2B5EF4-FFF2-40B4-BE49-F238E27FC236}">
                        <a16:creationId xmlns:a16="http://schemas.microsoft.com/office/drawing/2014/main" id="{80A61E3E-5B82-159B-93BD-136CFCB6BB91}"/>
                      </a:ext>
                    </a:extLst>
                  </p:cNvPr>
                  <p:cNvSpPr/>
                  <p:nvPr/>
                </p:nvSpPr>
                <p:spPr>
                  <a:xfrm flipH="1">
                    <a:off x="7645102" y="4986081"/>
                    <a:ext cx="387343" cy="42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8" h="586" extrusionOk="0">
                        <a:moveTo>
                          <a:pt x="4541" y="0"/>
                        </a:moveTo>
                        <a:cubicBezTo>
                          <a:pt x="4357" y="15"/>
                          <a:pt x="4268" y="421"/>
                          <a:pt x="4268" y="421"/>
                        </a:cubicBezTo>
                        <a:lnTo>
                          <a:pt x="1156" y="460"/>
                        </a:lnTo>
                        <a:lnTo>
                          <a:pt x="1156" y="478"/>
                        </a:lnTo>
                        <a:cubicBezTo>
                          <a:pt x="1152" y="478"/>
                          <a:pt x="1152" y="471"/>
                          <a:pt x="1148" y="460"/>
                        </a:cubicBezTo>
                        <a:lnTo>
                          <a:pt x="4" y="474"/>
                        </a:lnTo>
                        <a:lnTo>
                          <a:pt x="0" y="547"/>
                        </a:lnTo>
                        <a:lnTo>
                          <a:pt x="197" y="553"/>
                        </a:lnTo>
                        <a:cubicBezTo>
                          <a:pt x="596" y="568"/>
                          <a:pt x="1551" y="585"/>
                          <a:pt x="2530" y="585"/>
                        </a:cubicBezTo>
                        <a:lnTo>
                          <a:pt x="3076" y="585"/>
                        </a:lnTo>
                        <a:cubicBezTo>
                          <a:pt x="4059" y="564"/>
                          <a:pt x="4935" y="521"/>
                          <a:pt x="5255" y="460"/>
                        </a:cubicBezTo>
                        <a:cubicBezTo>
                          <a:pt x="5265" y="456"/>
                          <a:pt x="5276" y="456"/>
                          <a:pt x="5283" y="453"/>
                        </a:cubicBezTo>
                        <a:cubicBezTo>
                          <a:pt x="5334" y="435"/>
                          <a:pt x="5366" y="417"/>
                          <a:pt x="5377" y="396"/>
                        </a:cubicBezTo>
                        <a:cubicBezTo>
                          <a:pt x="5388" y="381"/>
                          <a:pt x="5388" y="363"/>
                          <a:pt x="5377" y="345"/>
                        </a:cubicBezTo>
                        <a:cubicBezTo>
                          <a:pt x="5298" y="249"/>
                          <a:pt x="4985" y="137"/>
                          <a:pt x="4767" y="68"/>
                        </a:cubicBezTo>
                        <a:cubicBezTo>
                          <a:pt x="4695" y="44"/>
                          <a:pt x="4619" y="22"/>
                          <a:pt x="4544" y="0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" name="Google Shape;571;p29">
                    <a:extLst>
                      <a:ext uri="{FF2B5EF4-FFF2-40B4-BE49-F238E27FC236}">
                        <a16:creationId xmlns:a16="http://schemas.microsoft.com/office/drawing/2014/main" id="{F1497B7D-A8DD-5C49-8063-550616CFE3BE}"/>
                      </a:ext>
                    </a:extLst>
                  </p:cNvPr>
                  <p:cNvSpPr/>
                  <p:nvPr/>
                </p:nvSpPr>
                <p:spPr>
                  <a:xfrm flipH="1">
                    <a:off x="7645317" y="5011962"/>
                    <a:ext cx="390506" cy="101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32" h="141" extrusionOk="0">
                        <a:moveTo>
                          <a:pt x="5418" y="1"/>
                        </a:moveTo>
                        <a:cubicBezTo>
                          <a:pt x="5409" y="1"/>
                          <a:pt x="5395" y="1"/>
                          <a:pt x="5377" y="3"/>
                        </a:cubicBezTo>
                        <a:cubicBezTo>
                          <a:pt x="5330" y="3"/>
                          <a:pt x="5277" y="7"/>
                          <a:pt x="5219" y="7"/>
                        </a:cubicBezTo>
                        <a:cubicBezTo>
                          <a:pt x="5062" y="14"/>
                          <a:pt x="4868" y="21"/>
                          <a:pt x="4638" y="32"/>
                        </a:cubicBezTo>
                        <a:cubicBezTo>
                          <a:pt x="4146" y="50"/>
                          <a:pt x="3468" y="75"/>
                          <a:pt x="2718" y="89"/>
                        </a:cubicBezTo>
                        <a:cubicBezTo>
                          <a:pt x="2134" y="103"/>
                          <a:pt x="1594" y="109"/>
                          <a:pt x="1152" y="109"/>
                        </a:cubicBezTo>
                        <a:cubicBezTo>
                          <a:pt x="1025" y="109"/>
                          <a:pt x="907" y="108"/>
                          <a:pt x="798" y="107"/>
                        </a:cubicBezTo>
                        <a:lnTo>
                          <a:pt x="213" y="107"/>
                        </a:lnTo>
                        <a:cubicBezTo>
                          <a:pt x="155" y="107"/>
                          <a:pt x="105" y="107"/>
                          <a:pt x="54" y="111"/>
                        </a:cubicBezTo>
                        <a:lnTo>
                          <a:pt x="1" y="111"/>
                        </a:lnTo>
                        <a:cubicBezTo>
                          <a:pt x="1" y="114"/>
                          <a:pt x="19" y="114"/>
                          <a:pt x="54" y="118"/>
                        </a:cubicBezTo>
                        <a:cubicBezTo>
                          <a:pt x="101" y="118"/>
                          <a:pt x="155" y="122"/>
                          <a:pt x="213" y="122"/>
                        </a:cubicBezTo>
                        <a:cubicBezTo>
                          <a:pt x="370" y="125"/>
                          <a:pt x="568" y="132"/>
                          <a:pt x="798" y="136"/>
                        </a:cubicBezTo>
                        <a:cubicBezTo>
                          <a:pt x="1005" y="139"/>
                          <a:pt x="1245" y="141"/>
                          <a:pt x="1510" y="141"/>
                        </a:cubicBezTo>
                        <a:cubicBezTo>
                          <a:pt x="1873" y="141"/>
                          <a:pt x="2283" y="137"/>
                          <a:pt x="2718" y="129"/>
                        </a:cubicBezTo>
                        <a:cubicBezTo>
                          <a:pt x="3468" y="114"/>
                          <a:pt x="4146" y="86"/>
                          <a:pt x="4638" y="57"/>
                        </a:cubicBezTo>
                        <a:cubicBezTo>
                          <a:pt x="4868" y="43"/>
                          <a:pt x="5062" y="32"/>
                          <a:pt x="5219" y="21"/>
                        </a:cubicBezTo>
                        <a:cubicBezTo>
                          <a:pt x="5280" y="18"/>
                          <a:pt x="5330" y="14"/>
                          <a:pt x="5377" y="10"/>
                        </a:cubicBezTo>
                        <a:cubicBezTo>
                          <a:pt x="5413" y="7"/>
                          <a:pt x="5431" y="3"/>
                          <a:pt x="5431" y="3"/>
                        </a:cubicBezTo>
                        <a:cubicBezTo>
                          <a:pt x="5431" y="1"/>
                          <a:pt x="5427" y="1"/>
                          <a:pt x="541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" name="Google Shape;572;p29">
                    <a:extLst>
                      <a:ext uri="{FF2B5EF4-FFF2-40B4-BE49-F238E27FC236}">
                        <a16:creationId xmlns:a16="http://schemas.microsoft.com/office/drawing/2014/main" id="{333E44E8-E333-D1CB-6447-97A6C7C95AA4}"/>
                      </a:ext>
                    </a:extLst>
                  </p:cNvPr>
                  <p:cNvSpPr/>
                  <p:nvPr/>
                </p:nvSpPr>
                <p:spPr>
                  <a:xfrm flipH="1">
                    <a:off x="7703685" y="4983421"/>
                    <a:ext cx="23508" cy="36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" h="508" extrusionOk="0">
                        <a:moveTo>
                          <a:pt x="317" y="1"/>
                        </a:moveTo>
                        <a:cubicBezTo>
                          <a:pt x="296" y="1"/>
                          <a:pt x="173" y="64"/>
                          <a:pt x="90" y="206"/>
                        </a:cubicBezTo>
                        <a:cubicBezTo>
                          <a:pt x="0" y="360"/>
                          <a:pt x="11" y="508"/>
                          <a:pt x="22" y="508"/>
                        </a:cubicBezTo>
                        <a:cubicBezTo>
                          <a:pt x="33" y="508"/>
                          <a:pt x="40" y="368"/>
                          <a:pt x="126" y="228"/>
                        </a:cubicBezTo>
                        <a:cubicBezTo>
                          <a:pt x="209" y="84"/>
                          <a:pt x="327" y="9"/>
                          <a:pt x="320" y="2"/>
                        </a:cubicBezTo>
                        <a:cubicBezTo>
                          <a:pt x="320" y="1"/>
                          <a:pt x="318" y="1"/>
                          <a:pt x="31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573;p29">
                    <a:extLst>
                      <a:ext uri="{FF2B5EF4-FFF2-40B4-BE49-F238E27FC236}">
                        <a16:creationId xmlns:a16="http://schemas.microsoft.com/office/drawing/2014/main" id="{BC71FA13-03C3-8AF7-1D99-9C933AC89D47}"/>
                      </a:ext>
                    </a:extLst>
                  </p:cNvPr>
                  <p:cNvSpPr/>
                  <p:nvPr/>
                </p:nvSpPr>
                <p:spPr>
                  <a:xfrm flipH="1">
                    <a:off x="7781831" y="4967461"/>
                    <a:ext cx="13012" cy="19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" h="271" extrusionOk="0">
                        <a:moveTo>
                          <a:pt x="171" y="0"/>
                        </a:moveTo>
                        <a:cubicBezTo>
                          <a:pt x="158" y="0"/>
                          <a:pt x="117" y="56"/>
                          <a:pt x="73" y="123"/>
                        </a:cubicBezTo>
                        <a:cubicBezTo>
                          <a:pt x="30" y="198"/>
                          <a:pt x="1" y="263"/>
                          <a:pt x="8" y="271"/>
                        </a:cubicBezTo>
                        <a:cubicBezTo>
                          <a:pt x="9" y="271"/>
                          <a:pt x="9" y="271"/>
                          <a:pt x="9" y="271"/>
                        </a:cubicBezTo>
                        <a:cubicBezTo>
                          <a:pt x="21" y="271"/>
                          <a:pt x="63" y="218"/>
                          <a:pt x="105" y="145"/>
                        </a:cubicBezTo>
                        <a:cubicBezTo>
                          <a:pt x="151" y="69"/>
                          <a:pt x="181" y="4"/>
                          <a:pt x="173" y="1"/>
                        </a:cubicBezTo>
                        <a:cubicBezTo>
                          <a:pt x="172" y="1"/>
                          <a:pt x="172" y="0"/>
                          <a:pt x="171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574;p29">
                    <a:extLst>
                      <a:ext uri="{FF2B5EF4-FFF2-40B4-BE49-F238E27FC236}">
                        <a16:creationId xmlns:a16="http://schemas.microsoft.com/office/drawing/2014/main" id="{905C80BC-A421-365E-4FB2-64022C2B78B6}"/>
                      </a:ext>
                    </a:extLst>
                  </p:cNvPr>
                  <p:cNvSpPr/>
                  <p:nvPr/>
                </p:nvSpPr>
                <p:spPr>
                  <a:xfrm flipH="1">
                    <a:off x="7798366" y="4964082"/>
                    <a:ext cx="15313" cy="13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" h="186" extrusionOk="0">
                        <a:moveTo>
                          <a:pt x="203" y="1"/>
                        </a:moveTo>
                        <a:cubicBezTo>
                          <a:pt x="189" y="1"/>
                          <a:pt x="143" y="31"/>
                          <a:pt x="95" y="81"/>
                        </a:cubicBezTo>
                        <a:cubicBezTo>
                          <a:pt x="40" y="131"/>
                          <a:pt x="1" y="177"/>
                          <a:pt x="8" y="185"/>
                        </a:cubicBezTo>
                        <a:cubicBezTo>
                          <a:pt x="9" y="186"/>
                          <a:pt x="10" y="186"/>
                          <a:pt x="11" y="186"/>
                        </a:cubicBezTo>
                        <a:cubicBezTo>
                          <a:pt x="24" y="186"/>
                          <a:pt x="70" y="154"/>
                          <a:pt x="120" y="106"/>
                        </a:cubicBezTo>
                        <a:cubicBezTo>
                          <a:pt x="173" y="56"/>
                          <a:pt x="213" y="8"/>
                          <a:pt x="206" y="1"/>
                        </a:cubicBezTo>
                        <a:cubicBezTo>
                          <a:pt x="205" y="1"/>
                          <a:pt x="204" y="1"/>
                          <a:pt x="20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575;p29">
                    <a:extLst>
                      <a:ext uri="{FF2B5EF4-FFF2-40B4-BE49-F238E27FC236}">
                        <a16:creationId xmlns:a16="http://schemas.microsoft.com/office/drawing/2014/main" id="{99F7FDC2-4AB5-1742-2E39-98D1DE78AC89}"/>
                      </a:ext>
                    </a:extLst>
                  </p:cNvPr>
                  <p:cNvSpPr/>
                  <p:nvPr/>
                </p:nvSpPr>
                <p:spPr>
                  <a:xfrm flipH="1">
                    <a:off x="7801242" y="4954377"/>
                    <a:ext cx="24011" cy="2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" h="40" extrusionOk="0">
                        <a:moveTo>
                          <a:pt x="165" y="0"/>
                        </a:moveTo>
                        <a:cubicBezTo>
                          <a:pt x="72" y="0"/>
                          <a:pt x="1" y="11"/>
                          <a:pt x="1" y="22"/>
                        </a:cubicBezTo>
                        <a:cubicBezTo>
                          <a:pt x="1" y="32"/>
                          <a:pt x="76" y="40"/>
                          <a:pt x="165" y="40"/>
                        </a:cubicBezTo>
                        <a:cubicBezTo>
                          <a:pt x="259" y="40"/>
                          <a:pt x="334" y="29"/>
                          <a:pt x="334" y="18"/>
                        </a:cubicBezTo>
                        <a:cubicBezTo>
                          <a:pt x="334" y="7"/>
                          <a:pt x="259" y="0"/>
                          <a:pt x="16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576;p29">
                    <a:extLst>
                      <a:ext uri="{FF2B5EF4-FFF2-40B4-BE49-F238E27FC236}">
                        <a16:creationId xmlns:a16="http://schemas.microsoft.com/office/drawing/2014/main" id="{741EFFF7-BBC0-E42D-7BE4-CB3F1CD6E733}"/>
                      </a:ext>
                    </a:extLst>
                  </p:cNvPr>
                  <p:cNvSpPr/>
                  <p:nvPr/>
                </p:nvSpPr>
                <p:spPr>
                  <a:xfrm flipH="1">
                    <a:off x="7802249" y="4940430"/>
                    <a:ext cx="27678" cy="4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" h="56" extrusionOk="0">
                        <a:moveTo>
                          <a:pt x="19" y="0"/>
                        </a:moveTo>
                        <a:cubicBezTo>
                          <a:pt x="10" y="0"/>
                          <a:pt x="5" y="1"/>
                          <a:pt x="4" y="4"/>
                        </a:cubicBezTo>
                        <a:cubicBezTo>
                          <a:pt x="1" y="14"/>
                          <a:pt x="84" y="47"/>
                          <a:pt x="191" y="54"/>
                        </a:cubicBezTo>
                        <a:cubicBezTo>
                          <a:pt x="204" y="55"/>
                          <a:pt x="216" y="55"/>
                          <a:pt x="228" y="55"/>
                        </a:cubicBezTo>
                        <a:cubicBezTo>
                          <a:pt x="318" y="55"/>
                          <a:pt x="385" y="32"/>
                          <a:pt x="381" y="26"/>
                        </a:cubicBezTo>
                        <a:cubicBezTo>
                          <a:pt x="381" y="14"/>
                          <a:pt x="295" y="22"/>
                          <a:pt x="195" y="14"/>
                        </a:cubicBezTo>
                        <a:cubicBezTo>
                          <a:pt x="115" y="12"/>
                          <a:pt x="47" y="0"/>
                          <a:pt x="19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" name="Google Shape;577;p29">
                    <a:extLst>
                      <a:ext uri="{FF2B5EF4-FFF2-40B4-BE49-F238E27FC236}">
                        <a16:creationId xmlns:a16="http://schemas.microsoft.com/office/drawing/2014/main" id="{00D10A3B-9E8A-60D4-5E11-6BB12E871240}"/>
                      </a:ext>
                    </a:extLst>
                  </p:cNvPr>
                  <p:cNvSpPr/>
                  <p:nvPr/>
                </p:nvSpPr>
                <p:spPr>
                  <a:xfrm flipH="1">
                    <a:off x="7743370" y="4945247"/>
                    <a:ext cx="43422" cy="25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354" extrusionOk="0">
                        <a:moveTo>
                          <a:pt x="410" y="38"/>
                        </a:moveTo>
                        <a:cubicBezTo>
                          <a:pt x="456" y="38"/>
                          <a:pt x="502" y="47"/>
                          <a:pt x="539" y="70"/>
                        </a:cubicBezTo>
                        <a:cubicBezTo>
                          <a:pt x="574" y="91"/>
                          <a:pt x="560" y="131"/>
                          <a:pt x="524" y="152"/>
                        </a:cubicBezTo>
                        <a:cubicBezTo>
                          <a:pt x="492" y="174"/>
                          <a:pt x="448" y="189"/>
                          <a:pt x="410" y="206"/>
                        </a:cubicBezTo>
                        <a:cubicBezTo>
                          <a:pt x="334" y="235"/>
                          <a:pt x="262" y="253"/>
                          <a:pt x="201" y="263"/>
                        </a:cubicBezTo>
                        <a:cubicBezTo>
                          <a:pt x="139" y="276"/>
                          <a:pt x="89" y="283"/>
                          <a:pt x="55" y="287"/>
                        </a:cubicBezTo>
                        <a:lnTo>
                          <a:pt x="55" y="287"/>
                        </a:lnTo>
                        <a:cubicBezTo>
                          <a:pt x="67" y="256"/>
                          <a:pt x="87" y="216"/>
                          <a:pt x="122" y="174"/>
                        </a:cubicBezTo>
                        <a:cubicBezTo>
                          <a:pt x="158" y="127"/>
                          <a:pt x="219" y="81"/>
                          <a:pt x="294" y="55"/>
                        </a:cubicBezTo>
                        <a:cubicBezTo>
                          <a:pt x="328" y="45"/>
                          <a:pt x="369" y="38"/>
                          <a:pt x="410" y="38"/>
                        </a:cubicBezTo>
                        <a:close/>
                        <a:moveTo>
                          <a:pt x="408" y="1"/>
                        </a:moveTo>
                        <a:cubicBezTo>
                          <a:pt x="270" y="1"/>
                          <a:pt x="150" y="83"/>
                          <a:pt x="100" y="159"/>
                        </a:cubicBezTo>
                        <a:cubicBezTo>
                          <a:pt x="63" y="207"/>
                          <a:pt x="46" y="254"/>
                          <a:pt x="37" y="290"/>
                        </a:cubicBezTo>
                        <a:lnTo>
                          <a:pt x="37" y="290"/>
                        </a:lnTo>
                        <a:cubicBezTo>
                          <a:pt x="13" y="293"/>
                          <a:pt x="1" y="294"/>
                          <a:pt x="1" y="296"/>
                        </a:cubicBezTo>
                        <a:cubicBezTo>
                          <a:pt x="1" y="299"/>
                          <a:pt x="12" y="302"/>
                          <a:pt x="35" y="303"/>
                        </a:cubicBezTo>
                        <a:lnTo>
                          <a:pt x="35" y="303"/>
                        </a:lnTo>
                        <a:cubicBezTo>
                          <a:pt x="29" y="334"/>
                          <a:pt x="29" y="353"/>
                          <a:pt x="32" y="353"/>
                        </a:cubicBezTo>
                        <a:cubicBezTo>
                          <a:pt x="36" y="353"/>
                          <a:pt x="38" y="334"/>
                          <a:pt x="49" y="303"/>
                        </a:cubicBezTo>
                        <a:lnTo>
                          <a:pt x="49" y="303"/>
                        </a:lnTo>
                        <a:cubicBezTo>
                          <a:pt x="53" y="303"/>
                          <a:pt x="57" y="303"/>
                          <a:pt x="61" y="303"/>
                        </a:cubicBezTo>
                        <a:cubicBezTo>
                          <a:pt x="96" y="303"/>
                          <a:pt x="145" y="300"/>
                          <a:pt x="205" y="292"/>
                        </a:cubicBezTo>
                        <a:cubicBezTo>
                          <a:pt x="269" y="282"/>
                          <a:pt x="341" y="267"/>
                          <a:pt x="423" y="239"/>
                        </a:cubicBezTo>
                        <a:cubicBezTo>
                          <a:pt x="463" y="224"/>
                          <a:pt x="503" y="214"/>
                          <a:pt x="546" y="184"/>
                        </a:cubicBezTo>
                        <a:cubicBezTo>
                          <a:pt x="567" y="170"/>
                          <a:pt x="589" y="152"/>
                          <a:pt x="596" y="120"/>
                        </a:cubicBezTo>
                        <a:cubicBezTo>
                          <a:pt x="604" y="88"/>
                          <a:pt x="589" y="55"/>
                          <a:pt x="564" y="38"/>
                        </a:cubicBezTo>
                        <a:cubicBezTo>
                          <a:pt x="511" y="12"/>
                          <a:pt x="458" y="1"/>
                          <a:pt x="40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" name="Google Shape;578;p29">
                    <a:extLst>
                      <a:ext uri="{FF2B5EF4-FFF2-40B4-BE49-F238E27FC236}">
                        <a16:creationId xmlns:a16="http://schemas.microsoft.com/office/drawing/2014/main" id="{4CDA419B-2800-E94D-08FA-D4118DF3FB11}"/>
                      </a:ext>
                    </a:extLst>
                  </p:cNvPr>
                  <p:cNvSpPr/>
                  <p:nvPr/>
                </p:nvSpPr>
                <p:spPr>
                  <a:xfrm flipH="1">
                    <a:off x="7780537" y="4938848"/>
                    <a:ext cx="22789" cy="28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" h="396" extrusionOk="0">
                        <a:moveTo>
                          <a:pt x="79" y="1"/>
                        </a:moveTo>
                        <a:cubicBezTo>
                          <a:pt x="77" y="1"/>
                          <a:pt x="74" y="1"/>
                          <a:pt x="72" y="1"/>
                        </a:cubicBezTo>
                        <a:cubicBezTo>
                          <a:pt x="22" y="8"/>
                          <a:pt x="1" y="62"/>
                          <a:pt x="7" y="97"/>
                        </a:cubicBezTo>
                        <a:cubicBezTo>
                          <a:pt x="15" y="134"/>
                          <a:pt x="29" y="166"/>
                          <a:pt x="47" y="187"/>
                        </a:cubicBezTo>
                        <a:cubicBezTo>
                          <a:pt x="80" y="241"/>
                          <a:pt x="112" y="281"/>
                          <a:pt x="144" y="313"/>
                        </a:cubicBezTo>
                        <a:cubicBezTo>
                          <a:pt x="208" y="370"/>
                          <a:pt x="256" y="392"/>
                          <a:pt x="265" y="392"/>
                        </a:cubicBezTo>
                        <a:cubicBezTo>
                          <a:pt x="265" y="392"/>
                          <a:pt x="266" y="392"/>
                          <a:pt x="266" y="392"/>
                        </a:cubicBezTo>
                        <a:cubicBezTo>
                          <a:pt x="269" y="389"/>
                          <a:pt x="223" y="356"/>
                          <a:pt x="166" y="291"/>
                        </a:cubicBezTo>
                        <a:cubicBezTo>
                          <a:pt x="137" y="259"/>
                          <a:pt x="105" y="220"/>
                          <a:pt x="75" y="170"/>
                        </a:cubicBezTo>
                        <a:cubicBezTo>
                          <a:pt x="47" y="127"/>
                          <a:pt x="25" y="51"/>
                          <a:pt x="80" y="41"/>
                        </a:cubicBezTo>
                        <a:cubicBezTo>
                          <a:pt x="83" y="40"/>
                          <a:pt x="87" y="40"/>
                          <a:pt x="90" y="40"/>
                        </a:cubicBezTo>
                        <a:cubicBezTo>
                          <a:pt x="137" y="40"/>
                          <a:pt x="185" y="86"/>
                          <a:pt x="216" y="122"/>
                        </a:cubicBezTo>
                        <a:cubicBezTo>
                          <a:pt x="248" y="170"/>
                          <a:pt x="266" y="216"/>
                          <a:pt x="277" y="256"/>
                        </a:cubicBezTo>
                        <a:cubicBezTo>
                          <a:pt x="295" y="338"/>
                          <a:pt x="277" y="392"/>
                          <a:pt x="284" y="396"/>
                        </a:cubicBezTo>
                        <a:cubicBezTo>
                          <a:pt x="284" y="396"/>
                          <a:pt x="317" y="346"/>
                          <a:pt x="302" y="252"/>
                        </a:cubicBezTo>
                        <a:cubicBezTo>
                          <a:pt x="299" y="205"/>
                          <a:pt x="280" y="152"/>
                          <a:pt x="244" y="101"/>
                        </a:cubicBezTo>
                        <a:cubicBezTo>
                          <a:pt x="206" y="59"/>
                          <a:pt x="161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" name="Google Shape;579;p29">
                    <a:extLst>
                      <a:ext uri="{FF2B5EF4-FFF2-40B4-BE49-F238E27FC236}">
                        <a16:creationId xmlns:a16="http://schemas.microsoft.com/office/drawing/2014/main" id="{99AF4FAC-B6A7-259A-E8EA-EBDCA2271F72}"/>
                      </a:ext>
                    </a:extLst>
                  </p:cNvPr>
                  <p:cNvSpPr/>
                  <p:nvPr/>
                </p:nvSpPr>
                <p:spPr>
                  <a:xfrm flipH="1">
                    <a:off x="7949053" y="4955024"/>
                    <a:ext cx="83392" cy="654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0" h="910" extrusionOk="0">
                        <a:moveTo>
                          <a:pt x="199" y="1"/>
                        </a:moveTo>
                        <a:cubicBezTo>
                          <a:pt x="144" y="1"/>
                          <a:pt x="97" y="7"/>
                          <a:pt x="61" y="13"/>
                        </a:cubicBezTo>
                        <a:cubicBezTo>
                          <a:pt x="22" y="16"/>
                          <a:pt x="0" y="23"/>
                          <a:pt x="0" y="27"/>
                        </a:cubicBezTo>
                        <a:cubicBezTo>
                          <a:pt x="0" y="28"/>
                          <a:pt x="2" y="29"/>
                          <a:pt x="6" y="29"/>
                        </a:cubicBezTo>
                        <a:cubicBezTo>
                          <a:pt x="14" y="29"/>
                          <a:pt x="29" y="27"/>
                          <a:pt x="50" y="27"/>
                        </a:cubicBezTo>
                        <a:cubicBezTo>
                          <a:pt x="66" y="25"/>
                          <a:pt x="86" y="24"/>
                          <a:pt x="109" y="24"/>
                        </a:cubicBezTo>
                        <a:cubicBezTo>
                          <a:pt x="144" y="24"/>
                          <a:pt x="187" y="26"/>
                          <a:pt x="237" y="31"/>
                        </a:cubicBezTo>
                        <a:cubicBezTo>
                          <a:pt x="381" y="45"/>
                          <a:pt x="582" y="99"/>
                          <a:pt x="757" y="232"/>
                        </a:cubicBezTo>
                        <a:cubicBezTo>
                          <a:pt x="933" y="368"/>
                          <a:pt x="1037" y="548"/>
                          <a:pt x="1087" y="681"/>
                        </a:cubicBezTo>
                        <a:cubicBezTo>
                          <a:pt x="1142" y="817"/>
                          <a:pt x="1148" y="910"/>
                          <a:pt x="1156" y="910"/>
                        </a:cubicBezTo>
                        <a:cubicBezTo>
                          <a:pt x="1156" y="910"/>
                          <a:pt x="1160" y="885"/>
                          <a:pt x="1152" y="845"/>
                        </a:cubicBezTo>
                        <a:cubicBezTo>
                          <a:pt x="1148" y="802"/>
                          <a:pt x="1138" y="742"/>
                          <a:pt x="1117" y="673"/>
                        </a:cubicBezTo>
                        <a:cubicBezTo>
                          <a:pt x="1070" y="530"/>
                          <a:pt x="966" y="343"/>
                          <a:pt x="779" y="203"/>
                        </a:cubicBezTo>
                        <a:cubicBezTo>
                          <a:pt x="596" y="63"/>
                          <a:pt x="388" y="9"/>
                          <a:pt x="237" y="2"/>
                        </a:cubicBezTo>
                        <a:cubicBezTo>
                          <a:pt x="224" y="1"/>
                          <a:pt x="211" y="1"/>
                          <a:pt x="19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" name="Google Shape;580;p29">
                    <a:extLst>
                      <a:ext uri="{FF2B5EF4-FFF2-40B4-BE49-F238E27FC236}">
                        <a16:creationId xmlns:a16="http://schemas.microsoft.com/office/drawing/2014/main" id="{DC78D7EB-9041-D09A-E099-FD9C59DB48DA}"/>
                      </a:ext>
                    </a:extLst>
                  </p:cNvPr>
                  <p:cNvSpPr/>
                  <p:nvPr/>
                </p:nvSpPr>
                <p:spPr>
                  <a:xfrm flipH="1">
                    <a:off x="8008649" y="4860702"/>
                    <a:ext cx="3163" cy="94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" h="1318" extrusionOk="0">
                        <a:moveTo>
                          <a:pt x="18" y="0"/>
                        </a:moveTo>
                        <a:cubicBezTo>
                          <a:pt x="8" y="0"/>
                          <a:pt x="0" y="295"/>
                          <a:pt x="4" y="657"/>
                        </a:cubicBezTo>
                        <a:cubicBezTo>
                          <a:pt x="8" y="1020"/>
                          <a:pt x="18" y="1317"/>
                          <a:pt x="29" y="1317"/>
                        </a:cubicBezTo>
                        <a:cubicBezTo>
                          <a:pt x="40" y="1314"/>
                          <a:pt x="43" y="1020"/>
                          <a:pt x="43" y="657"/>
                        </a:cubicBezTo>
                        <a:cubicBezTo>
                          <a:pt x="40" y="295"/>
                          <a:pt x="29" y="0"/>
                          <a:pt x="18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" name="Google Shape;581;p29">
                    <a:extLst>
                      <a:ext uri="{FF2B5EF4-FFF2-40B4-BE49-F238E27FC236}">
                        <a16:creationId xmlns:a16="http://schemas.microsoft.com/office/drawing/2014/main" id="{5F00F12A-4B8B-D0A1-050D-C29FDF9EA67D}"/>
                      </a:ext>
                    </a:extLst>
                  </p:cNvPr>
                  <p:cNvSpPr/>
                  <p:nvPr/>
                </p:nvSpPr>
                <p:spPr>
                  <a:xfrm flipH="1">
                    <a:off x="7853077" y="4997440"/>
                    <a:ext cx="67648" cy="3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1" h="55" extrusionOk="0">
                        <a:moveTo>
                          <a:pt x="906" y="1"/>
                        </a:moveTo>
                        <a:cubicBezTo>
                          <a:pt x="838" y="1"/>
                          <a:pt x="669" y="12"/>
                          <a:pt x="471" y="15"/>
                        </a:cubicBezTo>
                        <a:cubicBezTo>
                          <a:pt x="441" y="15"/>
                          <a:pt x="411" y="15"/>
                          <a:pt x="383" y="15"/>
                        </a:cubicBezTo>
                        <a:cubicBezTo>
                          <a:pt x="236" y="15"/>
                          <a:pt x="113" y="11"/>
                          <a:pt x="50" y="11"/>
                        </a:cubicBezTo>
                        <a:cubicBezTo>
                          <a:pt x="20" y="11"/>
                          <a:pt x="4" y="12"/>
                          <a:pt x="4" y="15"/>
                        </a:cubicBezTo>
                        <a:cubicBezTo>
                          <a:pt x="0" y="26"/>
                          <a:pt x="212" y="54"/>
                          <a:pt x="471" y="54"/>
                        </a:cubicBezTo>
                        <a:cubicBezTo>
                          <a:pt x="732" y="51"/>
                          <a:pt x="941" y="15"/>
                          <a:pt x="937" y="4"/>
                        </a:cubicBezTo>
                        <a:cubicBezTo>
                          <a:pt x="937" y="2"/>
                          <a:pt x="926" y="1"/>
                          <a:pt x="906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" name="Google Shape;582;p29">
                    <a:extLst>
                      <a:ext uri="{FF2B5EF4-FFF2-40B4-BE49-F238E27FC236}">
                        <a16:creationId xmlns:a16="http://schemas.microsoft.com/office/drawing/2014/main" id="{F7188B5F-9673-C592-F24A-344058070A09}"/>
                      </a:ext>
                    </a:extLst>
                  </p:cNvPr>
                  <p:cNvSpPr/>
                  <p:nvPr/>
                </p:nvSpPr>
                <p:spPr>
                  <a:xfrm flipH="1">
                    <a:off x="7958325" y="4999453"/>
                    <a:ext cx="7836" cy="130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" h="181" extrusionOk="0">
                        <a:moveTo>
                          <a:pt x="11" y="0"/>
                        </a:moveTo>
                        <a:cubicBezTo>
                          <a:pt x="10" y="0"/>
                          <a:pt x="8" y="1"/>
                          <a:pt x="8" y="1"/>
                        </a:cubicBezTo>
                        <a:cubicBezTo>
                          <a:pt x="1" y="8"/>
                          <a:pt x="26" y="44"/>
                          <a:pt x="47" y="91"/>
                        </a:cubicBezTo>
                        <a:cubicBezTo>
                          <a:pt x="69" y="137"/>
                          <a:pt x="84" y="181"/>
                          <a:pt x="94" y="181"/>
                        </a:cubicBezTo>
                        <a:cubicBezTo>
                          <a:pt x="105" y="181"/>
                          <a:pt x="108" y="131"/>
                          <a:pt x="84" y="76"/>
                        </a:cubicBezTo>
                        <a:cubicBezTo>
                          <a:pt x="60" y="26"/>
                          <a:pt x="24" y="0"/>
                          <a:pt x="11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" name="Google Shape;583;p29">
                    <a:extLst>
                      <a:ext uri="{FF2B5EF4-FFF2-40B4-BE49-F238E27FC236}">
                        <a16:creationId xmlns:a16="http://schemas.microsoft.com/office/drawing/2014/main" id="{E2C24E08-3785-B10B-5032-C69099CB5AAA}"/>
                      </a:ext>
                    </a:extLst>
                  </p:cNvPr>
                  <p:cNvSpPr/>
                  <p:nvPr/>
                </p:nvSpPr>
                <p:spPr>
                  <a:xfrm flipH="1">
                    <a:off x="7973782" y="4978460"/>
                    <a:ext cx="9921" cy="88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" h="123" extrusionOk="0">
                        <a:moveTo>
                          <a:pt x="12" y="1"/>
                        </a:moveTo>
                        <a:cubicBezTo>
                          <a:pt x="10" y="1"/>
                          <a:pt x="9" y="1"/>
                          <a:pt x="8" y="2"/>
                        </a:cubicBezTo>
                        <a:cubicBezTo>
                          <a:pt x="0" y="10"/>
                          <a:pt x="22" y="42"/>
                          <a:pt x="54" y="78"/>
                        </a:cubicBezTo>
                        <a:cubicBezTo>
                          <a:pt x="85" y="105"/>
                          <a:pt x="113" y="123"/>
                          <a:pt x="125" y="123"/>
                        </a:cubicBezTo>
                        <a:cubicBezTo>
                          <a:pt x="127" y="123"/>
                          <a:pt x="128" y="122"/>
                          <a:pt x="129" y="121"/>
                        </a:cubicBezTo>
                        <a:cubicBezTo>
                          <a:pt x="137" y="114"/>
                          <a:pt x="116" y="81"/>
                          <a:pt x="83" y="50"/>
                        </a:cubicBezTo>
                        <a:cubicBezTo>
                          <a:pt x="55" y="21"/>
                          <a:pt x="24" y="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" name="Google Shape;584;p29">
                    <a:extLst>
                      <a:ext uri="{FF2B5EF4-FFF2-40B4-BE49-F238E27FC236}">
                        <a16:creationId xmlns:a16="http://schemas.microsoft.com/office/drawing/2014/main" id="{4639FC3D-81A2-E683-E305-E3FE7C825D9D}"/>
                      </a:ext>
                    </a:extLst>
                  </p:cNvPr>
                  <p:cNvSpPr/>
                  <p:nvPr/>
                </p:nvSpPr>
                <p:spPr>
                  <a:xfrm flipH="1">
                    <a:off x="7993911" y="4968036"/>
                    <a:ext cx="13947" cy="5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" h="81" extrusionOk="0">
                        <a:moveTo>
                          <a:pt x="62" y="1"/>
                        </a:moveTo>
                        <a:cubicBezTo>
                          <a:pt x="26" y="1"/>
                          <a:pt x="0" y="14"/>
                          <a:pt x="3" y="22"/>
                        </a:cubicBezTo>
                        <a:cubicBezTo>
                          <a:pt x="6" y="33"/>
                          <a:pt x="49" y="29"/>
                          <a:pt x="96" y="47"/>
                        </a:cubicBezTo>
                        <a:cubicBezTo>
                          <a:pt x="136" y="59"/>
                          <a:pt x="169" y="81"/>
                          <a:pt x="181" y="81"/>
                        </a:cubicBezTo>
                        <a:cubicBezTo>
                          <a:pt x="183" y="81"/>
                          <a:pt x="185" y="80"/>
                          <a:pt x="185" y="79"/>
                        </a:cubicBezTo>
                        <a:cubicBezTo>
                          <a:pt x="193" y="72"/>
                          <a:pt x="168" y="26"/>
                          <a:pt x="107" y="8"/>
                        </a:cubicBezTo>
                        <a:cubicBezTo>
                          <a:pt x="91" y="3"/>
                          <a:pt x="76" y="1"/>
                          <a:pt x="6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" name="Google Shape;585;p29">
                    <a:extLst>
                      <a:ext uri="{FF2B5EF4-FFF2-40B4-BE49-F238E27FC236}">
                        <a16:creationId xmlns:a16="http://schemas.microsoft.com/office/drawing/2014/main" id="{5583AF9D-CD7D-F394-0512-607AD9A3590E}"/>
                      </a:ext>
                    </a:extLst>
                  </p:cNvPr>
                  <p:cNvSpPr/>
                  <p:nvPr/>
                </p:nvSpPr>
                <p:spPr>
                  <a:xfrm flipH="1">
                    <a:off x="8017707" y="4964657"/>
                    <a:ext cx="7548" cy="3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" h="52" extrusionOk="0">
                        <a:moveTo>
                          <a:pt x="26" y="1"/>
                        </a:moveTo>
                        <a:cubicBezTo>
                          <a:pt x="15" y="1"/>
                          <a:pt x="6" y="4"/>
                          <a:pt x="4" y="8"/>
                        </a:cubicBezTo>
                        <a:cubicBezTo>
                          <a:pt x="1" y="18"/>
                          <a:pt x="18" y="37"/>
                          <a:pt x="44" y="43"/>
                        </a:cubicBezTo>
                        <a:cubicBezTo>
                          <a:pt x="58" y="49"/>
                          <a:pt x="72" y="52"/>
                          <a:pt x="82" y="52"/>
                        </a:cubicBezTo>
                        <a:cubicBezTo>
                          <a:pt x="92" y="52"/>
                          <a:pt x="99" y="49"/>
                          <a:pt x="101" y="43"/>
                        </a:cubicBezTo>
                        <a:cubicBezTo>
                          <a:pt x="104" y="33"/>
                          <a:pt x="83" y="18"/>
                          <a:pt x="58" y="8"/>
                        </a:cubicBezTo>
                        <a:cubicBezTo>
                          <a:pt x="46" y="3"/>
                          <a:pt x="35" y="1"/>
                          <a:pt x="26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" name="Google Shape;586;p29">
                    <a:extLst>
                      <a:ext uri="{FF2B5EF4-FFF2-40B4-BE49-F238E27FC236}">
                        <a16:creationId xmlns:a16="http://schemas.microsoft.com/office/drawing/2014/main" id="{C4169010-2ED2-181E-6B89-E8A7D661EE55}"/>
                      </a:ext>
                    </a:extLst>
                  </p:cNvPr>
                  <p:cNvSpPr/>
                  <p:nvPr/>
                </p:nvSpPr>
                <p:spPr>
                  <a:xfrm flipH="1">
                    <a:off x="7802535" y="4914333"/>
                    <a:ext cx="791" cy="27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389" extrusionOk="0">
                        <a:moveTo>
                          <a:pt x="1" y="1"/>
                        </a:moveTo>
                        <a:lnTo>
                          <a:pt x="11" y="389"/>
                        </a:lnTo>
                        <a:lnTo>
                          <a:pt x="11" y="385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" name="Google Shape;587;p29">
                    <a:extLst>
                      <a:ext uri="{FF2B5EF4-FFF2-40B4-BE49-F238E27FC236}">
                        <a16:creationId xmlns:a16="http://schemas.microsoft.com/office/drawing/2014/main" id="{38AC0086-1689-B9A4-7659-B7F0E4BD4D42}"/>
                      </a:ext>
                    </a:extLst>
                  </p:cNvPr>
                  <p:cNvSpPr/>
                  <p:nvPr/>
                </p:nvSpPr>
                <p:spPr>
                  <a:xfrm flipH="1">
                    <a:off x="7802540" y="4914333"/>
                    <a:ext cx="206684" cy="357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5" h="497" extrusionOk="0">
                        <a:moveTo>
                          <a:pt x="2865" y="1"/>
                        </a:moveTo>
                        <a:lnTo>
                          <a:pt x="7" y="270"/>
                        </a:lnTo>
                        <a:cubicBezTo>
                          <a:pt x="4" y="367"/>
                          <a:pt x="4" y="442"/>
                          <a:pt x="0" y="496"/>
                        </a:cubicBezTo>
                        <a:lnTo>
                          <a:pt x="2566" y="399"/>
                        </a:lnTo>
                        <a:cubicBezTo>
                          <a:pt x="2523" y="385"/>
                          <a:pt x="2495" y="370"/>
                          <a:pt x="2498" y="367"/>
                        </a:cubicBezTo>
                        <a:cubicBezTo>
                          <a:pt x="2498" y="364"/>
                          <a:pt x="2502" y="364"/>
                          <a:pt x="2513" y="364"/>
                        </a:cubicBezTo>
                        <a:cubicBezTo>
                          <a:pt x="2541" y="364"/>
                          <a:pt x="2606" y="374"/>
                          <a:pt x="2689" y="377"/>
                        </a:cubicBezTo>
                        <a:cubicBezTo>
                          <a:pt x="2735" y="381"/>
                          <a:pt x="2778" y="381"/>
                          <a:pt x="2812" y="381"/>
                        </a:cubicBezTo>
                        <a:cubicBezTo>
                          <a:pt x="2845" y="381"/>
                          <a:pt x="2868" y="381"/>
                          <a:pt x="2875" y="385"/>
                        </a:cubicBezTo>
                        <a:lnTo>
                          <a:pt x="2865" y="1"/>
                        </a:ln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588;p29">
                    <a:extLst>
                      <a:ext uri="{FF2B5EF4-FFF2-40B4-BE49-F238E27FC236}">
                        <a16:creationId xmlns:a16="http://schemas.microsoft.com/office/drawing/2014/main" id="{5983F2A8-1DA7-2D0A-7463-95D59AED95A3}"/>
                      </a:ext>
                    </a:extLst>
                  </p:cNvPr>
                  <p:cNvSpPr/>
                  <p:nvPr/>
                </p:nvSpPr>
                <p:spPr>
                  <a:xfrm flipH="1">
                    <a:off x="7802536" y="4940430"/>
                    <a:ext cx="27390" cy="2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" h="36" extrusionOk="0">
                        <a:moveTo>
                          <a:pt x="19" y="1"/>
                        </a:moveTo>
                        <a:cubicBezTo>
                          <a:pt x="8" y="1"/>
                          <a:pt x="4" y="1"/>
                          <a:pt x="4" y="4"/>
                        </a:cubicBezTo>
                        <a:cubicBezTo>
                          <a:pt x="1" y="7"/>
                          <a:pt x="29" y="22"/>
                          <a:pt x="72" y="36"/>
                        </a:cubicBezTo>
                        <a:lnTo>
                          <a:pt x="381" y="26"/>
                        </a:lnTo>
                        <a:lnTo>
                          <a:pt x="381" y="22"/>
                        </a:lnTo>
                        <a:cubicBezTo>
                          <a:pt x="374" y="18"/>
                          <a:pt x="351" y="18"/>
                          <a:pt x="318" y="18"/>
                        </a:cubicBezTo>
                        <a:cubicBezTo>
                          <a:pt x="284" y="18"/>
                          <a:pt x="241" y="18"/>
                          <a:pt x="195" y="14"/>
                        </a:cubicBezTo>
                        <a:cubicBezTo>
                          <a:pt x="112" y="11"/>
                          <a:pt x="47" y="1"/>
                          <a:pt x="19" y="1"/>
                        </a:cubicBezTo>
                        <a:close/>
                      </a:path>
                    </a:pathLst>
                  </a:custGeom>
                  <a:solidFill>
                    <a:srgbClr val="1B232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589;p29">
                    <a:extLst>
                      <a:ext uri="{FF2B5EF4-FFF2-40B4-BE49-F238E27FC236}">
                        <a16:creationId xmlns:a16="http://schemas.microsoft.com/office/drawing/2014/main" id="{E9123D03-2EBD-F002-CF0C-75E9A817D8DD}"/>
                      </a:ext>
                    </a:extLst>
                  </p:cNvPr>
                  <p:cNvSpPr/>
                  <p:nvPr/>
                </p:nvSpPr>
                <p:spPr>
                  <a:xfrm flipH="1">
                    <a:off x="8033955" y="4936260"/>
                    <a:ext cx="575" cy="29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41" extrusionOk="0">
                        <a:moveTo>
                          <a:pt x="1" y="1"/>
                        </a:moveTo>
                        <a:lnTo>
                          <a:pt x="8" y="40"/>
                        </a:lnTo>
                        <a:lnTo>
                          <a:pt x="8" y="1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590;p29">
                    <a:extLst>
                      <a:ext uri="{FF2B5EF4-FFF2-40B4-BE49-F238E27FC236}">
                        <a16:creationId xmlns:a16="http://schemas.microsoft.com/office/drawing/2014/main" id="{D720292E-DB02-47F2-BC5C-929DE7930B43}"/>
                      </a:ext>
                    </a:extLst>
                  </p:cNvPr>
                  <p:cNvSpPr/>
                  <p:nvPr/>
                </p:nvSpPr>
                <p:spPr>
                  <a:xfrm flipH="1">
                    <a:off x="8010447" y="4933960"/>
                    <a:ext cx="23580" cy="16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34" extrusionOk="0">
                        <a:moveTo>
                          <a:pt x="320" y="1"/>
                        </a:moveTo>
                        <a:lnTo>
                          <a:pt x="1" y="33"/>
                        </a:lnTo>
                        <a:lnTo>
                          <a:pt x="1" y="72"/>
                        </a:lnTo>
                        <a:lnTo>
                          <a:pt x="26" y="234"/>
                        </a:lnTo>
                        <a:lnTo>
                          <a:pt x="327" y="223"/>
                        </a:lnTo>
                        <a:cubicBezTo>
                          <a:pt x="324" y="169"/>
                          <a:pt x="320" y="94"/>
                          <a:pt x="320" y="1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591;p29">
                    <a:extLst>
                      <a:ext uri="{FF2B5EF4-FFF2-40B4-BE49-F238E27FC236}">
                        <a16:creationId xmlns:a16="http://schemas.microsoft.com/office/drawing/2014/main" id="{E7EB44D6-0A6E-F30D-98FE-4B1F83AC3DD7}"/>
                      </a:ext>
                    </a:extLst>
                  </p:cNvPr>
                  <p:cNvSpPr/>
                  <p:nvPr/>
                </p:nvSpPr>
                <p:spPr>
                  <a:xfrm flipH="1">
                    <a:off x="8008649" y="4933672"/>
                    <a:ext cx="2372" cy="16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" h="228" extrusionOk="0">
                        <a:moveTo>
                          <a:pt x="32" y="1"/>
                        </a:moveTo>
                        <a:lnTo>
                          <a:pt x="0" y="5"/>
                        </a:lnTo>
                        <a:cubicBezTo>
                          <a:pt x="0" y="98"/>
                          <a:pt x="4" y="173"/>
                          <a:pt x="7" y="227"/>
                        </a:cubicBezTo>
                        <a:lnTo>
                          <a:pt x="25" y="227"/>
                        </a:lnTo>
                        <a:cubicBezTo>
                          <a:pt x="29" y="173"/>
                          <a:pt x="29" y="98"/>
                          <a:pt x="32" y="1"/>
                        </a:cubicBezTo>
                        <a:close/>
                      </a:path>
                    </a:pathLst>
                  </a:custGeom>
                  <a:solidFill>
                    <a:srgbClr val="1B232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30" name="Google Shape;592;p29">
                  <a:extLst>
                    <a:ext uri="{FF2B5EF4-FFF2-40B4-BE49-F238E27FC236}">
                      <a16:creationId xmlns:a16="http://schemas.microsoft.com/office/drawing/2014/main" id="{B1D29B41-5652-4416-5C9E-D7148E690FD1}"/>
                    </a:ext>
                  </a:extLst>
                </p:cNvPr>
                <p:cNvSpPr/>
                <p:nvPr/>
              </p:nvSpPr>
              <p:spPr>
                <a:xfrm flipH="1">
                  <a:off x="7352169" y="2317256"/>
                  <a:ext cx="531159" cy="563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7" h="11636" extrusionOk="0">
                      <a:moveTo>
                        <a:pt x="9968" y="0"/>
                      </a:moveTo>
                      <a:cubicBezTo>
                        <a:pt x="9815" y="0"/>
                        <a:pt x="9735" y="286"/>
                        <a:pt x="9735" y="286"/>
                      </a:cubicBezTo>
                      <a:cubicBezTo>
                        <a:pt x="9735" y="286"/>
                        <a:pt x="9081" y="1726"/>
                        <a:pt x="8906" y="1726"/>
                      </a:cubicBezTo>
                      <a:cubicBezTo>
                        <a:pt x="8902" y="1726"/>
                        <a:pt x="8899" y="1726"/>
                        <a:pt x="8895" y="1724"/>
                      </a:cubicBezTo>
                      <a:cubicBezTo>
                        <a:pt x="8737" y="1660"/>
                        <a:pt x="9111" y="763"/>
                        <a:pt x="9257" y="468"/>
                      </a:cubicBezTo>
                      <a:cubicBezTo>
                        <a:pt x="9387" y="206"/>
                        <a:pt x="9335" y="28"/>
                        <a:pt x="9189" y="28"/>
                      </a:cubicBezTo>
                      <a:cubicBezTo>
                        <a:pt x="9173" y="28"/>
                        <a:pt x="9157" y="30"/>
                        <a:pt x="9139" y="34"/>
                      </a:cubicBezTo>
                      <a:cubicBezTo>
                        <a:pt x="9017" y="63"/>
                        <a:pt x="8543" y="953"/>
                        <a:pt x="8407" y="1247"/>
                      </a:cubicBezTo>
                      <a:cubicBezTo>
                        <a:pt x="8300" y="1471"/>
                        <a:pt x="8064" y="1992"/>
                        <a:pt x="7894" y="1992"/>
                      </a:cubicBezTo>
                      <a:cubicBezTo>
                        <a:pt x="7839" y="1992"/>
                        <a:pt x="7792" y="1939"/>
                        <a:pt x="7757" y="1807"/>
                      </a:cubicBezTo>
                      <a:cubicBezTo>
                        <a:pt x="7610" y="1258"/>
                        <a:pt x="7290" y="892"/>
                        <a:pt x="7136" y="853"/>
                      </a:cubicBezTo>
                      <a:cubicBezTo>
                        <a:pt x="7123" y="849"/>
                        <a:pt x="7110" y="848"/>
                        <a:pt x="7098" y="848"/>
                      </a:cubicBezTo>
                      <a:cubicBezTo>
                        <a:pt x="6965" y="848"/>
                        <a:pt x="6881" y="1029"/>
                        <a:pt x="6985" y="1151"/>
                      </a:cubicBezTo>
                      <a:cubicBezTo>
                        <a:pt x="7075" y="1262"/>
                        <a:pt x="7168" y="1492"/>
                        <a:pt x="7233" y="1664"/>
                      </a:cubicBezTo>
                      <a:cubicBezTo>
                        <a:pt x="7287" y="1811"/>
                        <a:pt x="7315" y="1961"/>
                        <a:pt x="7315" y="2116"/>
                      </a:cubicBezTo>
                      <a:cubicBezTo>
                        <a:pt x="7319" y="2612"/>
                        <a:pt x="7272" y="2920"/>
                        <a:pt x="7254" y="3010"/>
                      </a:cubicBezTo>
                      <a:lnTo>
                        <a:pt x="3224" y="8340"/>
                      </a:lnTo>
                      <a:lnTo>
                        <a:pt x="1555" y="7335"/>
                      </a:lnTo>
                      <a:lnTo>
                        <a:pt x="1" y="10034"/>
                      </a:lnTo>
                      <a:lnTo>
                        <a:pt x="2244" y="11304"/>
                      </a:lnTo>
                      <a:cubicBezTo>
                        <a:pt x="2639" y="11529"/>
                        <a:pt x="3069" y="11636"/>
                        <a:pt x="3494" y="11636"/>
                      </a:cubicBezTo>
                      <a:cubicBezTo>
                        <a:pt x="4341" y="11636"/>
                        <a:pt x="5166" y="11211"/>
                        <a:pt x="5647" y="10446"/>
                      </a:cubicBezTo>
                      <a:lnTo>
                        <a:pt x="9800" y="3031"/>
                      </a:lnTo>
                      <a:cubicBezTo>
                        <a:pt x="10094" y="2662"/>
                        <a:pt x="10367" y="2306"/>
                        <a:pt x="10517" y="2066"/>
                      </a:cubicBezTo>
                      <a:cubicBezTo>
                        <a:pt x="10966" y="1351"/>
                        <a:pt x="10902" y="1308"/>
                        <a:pt x="10812" y="1272"/>
                      </a:cubicBezTo>
                      <a:cubicBezTo>
                        <a:pt x="10803" y="1268"/>
                        <a:pt x="10793" y="1266"/>
                        <a:pt x="10783" y="1266"/>
                      </a:cubicBezTo>
                      <a:cubicBezTo>
                        <a:pt x="10553" y="1266"/>
                        <a:pt x="10105" y="2199"/>
                        <a:pt x="9972" y="2199"/>
                      </a:cubicBezTo>
                      <a:cubicBezTo>
                        <a:pt x="9953" y="2199"/>
                        <a:pt x="9941" y="2181"/>
                        <a:pt x="9936" y="2138"/>
                      </a:cubicBezTo>
                      <a:cubicBezTo>
                        <a:pt x="9896" y="1779"/>
                        <a:pt x="10844" y="598"/>
                        <a:pt x="10582" y="501"/>
                      </a:cubicBezTo>
                      <a:cubicBezTo>
                        <a:pt x="10567" y="496"/>
                        <a:pt x="10552" y="493"/>
                        <a:pt x="10536" y="493"/>
                      </a:cubicBezTo>
                      <a:cubicBezTo>
                        <a:pt x="10188" y="493"/>
                        <a:pt x="9647" y="1784"/>
                        <a:pt x="9591" y="1893"/>
                      </a:cubicBezTo>
                      <a:cubicBezTo>
                        <a:pt x="9571" y="1932"/>
                        <a:pt x="9537" y="1948"/>
                        <a:pt x="9504" y="1948"/>
                      </a:cubicBezTo>
                      <a:cubicBezTo>
                        <a:pt x="9443" y="1948"/>
                        <a:pt x="9385" y="1894"/>
                        <a:pt x="9422" y="1829"/>
                      </a:cubicBezTo>
                      <a:cubicBezTo>
                        <a:pt x="9505" y="1681"/>
                        <a:pt x="10352" y="135"/>
                        <a:pt x="10015" y="9"/>
                      </a:cubicBezTo>
                      <a:cubicBezTo>
                        <a:pt x="9999" y="3"/>
                        <a:pt x="9983" y="0"/>
                        <a:pt x="9968" y="0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593;p29">
                  <a:extLst>
                    <a:ext uri="{FF2B5EF4-FFF2-40B4-BE49-F238E27FC236}">
                      <a16:creationId xmlns:a16="http://schemas.microsoft.com/office/drawing/2014/main" id="{D4A8C955-AFDE-2278-0267-565779E2DCB3}"/>
                    </a:ext>
                  </a:extLst>
                </p:cNvPr>
                <p:cNvSpPr/>
                <p:nvPr/>
              </p:nvSpPr>
              <p:spPr>
                <a:xfrm flipH="1">
                  <a:off x="8108534" y="2060426"/>
                  <a:ext cx="254077" cy="49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6" h="10275" extrusionOk="0">
                      <a:moveTo>
                        <a:pt x="2880" y="0"/>
                      </a:moveTo>
                      <a:cubicBezTo>
                        <a:pt x="1946" y="0"/>
                        <a:pt x="1019" y="263"/>
                        <a:pt x="220" y="804"/>
                      </a:cubicBezTo>
                      <a:lnTo>
                        <a:pt x="1" y="951"/>
                      </a:lnTo>
                      <a:lnTo>
                        <a:pt x="72" y="8561"/>
                      </a:lnTo>
                      <a:cubicBezTo>
                        <a:pt x="84" y="9457"/>
                        <a:pt x="776" y="10201"/>
                        <a:pt x="1670" y="10269"/>
                      </a:cubicBezTo>
                      <a:cubicBezTo>
                        <a:pt x="1715" y="10272"/>
                        <a:pt x="1760" y="10274"/>
                        <a:pt x="1805" y="10274"/>
                      </a:cubicBezTo>
                      <a:cubicBezTo>
                        <a:pt x="2726" y="10274"/>
                        <a:pt x="3498" y="9545"/>
                        <a:pt x="3536" y="8611"/>
                      </a:cubicBezTo>
                      <a:cubicBezTo>
                        <a:pt x="3572" y="7667"/>
                        <a:pt x="3604" y="6712"/>
                        <a:pt x="3604" y="6712"/>
                      </a:cubicBezTo>
                      <a:cubicBezTo>
                        <a:pt x="3604" y="6712"/>
                        <a:pt x="5033" y="6579"/>
                        <a:pt x="5141" y="5165"/>
                      </a:cubicBezTo>
                      <a:cubicBezTo>
                        <a:pt x="5245" y="3750"/>
                        <a:pt x="5166" y="574"/>
                        <a:pt x="5166" y="574"/>
                      </a:cubicBezTo>
                      <a:lnTo>
                        <a:pt x="5209" y="560"/>
                      </a:lnTo>
                      <a:cubicBezTo>
                        <a:pt x="4476" y="190"/>
                        <a:pt x="3676" y="0"/>
                        <a:pt x="2880" y="0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594;p29">
                  <a:extLst>
                    <a:ext uri="{FF2B5EF4-FFF2-40B4-BE49-F238E27FC236}">
                      <a16:creationId xmlns:a16="http://schemas.microsoft.com/office/drawing/2014/main" id="{4AE41F38-F834-12F8-76ED-A2277036A214}"/>
                    </a:ext>
                  </a:extLst>
                </p:cNvPr>
                <p:cNvSpPr/>
                <p:nvPr/>
              </p:nvSpPr>
              <p:spPr>
                <a:xfrm flipH="1">
                  <a:off x="8125245" y="2187557"/>
                  <a:ext cx="22134" cy="20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413" extrusionOk="0">
                      <a:moveTo>
                        <a:pt x="228" y="1"/>
                      </a:moveTo>
                      <a:cubicBezTo>
                        <a:pt x="176" y="1"/>
                        <a:pt x="124" y="21"/>
                        <a:pt x="83" y="60"/>
                      </a:cubicBezTo>
                      <a:cubicBezTo>
                        <a:pt x="4" y="138"/>
                        <a:pt x="0" y="267"/>
                        <a:pt x="79" y="350"/>
                      </a:cubicBezTo>
                      <a:cubicBezTo>
                        <a:pt x="119" y="392"/>
                        <a:pt x="173" y="413"/>
                        <a:pt x="227" y="413"/>
                      </a:cubicBezTo>
                      <a:cubicBezTo>
                        <a:pt x="280" y="413"/>
                        <a:pt x="333" y="393"/>
                        <a:pt x="374" y="354"/>
                      </a:cubicBezTo>
                      <a:cubicBezTo>
                        <a:pt x="452" y="275"/>
                        <a:pt x="457" y="146"/>
                        <a:pt x="377" y="63"/>
                      </a:cubicBezTo>
                      <a:cubicBezTo>
                        <a:pt x="336" y="22"/>
                        <a:pt x="282" y="1"/>
                        <a:pt x="22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595;p29">
                  <a:extLst>
                    <a:ext uri="{FF2B5EF4-FFF2-40B4-BE49-F238E27FC236}">
                      <a16:creationId xmlns:a16="http://schemas.microsoft.com/office/drawing/2014/main" id="{953AB8B5-CF9D-0408-3952-8AB81FECDC8E}"/>
                    </a:ext>
                  </a:extLst>
                </p:cNvPr>
                <p:cNvSpPr/>
                <p:nvPr/>
              </p:nvSpPr>
              <p:spPr>
                <a:xfrm flipH="1">
                  <a:off x="8116237" y="2182036"/>
                  <a:ext cx="35501" cy="11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230" extrusionOk="0">
                      <a:moveTo>
                        <a:pt x="350" y="1"/>
                      </a:moveTo>
                      <a:cubicBezTo>
                        <a:pt x="241" y="1"/>
                        <a:pt x="146" y="37"/>
                        <a:pt x="87" y="77"/>
                      </a:cubicBezTo>
                      <a:cubicBezTo>
                        <a:pt x="22" y="120"/>
                        <a:pt x="1" y="163"/>
                        <a:pt x="8" y="174"/>
                      </a:cubicBezTo>
                      <a:cubicBezTo>
                        <a:pt x="11" y="177"/>
                        <a:pt x="15" y="178"/>
                        <a:pt x="21" y="178"/>
                      </a:cubicBezTo>
                      <a:cubicBezTo>
                        <a:pt x="62" y="178"/>
                        <a:pt x="179" y="118"/>
                        <a:pt x="330" y="118"/>
                      </a:cubicBezTo>
                      <a:cubicBezTo>
                        <a:pt x="343" y="118"/>
                        <a:pt x="357" y="119"/>
                        <a:pt x="370" y="120"/>
                      </a:cubicBezTo>
                      <a:cubicBezTo>
                        <a:pt x="551" y="133"/>
                        <a:pt x="675" y="230"/>
                        <a:pt x="714" y="230"/>
                      </a:cubicBezTo>
                      <a:cubicBezTo>
                        <a:pt x="717" y="230"/>
                        <a:pt x="720" y="229"/>
                        <a:pt x="722" y="227"/>
                      </a:cubicBezTo>
                      <a:cubicBezTo>
                        <a:pt x="733" y="217"/>
                        <a:pt x="715" y="170"/>
                        <a:pt x="658" y="116"/>
                      </a:cubicBezTo>
                      <a:cubicBezTo>
                        <a:pt x="600" y="66"/>
                        <a:pt x="504" y="12"/>
                        <a:pt x="381" y="2"/>
                      </a:cubicBezTo>
                      <a:cubicBezTo>
                        <a:pt x="371" y="1"/>
                        <a:pt x="361" y="1"/>
                        <a:pt x="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596;p29">
                  <a:extLst>
                    <a:ext uri="{FF2B5EF4-FFF2-40B4-BE49-F238E27FC236}">
                      <a16:creationId xmlns:a16="http://schemas.microsoft.com/office/drawing/2014/main" id="{2BF331FF-5F1C-B38F-CEEC-BF4EFE65D49E}"/>
                    </a:ext>
                  </a:extLst>
                </p:cNvPr>
                <p:cNvSpPr/>
                <p:nvPr/>
              </p:nvSpPr>
              <p:spPr>
                <a:xfrm flipH="1">
                  <a:off x="8227291" y="2189688"/>
                  <a:ext cx="22812" cy="1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412" extrusionOk="0">
                      <a:moveTo>
                        <a:pt x="236" y="0"/>
                      </a:moveTo>
                      <a:cubicBezTo>
                        <a:pt x="172" y="0"/>
                        <a:pt x="108" y="30"/>
                        <a:pt x="68" y="87"/>
                      </a:cubicBezTo>
                      <a:cubicBezTo>
                        <a:pt x="0" y="180"/>
                        <a:pt x="25" y="310"/>
                        <a:pt x="118" y="374"/>
                      </a:cubicBezTo>
                      <a:cubicBezTo>
                        <a:pt x="155" y="399"/>
                        <a:pt x="196" y="411"/>
                        <a:pt x="237" y="411"/>
                      </a:cubicBezTo>
                      <a:cubicBezTo>
                        <a:pt x="301" y="411"/>
                        <a:pt x="364" y="381"/>
                        <a:pt x="406" y="324"/>
                      </a:cubicBezTo>
                      <a:cubicBezTo>
                        <a:pt x="471" y="231"/>
                        <a:pt x="449" y="105"/>
                        <a:pt x="355" y="37"/>
                      </a:cubicBezTo>
                      <a:cubicBezTo>
                        <a:pt x="319" y="12"/>
                        <a:pt x="278" y="0"/>
                        <a:pt x="23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597;p29">
                  <a:extLst>
                    <a:ext uri="{FF2B5EF4-FFF2-40B4-BE49-F238E27FC236}">
                      <a16:creationId xmlns:a16="http://schemas.microsoft.com/office/drawing/2014/main" id="{097BCD27-A2F0-AD50-82E4-54B2F58A639E}"/>
                    </a:ext>
                  </a:extLst>
                </p:cNvPr>
                <p:cNvSpPr/>
                <p:nvPr/>
              </p:nvSpPr>
              <p:spPr>
                <a:xfrm flipH="1">
                  <a:off x="8219106" y="2184264"/>
                  <a:ext cx="35743" cy="11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" h="228" extrusionOk="0">
                      <a:moveTo>
                        <a:pt x="340" y="0"/>
                      </a:moveTo>
                      <a:cubicBezTo>
                        <a:pt x="236" y="0"/>
                        <a:pt x="148" y="36"/>
                        <a:pt x="91" y="74"/>
                      </a:cubicBezTo>
                      <a:cubicBezTo>
                        <a:pt x="27" y="117"/>
                        <a:pt x="1" y="160"/>
                        <a:pt x="12" y="171"/>
                      </a:cubicBezTo>
                      <a:cubicBezTo>
                        <a:pt x="14" y="174"/>
                        <a:pt x="18" y="175"/>
                        <a:pt x="24" y="175"/>
                      </a:cubicBezTo>
                      <a:cubicBezTo>
                        <a:pt x="63" y="175"/>
                        <a:pt x="183" y="115"/>
                        <a:pt x="335" y="115"/>
                      </a:cubicBezTo>
                      <a:cubicBezTo>
                        <a:pt x="348" y="115"/>
                        <a:pt x="361" y="116"/>
                        <a:pt x="375" y="117"/>
                      </a:cubicBezTo>
                      <a:cubicBezTo>
                        <a:pt x="552" y="130"/>
                        <a:pt x="678" y="227"/>
                        <a:pt x="718" y="227"/>
                      </a:cubicBezTo>
                      <a:cubicBezTo>
                        <a:pt x="721" y="227"/>
                        <a:pt x="724" y="226"/>
                        <a:pt x="726" y="224"/>
                      </a:cubicBezTo>
                      <a:cubicBezTo>
                        <a:pt x="737" y="214"/>
                        <a:pt x="719" y="168"/>
                        <a:pt x="662" y="117"/>
                      </a:cubicBezTo>
                      <a:cubicBezTo>
                        <a:pt x="604" y="63"/>
                        <a:pt x="504" y="9"/>
                        <a:pt x="382" y="2"/>
                      </a:cubicBezTo>
                      <a:cubicBezTo>
                        <a:pt x="367" y="1"/>
                        <a:pt x="353" y="0"/>
                        <a:pt x="34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598;p29">
                  <a:extLst>
                    <a:ext uri="{FF2B5EF4-FFF2-40B4-BE49-F238E27FC236}">
                      <a16:creationId xmlns:a16="http://schemas.microsoft.com/office/drawing/2014/main" id="{1C8D363B-AF92-6CD8-C89D-D815B556A5DF}"/>
                    </a:ext>
                  </a:extLst>
                </p:cNvPr>
                <p:cNvSpPr/>
                <p:nvPr/>
              </p:nvSpPr>
              <p:spPr>
                <a:xfrm flipH="1">
                  <a:off x="8110277" y="2038196"/>
                  <a:ext cx="255433" cy="208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4" h="4300" extrusionOk="0">
                      <a:moveTo>
                        <a:pt x="2832" y="0"/>
                      </a:moveTo>
                      <a:cubicBezTo>
                        <a:pt x="2374" y="0"/>
                        <a:pt x="1874" y="49"/>
                        <a:pt x="1350" y="175"/>
                      </a:cubicBezTo>
                      <a:cubicBezTo>
                        <a:pt x="1350" y="175"/>
                        <a:pt x="126" y="631"/>
                        <a:pt x="65" y="1281"/>
                      </a:cubicBezTo>
                      <a:cubicBezTo>
                        <a:pt x="0" y="1930"/>
                        <a:pt x="79" y="3007"/>
                        <a:pt x="79" y="3007"/>
                      </a:cubicBezTo>
                      <a:lnTo>
                        <a:pt x="154" y="3015"/>
                      </a:lnTo>
                      <a:lnTo>
                        <a:pt x="123" y="4299"/>
                      </a:lnTo>
                      <a:lnTo>
                        <a:pt x="600" y="4231"/>
                      </a:lnTo>
                      <a:lnTo>
                        <a:pt x="668" y="2630"/>
                      </a:lnTo>
                      <a:cubicBezTo>
                        <a:pt x="668" y="2630"/>
                        <a:pt x="1501" y="2056"/>
                        <a:pt x="1515" y="1163"/>
                      </a:cubicBezTo>
                      <a:cubicBezTo>
                        <a:pt x="1731" y="1134"/>
                        <a:pt x="2388" y="1054"/>
                        <a:pt x="3160" y="1054"/>
                      </a:cubicBezTo>
                      <a:cubicBezTo>
                        <a:pt x="3851" y="1054"/>
                        <a:pt x="4633" y="1118"/>
                        <a:pt x="5273" y="1338"/>
                      </a:cubicBezTo>
                      <a:lnTo>
                        <a:pt x="5273" y="1019"/>
                      </a:lnTo>
                      <a:cubicBezTo>
                        <a:pt x="5273" y="821"/>
                        <a:pt x="5129" y="423"/>
                        <a:pt x="4943" y="355"/>
                      </a:cubicBezTo>
                      <a:cubicBezTo>
                        <a:pt x="4535" y="205"/>
                        <a:pt x="3774" y="0"/>
                        <a:pt x="2832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599;p29">
                  <a:extLst>
                    <a:ext uri="{FF2B5EF4-FFF2-40B4-BE49-F238E27FC236}">
                      <a16:creationId xmlns:a16="http://schemas.microsoft.com/office/drawing/2014/main" id="{FF369C1B-2B14-093E-5EA5-3CD27C20D2FD}"/>
                    </a:ext>
                  </a:extLst>
                </p:cNvPr>
                <p:cNvSpPr/>
                <p:nvPr/>
              </p:nvSpPr>
              <p:spPr>
                <a:xfrm flipH="1">
                  <a:off x="8186995" y="2351061"/>
                  <a:ext cx="87275" cy="52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" h="1081" extrusionOk="0">
                      <a:moveTo>
                        <a:pt x="0" y="0"/>
                      </a:moveTo>
                      <a:cubicBezTo>
                        <a:pt x="1" y="1"/>
                        <a:pt x="337" y="1066"/>
                        <a:pt x="1770" y="1081"/>
                      </a:cubicBezTo>
                      <a:lnTo>
                        <a:pt x="1802" y="711"/>
                      </a:lnTo>
                      <a:cubicBezTo>
                        <a:pt x="1802" y="711"/>
                        <a:pt x="897" y="693"/>
                        <a:pt x="0" y="0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600;p29">
                  <a:extLst>
                    <a:ext uri="{FF2B5EF4-FFF2-40B4-BE49-F238E27FC236}">
                      <a16:creationId xmlns:a16="http://schemas.microsoft.com/office/drawing/2014/main" id="{E7BAEF8A-A784-2AA2-242E-B700DC4FC8C5}"/>
                    </a:ext>
                  </a:extLst>
                </p:cNvPr>
                <p:cNvSpPr/>
                <p:nvPr/>
              </p:nvSpPr>
              <p:spPr>
                <a:xfrm flipH="1">
                  <a:off x="8220172" y="2167119"/>
                  <a:ext cx="35888" cy="5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" h="114" extrusionOk="0">
                      <a:moveTo>
                        <a:pt x="554" y="1"/>
                      </a:moveTo>
                      <a:cubicBezTo>
                        <a:pt x="499" y="1"/>
                        <a:pt x="435" y="3"/>
                        <a:pt x="367" y="8"/>
                      </a:cubicBezTo>
                      <a:cubicBezTo>
                        <a:pt x="163" y="26"/>
                        <a:pt x="1" y="62"/>
                        <a:pt x="4" y="86"/>
                      </a:cubicBezTo>
                      <a:cubicBezTo>
                        <a:pt x="4" y="103"/>
                        <a:pt x="77" y="114"/>
                        <a:pt x="183" y="114"/>
                      </a:cubicBezTo>
                      <a:cubicBezTo>
                        <a:pt x="239" y="114"/>
                        <a:pt x="305" y="111"/>
                        <a:pt x="375" y="105"/>
                      </a:cubicBezTo>
                      <a:cubicBezTo>
                        <a:pt x="576" y="91"/>
                        <a:pt x="741" y="55"/>
                        <a:pt x="737" y="30"/>
                      </a:cubicBezTo>
                      <a:cubicBezTo>
                        <a:pt x="734" y="10"/>
                        <a:pt x="661" y="1"/>
                        <a:pt x="55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601;p29">
                  <a:extLst>
                    <a:ext uri="{FF2B5EF4-FFF2-40B4-BE49-F238E27FC236}">
                      <a16:creationId xmlns:a16="http://schemas.microsoft.com/office/drawing/2014/main" id="{B3B35AE7-91AB-A43D-DAF4-A56B77FF6196}"/>
                    </a:ext>
                  </a:extLst>
                </p:cNvPr>
                <p:cNvSpPr/>
                <p:nvPr/>
              </p:nvSpPr>
              <p:spPr>
                <a:xfrm flipH="1">
                  <a:off x="8121855" y="2150992"/>
                  <a:ext cx="35259" cy="8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" h="183" extrusionOk="0">
                      <a:moveTo>
                        <a:pt x="409" y="1"/>
                      </a:moveTo>
                      <a:cubicBezTo>
                        <a:pt x="390" y="1"/>
                        <a:pt x="371" y="2"/>
                        <a:pt x="352" y="3"/>
                      </a:cubicBezTo>
                      <a:cubicBezTo>
                        <a:pt x="130" y="22"/>
                        <a:pt x="0" y="161"/>
                        <a:pt x="22" y="179"/>
                      </a:cubicBezTo>
                      <a:cubicBezTo>
                        <a:pt x="24" y="182"/>
                        <a:pt x="27" y="183"/>
                        <a:pt x="31" y="183"/>
                      </a:cubicBezTo>
                      <a:cubicBezTo>
                        <a:pt x="67" y="183"/>
                        <a:pt x="194" y="113"/>
                        <a:pt x="363" y="101"/>
                      </a:cubicBezTo>
                      <a:cubicBezTo>
                        <a:pt x="392" y="97"/>
                        <a:pt x="421" y="96"/>
                        <a:pt x="448" y="96"/>
                      </a:cubicBezTo>
                      <a:cubicBezTo>
                        <a:pt x="563" y="96"/>
                        <a:pt x="655" y="121"/>
                        <a:pt x="693" y="121"/>
                      </a:cubicBezTo>
                      <a:cubicBezTo>
                        <a:pt x="703" y="121"/>
                        <a:pt x="709" y="119"/>
                        <a:pt x="711" y="115"/>
                      </a:cubicBezTo>
                      <a:cubicBezTo>
                        <a:pt x="728" y="95"/>
                        <a:pt x="601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602;p29">
                  <a:extLst>
                    <a:ext uri="{FF2B5EF4-FFF2-40B4-BE49-F238E27FC236}">
                      <a16:creationId xmlns:a16="http://schemas.microsoft.com/office/drawing/2014/main" id="{F33F6386-9B83-6E61-11E1-286B789DB7CA}"/>
                    </a:ext>
                  </a:extLst>
                </p:cNvPr>
                <p:cNvSpPr/>
                <p:nvPr/>
              </p:nvSpPr>
              <p:spPr>
                <a:xfrm flipH="1">
                  <a:off x="8173241" y="2285291"/>
                  <a:ext cx="42475" cy="14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309" extrusionOk="0">
                      <a:moveTo>
                        <a:pt x="31" y="0"/>
                      </a:moveTo>
                      <a:cubicBezTo>
                        <a:pt x="29" y="0"/>
                        <a:pt x="27" y="1"/>
                        <a:pt x="26" y="2"/>
                      </a:cubicBezTo>
                      <a:cubicBezTo>
                        <a:pt x="1" y="15"/>
                        <a:pt x="134" y="209"/>
                        <a:pt x="399" y="282"/>
                      </a:cubicBezTo>
                      <a:cubicBezTo>
                        <a:pt x="469" y="301"/>
                        <a:pt x="536" y="309"/>
                        <a:pt x="596" y="309"/>
                      </a:cubicBezTo>
                      <a:cubicBezTo>
                        <a:pt x="763" y="309"/>
                        <a:pt x="877" y="250"/>
                        <a:pt x="866" y="231"/>
                      </a:cubicBezTo>
                      <a:cubicBezTo>
                        <a:pt x="864" y="224"/>
                        <a:pt x="849" y="223"/>
                        <a:pt x="823" y="223"/>
                      </a:cubicBezTo>
                      <a:cubicBezTo>
                        <a:pt x="798" y="223"/>
                        <a:pt x="763" y="224"/>
                        <a:pt x="720" y="224"/>
                      </a:cubicBezTo>
                      <a:cubicBezTo>
                        <a:pt x="641" y="224"/>
                        <a:pt x="536" y="219"/>
                        <a:pt x="425" y="188"/>
                      </a:cubicBezTo>
                      <a:cubicBezTo>
                        <a:pt x="205" y="131"/>
                        <a:pt x="65" y="0"/>
                        <a:pt x="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603;p29">
                  <a:extLst>
                    <a:ext uri="{FF2B5EF4-FFF2-40B4-BE49-F238E27FC236}">
                      <a16:creationId xmlns:a16="http://schemas.microsoft.com/office/drawing/2014/main" id="{E997E559-B32D-0025-5CEF-405BEED13FAA}"/>
                    </a:ext>
                  </a:extLst>
                </p:cNvPr>
                <p:cNvSpPr/>
                <p:nvPr/>
              </p:nvSpPr>
              <p:spPr>
                <a:xfrm flipH="1">
                  <a:off x="8315292" y="1999451"/>
                  <a:ext cx="80495" cy="77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" h="1604" extrusionOk="0">
                      <a:moveTo>
                        <a:pt x="1415" y="1366"/>
                      </a:moveTo>
                      <a:lnTo>
                        <a:pt x="1369" y="1399"/>
                      </a:lnTo>
                      <a:lnTo>
                        <a:pt x="1369" y="1399"/>
                      </a:lnTo>
                      <a:cubicBezTo>
                        <a:pt x="1385" y="1389"/>
                        <a:pt x="1400" y="1378"/>
                        <a:pt x="1415" y="1366"/>
                      </a:cubicBezTo>
                      <a:close/>
                      <a:moveTo>
                        <a:pt x="769" y="0"/>
                      </a:moveTo>
                      <a:cubicBezTo>
                        <a:pt x="731" y="0"/>
                        <a:pt x="692" y="3"/>
                        <a:pt x="654" y="10"/>
                      </a:cubicBezTo>
                      <a:cubicBezTo>
                        <a:pt x="331" y="60"/>
                        <a:pt x="65" y="351"/>
                        <a:pt x="33" y="677"/>
                      </a:cubicBezTo>
                      <a:cubicBezTo>
                        <a:pt x="0" y="1000"/>
                        <a:pt x="197" y="1330"/>
                        <a:pt x="489" y="1474"/>
                      </a:cubicBezTo>
                      <a:cubicBezTo>
                        <a:pt x="602" y="1530"/>
                        <a:pt x="728" y="1556"/>
                        <a:pt x="854" y="1556"/>
                      </a:cubicBezTo>
                      <a:cubicBezTo>
                        <a:pt x="981" y="1556"/>
                        <a:pt x="1109" y="1529"/>
                        <a:pt x="1226" y="1478"/>
                      </a:cubicBezTo>
                      <a:lnTo>
                        <a:pt x="1226" y="1478"/>
                      </a:lnTo>
                      <a:cubicBezTo>
                        <a:pt x="1181" y="1521"/>
                        <a:pt x="1135" y="1563"/>
                        <a:pt x="1088" y="1603"/>
                      </a:cubicBezTo>
                      <a:lnTo>
                        <a:pt x="1369" y="1399"/>
                      </a:lnTo>
                      <a:lnTo>
                        <a:pt x="1369" y="1399"/>
                      </a:lnTo>
                      <a:cubicBezTo>
                        <a:pt x="1324" y="1430"/>
                        <a:pt x="1276" y="1456"/>
                        <a:pt x="1226" y="1478"/>
                      </a:cubicBezTo>
                      <a:lnTo>
                        <a:pt x="1226" y="1478"/>
                      </a:lnTo>
                      <a:cubicBezTo>
                        <a:pt x="1343" y="1366"/>
                        <a:pt x="1450" y="1244"/>
                        <a:pt x="1526" y="1101"/>
                      </a:cubicBezTo>
                      <a:cubicBezTo>
                        <a:pt x="1627" y="904"/>
                        <a:pt x="1662" y="656"/>
                        <a:pt x="1565" y="455"/>
                      </a:cubicBezTo>
                      <a:cubicBezTo>
                        <a:pt x="1497" y="311"/>
                        <a:pt x="1365" y="200"/>
                        <a:pt x="1224" y="124"/>
                      </a:cubicBezTo>
                      <a:cubicBezTo>
                        <a:pt x="1083" y="50"/>
                        <a:pt x="926" y="0"/>
                        <a:pt x="7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604;p29">
                  <a:extLst>
                    <a:ext uri="{FF2B5EF4-FFF2-40B4-BE49-F238E27FC236}">
                      <a16:creationId xmlns:a16="http://schemas.microsoft.com/office/drawing/2014/main" id="{30F7A7AB-1064-9BD5-A7F5-DF88D6BDC615}"/>
                    </a:ext>
                  </a:extLst>
                </p:cNvPr>
                <p:cNvSpPr/>
                <p:nvPr/>
              </p:nvSpPr>
              <p:spPr>
                <a:xfrm flipH="1">
                  <a:off x="8355587" y="2171817"/>
                  <a:ext cx="47900" cy="78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1629" extrusionOk="0">
                      <a:moveTo>
                        <a:pt x="750" y="0"/>
                      </a:moveTo>
                      <a:cubicBezTo>
                        <a:pt x="486" y="0"/>
                        <a:pt x="75" y="118"/>
                        <a:pt x="38" y="826"/>
                      </a:cubicBezTo>
                      <a:cubicBezTo>
                        <a:pt x="1" y="1497"/>
                        <a:pt x="402" y="1628"/>
                        <a:pt x="694" y="1628"/>
                      </a:cubicBezTo>
                      <a:cubicBezTo>
                        <a:pt x="856" y="1628"/>
                        <a:pt x="984" y="1588"/>
                        <a:pt x="985" y="1576"/>
                      </a:cubicBezTo>
                      <a:cubicBezTo>
                        <a:pt x="989" y="1555"/>
                        <a:pt x="981" y="618"/>
                        <a:pt x="977" y="213"/>
                      </a:cubicBezTo>
                      <a:cubicBezTo>
                        <a:pt x="977" y="101"/>
                        <a:pt x="888" y="4"/>
                        <a:pt x="773" y="1"/>
                      </a:cubicBezTo>
                      <a:cubicBezTo>
                        <a:pt x="766" y="0"/>
                        <a:pt x="758" y="0"/>
                        <a:pt x="750" y="0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605;p29">
                  <a:extLst>
                    <a:ext uri="{FF2B5EF4-FFF2-40B4-BE49-F238E27FC236}">
                      <a16:creationId xmlns:a16="http://schemas.microsoft.com/office/drawing/2014/main" id="{56910387-0A86-BB22-6B16-B9A2BF61AF67}"/>
                    </a:ext>
                  </a:extLst>
                </p:cNvPr>
                <p:cNvSpPr/>
                <p:nvPr/>
              </p:nvSpPr>
              <p:spPr>
                <a:xfrm flipH="1">
                  <a:off x="8366727" y="2187945"/>
                  <a:ext cx="21940" cy="44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912" extrusionOk="0">
                      <a:moveTo>
                        <a:pt x="295" y="1"/>
                      </a:moveTo>
                      <a:cubicBezTo>
                        <a:pt x="291" y="1"/>
                        <a:pt x="287" y="1"/>
                        <a:pt x="284" y="1"/>
                      </a:cubicBezTo>
                      <a:cubicBezTo>
                        <a:pt x="201" y="1"/>
                        <a:pt x="126" y="73"/>
                        <a:pt x="83" y="152"/>
                      </a:cubicBezTo>
                      <a:cubicBezTo>
                        <a:pt x="40" y="231"/>
                        <a:pt x="7" y="332"/>
                        <a:pt x="4" y="440"/>
                      </a:cubicBezTo>
                      <a:cubicBezTo>
                        <a:pt x="0" y="647"/>
                        <a:pt x="98" y="852"/>
                        <a:pt x="244" y="902"/>
                      </a:cubicBezTo>
                      <a:cubicBezTo>
                        <a:pt x="267" y="909"/>
                        <a:pt x="289" y="912"/>
                        <a:pt x="310" y="912"/>
                      </a:cubicBezTo>
                      <a:cubicBezTo>
                        <a:pt x="354" y="912"/>
                        <a:pt x="391" y="899"/>
                        <a:pt x="413" y="884"/>
                      </a:cubicBezTo>
                      <a:cubicBezTo>
                        <a:pt x="446" y="859"/>
                        <a:pt x="453" y="838"/>
                        <a:pt x="449" y="834"/>
                      </a:cubicBezTo>
                      <a:cubicBezTo>
                        <a:pt x="449" y="834"/>
                        <a:pt x="449" y="834"/>
                        <a:pt x="448" y="834"/>
                      </a:cubicBezTo>
                      <a:cubicBezTo>
                        <a:pt x="443" y="834"/>
                        <a:pt x="428" y="850"/>
                        <a:pt x="399" y="859"/>
                      </a:cubicBezTo>
                      <a:cubicBezTo>
                        <a:pt x="382" y="865"/>
                        <a:pt x="360" y="870"/>
                        <a:pt x="335" y="870"/>
                      </a:cubicBezTo>
                      <a:cubicBezTo>
                        <a:pt x="313" y="870"/>
                        <a:pt x="288" y="866"/>
                        <a:pt x="262" y="856"/>
                      </a:cubicBezTo>
                      <a:cubicBezTo>
                        <a:pt x="155" y="809"/>
                        <a:pt x="72" y="630"/>
                        <a:pt x="80" y="440"/>
                      </a:cubicBezTo>
                      <a:cubicBezTo>
                        <a:pt x="80" y="346"/>
                        <a:pt x="105" y="256"/>
                        <a:pt x="144" y="185"/>
                      </a:cubicBezTo>
                      <a:cubicBezTo>
                        <a:pt x="180" y="109"/>
                        <a:pt x="230" y="59"/>
                        <a:pt x="287" y="52"/>
                      </a:cubicBezTo>
                      <a:cubicBezTo>
                        <a:pt x="294" y="50"/>
                        <a:pt x="301" y="50"/>
                        <a:pt x="307" y="50"/>
                      </a:cubicBezTo>
                      <a:cubicBezTo>
                        <a:pt x="351" y="50"/>
                        <a:pt x="382" y="81"/>
                        <a:pt x="392" y="109"/>
                      </a:cubicBezTo>
                      <a:cubicBezTo>
                        <a:pt x="403" y="138"/>
                        <a:pt x="395" y="160"/>
                        <a:pt x="403" y="160"/>
                      </a:cubicBezTo>
                      <a:cubicBezTo>
                        <a:pt x="403" y="160"/>
                        <a:pt x="403" y="160"/>
                        <a:pt x="404" y="160"/>
                      </a:cubicBezTo>
                      <a:cubicBezTo>
                        <a:pt x="409" y="160"/>
                        <a:pt x="424" y="141"/>
                        <a:pt x="421" y="102"/>
                      </a:cubicBezTo>
                      <a:cubicBezTo>
                        <a:pt x="417" y="80"/>
                        <a:pt x="406" y="55"/>
                        <a:pt x="381" y="34"/>
                      </a:cubicBezTo>
                      <a:cubicBezTo>
                        <a:pt x="362" y="14"/>
                        <a:pt x="328" y="1"/>
                        <a:pt x="295" y="1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606;p29">
                  <a:extLst>
                    <a:ext uri="{FF2B5EF4-FFF2-40B4-BE49-F238E27FC236}">
                      <a16:creationId xmlns:a16="http://schemas.microsoft.com/office/drawing/2014/main" id="{9C967EE5-2A9F-9054-624B-FD6857FEFCB5}"/>
                    </a:ext>
                  </a:extLst>
                </p:cNvPr>
                <p:cNvSpPr/>
                <p:nvPr/>
              </p:nvSpPr>
              <p:spPr>
                <a:xfrm flipH="1">
                  <a:off x="7720053" y="2405110"/>
                  <a:ext cx="955428" cy="792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27" h="16369" extrusionOk="0">
                      <a:moveTo>
                        <a:pt x="10287" y="1"/>
                      </a:moveTo>
                      <a:cubicBezTo>
                        <a:pt x="9167" y="112"/>
                        <a:pt x="8586" y="1436"/>
                        <a:pt x="8586" y="1436"/>
                      </a:cubicBezTo>
                      <a:cubicBezTo>
                        <a:pt x="8123" y="316"/>
                        <a:pt x="6378" y="152"/>
                        <a:pt x="6378" y="152"/>
                      </a:cubicBezTo>
                      <a:lnTo>
                        <a:pt x="6378" y="152"/>
                      </a:lnTo>
                      <a:lnTo>
                        <a:pt x="6411" y="1310"/>
                      </a:lnTo>
                      <a:cubicBezTo>
                        <a:pt x="5851" y="1346"/>
                        <a:pt x="5008" y="1490"/>
                        <a:pt x="4584" y="1644"/>
                      </a:cubicBezTo>
                      <a:cubicBezTo>
                        <a:pt x="3611" y="1996"/>
                        <a:pt x="2757" y="2470"/>
                        <a:pt x="2092" y="3248"/>
                      </a:cubicBezTo>
                      <a:cubicBezTo>
                        <a:pt x="1536" y="3899"/>
                        <a:pt x="1199" y="4706"/>
                        <a:pt x="1070" y="5553"/>
                      </a:cubicBezTo>
                      <a:lnTo>
                        <a:pt x="0" y="12474"/>
                      </a:lnTo>
                      <a:lnTo>
                        <a:pt x="3877" y="12843"/>
                      </a:lnTo>
                      <a:lnTo>
                        <a:pt x="4501" y="7588"/>
                      </a:lnTo>
                      <a:lnTo>
                        <a:pt x="4584" y="11526"/>
                      </a:lnTo>
                      <a:lnTo>
                        <a:pt x="4627" y="15794"/>
                      </a:lnTo>
                      <a:lnTo>
                        <a:pt x="14699" y="16368"/>
                      </a:lnTo>
                      <a:lnTo>
                        <a:pt x="14699" y="16368"/>
                      </a:lnTo>
                      <a:lnTo>
                        <a:pt x="14027" y="11677"/>
                      </a:lnTo>
                      <a:lnTo>
                        <a:pt x="13482" y="6831"/>
                      </a:lnTo>
                      <a:lnTo>
                        <a:pt x="13482" y="6831"/>
                      </a:lnTo>
                      <a:lnTo>
                        <a:pt x="17527" y="9110"/>
                      </a:lnTo>
                      <a:lnTo>
                        <a:pt x="19727" y="6296"/>
                      </a:lnTo>
                      <a:cubicBezTo>
                        <a:pt x="19727" y="6296"/>
                        <a:pt x="14763" y="2962"/>
                        <a:pt x="14278" y="2682"/>
                      </a:cubicBezTo>
                      <a:cubicBezTo>
                        <a:pt x="12067" y="1389"/>
                        <a:pt x="10947" y="1296"/>
                        <a:pt x="10280" y="1260"/>
                      </a:cubicBezTo>
                      <a:lnTo>
                        <a:pt x="10287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607;p29">
                  <a:extLst>
                    <a:ext uri="{FF2B5EF4-FFF2-40B4-BE49-F238E27FC236}">
                      <a16:creationId xmlns:a16="http://schemas.microsoft.com/office/drawing/2014/main" id="{F7F171AA-1C1C-F2C1-9D1F-83DB4F3D2A39}"/>
                    </a:ext>
                  </a:extLst>
                </p:cNvPr>
                <p:cNvSpPr/>
                <p:nvPr/>
              </p:nvSpPr>
              <p:spPr>
                <a:xfrm flipH="1">
                  <a:off x="8407070" y="2495676"/>
                  <a:ext cx="61025" cy="27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5690" extrusionOk="0">
                      <a:moveTo>
                        <a:pt x="18" y="0"/>
                      </a:moveTo>
                      <a:cubicBezTo>
                        <a:pt x="0" y="22"/>
                        <a:pt x="359" y="141"/>
                        <a:pt x="689" y="596"/>
                      </a:cubicBezTo>
                      <a:cubicBezTo>
                        <a:pt x="855" y="823"/>
                        <a:pt x="1001" y="1128"/>
                        <a:pt x="1080" y="1486"/>
                      </a:cubicBezTo>
                      <a:cubicBezTo>
                        <a:pt x="1160" y="1845"/>
                        <a:pt x="1163" y="2258"/>
                        <a:pt x="1102" y="2678"/>
                      </a:cubicBezTo>
                      <a:cubicBezTo>
                        <a:pt x="969" y="3529"/>
                        <a:pt x="661" y="4254"/>
                        <a:pt x="499" y="4796"/>
                      </a:cubicBezTo>
                      <a:cubicBezTo>
                        <a:pt x="413" y="5069"/>
                        <a:pt x="352" y="5291"/>
                        <a:pt x="320" y="5445"/>
                      </a:cubicBezTo>
                      <a:cubicBezTo>
                        <a:pt x="284" y="5599"/>
                        <a:pt x="273" y="5686"/>
                        <a:pt x="280" y="5690"/>
                      </a:cubicBezTo>
                      <a:cubicBezTo>
                        <a:pt x="287" y="5690"/>
                        <a:pt x="312" y="5607"/>
                        <a:pt x="355" y="5453"/>
                      </a:cubicBezTo>
                      <a:cubicBezTo>
                        <a:pt x="403" y="5302"/>
                        <a:pt x="471" y="5087"/>
                        <a:pt x="564" y="4817"/>
                      </a:cubicBezTo>
                      <a:cubicBezTo>
                        <a:pt x="657" y="4552"/>
                        <a:pt x="776" y="4236"/>
                        <a:pt x="894" y="3881"/>
                      </a:cubicBezTo>
                      <a:cubicBezTo>
                        <a:pt x="1016" y="3525"/>
                        <a:pt x="1135" y="3127"/>
                        <a:pt x="1195" y="2692"/>
                      </a:cubicBezTo>
                      <a:cubicBezTo>
                        <a:pt x="1260" y="2261"/>
                        <a:pt x="1256" y="1838"/>
                        <a:pt x="1167" y="1465"/>
                      </a:cubicBezTo>
                      <a:cubicBezTo>
                        <a:pt x="1080" y="1095"/>
                        <a:pt x="923" y="783"/>
                        <a:pt x="747" y="557"/>
                      </a:cubicBezTo>
                      <a:cubicBezTo>
                        <a:pt x="567" y="327"/>
                        <a:pt x="381" y="184"/>
                        <a:pt x="244" y="104"/>
                      </a:cubicBezTo>
                      <a:cubicBezTo>
                        <a:pt x="173" y="65"/>
                        <a:pt x="118" y="36"/>
                        <a:pt x="80" y="22"/>
                      </a:cubicBezTo>
                      <a:cubicBezTo>
                        <a:pt x="40" y="8"/>
                        <a:pt x="18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608;p29">
                  <a:extLst>
                    <a:ext uri="{FF2B5EF4-FFF2-40B4-BE49-F238E27FC236}">
                      <a16:creationId xmlns:a16="http://schemas.microsoft.com/office/drawing/2014/main" id="{A342333E-327A-03E8-65A6-E94FC991AD31}"/>
                    </a:ext>
                  </a:extLst>
                </p:cNvPr>
                <p:cNvSpPr/>
                <p:nvPr/>
              </p:nvSpPr>
              <p:spPr>
                <a:xfrm flipH="1">
                  <a:off x="8016273" y="2499309"/>
                  <a:ext cx="35985" cy="288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5960" extrusionOk="0">
                      <a:moveTo>
                        <a:pt x="7" y="1"/>
                      </a:move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0" y="1"/>
                        <a:pt x="7" y="87"/>
                        <a:pt x="25" y="234"/>
                      </a:cubicBezTo>
                      <a:cubicBezTo>
                        <a:pt x="47" y="407"/>
                        <a:pt x="72" y="622"/>
                        <a:pt x="104" y="873"/>
                      </a:cubicBezTo>
                      <a:cubicBezTo>
                        <a:pt x="172" y="1433"/>
                        <a:pt x="259" y="2169"/>
                        <a:pt x="359" y="2980"/>
                      </a:cubicBezTo>
                      <a:cubicBezTo>
                        <a:pt x="456" y="3795"/>
                        <a:pt x="545" y="4530"/>
                        <a:pt x="614" y="5087"/>
                      </a:cubicBezTo>
                      <a:cubicBezTo>
                        <a:pt x="646" y="5342"/>
                        <a:pt x="675" y="5557"/>
                        <a:pt x="696" y="5726"/>
                      </a:cubicBezTo>
                      <a:cubicBezTo>
                        <a:pt x="714" y="5877"/>
                        <a:pt x="728" y="5959"/>
                        <a:pt x="736" y="5959"/>
                      </a:cubicBezTo>
                      <a:cubicBezTo>
                        <a:pt x="743" y="5959"/>
                        <a:pt x="739" y="5877"/>
                        <a:pt x="732" y="5723"/>
                      </a:cubicBezTo>
                      <a:cubicBezTo>
                        <a:pt x="725" y="5572"/>
                        <a:pt x="707" y="5352"/>
                        <a:pt x="682" y="5080"/>
                      </a:cubicBezTo>
                      <a:cubicBezTo>
                        <a:pt x="635" y="4542"/>
                        <a:pt x="552" y="3795"/>
                        <a:pt x="456" y="2969"/>
                      </a:cubicBezTo>
                      <a:cubicBezTo>
                        <a:pt x="355" y="2148"/>
                        <a:pt x="254" y="1401"/>
                        <a:pt x="168" y="866"/>
                      </a:cubicBezTo>
                      <a:cubicBezTo>
                        <a:pt x="129" y="597"/>
                        <a:pt x="90" y="382"/>
                        <a:pt x="60" y="231"/>
                      </a:cubicBezTo>
                      <a:cubicBezTo>
                        <a:pt x="33" y="83"/>
                        <a:pt x="15" y="1"/>
                        <a:pt x="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609;p29">
                  <a:extLst>
                    <a:ext uri="{FF2B5EF4-FFF2-40B4-BE49-F238E27FC236}">
                      <a16:creationId xmlns:a16="http://schemas.microsoft.com/office/drawing/2014/main" id="{1636F26F-61DC-25BE-7977-4440B76CBDD6}"/>
                    </a:ext>
                  </a:extLst>
                </p:cNvPr>
                <p:cNvSpPr/>
                <p:nvPr/>
              </p:nvSpPr>
              <p:spPr>
                <a:xfrm flipH="1">
                  <a:off x="8275432" y="2450296"/>
                  <a:ext cx="90617" cy="42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873" extrusionOk="0">
                      <a:moveTo>
                        <a:pt x="1697" y="1"/>
                      </a:moveTo>
                      <a:cubicBezTo>
                        <a:pt x="1642" y="1"/>
                        <a:pt x="1576" y="12"/>
                        <a:pt x="1508" y="44"/>
                      </a:cubicBezTo>
                      <a:cubicBezTo>
                        <a:pt x="1400" y="90"/>
                        <a:pt x="1296" y="198"/>
                        <a:pt x="1228" y="334"/>
                      </a:cubicBezTo>
                      <a:cubicBezTo>
                        <a:pt x="1195" y="403"/>
                        <a:pt x="1167" y="478"/>
                        <a:pt x="1145" y="554"/>
                      </a:cubicBezTo>
                      <a:cubicBezTo>
                        <a:pt x="1120" y="629"/>
                        <a:pt x="1109" y="726"/>
                        <a:pt x="1074" y="761"/>
                      </a:cubicBezTo>
                      <a:cubicBezTo>
                        <a:pt x="1066" y="771"/>
                        <a:pt x="1058" y="775"/>
                        <a:pt x="1048" y="775"/>
                      </a:cubicBezTo>
                      <a:cubicBezTo>
                        <a:pt x="1039" y="775"/>
                        <a:pt x="1028" y="772"/>
                        <a:pt x="1013" y="765"/>
                      </a:cubicBezTo>
                      <a:cubicBezTo>
                        <a:pt x="976" y="751"/>
                        <a:pt x="940" y="733"/>
                        <a:pt x="905" y="718"/>
                      </a:cubicBezTo>
                      <a:cubicBezTo>
                        <a:pt x="832" y="686"/>
                        <a:pt x="764" y="654"/>
                        <a:pt x="696" y="622"/>
                      </a:cubicBezTo>
                      <a:cubicBezTo>
                        <a:pt x="574" y="568"/>
                        <a:pt x="456" y="514"/>
                        <a:pt x="341" y="463"/>
                      </a:cubicBezTo>
                      <a:cubicBezTo>
                        <a:pt x="160" y="386"/>
                        <a:pt x="37" y="340"/>
                        <a:pt x="12" y="340"/>
                      </a:cubicBezTo>
                      <a:cubicBezTo>
                        <a:pt x="9" y="340"/>
                        <a:pt x="8" y="341"/>
                        <a:pt x="7" y="342"/>
                      </a:cubicBezTo>
                      <a:cubicBezTo>
                        <a:pt x="0" y="356"/>
                        <a:pt x="118" y="425"/>
                        <a:pt x="312" y="525"/>
                      </a:cubicBezTo>
                      <a:cubicBezTo>
                        <a:pt x="423" y="582"/>
                        <a:pt x="539" y="640"/>
                        <a:pt x="657" y="700"/>
                      </a:cubicBezTo>
                      <a:cubicBezTo>
                        <a:pt x="725" y="736"/>
                        <a:pt x="794" y="769"/>
                        <a:pt x="865" y="804"/>
                      </a:cubicBezTo>
                      <a:cubicBezTo>
                        <a:pt x="901" y="819"/>
                        <a:pt x="933" y="837"/>
                        <a:pt x="976" y="855"/>
                      </a:cubicBezTo>
                      <a:cubicBezTo>
                        <a:pt x="998" y="866"/>
                        <a:pt x="1023" y="873"/>
                        <a:pt x="1056" y="873"/>
                      </a:cubicBezTo>
                      <a:cubicBezTo>
                        <a:pt x="1091" y="869"/>
                        <a:pt x="1124" y="851"/>
                        <a:pt x="1142" y="829"/>
                      </a:cubicBezTo>
                      <a:cubicBezTo>
                        <a:pt x="1185" y="783"/>
                        <a:pt x="1195" y="736"/>
                        <a:pt x="1206" y="697"/>
                      </a:cubicBezTo>
                      <a:cubicBezTo>
                        <a:pt x="1217" y="657"/>
                        <a:pt x="1224" y="618"/>
                        <a:pt x="1235" y="582"/>
                      </a:cubicBezTo>
                      <a:cubicBezTo>
                        <a:pt x="1256" y="506"/>
                        <a:pt x="1278" y="435"/>
                        <a:pt x="1311" y="374"/>
                      </a:cubicBezTo>
                      <a:cubicBezTo>
                        <a:pt x="1364" y="245"/>
                        <a:pt x="1450" y="152"/>
                        <a:pt x="1540" y="105"/>
                      </a:cubicBezTo>
                      <a:cubicBezTo>
                        <a:pt x="1619" y="59"/>
                        <a:pt x="1689" y="47"/>
                        <a:pt x="1745" y="47"/>
                      </a:cubicBezTo>
                      <a:cubicBezTo>
                        <a:pt x="1809" y="47"/>
                        <a:pt x="1852" y="64"/>
                        <a:pt x="1863" y="64"/>
                      </a:cubicBezTo>
                      <a:cubicBezTo>
                        <a:pt x="1865" y="64"/>
                        <a:pt x="1866" y="63"/>
                        <a:pt x="1866" y="62"/>
                      </a:cubicBezTo>
                      <a:cubicBezTo>
                        <a:pt x="1871" y="58"/>
                        <a:pt x="1845" y="29"/>
                        <a:pt x="1780" y="11"/>
                      </a:cubicBezTo>
                      <a:cubicBezTo>
                        <a:pt x="1758" y="5"/>
                        <a:pt x="1729" y="1"/>
                        <a:pt x="169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610;p29">
                  <a:extLst>
                    <a:ext uri="{FF2B5EF4-FFF2-40B4-BE49-F238E27FC236}">
                      <a16:creationId xmlns:a16="http://schemas.microsoft.com/office/drawing/2014/main" id="{1C4B1EB2-554F-126A-B7BD-842CEEEA47EE}"/>
                    </a:ext>
                  </a:extLst>
                </p:cNvPr>
                <p:cNvSpPr/>
                <p:nvPr/>
              </p:nvSpPr>
              <p:spPr>
                <a:xfrm flipH="1">
                  <a:off x="8175662" y="2446277"/>
                  <a:ext cx="68338" cy="49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14" extrusionOk="0">
                      <a:moveTo>
                        <a:pt x="29" y="0"/>
                      </a:moveTo>
                      <a:cubicBezTo>
                        <a:pt x="12" y="0"/>
                        <a:pt x="3" y="3"/>
                        <a:pt x="3" y="5"/>
                      </a:cubicBezTo>
                      <a:cubicBezTo>
                        <a:pt x="0" y="23"/>
                        <a:pt x="126" y="37"/>
                        <a:pt x="262" y="170"/>
                      </a:cubicBezTo>
                      <a:cubicBezTo>
                        <a:pt x="401" y="296"/>
                        <a:pt x="502" y="543"/>
                        <a:pt x="545" y="838"/>
                      </a:cubicBezTo>
                      <a:cubicBezTo>
                        <a:pt x="552" y="869"/>
                        <a:pt x="557" y="906"/>
                        <a:pt x="563" y="934"/>
                      </a:cubicBezTo>
                      <a:lnTo>
                        <a:pt x="578" y="1013"/>
                      </a:lnTo>
                      <a:lnTo>
                        <a:pt x="638" y="967"/>
                      </a:lnTo>
                      <a:cubicBezTo>
                        <a:pt x="1080" y="632"/>
                        <a:pt x="1410" y="360"/>
                        <a:pt x="1396" y="339"/>
                      </a:cubicBezTo>
                      <a:cubicBezTo>
                        <a:pt x="1396" y="338"/>
                        <a:pt x="1395" y="337"/>
                        <a:pt x="1393" y="337"/>
                      </a:cubicBezTo>
                      <a:cubicBezTo>
                        <a:pt x="1354" y="337"/>
                        <a:pt x="1039" y="551"/>
                        <a:pt x="645" y="841"/>
                      </a:cubicBezTo>
                      <a:lnTo>
                        <a:pt x="645" y="841"/>
                      </a:lnTo>
                      <a:cubicBezTo>
                        <a:pt x="644" y="834"/>
                        <a:pt x="643" y="827"/>
                        <a:pt x="643" y="819"/>
                      </a:cubicBezTo>
                      <a:cubicBezTo>
                        <a:pt x="613" y="672"/>
                        <a:pt x="578" y="529"/>
                        <a:pt x="524" y="407"/>
                      </a:cubicBezTo>
                      <a:cubicBezTo>
                        <a:pt x="466" y="281"/>
                        <a:pt x="388" y="185"/>
                        <a:pt x="308" y="120"/>
                      </a:cubicBezTo>
                      <a:cubicBezTo>
                        <a:pt x="186" y="19"/>
                        <a:pt x="77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611;p29">
                  <a:extLst>
                    <a:ext uri="{FF2B5EF4-FFF2-40B4-BE49-F238E27FC236}">
                      <a16:creationId xmlns:a16="http://schemas.microsoft.com/office/drawing/2014/main" id="{F4AAEF54-73C9-7F7E-0B73-A75B8551A9F6}"/>
                    </a:ext>
                  </a:extLst>
                </p:cNvPr>
                <p:cNvSpPr/>
                <p:nvPr/>
              </p:nvSpPr>
              <p:spPr>
                <a:xfrm flipH="1">
                  <a:off x="8248311" y="2475335"/>
                  <a:ext cx="15014" cy="13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708" extrusionOk="0">
                      <a:moveTo>
                        <a:pt x="15" y="1"/>
                      </a:moveTo>
                      <a:cubicBezTo>
                        <a:pt x="0" y="4"/>
                        <a:pt x="4" y="155"/>
                        <a:pt x="22" y="403"/>
                      </a:cubicBezTo>
                      <a:cubicBezTo>
                        <a:pt x="40" y="647"/>
                        <a:pt x="68" y="988"/>
                        <a:pt x="104" y="1361"/>
                      </a:cubicBezTo>
                      <a:cubicBezTo>
                        <a:pt x="172" y="2000"/>
                        <a:pt x="241" y="2535"/>
                        <a:pt x="277" y="2671"/>
                      </a:cubicBezTo>
                      <a:lnTo>
                        <a:pt x="280" y="2675"/>
                      </a:lnTo>
                      <a:cubicBezTo>
                        <a:pt x="291" y="2696"/>
                        <a:pt x="298" y="2707"/>
                        <a:pt x="302" y="2707"/>
                      </a:cubicBezTo>
                      <a:cubicBezTo>
                        <a:pt x="305" y="2703"/>
                        <a:pt x="305" y="2693"/>
                        <a:pt x="298" y="2668"/>
                      </a:cubicBezTo>
                      <a:lnTo>
                        <a:pt x="302" y="2668"/>
                      </a:lnTo>
                      <a:cubicBezTo>
                        <a:pt x="309" y="2531"/>
                        <a:pt x="270" y="1992"/>
                        <a:pt x="202" y="1350"/>
                      </a:cubicBezTo>
                      <a:cubicBezTo>
                        <a:pt x="166" y="977"/>
                        <a:pt x="123" y="635"/>
                        <a:pt x="90" y="395"/>
                      </a:cubicBezTo>
                      <a:cubicBezTo>
                        <a:pt x="58" y="151"/>
                        <a:pt x="29" y="1"/>
                        <a:pt x="1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612;p29">
                  <a:extLst>
                    <a:ext uri="{FF2B5EF4-FFF2-40B4-BE49-F238E27FC236}">
                      <a16:creationId xmlns:a16="http://schemas.microsoft.com/office/drawing/2014/main" id="{43F6583E-BDFE-E442-F462-F10296909292}"/>
                    </a:ext>
                  </a:extLst>
                </p:cNvPr>
                <p:cNvSpPr/>
                <p:nvPr/>
              </p:nvSpPr>
              <p:spPr>
                <a:xfrm flipH="1">
                  <a:off x="8495167" y="2979504"/>
                  <a:ext cx="156195" cy="39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" h="816" extrusionOk="0">
                      <a:moveTo>
                        <a:pt x="47" y="1"/>
                      </a:moveTo>
                      <a:cubicBezTo>
                        <a:pt x="19" y="1"/>
                        <a:pt x="4" y="3"/>
                        <a:pt x="4" y="7"/>
                      </a:cubicBezTo>
                      <a:cubicBezTo>
                        <a:pt x="1" y="21"/>
                        <a:pt x="184" y="54"/>
                        <a:pt x="478" y="110"/>
                      </a:cubicBezTo>
                      <a:cubicBezTo>
                        <a:pt x="773" y="172"/>
                        <a:pt x="1178" y="254"/>
                        <a:pt x="1624" y="365"/>
                      </a:cubicBezTo>
                      <a:cubicBezTo>
                        <a:pt x="2065" y="477"/>
                        <a:pt x="2464" y="595"/>
                        <a:pt x="2751" y="682"/>
                      </a:cubicBezTo>
                      <a:cubicBezTo>
                        <a:pt x="3009" y="763"/>
                        <a:pt x="3181" y="816"/>
                        <a:pt x="3212" y="816"/>
                      </a:cubicBezTo>
                      <a:cubicBezTo>
                        <a:pt x="3215" y="816"/>
                        <a:pt x="3217" y="815"/>
                        <a:pt x="3217" y="814"/>
                      </a:cubicBezTo>
                      <a:cubicBezTo>
                        <a:pt x="3224" y="800"/>
                        <a:pt x="3052" y="725"/>
                        <a:pt x="2772" y="617"/>
                      </a:cubicBezTo>
                      <a:cubicBezTo>
                        <a:pt x="2489" y="513"/>
                        <a:pt x="2090" y="384"/>
                        <a:pt x="1645" y="272"/>
                      </a:cubicBezTo>
                      <a:cubicBezTo>
                        <a:pt x="1200" y="161"/>
                        <a:pt x="787" y="85"/>
                        <a:pt x="489" y="46"/>
                      </a:cubicBezTo>
                      <a:cubicBezTo>
                        <a:pt x="275" y="15"/>
                        <a:pt x="118" y="1"/>
                        <a:pt x="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613;p29">
                  <a:extLst>
                    <a:ext uri="{FF2B5EF4-FFF2-40B4-BE49-F238E27FC236}">
                      <a16:creationId xmlns:a16="http://schemas.microsoft.com/office/drawing/2014/main" id="{510AD57C-8182-4A40-E3AC-4FC9DB045E0B}"/>
                    </a:ext>
                  </a:extLst>
                </p:cNvPr>
                <p:cNvSpPr/>
                <p:nvPr/>
              </p:nvSpPr>
              <p:spPr>
                <a:xfrm flipH="1">
                  <a:off x="8493811" y="2960180"/>
                  <a:ext cx="142392" cy="59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0" h="1232" extrusionOk="0">
                      <a:moveTo>
                        <a:pt x="17" y="1"/>
                      </a:moveTo>
                      <a:cubicBezTo>
                        <a:pt x="9" y="1"/>
                        <a:pt x="4" y="2"/>
                        <a:pt x="4" y="4"/>
                      </a:cubicBezTo>
                      <a:cubicBezTo>
                        <a:pt x="1" y="18"/>
                        <a:pt x="173" y="75"/>
                        <a:pt x="449" y="165"/>
                      </a:cubicBezTo>
                      <a:cubicBezTo>
                        <a:pt x="725" y="255"/>
                        <a:pt x="1109" y="377"/>
                        <a:pt x="1526" y="524"/>
                      </a:cubicBezTo>
                      <a:cubicBezTo>
                        <a:pt x="1734" y="600"/>
                        <a:pt x="1931" y="671"/>
                        <a:pt x="2114" y="736"/>
                      </a:cubicBezTo>
                      <a:cubicBezTo>
                        <a:pt x="2297" y="804"/>
                        <a:pt x="2459" y="862"/>
                        <a:pt x="2585" y="930"/>
                      </a:cubicBezTo>
                      <a:cubicBezTo>
                        <a:pt x="2835" y="1060"/>
                        <a:pt x="2912" y="1232"/>
                        <a:pt x="2925" y="1232"/>
                      </a:cubicBezTo>
                      <a:cubicBezTo>
                        <a:pt x="2926" y="1232"/>
                        <a:pt x="2926" y="1231"/>
                        <a:pt x="2926" y="1231"/>
                      </a:cubicBezTo>
                      <a:cubicBezTo>
                        <a:pt x="2940" y="1231"/>
                        <a:pt x="2883" y="1031"/>
                        <a:pt x="2617" y="872"/>
                      </a:cubicBezTo>
                      <a:cubicBezTo>
                        <a:pt x="2491" y="789"/>
                        <a:pt x="2326" y="725"/>
                        <a:pt x="2146" y="653"/>
                      </a:cubicBezTo>
                      <a:cubicBezTo>
                        <a:pt x="1967" y="582"/>
                        <a:pt x="1770" y="506"/>
                        <a:pt x="1558" y="435"/>
                      </a:cubicBezTo>
                      <a:cubicBezTo>
                        <a:pt x="1138" y="287"/>
                        <a:pt x="751" y="173"/>
                        <a:pt x="467" y="97"/>
                      </a:cubicBezTo>
                      <a:cubicBezTo>
                        <a:pt x="228" y="36"/>
                        <a:pt x="62" y="1"/>
                        <a:pt x="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614;p29">
                  <a:extLst>
                    <a:ext uri="{FF2B5EF4-FFF2-40B4-BE49-F238E27FC236}">
                      <a16:creationId xmlns:a16="http://schemas.microsoft.com/office/drawing/2014/main" id="{012113F0-4FAD-D09F-30AF-997B7C4F7AF2}"/>
                    </a:ext>
                  </a:extLst>
                </p:cNvPr>
                <p:cNvSpPr/>
                <p:nvPr/>
              </p:nvSpPr>
              <p:spPr>
                <a:xfrm flipH="1">
                  <a:off x="7734980" y="2699911"/>
                  <a:ext cx="77250" cy="110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2281" extrusionOk="0">
                      <a:moveTo>
                        <a:pt x="1572" y="0"/>
                      </a:moveTo>
                      <a:cubicBezTo>
                        <a:pt x="1555" y="0"/>
                        <a:pt x="1446" y="107"/>
                        <a:pt x="1285" y="288"/>
                      </a:cubicBezTo>
                      <a:cubicBezTo>
                        <a:pt x="1121" y="478"/>
                        <a:pt x="902" y="751"/>
                        <a:pt x="687" y="1067"/>
                      </a:cubicBezTo>
                      <a:cubicBezTo>
                        <a:pt x="467" y="1382"/>
                        <a:pt x="291" y="1684"/>
                        <a:pt x="177" y="1907"/>
                      </a:cubicBezTo>
                      <a:cubicBezTo>
                        <a:pt x="58" y="2129"/>
                        <a:pt x="1" y="2273"/>
                        <a:pt x="11" y="2280"/>
                      </a:cubicBezTo>
                      <a:cubicBezTo>
                        <a:pt x="11" y="2280"/>
                        <a:pt x="12" y="2280"/>
                        <a:pt x="12" y="2280"/>
                      </a:cubicBezTo>
                      <a:cubicBezTo>
                        <a:pt x="42" y="2280"/>
                        <a:pt x="335" y="1742"/>
                        <a:pt x="765" y="1121"/>
                      </a:cubicBezTo>
                      <a:cubicBezTo>
                        <a:pt x="1192" y="493"/>
                        <a:pt x="1595" y="22"/>
                        <a:pt x="1573" y="1"/>
                      </a:cubicBezTo>
                      <a:cubicBezTo>
                        <a:pt x="1573" y="1"/>
                        <a:pt x="1572" y="0"/>
                        <a:pt x="157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615;p29">
                  <a:extLst>
                    <a:ext uri="{FF2B5EF4-FFF2-40B4-BE49-F238E27FC236}">
                      <a16:creationId xmlns:a16="http://schemas.microsoft.com/office/drawing/2014/main" id="{65FDD48E-489E-9BEF-A458-D630143DF88A}"/>
                    </a:ext>
                  </a:extLst>
                </p:cNvPr>
                <p:cNvSpPr/>
                <p:nvPr/>
              </p:nvSpPr>
              <p:spPr>
                <a:xfrm flipH="1">
                  <a:off x="7738128" y="2702332"/>
                  <a:ext cx="88196" cy="85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1" h="1775" extrusionOk="0">
                      <a:moveTo>
                        <a:pt x="1799" y="0"/>
                      </a:moveTo>
                      <a:cubicBezTo>
                        <a:pt x="1777" y="0"/>
                        <a:pt x="1650" y="58"/>
                        <a:pt x="1465" y="166"/>
                      </a:cubicBezTo>
                      <a:cubicBezTo>
                        <a:pt x="1268" y="288"/>
                        <a:pt x="1006" y="479"/>
                        <a:pt x="754" y="729"/>
                      </a:cubicBezTo>
                      <a:cubicBezTo>
                        <a:pt x="499" y="981"/>
                        <a:pt x="306" y="1239"/>
                        <a:pt x="184" y="1437"/>
                      </a:cubicBezTo>
                      <a:cubicBezTo>
                        <a:pt x="58" y="1634"/>
                        <a:pt x="1" y="1767"/>
                        <a:pt x="12" y="1774"/>
                      </a:cubicBezTo>
                      <a:cubicBezTo>
                        <a:pt x="12" y="1775"/>
                        <a:pt x="13" y="1775"/>
                        <a:pt x="13" y="1775"/>
                      </a:cubicBezTo>
                      <a:cubicBezTo>
                        <a:pt x="48" y="1775"/>
                        <a:pt x="327" y="1282"/>
                        <a:pt x="823" y="798"/>
                      </a:cubicBezTo>
                      <a:cubicBezTo>
                        <a:pt x="1318" y="306"/>
                        <a:pt x="1821" y="27"/>
                        <a:pt x="1803" y="2"/>
                      </a:cubicBezTo>
                      <a:cubicBezTo>
                        <a:pt x="1803" y="1"/>
                        <a:pt x="1801" y="0"/>
                        <a:pt x="179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616;p29">
                  <a:extLst>
                    <a:ext uri="{FF2B5EF4-FFF2-40B4-BE49-F238E27FC236}">
                      <a16:creationId xmlns:a16="http://schemas.microsoft.com/office/drawing/2014/main" id="{44FB1ED2-B43F-F114-0E3A-2412FB72982F}"/>
                    </a:ext>
                  </a:extLst>
                </p:cNvPr>
                <p:cNvSpPr/>
                <p:nvPr/>
              </p:nvSpPr>
              <p:spPr>
                <a:xfrm flipH="1">
                  <a:off x="8307785" y="2605131"/>
                  <a:ext cx="42136" cy="39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824" extrusionOk="0">
                      <a:moveTo>
                        <a:pt x="451" y="1"/>
                      </a:moveTo>
                      <a:cubicBezTo>
                        <a:pt x="401" y="1"/>
                        <a:pt x="348" y="16"/>
                        <a:pt x="302" y="38"/>
                      </a:cubicBezTo>
                      <a:lnTo>
                        <a:pt x="234" y="74"/>
                      </a:lnTo>
                      <a:cubicBezTo>
                        <a:pt x="148" y="113"/>
                        <a:pt x="77" y="181"/>
                        <a:pt x="52" y="271"/>
                      </a:cubicBezTo>
                      <a:cubicBezTo>
                        <a:pt x="1" y="458"/>
                        <a:pt x="80" y="695"/>
                        <a:pt x="249" y="784"/>
                      </a:cubicBezTo>
                      <a:cubicBezTo>
                        <a:pt x="301" y="811"/>
                        <a:pt x="357" y="824"/>
                        <a:pt x="415" y="824"/>
                      </a:cubicBezTo>
                      <a:cubicBezTo>
                        <a:pt x="608" y="824"/>
                        <a:pt x="807" y="684"/>
                        <a:pt x="837" y="490"/>
                      </a:cubicBezTo>
                      <a:cubicBezTo>
                        <a:pt x="870" y="278"/>
                        <a:pt x="704" y="52"/>
                        <a:pt x="499" y="6"/>
                      </a:cubicBezTo>
                      <a:cubicBezTo>
                        <a:pt x="484" y="2"/>
                        <a:pt x="468" y="1"/>
                        <a:pt x="45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617;p29">
                  <a:extLst>
                    <a:ext uri="{FF2B5EF4-FFF2-40B4-BE49-F238E27FC236}">
                      <a16:creationId xmlns:a16="http://schemas.microsoft.com/office/drawing/2014/main" id="{90EF6288-8F26-6912-507A-89E3F7DAB2CC}"/>
                    </a:ext>
                  </a:extLst>
                </p:cNvPr>
                <p:cNvSpPr/>
                <p:nvPr/>
              </p:nvSpPr>
              <p:spPr>
                <a:xfrm flipH="1">
                  <a:off x="8571303" y="2808493"/>
                  <a:ext cx="42330" cy="39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823" extrusionOk="0">
                      <a:moveTo>
                        <a:pt x="448" y="1"/>
                      </a:moveTo>
                      <a:cubicBezTo>
                        <a:pt x="398" y="1"/>
                        <a:pt x="347" y="15"/>
                        <a:pt x="302" y="38"/>
                      </a:cubicBezTo>
                      <a:lnTo>
                        <a:pt x="234" y="71"/>
                      </a:lnTo>
                      <a:cubicBezTo>
                        <a:pt x="148" y="110"/>
                        <a:pt x="76" y="182"/>
                        <a:pt x="51" y="272"/>
                      </a:cubicBezTo>
                      <a:cubicBezTo>
                        <a:pt x="1" y="454"/>
                        <a:pt x="80" y="691"/>
                        <a:pt x="249" y="781"/>
                      </a:cubicBezTo>
                      <a:cubicBezTo>
                        <a:pt x="301" y="810"/>
                        <a:pt x="359" y="823"/>
                        <a:pt x="418" y="823"/>
                      </a:cubicBezTo>
                      <a:cubicBezTo>
                        <a:pt x="610" y="823"/>
                        <a:pt x="807" y="682"/>
                        <a:pt x="837" y="487"/>
                      </a:cubicBezTo>
                      <a:cubicBezTo>
                        <a:pt x="873" y="278"/>
                        <a:pt x="704" y="49"/>
                        <a:pt x="500" y="6"/>
                      </a:cubicBezTo>
                      <a:cubicBezTo>
                        <a:pt x="483" y="2"/>
                        <a:pt x="466" y="1"/>
                        <a:pt x="44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618;p29">
                  <a:extLst>
                    <a:ext uri="{FF2B5EF4-FFF2-40B4-BE49-F238E27FC236}">
                      <a16:creationId xmlns:a16="http://schemas.microsoft.com/office/drawing/2014/main" id="{91C14152-2335-0670-12E1-17830F8E0262}"/>
                    </a:ext>
                  </a:extLst>
                </p:cNvPr>
                <p:cNvSpPr/>
                <p:nvPr/>
              </p:nvSpPr>
              <p:spPr>
                <a:xfrm flipH="1">
                  <a:off x="7945853" y="2606293"/>
                  <a:ext cx="42136" cy="39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824" extrusionOk="0">
                      <a:moveTo>
                        <a:pt x="446" y="1"/>
                      </a:moveTo>
                      <a:cubicBezTo>
                        <a:pt x="396" y="1"/>
                        <a:pt x="347" y="15"/>
                        <a:pt x="302" y="39"/>
                      </a:cubicBezTo>
                      <a:lnTo>
                        <a:pt x="234" y="71"/>
                      </a:lnTo>
                      <a:cubicBezTo>
                        <a:pt x="148" y="111"/>
                        <a:pt x="76" y="182"/>
                        <a:pt x="51" y="272"/>
                      </a:cubicBezTo>
                      <a:cubicBezTo>
                        <a:pt x="1" y="456"/>
                        <a:pt x="80" y="692"/>
                        <a:pt x="249" y="782"/>
                      </a:cubicBezTo>
                      <a:cubicBezTo>
                        <a:pt x="301" y="810"/>
                        <a:pt x="359" y="823"/>
                        <a:pt x="418" y="823"/>
                      </a:cubicBezTo>
                      <a:cubicBezTo>
                        <a:pt x="610" y="823"/>
                        <a:pt x="807" y="683"/>
                        <a:pt x="837" y="487"/>
                      </a:cubicBezTo>
                      <a:cubicBezTo>
                        <a:pt x="870" y="279"/>
                        <a:pt x="704" y="50"/>
                        <a:pt x="499" y="7"/>
                      </a:cubicBezTo>
                      <a:cubicBezTo>
                        <a:pt x="481" y="3"/>
                        <a:pt x="463" y="1"/>
                        <a:pt x="44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619;p29">
                  <a:extLst>
                    <a:ext uri="{FF2B5EF4-FFF2-40B4-BE49-F238E27FC236}">
                      <a16:creationId xmlns:a16="http://schemas.microsoft.com/office/drawing/2014/main" id="{E3F7BE8E-7708-71BB-2DFC-F5CBC7C5F190}"/>
                    </a:ext>
                  </a:extLst>
                </p:cNvPr>
                <p:cNvSpPr/>
                <p:nvPr/>
              </p:nvSpPr>
              <p:spPr>
                <a:xfrm flipH="1">
                  <a:off x="8026880" y="3084357"/>
                  <a:ext cx="42282" cy="39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825" extrusionOk="0">
                      <a:moveTo>
                        <a:pt x="452" y="1"/>
                      </a:moveTo>
                      <a:cubicBezTo>
                        <a:pt x="401" y="1"/>
                        <a:pt x="348" y="17"/>
                        <a:pt x="302" y="39"/>
                      </a:cubicBezTo>
                      <a:lnTo>
                        <a:pt x="234" y="71"/>
                      </a:lnTo>
                      <a:cubicBezTo>
                        <a:pt x="148" y="114"/>
                        <a:pt x="76" y="182"/>
                        <a:pt x="51" y="271"/>
                      </a:cubicBezTo>
                      <a:cubicBezTo>
                        <a:pt x="0" y="458"/>
                        <a:pt x="80" y="692"/>
                        <a:pt x="248" y="785"/>
                      </a:cubicBezTo>
                      <a:cubicBezTo>
                        <a:pt x="300" y="812"/>
                        <a:pt x="357" y="825"/>
                        <a:pt x="415" y="825"/>
                      </a:cubicBezTo>
                      <a:cubicBezTo>
                        <a:pt x="608" y="825"/>
                        <a:pt x="806" y="684"/>
                        <a:pt x="837" y="491"/>
                      </a:cubicBezTo>
                      <a:cubicBezTo>
                        <a:pt x="873" y="279"/>
                        <a:pt x="704" y="53"/>
                        <a:pt x="500" y="6"/>
                      </a:cubicBezTo>
                      <a:cubicBezTo>
                        <a:pt x="484" y="2"/>
                        <a:pt x="468" y="1"/>
                        <a:pt x="45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620;p29">
                  <a:extLst>
                    <a:ext uri="{FF2B5EF4-FFF2-40B4-BE49-F238E27FC236}">
                      <a16:creationId xmlns:a16="http://schemas.microsoft.com/office/drawing/2014/main" id="{2CB3D635-FF3E-5DDE-4208-0C2FBCCD940D}"/>
                    </a:ext>
                  </a:extLst>
                </p:cNvPr>
                <p:cNvSpPr/>
                <p:nvPr/>
              </p:nvSpPr>
              <p:spPr>
                <a:xfrm flipH="1">
                  <a:off x="8335585" y="3084357"/>
                  <a:ext cx="42330" cy="39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825" extrusionOk="0">
                      <a:moveTo>
                        <a:pt x="454" y="1"/>
                      </a:moveTo>
                      <a:cubicBezTo>
                        <a:pt x="403" y="1"/>
                        <a:pt x="352" y="17"/>
                        <a:pt x="306" y="39"/>
                      </a:cubicBezTo>
                      <a:lnTo>
                        <a:pt x="234" y="71"/>
                      </a:lnTo>
                      <a:cubicBezTo>
                        <a:pt x="151" y="114"/>
                        <a:pt x="80" y="182"/>
                        <a:pt x="55" y="271"/>
                      </a:cubicBezTo>
                      <a:cubicBezTo>
                        <a:pt x="1" y="458"/>
                        <a:pt x="80" y="692"/>
                        <a:pt x="252" y="785"/>
                      </a:cubicBezTo>
                      <a:cubicBezTo>
                        <a:pt x="304" y="812"/>
                        <a:pt x="361" y="825"/>
                        <a:pt x="419" y="825"/>
                      </a:cubicBezTo>
                      <a:cubicBezTo>
                        <a:pt x="612" y="825"/>
                        <a:pt x="811" y="684"/>
                        <a:pt x="841" y="491"/>
                      </a:cubicBezTo>
                      <a:cubicBezTo>
                        <a:pt x="873" y="279"/>
                        <a:pt x="704" y="53"/>
                        <a:pt x="504" y="6"/>
                      </a:cubicBezTo>
                      <a:cubicBezTo>
                        <a:pt x="487" y="2"/>
                        <a:pt x="471" y="1"/>
                        <a:pt x="454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621;p29">
                  <a:extLst>
                    <a:ext uri="{FF2B5EF4-FFF2-40B4-BE49-F238E27FC236}">
                      <a16:creationId xmlns:a16="http://schemas.microsoft.com/office/drawing/2014/main" id="{98CB30BD-34DC-8E0D-B0A2-873899AEDB27}"/>
                    </a:ext>
                  </a:extLst>
                </p:cNvPr>
                <p:cNvSpPr/>
                <p:nvPr/>
              </p:nvSpPr>
              <p:spPr>
                <a:xfrm flipH="1">
                  <a:off x="8212519" y="2910732"/>
                  <a:ext cx="42330" cy="39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823" extrusionOk="0">
                      <a:moveTo>
                        <a:pt x="449" y="0"/>
                      </a:moveTo>
                      <a:cubicBezTo>
                        <a:pt x="398" y="0"/>
                        <a:pt x="347" y="14"/>
                        <a:pt x="302" y="38"/>
                      </a:cubicBezTo>
                      <a:lnTo>
                        <a:pt x="234" y="70"/>
                      </a:lnTo>
                      <a:cubicBezTo>
                        <a:pt x="148" y="109"/>
                        <a:pt x="77" y="181"/>
                        <a:pt x="52" y="271"/>
                      </a:cubicBezTo>
                      <a:cubicBezTo>
                        <a:pt x="1" y="454"/>
                        <a:pt x="80" y="691"/>
                        <a:pt x="252" y="781"/>
                      </a:cubicBezTo>
                      <a:cubicBezTo>
                        <a:pt x="305" y="809"/>
                        <a:pt x="363" y="822"/>
                        <a:pt x="421" y="822"/>
                      </a:cubicBezTo>
                      <a:cubicBezTo>
                        <a:pt x="612" y="822"/>
                        <a:pt x="807" y="682"/>
                        <a:pt x="837" y="486"/>
                      </a:cubicBezTo>
                      <a:cubicBezTo>
                        <a:pt x="874" y="278"/>
                        <a:pt x="705" y="49"/>
                        <a:pt x="504" y="6"/>
                      </a:cubicBezTo>
                      <a:cubicBezTo>
                        <a:pt x="486" y="2"/>
                        <a:pt x="468" y="0"/>
                        <a:pt x="44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622;p29">
                  <a:extLst>
                    <a:ext uri="{FF2B5EF4-FFF2-40B4-BE49-F238E27FC236}">
                      <a16:creationId xmlns:a16="http://schemas.microsoft.com/office/drawing/2014/main" id="{CB3BD771-4767-1809-8BDB-BC8ADF8BEDDA}"/>
                    </a:ext>
                  </a:extLst>
                </p:cNvPr>
                <p:cNvSpPr/>
                <p:nvPr/>
              </p:nvSpPr>
              <p:spPr>
                <a:xfrm flipH="1">
                  <a:off x="8151689" y="2708047"/>
                  <a:ext cx="23683" cy="22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63" extrusionOk="0">
                      <a:moveTo>
                        <a:pt x="251" y="1"/>
                      </a:moveTo>
                      <a:cubicBezTo>
                        <a:pt x="223" y="1"/>
                        <a:pt x="195" y="10"/>
                        <a:pt x="169" y="23"/>
                      </a:cubicBezTo>
                      <a:lnTo>
                        <a:pt x="130" y="41"/>
                      </a:lnTo>
                      <a:cubicBezTo>
                        <a:pt x="83" y="63"/>
                        <a:pt x="44" y="102"/>
                        <a:pt x="29" y="152"/>
                      </a:cubicBezTo>
                      <a:cubicBezTo>
                        <a:pt x="1" y="257"/>
                        <a:pt x="44" y="389"/>
                        <a:pt x="140" y="439"/>
                      </a:cubicBezTo>
                      <a:cubicBezTo>
                        <a:pt x="170" y="455"/>
                        <a:pt x="203" y="463"/>
                        <a:pt x="236" y="463"/>
                      </a:cubicBezTo>
                      <a:cubicBezTo>
                        <a:pt x="343" y="463"/>
                        <a:pt x="454" y="384"/>
                        <a:pt x="470" y="275"/>
                      </a:cubicBezTo>
                      <a:cubicBezTo>
                        <a:pt x="489" y="156"/>
                        <a:pt x="395" y="30"/>
                        <a:pt x="281" y="5"/>
                      </a:cubicBezTo>
                      <a:cubicBezTo>
                        <a:pt x="271" y="2"/>
                        <a:pt x="261" y="1"/>
                        <a:pt x="25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623;p29">
                  <a:extLst>
                    <a:ext uri="{FF2B5EF4-FFF2-40B4-BE49-F238E27FC236}">
                      <a16:creationId xmlns:a16="http://schemas.microsoft.com/office/drawing/2014/main" id="{4C7A3B60-CF95-850E-8AD1-E0C4147285EB}"/>
                    </a:ext>
                  </a:extLst>
                </p:cNvPr>
                <p:cNvSpPr/>
                <p:nvPr/>
              </p:nvSpPr>
              <p:spPr>
                <a:xfrm flipH="1">
                  <a:off x="8117448" y="2554666"/>
                  <a:ext cx="23683" cy="22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64" extrusionOk="0">
                      <a:moveTo>
                        <a:pt x="257" y="1"/>
                      </a:moveTo>
                      <a:cubicBezTo>
                        <a:pt x="228" y="1"/>
                        <a:pt x="198" y="10"/>
                        <a:pt x="169" y="24"/>
                      </a:cubicBezTo>
                      <a:lnTo>
                        <a:pt x="130" y="42"/>
                      </a:lnTo>
                      <a:cubicBezTo>
                        <a:pt x="83" y="64"/>
                        <a:pt x="43" y="104"/>
                        <a:pt x="30" y="154"/>
                      </a:cubicBezTo>
                      <a:cubicBezTo>
                        <a:pt x="0" y="258"/>
                        <a:pt x="43" y="390"/>
                        <a:pt x="141" y="440"/>
                      </a:cubicBezTo>
                      <a:cubicBezTo>
                        <a:pt x="170" y="457"/>
                        <a:pt x="203" y="464"/>
                        <a:pt x="236" y="464"/>
                      </a:cubicBezTo>
                      <a:cubicBezTo>
                        <a:pt x="343" y="464"/>
                        <a:pt x="454" y="385"/>
                        <a:pt x="471" y="276"/>
                      </a:cubicBezTo>
                      <a:cubicBezTo>
                        <a:pt x="489" y="157"/>
                        <a:pt x="396" y="28"/>
                        <a:pt x="280" y="3"/>
                      </a:cubicBezTo>
                      <a:cubicBezTo>
                        <a:pt x="273" y="1"/>
                        <a:pt x="265" y="1"/>
                        <a:pt x="2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624;p29">
                  <a:extLst>
                    <a:ext uri="{FF2B5EF4-FFF2-40B4-BE49-F238E27FC236}">
                      <a16:creationId xmlns:a16="http://schemas.microsoft.com/office/drawing/2014/main" id="{5A94BC40-DBCF-DE88-0C6C-74A00946F960}"/>
                    </a:ext>
                  </a:extLst>
                </p:cNvPr>
                <p:cNvSpPr/>
                <p:nvPr/>
              </p:nvSpPr>
              <p:spPr>
                <a:xfrm flipH="1">
                  <a:off x="8336457" y="2823846"/>
                  <a:ext cx="23732" cy="22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463" extrusionOk="0">
                      <a:moveTo>
                        <a:pt x="251" y="0"/>
                      </a:moveTo>
                      <a:cubicBezTo>
                        <a:pt x="224" y="0"/>
                        <a:pt x="196" y="9"/>
                        <a:pt x="170" y="23"/>
                      </a:cubicBezTo>
                      <a:lnTo>
                        <a:pt x="134" y="41"/>
                      </a:lnTo>
                      <a:cubicBezTo>
                        <a:pt x="83" y="62"/>
                        <a:pt x="44" y="102"/>
                        <a:pt x="30" y="152"/>
                      </a:cubicBezTo>
                      <a:cubicBezTo>
                        <a:pt x="1" y="256"/>
                        <a:pt x="44" y="389"/>
                        <a:pt x="141" y="439"/>
                      </a:cubicBezTo>
                      <a:cubicBezTo>
                        <a:pt x="171" y="455"/>
                        <a:pt x="203" y="462"/>
                        <a:pt x="236" y="462"/>
                      </a:cubicBezTo>
                      <a:cubicBezTo>
                        <a:pt x="344" y="462"/>
                        <a:pt x="455" y="384"/>
                        <a:pt x="471" y="274"/>
                      </a:cubicBezTo>
                      <a:cubicBezTo>
                        <a:pt x="489" y="155"/>
                        <a:pt x="396" y="29"/>
                        <a:pt x="281" y="4"/>
                      </a:cubicBezTo>
                      <a:cubicBezTo>
                        <a:pt x="271" y="2"/>
                        <a:pt x="261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625;p29">
                  <a:extLst>
                    <a:ext uri="{FF2B5EF4-FFF2-40B4-BE49-F238E27FC236}">
                      <a16:creationId xmlns:a16="http://schemas.microsoft.com/office/drawing/2014/main" id="{74410F2D-BC32-9F0C-51A2-FFFC92BAF410}"/>
                    </a:ext>
                  </a:extLst>
                </p:cNvPr>
                <p:cNvSpPr/>
                <p:nvPr/>
              </p:nvSpPr>
              <p:spPr>
                <a:xfrm flipH="1">
                  <a:off x="8526988" y="2603823"/>
                  <a:ext cx="23829" cy="2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462" extrusionOk="0">
                      <a:moveTo>
                        <a:pt x="253" y="1"/>
                      </a:moveTo>
                      <a:cubicBezTo>
                        <a:pt x="224" y="1"/>
                        <a:pt x="196" y="8"/>
                        <a:pt x="172" y="22"/>
                      </a:cubicBezTo>
                      <a:lnTo>
                        <a:pt x="133" y="40"/>
                      </a:lnTo>
                      <a:cubicBezTo>
                        <a:pt x="86" y="61"/>
                        <a:pt x="43" y="101"/>
                        <a:pt x="28" y="154"/>
                      </a:cubicBezTo>
                      <a:cubicBezTo>
                        <a:pt x="0" y="255"/>
                        <a:pt x="47" y="388"/>
                        <a:pt x="140" y="438"/>
                      </a:cubicBezTo>
                      <a:cubicBezTo>
                        <a:pt x="170" y="454"/>
                        <a:pt x="203" y="461"/>
                        <a:pt x="236" y="461"/>
                      </a:cubicBezTo>
                      <a:cubicBezTo>
                        <a:pt x="344" y="461"/>
                        <a:pt x="453" y="383"/>
                        <a:pt x="470" y="276"/>
                      </a:cubicBezTo>
                      <a:cubicBezTo>
                        <a:pt x="491" y="158"/>
                        <a:pt x="395" y="28"/>
                        <a:pt x="283" y="3"/>
                      </a:cubicBezTo>
                      <a:cubicBezTo>
                        <a:pt x="273" y="2"/>
                        <a:pt x="263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626;p29">
                  <a:extLst>
                    <a:ext uri="{FF2B5EF4-FFF2-40B4-BE49-F238E27FC236}">
                      <a16:creationId xmlns:a16="http://schemas.microsoft.com/office/drawing/2014/main" id="{CBC9FE86-6AEF-79EB-9F4D-EE88C30CD2AC}"/>
                    </a:ext>
                  </a:extLst>
                </p:cNvPr>
                <p:cNvSpPr/>
                <p:nvPr/>
              </p:nvSpPr>
              <p:spPr>
                <a:xfrm flipH="1">
                  <a:off x="8177213" y="3063145"/>
                  <a:ext cx="23732" cy="2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462" extrusionOk="0">
                      <a:moveTo>
                        <a:pt x="256" y="0"/>
                      </a:moveTo>
                      <a:cubicBezTo>
                        <a:pt x="227" y="0"/>
                        <a:pt x="198" y="10"/>
                        <a:pt x="170" y="20"/>
                      </a:cubicBezTo>
                      <a:lnTo>
                        <a:pt x="130" y="38"/>
                      </a:lnTo>
                      <a:cubicBezTo>
                        <a:pt x="84" y="63"/>
                        <a:pt x="44" y="103"/>
                        <a:pt x="29" y="154"/>
                      </a:cubicBezTo>
                      <a:cubicBezTo>
                        <a:pt x="1" y="257"/>
                        <a:pt x="44" y="391"/>
                        <a:pt x="141" y="441"/>
                      </a:cubicBezTo>
                      <a:cubicBezTo>
                        <a:pt x="170" y="455"/>
                        <a:pt x="201" y="462"/>
                        <a:pt x="233" y="462"/>
                      </a:cubicBezTo>
                      <a:cubicBezTo>
                        <a:pt x="341" y="462"/>
                        <a:pt x="455" y="384"/>
                        <a:pt x="471" y="275"/>
                      </a:cubicBezTo>
                      <a:cubicBezTo>
                        <a:pt x="489" y="157"/>
                        <a:pt x="395" y="28"/>
                        <a:pt x="281" y="3"/>
                      </a:cubicBezTo>
                      <a:cubicBezTo>
                        <a:pt x="273" y="1"/>
                        <a:pt x="264" y="0"/>
                        <a:pt x="256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627;p29">
                  <a:extLst>
                    <a:ext uri="{FF2B5EF4-FFF2-40B4-BE49-F238E27FC236}">
                      <a16:creationId xmlns:a16="http://schemas.microsoft.com/office/drawing/2014/main" id="{ABD1F635-E745-B5C7-04B2-E6BFD1A2B0CF}"/>
                    </a:ext>
                  </a:extLst>
                </p:cNvPr>
                <p:cNvSpPr/>
                <p:nvPr/>
              </p:nvSpPr>
              <p:spPr>
                <a:xfrm flipH="1">
                  <a:off x="8084417" y="2897365"/>
                  <a:ext cx="23683" cy="22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63" extrusionOk="0">
                      <a:moveTo>
                        <a:pt x="250" y="1"/>
                      </a:moveTo>
                      <a:cubicBezTo>
                        <a:pt x="223" y="1"/>
                        <a:pt x="196" y="10"/>
                        <a:pt x="169" y="23"/>
                      </a:cubicBezTo>
                      <a:lnTo>
                        <a:pt x="133" y="41"/>
                      </a:lnTo>
                      <a:cubicBezTo>
                        <a:pt x="83" y="62"/>
                        <a:pt x="44" y="102"/>
                        <a:pt x="29" y="153"/>
                      </a:cubicBezTo>
                      <a:cubicBezTo>
                        <a:pt x="1" y="256"/>
                        <a:pt x="44" y="389"/>
                        <a:pt x="141" y="439"/>
                      </a:cubicBezTo>
                      <a:cubicBezTo>
                        <a:pt x="170" y="455"/>
                        <a:pt x="203" y="463"/>
                        <a:pt x="235" y="463"/>
                      </a:cubicBezTo>
                      <a:cubicBezTo>
                        <a:pt x="343" y="463"/>
                        <a:pt x="454" y="384"/>
                        <a:pt x="471" y="274"/>
                      </a:cubicBezTo>
                      <a:cubicBezTo>
                        <a:pt x="489" y="156"/>
                        <a:pt x="395" y="27"/>
                        <a:pt x="281" y="5"/>
                      </a:cubicBezTo>
                      <a:cubicBezTo>
                        <a:pt x="271" y="2"/>
                        <a:pt x="260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628;p29">
                  <a:extLst>
                    <a:ext uri="{FF2B5EF4-FFF2-40B4-BE49-F238E27FC236}">
                      <a16:creationId xmlns:a16="http://schemas.microsoft.com/office/drawing/2014/main" id="{D75B2379-C324-CC16-8B8A-0FC2DD7C9ACA}"/>
                    </a:ext>
                  </a:extLst>
                </p:cNvPr>
                <p:cNvSpPr/>
                <p:nvPr/>
              </p:nvSpPr>
              <p:spPr>
                <a:xfrm flipH="1">
                  <a:off x="7857555" y="3164991"/>
                  <a:ext cx="593008" cy="1690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4" h="34907" extrusionOk="0">
                      <a:moveTo>
                        <a:pt x="1" y="0"/>
                      </a:moveTo>
                      <a:lnTo>
                        <a:pt x="1" y="34907"/>
                      </a:lnTo>
                      <a:lnTo>
                        <a:pt x="5062" y="34713"/>
                      </a:lnTo>
                      <a:lnTo>
                        <a:pt x="5496" y="4799"/>
                      </a:lnTo>
                      <a:lnTo>
                        <a:pt x="7212" y="34832"/>
                      </a:lnTo>
                      <a:lnTo>
                        <a:pt x="12244" y="34713"/>
                      </a:lnTo>
                      <a:lnTo>
                        <a:pt x="10055" y="6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629;p29">
                  <a:extLst>
                    <a:ext uri="{FF2B5EF4-FFF2-40B4-BE49-F238E27FC236}">
                      <a16:creationId xmlns:a16="http://schemas.microsoft.com/office/drawing/2014/main" id="{955E546E-BEB5-6890-A6C2-3B51F82014E3}"/>
                    </a:ext>
                  </a:extLst>
                </p:cNvPr>
                <p:cNvSpPr/>
                <p:nvPr/>
              </p:nvSpPr>
              <p:spPr>
                <a:xfrm flipH="1">
                  <a:off x="8316988" y="3177442"/>
                  <a:ext cx="4940" cy="1671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34509" extrusionOk="0">
                      <a:moveTo>
                        <a:pt x="47" y="1"/>
                      </a:moveTo>
                      <a:cubicBezTo>
                        <a:pt x="22" y="1"/>
                        <a:pt x="1" y="7725"/>
                        <a:pt x="1" y="17254"/>
                      </a:cubicBezTo>
                      <a:cubicBezTo>
                        <a:pt x="4" y="26784"/>
                        <a:pt x="26" y="34508"/>
                        <a:pt x="51" y="34508"/>
                      </a:cubicBezTo>
                      <a:cubicBezTo>
                        <a:pt x="80" y="34508"/>
                        <a:pt x="102" y="26784"/>
                        <a:pt x="98" y="17254"/>
                      </a:cubicBezTo>
                      <a:cubicBezTo>
                        <a:pt x="98" y="7725"/>
                        <a:pt x="77" y="1"/>
                        <a:pt x="47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 w="9525" cap="flat" cmpd="sng">
                  <a:solidFill>
                    <a:srgbClr val="FFF2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630;p29">
                  <a:extLst>
                    <a:ext uri="{FF2B5EF4-FFF2-40B4-BE49-F238E27FC236}">
                      <a16:creationId xmlns:a16="http://schemas.microsoft.com/office/drawing/2014/main" id="{9887C0FD-B53E-FAAF-3F14-48DCDF8AC913}"/>
                    </a:ext>
                  </a:extLst>
                </p:cNvPr>
                <p:cNvSpPr/>
                <p:nvPr/>
              </p:nvSpPr>
              <p:spPr>
                <a:xfrm flipH="1">
                  <a:off x="7980481" y="3191729"/>
                  <a:ext cx="90084" cy="1656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" h="34214" extrusionOk="0">
                      <a:moveTo>
                        <a:pt x="1" y="0"/>
                      </a:moveTo>
                      <a:lnTo>
                        <a:pt x="1" y="90"/>
                      </a:lnTo>
                      <a:cubicBezTo>
                        <a:pt x="1" y="151"/>
                        <a:pt x="4" y="237"/>
                        <a:pt x="4" y="348"/>
                      </a:cubicBezTo>
                      <a:cubicBezTo>
                        <a:pt x="12" y="582"/>
                        <a:pt x="22" y="915"/>
                        <a:pt x="37" y="1346"/>
                      </a:cubicBezTo>
                      <a:cubicBezTo>
                        <a:pt x="65" y="2211"/>
                        <a:pt x="115" y="3468"/>
                        <a:pt x="184" y="5015"/>
                      </a:cubicBezTo>
                      <a:cubicBezTo>
                        <a:pt x="320" y="8112"/>
                        <a:pt x="536" y="12390"/>
                        <a:pt x="801" y="17114"/>
                      </a:cubicBezTo>
                      <a:cubicBezTo>
                        <a:pt x="1067" y="21838"/>
                        <a:pt x="1321" y="26112"/>
                        <a:pt x="1520" y="29206"/>
                      </a:cubicBezTo>
                      <a:cubicBezTo>
                        <a:pt x="1620" y="30750"/>
                        <a:pt x="1699" y="31999"/>
                        <a:pt x="1756" y="32871"/>
                      </a:cubicBezTo>
                      <a:cubicBezTo>
                        <a:pt x="1785" y="33298"/>
                        <a:pt x="1810" y="33636"/>
                        <a:pt x="1828" y="33865"/>
                      </a:cubicBezTo>
                      <a:cubicBezTo>
                        <a:pt x="1835" y="33976"/>
                        <a:pt x="1843" y="34062"/>
                        <a:pt x="1846" y="34123"/>
                      </a:cubicBezTo>
                      <a:cubicBezTo>
                        <a:pt x="1853" y="34185"/>
                        <a:pt x="1856" y="34213"/>
                        <a:pt x="1856" y="34213"/>
                      </a:cubicBezTo>
                      <a:cubicBezTo>
                        <a:pt x="1856" y="34213"/>
                        <a:pt x="1860" y="34181"/>
                        <a:pt x="1856" y="34123"/>
                      </a:cubicBezTo>
                      <a:cubicBezTo>
                        <a:pt x="1853" y="34062"/>
                        <a:pt x="1850" y="33976"/>
                        <a:pt x="1846" y="33865"/>
                      </a:cubicBezTo>
                      <a:cubicBezTo>
                        <a:pt x="1835" y="33632"/>
                        <a:pt x="1817" y="33298"/>
                        <a:pt x="1792" y="32867"/>
                      </a:cubicBezTo>
                      <a:cubicBezTo>
                        <a:pt x="1745" y="31999"/>
                        <a:pt x="1674" y="30746"/>
                        <a:pt x="1588" y="29203"/>
                      </a:cubicBezTo>
                      <a:cubicBezTo>
                        <a:pt x="1412" y="26102"/>
                        <a:pt x="1167" y="21830"/>
                        <a:pt x="898" y="17110"/>
                      </a:cubicBezTo>
                      <a:cubicBezTo>
                        <a:pt x="632" y="12383"/>
                        <a:pt x="407" y="8108"/>
                        <a:pt x="252" y="5010"/>
                      </a:cubicBezTo>
                      <a:cubicBezTo>
                        <a:pt x="177" y="3468"/>
                        <a:pt x="115" y="2215"/>
                        <a:pt x="72" y="1346"/>
                      </a:cubicBezTo>
                      <a:cubicBezTo>
                        <a:pt x="55" y="915"/>
                        <a:pt x="37" y="582"/>
                        <a:pt x="26" y="348"/>
                      </a:cubicBezTo>
                      <a:cubicBezTo>
                        <a:pt x="19" y="237"/>
                        <a:pt x="16" y="151"/>
                        <a:pt x="12" y="90"/>
                      </a:cubicBezTo>
                      <a:cubicBezTo>
                        <a:pt x="8" y="29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 w="9525" cap="flat" cmpd="sng">
                  <a:solidFill>
                    <a:srgbClr val="FFF2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631;p29">
                  <a:extLst>
                    <a:ext uri="{FF2B5EF4-FFF2-40B4-BE49-F238E27FC236}">
                      <a16:creationId xmlns:a16="http://schemas.microsoft.com/office/drawing/2014/main" id="{F5252353-FACF-6BDF-B448-536BB376BE73}"/>
                    </a:ext>
                  </a:extLst>
                </p:cNvPr>
                <p:cNvSpPr/>
                <p:nvPr/>
              </p:nvSpPr>
              <p:spPr>
                <a:xfrm flipH="1">
                  <a:off x="8159680" y="3181268"/>
                  <a:ext cx="26493" cy="182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" h="3775" extrusionOk="0">
                      <a:moveTo>
                        <a:pt x="464" y="1"/>
                      </a:moveTo>
                      <a:cubicBezTo>
                        <a:pt x="450" y="1"/>
                        <a:pt x="443" y="223"/>
                        <a:pt x="439" y="586"/>
                      </a:cubicBezTo>
                      <a:cubicBezTo>
                        <a:pt x="435" y="945"/>
                        <a:pt x="435" y="1440"/>
                        <a:pt x="443" y="1989"/>
                      </a:cubicBezTo>
                      <a:cubicBezTo>
                        <a:pt x="450" y="2262"/>
                        <a:pt x="453" y="2524"/>
                        <a:pt x="457" y="2764"/>
                      </a:cubicBezTo>
                      <a:cubicBezTo>
                        <a:pt x="464" y="3001"/>
                        <a:pt x="446" y="3210"/>
                        <a:pt x="378" y="3371"/>
                      </a:cubicBezTo>
                      <a:cubicBezTo>
                        <a:pt x="314" y="3533"/>
                        <a:pt x="213" y="3641"/>
                        <a:pt x="133" y="3694"/>
                      </a:cubicBezTo>
                      <a:cubicBezTo>
                        <a:pt x="55" y="3752"/>
                        <a:pt x="1" y="3766"/>
                        <a:pt x="4" y="3773"/>
                      </a:cubicBezTo>
                      <a:cubicBezTo>
                        <a:pt x="4" y="3774"/>
                        <a:pt x="7" y="3774"/>
                        <a:pt x="12" y="3774"/>
                      </a:cubicBezTo>
                      <a:cubicBezTo>
                        <a:pt x="30" y="3774"/>
                        <a:pt x="81" y="3766"/>
                        <a:pt x="155" y="3727"/>
                      </a:cubicBezTo>
                      <a:cubicBezTo>
                        <a:pt x="245" y="3676"/>
                        <a:pt x="363" y="3568"/>
                        <a:pt x="443" y="3400"/>
                      </a:cubicBezTo>
                      <a:cubicBezTo>
                        <a:pt x="521" y="3228"/>
                        <a:pt x="547" y="3001"/>
                        <a:pt x="547" y="2764"/>
                      </a:cubicBezTo>
                      <a:cubicBezTo>
                        <a:pt x="547" y="2524"/>
                        <a:pt x="543" y="2262"/>
                        <a:pt x="539" y="1989"/>
                      </a:cubicBezTo>
                      <a:cubicBezTo>
                        <a:pt x="532" y="1440"/>
                        <a:pt x="521" y="945"/>
                        <a:pt x="507" y="582"/>
                      </a:cubicBezTo>
                      <a:cubicBezTo>
                        <a:pt x="493" y="223"/>
                        <a:pt x="478" y="1"/>
                        <a:pt x="464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 w="9525" cap="flat" cmpd="sng">
                  <a:solidFill>
                    <a:srgbClr val="FFF2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632;p29">
                  <a:extLst>
                    <a:ext uri="{FF2B5EF4-FFF2-40B4-BE49-F238E27FC236}">
                      <a16:creationId xmlns:a16="http://schemas.microsoft.com/office/drawing/2014/main" id="{2EED9F16-2345-39D6-AF29-2BCA5BBA8247}"/>
                    </a:ext>
                  </a:extLst>
                </p:cNvPr>
                <p:cNvSpPr/>
                <p:nvPr/>
              </p:nvSpPr>
              <p:spPr>
                <a:xfrm flipH="1">
                  <a:off x="8189224" y="3198606"/>
                  <a:ext cx="25572" cy="24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509" extrusionOk="0">
                      <a:moveTo>
                        <a:pt x="217" y="61"/>
                      </a:moveTo>
                      <a:cubicBezTo>
                        <a:pt x="262" y="61"/>
                        <a:pt x="317" y="76"/>
                        <a:pt x="366" y="120"/>
                      </a:cubicBezTo>
                      <a:cubicBezTo>
                        <a:pt x="441" y="178"/>
                        <a:pt x="456" y="307"/>
                        <a:pt x="355" y="375"/>
                      </a:cubicBezTo>
                      <a:cubicBezTo>
                        <a:pt x="319" y="401"/>
                        <a:pt x="276" y="415"/>
                        <a:pt x="236" y="415"/>
                      </a:cubicBezTo>
                      <a:cubicBezTo>
                        <a:pt x="204" y="415"/>
                        <a:pt x="174" y="406"/>
                        <a:pt x="151" y="389"/>
                      </a:cubicBezTo>
                      <a:cubicBezTo>
                        <a:pt x="100" y="354"/>
                        <a:pt x="78" y="281"/>
                        <a:pt x="78" y="228"/>
                      </a:cubicBezTo>
                      <a:cubicBezTo>
                        <a:pt x="82" y="143"/>
                        <a:pt x="121" y="96"/>
                        <a:pt x="140" y="72"/>
                      </a:cubicBezTo>
                      <a:lnTo>
                        <a:pt x="140" y="72"/>
                      </a:lnTo>
                      <a:lnTo>
                        <a:pt x="147" y="74"/>
                      </a:lnTo>
                      <a:cubicBezTo>
                        <a:pt x="174" y="78"/>
                        <a:pt x="195" y="81"/>
                        <a:pt x="207" y="81"/>
                      </a:cubicBezTo>
                      <a:cubicBezTo>
                        <a:pt x="215" y="81"/>
                        <a:pt x="219" y="80"/>
                        <a:pt x="219" y="77"/>
                      </a:cubicBezTo>
                      <a:cubicBezTo>
                        <a:pt x="221" y="74"/>
                        <a:pt x="216" y="68"/>
                        <a:pt x="206" y="61"/>
                      </a:cubicBezTo>
                      <a:lnTo>
                        <a:pt x="206" y="61"/>
                      </a:lnTo>
                      <a:cubicBezTo>
                        <a:pt x="209" y="61"/>
                        <a:pt x="213" y="61"/>
                        <a:pt x="217" y="61"/>
                      </a:cubicBezTo>
                      <a:close/>
                      <a:moveTo>
                        <a:pt x="257" y="0"/>
                      </a:moveTo>
                      <a:cubicBezTo>
                        <a:pt x="209" y="0"/>
                        <a:pt x="168" y="15"/>
                        <a:pt x="143" y="34"/>
                      </a:cubicBezTo>
                      <a:lnTo>
                        <a:pt x="104" y="62"/>
                      </a:lnTo>
                      <a:lnTo>
                        <a:pt x="109" y="64"/>
                      </a:lnTo>
                      <a:lnTo>
                        <a:pt x="109" y="64"/>
                      </a:lnTo>
                      <a:cubicBezTo>
                        <a:pt x="104" y="67"/>
                        <a:pt x="99" y="70"/>
                        <a:pt x="93" y="74"/>
                      </a:cubicBezTo>
                      <a:cubicBezTo>
                        <a:pt x="61" y="99"/>
                        <a:pt x="25" y="149"/>
                        <a:pt x="10" y="221"/>
                      </a:cubicBezTo>
                      <a:cubicBezTo>
                        <a:pt x="0" y="289"/>
                        <a:pt x="14" y="393"/>
                        <a:pt x="100" y="461"/>
                      </a:cubicBezTo>
                      <a:cubicBezTo>
                        <a:pt x="139" y="494"/>
                        <a:pt x="190" y="509"/>
                        <a:pt x="243" y="509"/>
                      </a:cubicBezTo>
                      <a:cubicBezTo>
                        <a:pt x="302" y="509"/>
                        <a:pt x="364" y="490"/>
                        <a:pt x="413" y="454"/>
                      </a:cubicBezTo>
                      <a:cubicBezTo>
                        <a:pt x="481" y="407"/>
                        <a:pt x="527" y="321"/>
                        <a:pt x="520" y="238"/>
                      </a:cubicBezTo>
                      <a:cubicBezTo>
                        <a:pt x="517" y="156"/>
                        <a:pt x="466" y="95"/>
                        <a:pt x="416" y="56"/>
                      </a:cubicBezTo>
                      <a:cubicBezTo>
                        <a:pt x="363" y="15"/>
                        <a:pt x="307" y="0"/>
                        <a:pt x="257" y="0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 w="9525" cap="flat" cmpd="sng">
                  <a:solidFill>
                    <a:srgbClr val="FFF2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633;p29">
                  <a:extLst>
                    <a:ext uri="{FF2B5EF4-FFF2-40B4-BE49-F238E27FC236}">
                      <a16:creationId xmlns:a16="http://schemas.microsoft.com/office/drawing/2014/main" id="{638B810A-07FD-F12E-ED8B-CB0FE003A71A}"/>
                    </a:ext>
                  </a:extLst>
                </p:cNvPr>
                <p:cNvSpPr/>
                <p:nvPr/>
              </p:nvSpPr>
              <p:spPr>
                <a:xfrm flipH="1">
                  <a:off x="8016411" y="2913589"/>
                  <a:ext cx="669289" cy="285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9" h="5889" extrusionOk="0">
                      <a:moveTo>
                        <a:pt x="12124" y="1"/>
                      </a:moveTo>
                      <a:cubicBezTo>
                        <a:pt x="11688" y="1"/>
                        <a:pt x="11071" y="405"/>
                        <a:pt x="10828" y="632"/>
                      </a:cubicBezTo>
                      <a:cubicBezTo>
                        <a:pt x="10739" y="718"/>
                        <a:pt x="10689" y="833"/>
                        <a:pt x="10663" y="959"/>
                      </a:cubicBezTo>
                      <a:lnTo>
                        <a:pt x="4088" y="2344"/>
                      </a:lnTo>
                      <a:lnTo>
                        <a:pt x="420" y="1971"/>
                      </a:lnTo>
                      <a:cubicBezTo>
                        <a:pt x="420" y="1971"/>
                        <a:pt x="344" y="2603"/>
                        <a:pt x="161" y="3797"/>
                      </a:cubicBezTo>
                      <a:cubicBezTo>
                        <a:pt x="0" y="4851"/>
                        <a:pt x="1610" y="5888"/>
                        <a:pt x="2758" y="5888"/>
                      </a:cubicBezTo>
                      <a:cubicBezTo>
                        <a:pt x="2839" y="5888"/>
                        <a:pt x="2917" y="5883"/>
                        <a:pt x="2993" y="5873"/>
                      </a:cubicBezTo>
                      <a:cubicBezTo>
                        <a:pt x="4044" y="5725"/>
                        <a:pt x="10473" y="3898"/>
                        <a:pt x="11564" y="3586"/>
                      </a:cubicBezTo>
                      <a:cubicBezTo>
                        <a:pt x="11668" y="3554"/>
                        <a:pt x="11722" y="3539"/>
                        <a:pt x="11722" y="3539"/>
                      </a:cubicBezTo>
                      <a:lnTo>
                        <a:pt x="11722" y="3532"/>
                      </a:lnTo>
                      <a:cubicBezTo>
                        <a:pt x="12077" y="3410"/>
                        <a:pt x="12921" y="3105"/>
                        <a:pt x="13010" y="2954"/>
                      </a:cubicBezTo>
                      <a:cubicBezTo>
                        <a:pt x="13122" y="2760"/>
                        <a:pt x="13093" y="1239"/>
                        <a:pt x="13093" y="1239"/>
                      </a:cubicBezTo>
                      <a:lnTo>
                        <a:pt x="13696" y="969"/>
                      </a:lnTo>
                      <a:cubicBezTo>
                        <a:pt x="13696" y="969"/>
                        <a:pt x="13818" y="729"/>
                        <a:pt x="13682" y="553"/>
                      </a:cubicBezTo>
                      <a:cubicBezTo>
                        <a:pt x="13649" y="511"/>
                        <a:pt x="13532" y="495"/>
                        <a:pt x="13371" y="495"/>
                      </a:cubicBezTo>
                      <a:cubicBezTo>
                        <a:pt x="12860" y="495"/>
                        <a:pt x="11916" y="657"/>
                        <a:pt x="11916" y="657"/>
                      </a:cubicBezTo>
                      <a:lnTo>
                        <a:pt x="12511" y="205"/>
                      </a:lnTo>
                      <a:cubicBezTo>
                        <a:pt x="12428" y="59"/>
                        <a:pt x="12289" y="1"/>
                        <a:pt x="12124" y="1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8" name="Google Shape;634;p29">
                <a:extLst>
                  <a:ext uri="{FF2B5EF4-FFF2-40B4-BE49-F238E27FC236}">
                    <a16:creationId xmlns:a16="http://schemas.microsoft.com/office/drawing/2014/main" id="{1DCAA9A2-81E4-4C12-9AFF-629283337129}"/>
                  </a:ext>
                </a:extLst>
              </p:cNvPr>
              <p:cNvSpPr/>
              <p:nvPr/>
            </p:nvSpPr>
            <p:spPr>
              <a:xfrm rot="-5400000">
                <a:off x="8133000" y="2006075"/>
                <a:ext cx="87600" cy="27900"/>
              </a:xfrm>
              <a:prstGeom prst="rtTriangle">
                <a:avLst/>
              </a:pr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098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402328" y="1708469"/>
            <a:ext cx="299855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</a:t>
            </a:r>
            <a:br>
              <a:rPr lang="en" dirty="0"/>
            </a:b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penelitian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7BBEB0-A05B-BC64-E441-94F77A8B88C4}"/>
              </a:ext>
            </a:extLst>
          </p:cNvPr>
          <p:cNvGrpSpPr/>
          <p:nvPr/>
        </p:nvGrpSpPr>
        <p:grpSpPr>
          <a:xfrm>
            <a:off x="4310742" y="1364343"/>
            <a:ext cx="4794926" cy="2938034"/>
            <a:chOff x="3503875" y="957875"/>
            <a:chExt cx="5958719" cy="3750970"/>
          </a:xfrm>
        </p:grpSpPr>
        <p:sp>
          <p:nvSpPr>
            <p:cNvPr id="102" name="Google Shape;140;p26">
              <a:extLst>
                <a:ext uri="{FF2B5EF4-FFF2-40B4-BE49-F238E27FC236}">
                  <a16:creationId xmlns:a16="http://schemas.microsoft.com/office/drawing/2014/main" id="{C004462F-5529-F73F-4D0D-36ECB4DCF47D}"/>
                </a:ext>
              </a:extLst>
            </p:cNvPr>
            <p:cNvSpPr/>
            <p:nvPr/>
          </p:nvSpPr>
          <p:spPr>
            <a:xfrm>
              <a:off x="5057925" y="1382750"/>
              <a:ext cx="3029400" cy="2370300"/>
            </a:xfrm>
            <a:prstGeom prst="roundRect">
              <a:avLst>
                <a:gd name="adj" fmla="val 1472"/>
              </a:avLst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41;p26">
              <a:extLst>
                <a:ext uri="{FF2B5EF4-FFF2-40B4-BE49-F238E27FC236}">
                  <a16:creationId xmlns:a16="http://schemas.microsoft.com/office/drawing/2014/main" id="{B8950B54-781C-76CB-4695-E7F732F717F6}"/>
                </a:ext>
              </a:extLst>
            </p:cNvPr>
            <p:cNvGrpSpPr/>
            <p:nvPr/>
          </p:nvGrpSpPr>
          <p:grpSpPr>
            <a:xfrm>
              <a:off x="4969574" y="1120650"/>
              <a:ext cx="3029365" cy="2547136"/>
              <a:chOff x="4741999" y="986350"/>
              <a:chExt cx="3029365" cy="2547136"/>
            </a:xfrm>
          </p:grpSpPr>
          <p:sp>
            <p:nvSpPr>
              <p:cNvPr id="104" name="Google Shape;142;p26">
                <a:extLst>
                  <a:ext uri="{FF2B5EF4-FFF2-40B4-BE49-F238E27FC236}">
                    <a16:creationId xmlns:a16="http://schemas.microsoft.com/office/drawing/2014/main" id="{5B40D4E2-806F-A990-4831-25240F0FED31}"/>
                  </a:ext>
                </a:extLst>
              </p:cNvPr>
              <p:cNvSpPr/>
              <p:nvPr/>
            </p:nvSpPr>
            <p:spPr>
              <a:xfrm>
                <a:off x="4742978" y="1175558"/>
                <a:ext cx="3028387" cy="2357928"/>
              </a:xfrm>
              <a:custGeom>
                <a:avLst/>
                <a:gdLst/>
                <a:ahLst/>
                <a:cxnLst/>
                <a:rect l="l" t="t" r="r" b="b"/>
                <a:pathLst>
                  <a:path w="69027" h="53745" extrusionOk="0">
                    <a:moveTo>
                      <a:pt x="1" y="1"/>
                    </a:moveTo>
                    <a:lnTo>
                      <a:pt x="1" y="62"/>
                    </a:lnTo>
                    <a:cubicBezTo>
                      <a:pt x="1" y="19391"/>
                      <a:pt x="5" y="37676"/>
                      <a:pt x="5" y="53688"/>
                    </a:cubicBezTo>
                    <a:lnTo>
                      <a:pt x="5" y="53744"/>
                    </a:lnTo>
                    <a:lnTo>
                      <a:pt x="57" y="53744"/>
                    </a:lnTo>
                    <a:cubicBezTo>
                      <a:pt x="40966" y="53710"/>
                      <a:pt x="68520" y="53692"/>
                      <a:pt x="68978" y="53692"/>
                    </a:cubicBezTo>
                    <a:cubicBezTo>
                      <a:pt x="68520" y="53688"/>
                      <a:pt x="40990" y="53671"/>
                      <a:pt x="110" y="53639"/>
                    </a:cubicBezTo>
                    <a:lnTo>
                      <a:pt x="110" y="53639"/>
                    </a:lnTo>
                    <a:cubicBezTo>
                      <a:pt x="114" y="37655"/>
                      <a:pt x="114" y="19407"/>
                      <a:pt x="118" y="118"/>
                    </a:cubicBezTo>
                    <a:lnTo>
                      <a:pt x="118" y="118"/>
                    </a:lnTo>
                    <a:cubicBezTo>
                      <a:pt x="25637" y="114"/>
                      <a:pt x="49338" y="110"/>
                      <a:pt x="68928" y="110"/>
                    </a:cubicBezTo>
                    <a:lnTo>
                      <a:pt x="68930" y="110"/>
                    </a:lnTo>
                    <a:cubicBezTo>
                      <a:pt x="68961" y="32457"/>
                      <a:pt x="68978" y="53290"/>
                      <a:pt x="68978" y="53692"/>
                    </a:cubicBezTo>
                    <a:cubicBezTo>
                      <a:pt x="68978" y="53290"/>
                      <a:pt x="69000" y="32436"/>
                      <a:pt x="69026" y="62"/>
                    </a:cubicBezTo>
                    <a:lnTo>
                      <a:pt x="69026" y="14"/>
                    </a:lnTo>
                    <a:lnTo>
                      <a:pt x="68978" y="14"/>
                    </a:lnTo>
                    <a:cubicBezTo>
                      <a:pt x="49365" y="9"/>
                      <a:pt x="25627" y="5"/>
                      <a:pt x="6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43;p26">
                <a:extLst>
                  <a:ext uri="{FF2B5EF4-FFF2-40B4-BE49-F238E27FC236}">
                    <a16:creationId xmlns:a16="http://schemas.microsoft.com/office/drawing/2014/main" id="{C67439B4-F1B5-C0AA-3758-C4EE533208B6}"/>
                  </a:ext>
                </a:extLst>
              </p:cNvPr>
              <p:cNvSpPr/>
              <p:nvPr/>
            </p:nvSpPr>
            <p:spPr>
              <a:xfrm>
                <a:off x="5574260" y="2190926"/>
                <a:ext cx="5265" cy="11426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044" extrusionOk="0">
                    <a:moveTo>
                      <a:pt x="63" y="1"/>
                    </a:moveTo>
                    <a:cubicBezTo>
                      <a:pt x="27" y="1"/>
                      <a:pt x="1" y="5831"/>
                      <a:pt x="1" y="13024"/>
                    </a:cubicBezTo>
                    <a:cubicBezTo>
                      <a:pt x="1" y="20213"/>
                      <a:pt x="27" y="26043"/>
                      <a:pt x="63" y="26043"/>
                    </a:cubicBezTo>
                    <a:cubicBezTo>
                      <a:pt x="93" y="26043"/>
                      <a:pt x="119" y="20213"/>
                      <a:pt x="119" y="13024"/>
                    </a:cubicBezTo>
                    <a:cubicBezTo>
                      <a:pt x="119" y="5831"/>
                      <a:pt x="93" y="1"/>
                      <a:pt x="6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44;p26">
                <a:extLst>
                  <a:ext uri="{FF2B5EF4-FFF2-40B4-BE49-F238E27FC236}">
                    <a16:creationId xmlns:a16="http://schemas.microsoft.com/office/drawing/2014/main" id="{5F5C7AF9-94A2-D100-37B6-1ED7FB7716BC}"/>
                  </a:ext>
                </a:extLst>
              </p:cNvPr>
              <p:cNvSpPr/>
              <p:nvPr/>
            </p:nvSpPr>
            <p:spPr>
              <a:xfrm>
                <a:off x="6886640" y="2190926"/>
                <a:ext cx="5001" cy="114261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044" extrusionOk="0">
                    <a:moveTo>
                      <a:pt x="57" y="1"/>
                    </a:moveTo>
                    <a:cubicBezTo>
                      <a:pt x="27" y="1"/>
                      <a:pt x="1" y="5831"/>
                      <a:pt x="1" y="13024"/>
                    </a:cubicBezTo>
                    <a:cubicBezTo>
                      <a:pt x="1" y="20213"/>
                      <a:pt x="27" y="26043"/>
                      <a:pt x="57" y="26043"/>
                    </a:cubicBezTo>
                    <a:cubicBezTo>
                      <a:pt x="88" y="26043"/>
                      <a:pt x="114" y="20213"/>
                      <a:pt x="114" y="13024"/>
                    </a:cubicBezTo>
                    <a:cubicBezTo>
                      <a:pt x="114" y="5831"/>
                      <a:pt x="88" y="1"/>
                      <a:pt x="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45;p26">
                <a:extLst>
                  <a:ext uri="{FF2B5EF4-FFF2-40B4-BE49-F238E27FC236}">
                    <a16:creationId xmlns:a16="http://schemas.microsoft.com/office/drawing/2014/main" id="{45E26D7F-2BFD-C86A-F6FB-EF4AE47B9017}"/>
                  </a:ext>
                </a:extLst>
              </p:cNvPr>
              <p:cNvSpPr/>
              <p:nvPr/>
            </p:nvSpPr>
            <p:spPr>
              <a:xfrm>
                <a:off x="6022366" y="1872856"/>
                <a:ext cx="5177" cy="1460691"/>
              </a:xfrm>
              <a:custGeom>
                <a:avLst/>
                <a:gdLst/>
                <a:ahLst/>
                <a:cxnLst/>
                <a:rect l="l" t="t" r="r" b="b"/>
                <a:pathLst>
                  <a:path w="118" h="33294" extrusionOk="0">
                    <a:moveTo>
                      <a:pt x="57" y="1"/>
                    </a:moveTo>
                    <a:cubicBezTo>
                      <a:pt x="27" y="1"/>
                      <a:pt x="0" y="7452"/>
                      <a:pt x="0" y="16647"/>
                    </a:cubicBezTo>
                    <a:cubicBezTo>
                      <a:pt x="0" y="25841"/>
                      <a:pt x="27" y="33293"/>
                      <a:pt x="57" y="33293"/>
                    </a:cubicBezTo>
                    <a:cubicBezTo>
                      <a:pt x="92" y="33293"/>
                      <a:pt x="118" y="25841"/>
                      <a:pt x="118" y="16647"/>
                    </a:cubicBezTo>
                    <a:cubicBezTo>
                      <a:pt x="118" y="7452"/>
                      <a:pt x="92" y="1"/>
                      <a:pt x="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46;p26">
                <a:extLst>
                  <a:ext uri="{FF2B5EF4-FFF2-40B4-BE49-F238E27FC236}">
                    <a16:creationId xmlns:a16="http://schemas.microsoft.com/office/drawing/2014/main" id="{D32B2DA5-78DD-678D-8512-8E9D9768505C}"/>
                  </a:ext>
                </a:extLst>
              </p:cNvPr>
              <p:cNvSpPr/>
              <p:nvPr/>
            </p:nvSpPr>
            <p:spPr>
              <a:xfrm>
                <a:off x="7401651" y="1872856"/>
                <a:ext cx="5177" cy="1460691"/>
              </a:xfrm>
              <a:custGeom>
                <a:avLst/>
                <a:gdLst/>
                <a:ahLst/>
                <a:cxnLst/>
                <a:rect l="l" t="t" r="r" b="b"/>
                <a:pathLst>
                  <a:path w="118" h="33294" extrusionOk="0">
                    <a:moveTo>
                      <a:pt x="57" y="1"/>
                    </a:moveTo>
                    <a:cubicBezTo>
                      <a:pt x="26" y="1"/>
                      <a:pt x="0" y="7452"/>
                      <a:pt x="0" y="16647"/>
                    </a:cubicBezTo>
                    <a:cubicBezTo>
                      <a:pt x="0" y="25841"/>
                      <a:pt x="26" y="33293"/>
                      <a:pt x="57" y="33293"/>
                    </a:cubicBezTo>
                    <a:cubicBezTo>
                      <a:pt x="91" y="33293"/>
                      <a:pt x="118" y="25841"/>
                      <a:pt x="118" y="16647"/>
                    </a:cubicBezTo>
                    <a:cubicBezTo>
                      <a:pt x="118" y="7452"/>
                      <a:pt x="91" y="1"/>
                      <a:pt x="5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47;p26">
                <a:extLst>
                  <a:ext uri="{FF2B5EF4-FFF2-40B4-BE49-F238E27FC236}">
                    <a16:creationId xmlns:a16="http://schemas.microsoft.com/office/drawing/2014/main" id="{5C9FA47B-5E53-C4D5-97A1-90D822B1B319}"/>
                  </a:ext>
                </a:extLst>
              </p:cNvPr>
              <p:cNvSpPr/>
              <p:nvPr/>
            </p:nvSpPr>
            <p:spPr>
              <a:xfrm>
                <a:off x="6415194" y="1647223"/>
                <a:ext cx="5221" cy="1686327"/>
              </a:xfrm>
              <a:custGeom>
                <a:avLst/>
                <a:gdLst/>
                <a:ahLst/>
                <a:cxnLst/>
                <a:rect l="l" t="t" r="r" b="b"/>
                <a:pathLst>
                  <a:path w="119" h="38437" extrusionOk="0">
                    <a:moveTo>
                      <a:pt x="57" y="0"/>
                    </a:moveTo>
                    <a:cubicBezTo>
                      <a:pt x="27" y="0"/>
                      <a:pt x="0" y="8601"/>
                      <a:pt x="0" y="19216"/>
                    </a:cubicBezTo>
                    <a:cubicBezTo>
                      <a:pt x="0" y="29830"/>
                      <a:pt x="27" y="38436"/>
                      <a:pt x="57" y="38436"/>
                    </a:cubicBezTo>
                    <a:cubicBezTo>
                      <a:pt x="93" y="38436"/>
                      <a:pt x="119" y="29830"/>
                      <a:pt x="119" y="19216"/>
                    </a:cubicBezTo>
                    <a:cubicBezTo>
                      <a:pt x="119" y="8601"/>
                      <a:pt x="93" y="0"/>
                      <a:pt x="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48;p26">
                <a:extLst>
                  <a:ext uri="{FF2B5EF4-FFF2-40B4-BE49-F238E27FC236}">
                    <a16:creationId xmlns:a16="http://schemas.microsoft.com/office/drawing/2014/main" id="{CA6347F2-2027-45F2-8A27-3C5F7FFEE75E}"/>
                  </a:ext>
                </a:extLst>
              </p:cNvPr>
              <p:cNvSpPr/>
              <p:nvPr/>
            </p:nvSpPr>
            <p:spPr>
              <a:xfrm>
                <a:off x="6406946" y="1636475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0"/>
                    </a:moveTo>
                    <a:cubicBezTo>
                      <a:pt x="110" y="0"/>
                      <a:pt x="1" y="110"/>
                      <a:pt x="1" y="245"/>
                    </a:cubicBezTo>
                    <a:cubicBezTo>
                      <a:pt x="1" y="377"/>
                      <a:pt x="110" y="486"/>
                      <a:pt x="245" y="486"/>
                    </a:cubicBezTo>
                    <a:cubicBezTo>
                      <a:pt x="381" y="486"/>
                      <a:pt x="490" y="377"/>
                      <a:pt x="490" y="245"/>
                    </a:cubicBezTo>
                    <a:cubicBezTo>
                      <a:pt x="490" y="110"/>
                      <a:pt x="381" y="0"/>
                      <a:pt x="24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49;p26">
                <a:extLst>
                  <a:ext uri="{FF2B5EF4-FFF2-40B4-BE49-F238E27FC236}">
                    <a16:creationId xmlns:a16="http://schemas.microsoft.com/office/drawing/2014/main" id="{46CCD7C6-A805-AC02-2451-487A4F353DF4}"/>
                  </a:ext>
                </a:extLst>
              </p:cNvPr>
              <p:cNvSpPr/>
              <p:nvPr/>
            </p:nvSpPr>
            <p:spPr>
              <a:xfrm>
                <a:off x="4916447" y="2115949"/>
                <a:ext cx="2589355" cy="652691"/>
              </a:xfrm>
              <a:custGeom>
                <a:avLst/>
                <a:gdLst/>
                <a:ahLst/>
                <a:cxnLst/>
                <a:rect l="l" t="t" r="r" b="b"/>
                <a:pathLst>
                  <a:path w="59020" h="14877" extrusionOk="0">
                    <a:moveTo>
                      <a:pt x="33314" y="1"/>
                    </a:moveTo>
                    <a:cubicBezTo>
                      <a:pt x="32852" y="1"/>
                      <a:pt x="32390" y="48"/>
                      <a:pt x="31929" y="142"/>
                    </a:cubicBezTo>
                    <a:cubicBezTo>
                      <a:pt x="31261" y="285"/>
                      <a:pt x="30614" y="535"/>
                      <a:pt x="30011" y="870"/>
                    </a:cubicBezTo>
                    <a:cubicBezTo>
                      <a:pt x="28805" y="1557"/>
                      <a:pt x="27847" y="2558"/>
                      <a:pt x="27061" y="3619"/>
                    </a:cubicBezTo>
                    <a:cubicBezTo>
                      <a:pt x="26266" y="4682"/>
                      <a:pt x="25628" y="5818"/>
                      <a:pt x="25007" y="6927"/>
                    </a:cubicBezTo>
                    <a:cubicBezTo>
                      <a:pt x="24400" y="8042"/>
                      <a:pt x="23766" y="9104"/>
                      <a:pt x="23067" y="10096"/>
                    </a:cubicBezTo>
                    <a:cubicBezTo>
                      <a:pt x="22363" y="11084"/>
                      <a:pt x="21607" y="12006"/>
                      <a:pt x="20741" y="12766"/>
                    </a:cubicBezTo>
                    <a:cubicBezTo>
                      <a:pt x="19881" y="13518"/>
                      <a:pt x="18915" y="14130"/>
                      <a:pt x="17867" y="14392"/>
                    </a:cubicBezTo>
                    <a:cubicBezTo>
                      <a:pt x="17609" y="14475"/>
                      <a:pt x="17342" y="14505"/>
                      <a:pt x="17084" y="14545"/>
                    </a:cubicBezTo>
                    <a:cubicBezTo>
                      <a:pt x="16953" y="14571"/>
                      <a:pt x="16818" y="14563"/>
                      <a:pt x="16687" y="14567"/>
                    </a:cubicBezTo>
                    <a:cubicBezTo>
                      <a:pt x="16581" y="14571"/>
                      <a:pt x="16475" y="14577"/>
                      <a:pt x="16371" y="14577"/>
                    </a:cubicBezTo>
                    <a:cubicBezTo>
                      <a:pt x="16346" y="14577"/>
                      <a:pt x="16322" y="14576"/>
                      <a:pt x="16298" y="14576"/>
                    </a:cubicBezTo>
                    <a:cubicBezTo>
                      <a:pt x="15773" y="14554"/>
                      <a:pt x="15267" y="14453"/>
                      <a:pt x="14781" y="14305"/>
                    </a:cubicBezTo>
                    <a:cubicBezTo>
                      <a:pt x="13811" y="13995"/>
                      <a:pt x="12950" y="13483"/>
                      <a:pt x="12155" y="12950"/>
                    </a:cubicBezTo>
                    <a:cubicBezTo>
                      <a:pt x="11364" y="12417"/>
                      <a:pt x="10630" y="11853"/>
                      <a:pt x="9908" y="11342"/>
                    </a:cubicBezTo>
                    <a:cubicBezTo>
                      <a:pt x="9188" y="10830"/>
                      <a:pt x="8466" y="10368"/>
                      <a:pt x="7723" y="10048"/>
                    </a:cubicBezTo>
                    <a:cubicBezTo>
                      <a:pt x="6989" y="9725"/>
                      <a:pt x="6247" y="9523"/>
                      <a:pt x="5533" y="9458"/>
                    </a:cubicBezTo>
                    <a:cubicBezTo>
                      <a:pt x="5331" y="9439"/>
                      <a:pt x="5131" y="9430"/>
                      <a:pt x="4936" y="9430"/>
                    </a:cubicBezTo>
                    <a:cubicBezTo>
                      <a:pt x="4448" y="9430"/>
                      <a:pt x="3985" y="9489"/>
                      <a:pt x="3567" y="9611"/>
                    </a:cubicBezTo>
                    <a:cubicBezTo>
                      <a:pt x="3419" y="9642"/>
                      <a:pt x="3284" y="9712"/>
                      <a:pt x="3143" y="9755"/>
                    </a:cubicBezTo>
                    <a:cubicBezTo>
                      <a:pt x="3008" y="9812"/>
                      <a:pt x="2868" y="9847"/>
                      <a:pt x="2750" y="9922"/>
                    </a:cubicBezTo>
                    <a:cubicBezTo>
                      <a:pt x="2510" y="10057"/>
                      <a:pt x="2261" y="10158"/>
                      <a:pt x="2068" y="10319"/>
                    </a:cubicBezTo>
                    <a:cubicBezTo>
                      <a:pt x="1644" y="10590"/>
                      <a:pt x="1334" y="10909"/>
                      <a:pt x="1055" y="11167"/>
                    </a:cubicBezTo>
                    <a:cubicBezTo>
                      <a:pt x="932" y="11316"/>
                      <a:pt x="814" y="11447"/>
                      <a:pt x="709" y="11569"/>
                    </a:cubicBezTo>
                    <a:cubicBezTo>
                      <a:pt x="609" y="11695"/>
                      <a:pt x="508" y="11800"/>
                      <a:pt x="438" y="11915"/>
                    </a:cubicBezTo>
                    <a:cubicBezTo>
                      <a:pt x="294" y="12129"/>
                      <a:pt x="184" y="12290"/>
                      <a:pt x="111" y="12403"/>
                    </a:cubicBezTo>
                    <a:cubicBezTo>
                      <a:pt x="36" y="12518"/>
                      <a:pt x="1" y="12574"/>
                      <a:pt x="6" y="12579"/>
                    </a:cubicBezTo>
                    <a:cubicBezTo>
                      <a:pt x="6" y="12579"/>
                      <a:pt x="6" y="12579"/>
                      <a:pt x="7" y="12579"/>
                    </a:cubicBezTo>
                    <a:cubicBezTo>
                      <a:pt x="14" y="12579"/>
                      <a:pt x="61" y="12526"/>
                      <a:pt x="137" y="12425"/>
                    </a:cubicBezTo>
                    <a:cubicBezTo>
                      <a:pt x="220" y="12316"/>
                      <a:pt x="337" y="12159"/>
                      <a:pt x="495" y="11958"/>
                    </a:cubicBezTo>
                    <a:cubicBezTo>
                      <a:pt x="569" y="11849"/>
                      <a:pt x="670" y="11744"/>
                      <a:pt x="779" y="11626"/>
                    </a:cubicBezTo>
                    <a:cubicBezTo>
                      <a:pt x="884" y="11508"/>
                      <a:pt x="1002" y="11381"/>
                      <a:pt x="1128" y="11241"/>
                    </a:cubicBezTo>
                    <a:cubicBezTo>
                      <a:pt x="1413" y="10992"/>
                      <a:pt x="1723" y="10691"/>
                      <a:pt x="2143" y="10433"/>
                    </a:cubicBezTo>
                    <a:cubicBezTo>
                      <a:pt x="2334" y="10280"/>
                      <a:pt x="2580" y="10188"/>
                      <a:pt x="2816" y="10057"/>
                    </a:cubicBezTo>
                    <a:cubicBezTo>
                      <a:pt x="2929" y="9991"/>
                      <a:pt x="3069" y="9961"/>
                      <a:pt x="3200" y="9908"/>
                    </a:cubicBezTo>
                    <a:cubicBezTo>
                      <a:pt x="3336" y="9864"/>
                      <a:pt x="3462" y="9799"/>
                      <a:pt x="3611" y="9773"/>
                    </a:cubicBezTo>
                    <a:cubicBezTo>
                      <a:pt x="3999" y="9668"/>
                      <a:pt x="4425" y="9617"/>
                      <a:pt x="4875" y="9617"/>
                    </a:cubicBezTo>
                    <a:cubicBezTo>
                      <a:pt x="5085" y="9617"/>
                      <a:pt x="5299" y="9628"/>
                      <a:pt x="5517" y="9650"/>
                    </a:cubicBezTo>
                    <a:cubicBezTo>
                      <a:pt x="6198" y="9725"/>
                      <a:pt x="6919" y="9930"/>
                      <a:pt x="7636" y="10253"/>
                    </a:cubicBezTo>
                    <a:cubicBezTo>
                      <a:pt x="8353" y="10572"/>
                      <a:pt x="9052" y="11027"/>
                      <a:pt x="9764" y="11542"/>
                    </a:cubicBezTo>
                    <a:cubicBezTo>
                      <a:pt x="10477" y="12058"/>
                      <a:pt x="11207" y="12627"/>
                      <a:pt x="12006" y="13177"/>
                    </a:cubicBezTo>
                    <a:cubicBezTo>
                      <a:pt x="12806" y="13719"/>
                      <a:pt x="13684" y="14253"/>
                      <a:pt x="14694" y="14580"/>
                    </a:cubicBezTo>
                    <a:cubicBezTo>
                      <a:pt x="15200" y="14737"/>
                      <a:pt x="15733" y="14851"/>
                      <a:pt x="16284" y="14872"/>
                    </a:cubicBezTo>
                    <a:cubicBezTo>
                      <a:pt x="16326" y="14875"/>
                      <a:pt x="16369" y="14876"/>
                      <a:pt x="16412" y="14876"/>
                    </a:cubicBezTo>
                    <a:cubicBezTo>
                      <a:pt x="16507" y="14876"/>
                      <a:pt x="16603" y="14871"/>
                      <a:pt x="16699" y="14868"/>
                    </a:cubicBezTo>
                    <a:cubicBezTo>
                      <a:pt x="16835" y="14864"/>
                      <a:pt x="16975" y="14872"/>
                      <a:pt x="17115" y="14846"/>
                    </a:cubicBezTo>
                    <a:cubicBezTo>
                      <a:pt x="17390" y="14807"/>
                      <a:pt x="17674" y="14777"/>
                      <a:pt x="17945" y="14689"/>
                    </a:cubicBezTo>
                    <a:cubicBezTo>
                      <a:pt x="18500" y="14563"/>
                      <a:pt x="19025" y="14318"/>
                      <a:pt x="19531" y="14039"/>
                    </a:cubicBezTo>
                    <a:cubicBezTo>
                      <a:pt x="19781" y="13885"/>
                      <a:pt x="20033" y="13741"/>
                      <a:pt x="20265" y="13557"/>
                    </a:cubicBezTo>
                    <a:cubicBezTo>
                      <a:pt x="20505" y="13391"/>
                      <a:pt x="20729" y="13200"/>
                      <a:pt x="20956" y="13007"/>
                    </a:cubicBezTo>
                    <a:cubicBezTo>
                      <a:pt x="21852" y="12229"/>
                      <a:pt x="22625" y="11290"/>
                      <a:pt x="23343" y="10293"/>
                    </a:cubicBezTo>
                    <a:cubicBezTo>
                      <a:pt x="24051" y="9287"/>
                      <a:pt x="24697" y="8208"/>
                      <a:pt x="25309" y="7094"/>
                    </a:cubicBezTo>
                    <a:cubicBezTo>
                      <a:pt x="25929" y="5989"/>
                      <a:pt x="26562" y="4865"/>
                      <a:pt x="27341" y="3825"/>
                    </a:cubicBezTo>
                    <a:cubicBezTo>
                      <a:pt x="28109" y="2790"/>
                      <a:pt x="29041" y="1828"/>
                      <a:pt x="30186" y="1177"/>
                    </a:cubicBezTo>
                    <a:cubicBezTo>
                      <a:pt x="30754" y="854"/>
                      <a:pt x="31370" y="622"/>
                      <a:pt x="32004" y="487"/>
                    </a:cubicBezTo>
                    <a:cubicBezTo>
                      <a:pt x="32439" y="396"/>
                      <a:pt x="32886" y="349"/>
                      <a:pt x="33328" y="349"/>
                    </a:cubicBezTo>
                    <a:cubicBezTo>
                      <a:pt x="33526" y="349"/>
                      <a:pt x="33723" y="358"/>
                      <a:pt x="33918" y="377"/>
                    </a:cubicBezTo>
                    <a:cubicBezTo>
                      <a:pt x="34551" y="438"/>
                      <a:pt x="35163" y="622"/>
                      <a:pt x="35719" y="906"/>
                    </a:cubicBezTo>
                    <a:cubicBezTo>
                      <a:pt x="36278" y="1185"/>
                      <a:pt x="36780" y="1566"/>
                      <a:pt x="37234" y="1990"/>
                    </a:cubicBezTo>
                    <a:cubicBezTo>
                      <a:pt x="38139" y="2851"/>
                      <a:pt x="38847" y="3873"/>
                      <a:pt x="39495" y="4900"/>
                    </a:cubicBezTo>
                    <a:cubicBezTo>
                      <a:pt x="40136" y="5931"/>
                      <a:pt x="40713" y="6980"/>
                      <a:pt x="41334" y="7976"/>
                    </a:cubicBezTo>
                    <a:cubicBezTo>
                      <a:pt x="41972" y="8956"/>
                      <a:pt x="42527" y="9934"/>
                      <a:pt x="43065" y="10905"/>
                    </a:cubicBezTo>
                    <a:cubicBezTo>
                      <a:pt x="43331" y="11385"/>
                      <a:pt x="43611" y="11862"/>
                      <a:pt x="43921" y="12312"/>
                    </a:cubicBezTo>
                    <a:cubicBezTo>
                      <a:pt x="44231" y="12762"/>
                      <a:pt x="44608" y="13168"/>
                      <a:pt x="45044" y="13483"/>
                    </a:cubicBezTo>
                    <a:cubicBezTo>
                      <a:pt x="45481" y="13797"/>
                      <a:pt x="45984" y="14007"/>
                      <a:pt x="46482" y="14117"/>
                    </a:cubicBezTo>
                    <a:cubicBezTo>
                      <a:pt x="46984" y="14243"/>
                      <a:pt x="47482" y="14279"/>
                      <a:pt x="47972" y="14301"/>
                    </a:cubicBezTo>
                    <a:cubicBezTo>
                      <a:pt x="48081" y="14306"/>
                      <a:pt x="48190" y="14309"/>
                      <a:pt x="48298" y="14309"/>
                    </a:cubicBezTo>
                    <a:cubicBezTo>
                      <a:pt x="49159" y="14309"/>
                      <a:pt x="49997" y="14144"/>
                      <a:pt x="50734" y="13837"/>
                    </a:cubicBezTo>
                    <a:cubicBezTo>
                      <a:pt x="51153" y="13666"/>
                      <a:pt x="51534" y="13444"/>
                      <a:pt x="51888" y="13208"/>
                    </a:cubicBezTo>
                    <a:cubicBezTo>
                      <a:pt x="52233" y="12958"/>
                      <a:pt x="52561" y="12696"/>
                      <a:pt x="52845" y="12417"/>
                    </a:cubicBezTo>
                    <a:cubicBezTo>
                      <a:pt x="53430" y="11857"/>
                      <a:pt x="53898" y="11263"/>
                      <a:pt x="54322" y="10703"/>
                    </a:cubicBezTo>
                    <a:cubicBezTo>
                      <a:pt x="55157" y="9572"/>
                      <a:pt x="55825" y="8567"/>
                      <a:pt x="56494" y="7845"/>
                    </a:cubicBezTo>
                    <a:cubicBezTo>
                      <a:pt x="57150" y="7120"/>
                      <a:pt x="57801" y="6697"/>
                      <a:pt x="58273" y="6495"/>
                    </a:cubicBezTo>
                    <a:cubicBezTo>
                      <a:pt x="58509" y="6399"/>
                      <a:pt x="58697" y="6334"/>
                      <a:pt x="58828" y="6308"/>
                    </a:cubicBezTo>
                    <a:cubicBezTo>
                      <a:pt x="58955" y="6272"/>
                      <a:pt x="59020" y="6251"/>
                      <a:pt x="59020" y="6242"/>
                    </a:cubicBezTo>
                    <a:cubicBezTo>
                      <a:pt x="59019" y="6241"/>
                      <a:pt x="59017" y="6241"/>
                      <a:pt x="59013" y="6241"/>
                    </a:cubicBezTo>
                    <a:cubicBezTo>
                      <a:pt x="58993" y="6241"/>
                      <a:pt x="58929" y="6250"/>
                      <a:pt x="58819" y="6272"/>
                    </a:cubicBezTo>
                    <a:cubicBezTo>
                      <a:pt x="58683" y="6290"/>
                      <a:pt x="58491" y="6342"/>
                      <a:pt x="58247" y="6429"/>
                    </a:cubicBezTo>
                    <a:cubicBezTo>
                      <a:pt x="57757" y="6613"/>
                      <a:pt x="57075" y="7028"/>
                      <a:pt x="56393" y="7754"/>
                    </a:cubicBezTo>
                    <a:cubicBezTo>
                      <a:pt x="55699" y="8470"/>
                      <a:pt x="55012" y="9476"/>
                      <a:pt x="54165" y="10586"/>
                    </a:cubicBezTo>
                    <a:cubicBezTo>
                      <a:pt x="53737" y="11136"/>
                      <a:pt x="53269" y="11718"/>
                      <a:pt x="52692" y="12256"/>
                    </a:cubicBezTo>
                    <a:cubicBezTo>
                      <a:pt x="52408" y="12526"/>
                      <a:pt x="52089" y="12775"/>
                      <a:pt x="51752" y="13011"/>
                    </a:cubicBezTo>
                    <a:cubicBezTo>
                      <a:pt x="51407" y="13238"/>
                      <a:pt x="51040" y="13448"/>
                      <a:pt x="50638" y="13610"/>
                    </a:cubicBezTo>
                    <a:cubicBezTo>
                      <a:pt x="49935" y="13890"/>
                      <a:pt x="49147" y="14042"/>
                      <a:pt x="48323" y="14042"/>
                    </a:cubicBezTo>
                    <a:cubicBezTo>
                      <a:pt x="48210" y="14042"/>
                      <a:pt x="48095" y="14039"/>
                      <a:pt x="47981" y="14033"/>
                    </a:cubicBezTo>
                    <a:cubicBezTo>
                      <a:pt x="47509" y="14007"/>
                      <a:pt x="47024" y="13968"/>
                      <a:pt x="46552" y="13841"/>
                    </a:cubicBezTo>
                    <a:cubicBezTo>
                      <a:pt x="46076" y="13737"/>
                      <a:pt x="45617" y="13540"/>
                      <a:pt x="45215" y="13247"/>
                    </a:cubicBezTo>
                    <a:cubicBezTo>
                      <a:pt x="44393" y="12666"/>
                      <a:pt x="43868" y="11709"/>
                      <a:pt x="43331" y="10752"/>
                    </a:cubicBezTo>
                    <a:cubicBezTo>
                      <a:pt x="42807" y="9786"/>
                      <a:pt x="42238" y="8785"/>
                      <a:pt x="41609" y="7802"/>
                    </a:cubicBezTo>
                    <a:cubicBezTo>
                      <a:pt x="40998" y="6818"/>
                      <a:pt x="40425" y="5765"/>
                      <a:pt x="39778" y="4725"/>
                    </a:cubicBezTo>
                    <a:cubicBezTo>
                      <a:pt x="39127" y="3686"/>
                      <a:pt x="38410" y="2637"/>
                      <a:pt x="37470" y="1741"/>
                    </a:cubicBezTo>
                    <a:cubicBezTo>
                      <a:pt x="36998" y="1299"/>
                      <a:pt x="36470" y="897"/>
                      <a:pt x="35876" y="596"/>
                    </a:cubicBezTo>
                    <a:cubicBezTo>
                      <a:pt x="35281" y="294"/>
                      <a:pt x="34630" y="93"/>
                      <a:pt x="33953" y="31"/>
                    </a:cubicBezTo>
                    <a:cubicBezTo>
                      <a:pt x="33740" y="11"/>
                      <a:pt x="33527" y="1"/>
                      <a:pt x="3331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0;p26">
                <a:extLst>
                  <a:ext uri="{FF2B5EF4-FFF2-40B4-BE49-F238E27FC236}">
                    <a16:creationId xmlns:a16="http://schemas.microsoft.com/office/drawing/2014/main" id="{6390AD61-E843-D007-B658-A03F7B0F5BA9}"/>
                  </a:ext>
                </a:extLst>
              </p:cNvPr>
              <p:cNvSpPr/>
              <p:nvPr/>
            </p:nvSpPr>
            <p:spPr>
              <a:xfrm>
                <a:off x="5106104" y="1442255"/>
                <a:ext cx="527304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12019" h="670" extrusionOk="0">
                    <a:moveTo>
                      <a:pt x="0" y="1"/>
                    </a:moveTo>
                    <a:lnTo>
                      <a:pt x="0" y="669"/>
                    </a:lnTo>
                    <a:lnTo>
                      <a:pt x="12019" y="669"/>
                    </a:lnTo>
                    <a:lnTo>
                      <a:pt x="1201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;p26">
                <a:extLst>
                  <a:ext uri="{FF2B5EF4-FFF2-40B4-BE49-F238E27FC236}">
                    <a16:creationId xmlns:a16="http://schemas.microsoft.com/office/drawing/2014/main" id="{5F63A290-EBCB-D01E-372B-4DAB9E49BA07}"/>
                  </a:ext>
                </a:extLst>
              </p:cNvPr>
              <p:cNvSpPr/>
              <p:nvPr/>
            </p:nvSpPr>
            <p:spPr>
              <a:xfrm>
                <a:off x="5106104" y="1510870"/>
                <a:ext cx="260603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670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5940" y="670"/>
                    </a:lnTo>
                    <a:lnTo>
                      <a:pt x="594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2;p26">
                <a:extLst>
                  <a:ext uri="{FF2B5EF4-FFF2-40B4-BE49-F238E27FC236}">
                    <a16:creationId xmlns:a16="http://schemas.microsoft.com/office/drawing/2014/main" id="{47776A15-A5DB-F6BC-00AE-3F50195DD513}"/>
                  </a:ext>
                </a:extLst>
              </p:cNvPr>
              <p:cNvSpPr/>
              <p:nvPr/>
            </p:nvSpPr>
            <p:spPr>
              <a:xfrm>
                <a:off x="4741999" y="986350"/>
                <a:ext cx="3028454" cy="191920"/>
              </a:xfrm>
              <a:custGeom>
                <a:avLst/>
                <a:gdLst/>
                <a:ahLst/>
                <a:cxnLst/>
                <a:rect l="l" t="t" r="r" b="b"/>
                <a:pathLst>
                  <a:path w="69001" h="4375" extrusionOk="0">
                    <a:moveTo>
                      <a:pt x="79" y="0"/>
                    </a:moveTo>
                    <a:cubicBezTo>
                      <a:pt x="35" y="0"/>
                      <a:pt x="1" y="36"/>
                      <a:pt x="1" y="79"/>
                    </a:cubicBezTo>
                    <a:lnTo>
                      <a:pt x="1" y="4375"/>
                    </a:lnTo>
                    <a:lnTo>
                      <a:pt x="69000" y="4375"/>
                    </a:lnTo>
                    <a:lnTo>
                      <a:pt x="69000" y="79"/>
                    </a:lnTo>
                    <a:cubicBezTo>
                      <a:pt x="69000" y="36"/>
                      <a:pt x="68966" y="0"/>
                      <a:pt x="6892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3;p26">
                <a:extLst>
                  <a:ext uri="{FF2B5EF4-FFF2-40B4-BE49-F238E27FC236}">
                    <a16:creationId xmlns:a16="http://schemas.microsoft.com/office/drawing/2014/main" id="{6DD04D1A-CC8D-CFA2-021A-A08ACFE37B61}"/>
                  </a:ext>
                </a:extLst>
              </p:cNvPr>
              <p:cNvSpPr/>
              <p:nvPr/>
            </p:nvSpPr>
            <p:spPr>
              <a:xfrm>
                <a:off x="4857439" y="1065308"/>
                <a:ext cx="41460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1" extrusionOk="0">
                    <a:moveTo>
                      <a:pt x="472" y="1"/>
                    </a:moveTo>
                    <a:cubicBezTo>
                      <a:pt x="214" y="1"/>
                      <a:pt x="0" y="211"/>
                      <a:pt x="0" y="473"/>
                    </a:cubicBezTo>
                    <a:cubicBezTo>
                      <a:pt x="0" y="731"/>
                      <a:pt x="214" y="941"/>
                      <a:pt x="472" y="941"/>
                    </a:cubicBezTo>
                    <a:cubicBezTo>
                      <a:pt x="734" y="941"/>
                      <a:pt x="944" y="731"/>
                      <a:pt x="944" y="473"/>
                    </a:cubicBezTo>
                    <a:cubicBezTo>
                      <a:pt x="944" y="211"/>
                      <a:pt x="734" y="1"/>
                      <a:pt x="472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4;p26">
                <a:extLst>
                  <a:ext uri="{FF2B5EF4-FFF2-40B4-BE49-F238E27FC236}">
                    <a16:creationId xmlns:a16="http://schemas.microsoft.com/office/drawing/2014/main" id="{F3856BA1-7C9A-7301-7D7B-7AB83C679EED}"/>
                  </a:ext>
                </a:extLst>
              </p:cNvPr>
              <p:cNvSpPr/>
              <p:nvPr/>
            </p:nvSpPr>
            <p:spPr>
              <a:xfrm>
                <a:off x="4947727" y="1065308"/>
                <a:ext cx="41240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0" h="941" extrusionOk="0">
                    <a:moveTo>
                      <a:pt x="468" y="1"/>
                    </a:moveTo>
                    <a:cubicBezTo>
                      <a:pt x="211" y="1"/>
                      <a:pt x="1" y="211"/>
                      <a:pt x="1" y="473"/>
                    </a:cubicBezTo>
                    <a:cubicBezTo>
                      <a:pt x="1" y="731"/>
                      <a:pt x="211" y="941"/>
                      <a:pt x="468" y="941"/>
                    </a:cubicBezTo>
                    <a:cubicBezTo>
                      <a:pt x="730" y="941"/>
                      <a:pt x="940" y="731"/>
                      <a:pt x="940" y="473"/>
                    </a:cubicBezTo>
                    <a:cubicBezTo>
                      <a:pt x="940" y="211"/>
                      <a:pt x="730" y="1"/>
                      <a:pt x="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5;p26">
                <a:extLst>
                  <a:ext uri="{FF2B5EF4-FFF2-40B4-BE49-F238E27FC236}">
                    <a16:creationId xmlns:a16="http://schemas.microsoft.com/office/drawing/2014/main" id="{FF0FD705-98E4-23A2-5087-0641B06B9BED}"/>
                  </a:ext>
                </a:extLst>
              </p:cNvPr>
              <p:cNvSpPr/>
              <p:nvPr/>
            </p:nvSpPr>
            <p:spPr>
              <a:xfrm>
                <a:off x="5037840" y="1065308"/>
                <a:ext cx="41284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941" extrusionOk="0">
                    <a:moveTo>
                      <a:pt x="468" y="1"/>
                    </a:moveTo>
                    <a:cubicBezTo>
                      <a:pt x="210" y="1"/>
                      <a:pt x="1" y="211"/>
                      <a:pt x="1" y="473"/>
                    </a:cubicBezTo>
                    <a:cubicBezTo>
                      <a:pt x="1" y="731"/>
                      <a:pt x="210" y="941"/>
                      <a:pt x="468" y="941"/>
                    </a:cubicBezTo>
                    <a:cubicBezTo>
                      <a:pt x="731" y="941"/>
                      <a:pt x="940" y="731"/>
                      <a:pt x="940" y="473"/>
                    </a:cubicBezTo>
                    <a:cubicBezTo>
                      <a:pt x="940" y="211"/>
                      <a:pt x="731" y="1"/>
                      <a:pt x="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6;p26">
                <a:extLst>
                  <a:ext uri="{FF2B5EF4-FFF2-40B4-BE49-F238E27FC236}">
                    <a16:creationId xmlns:a16="http://schemas.microsoft.com/office/drawing/2014/main" id="{B100AB9B-792A-2FD9-2FC4-788ABECFF916}"/>
                  </a:ext>
                </a:extLst>
              </p:cNvPr>
              <p:cNvSpPr/>
              <p:nvPr/>
            </p:nvSpPr>
            <p:spPr>
              <a:xfrm>
                <a:off x="5988347" y="1835302"/>
                <a:ext cx="75197" cy="7519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714" extrusionOk="0">
                    <a:moveTo>
                      <a:pt x="857" y="57"/>
                    </a:moveTo>
                    <a:cubicBezTo>
                      <a:pt x="1299" y="57"/>
                      <a:pt x="1662" y="415"/>
                      <a:pt x="1662" y="857"/>
                    </a:cubicBezTo>
                    <a:cubicBezTo>
                      <a:pt x="1662" y="1299"/>
                      <a:pt x="1299" y="1661"/>
                      <a:pt x="857" y="1661"/>
                    </a:cubicBezTo>
                    <a:cubicBezTo>
                      <a:pt x="415" y="1661"/>
                      <a:pt x="57" y="1299"/>
                      <a:pt x="57" y="857"/>
                    </a:cubicBezTo>
                    <a:cubicBezTo>
                      <a:pt x="57" y="415"/>
                      <a:pt x="415" y="57"/>
                      <a:pt x="857" y="57"/>
                    </a:cubicBezTo>
                    <a:close/>
                    <a:moveTo>
                      <a:pt x="857" y="0"/>
                    </a:moveTo>
                    <a:cubicBezTo>
                      <a:pt x="385" y="0"/>
                      <a:pt x="0" y="385"/>
                      <a:pt x="0" y="857"/>
                    </a:cubicBezTo>
                    <a:cubicBezTo>
                      <a:pt x="0" y="1333"/>
                      <a:pt x="385" y="1714"/>
                      <a:pt x="857" y="1714"/>
                    </a:cubicBezTo>
                    <a:cubicBezTo>
                      <a:pt x="1329" y="1714"/>
                      <a:pt x="1714" y="1333"/>
                      <a:pt x="1714" y="857"/>
                    </a:cubicBezTo>
                    <a:cubicBezTo>
                      <a:pt x="1714" y="385"/>
                      <a:pt x="1329" y="0"/>
                      <a:pt x="8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" name="Google Shape;157;p26">
              <a:extLst>
                <a:ext uri="{FF2B5EF4-FFF2-40B4-BE49-F238E27FC236}">
                  <a16:creationId xmlns:a16="http://schemas.microsoft.com/office/drawing/2014/main" id="{461534AA-A550-B371-7776-F76ED3E958BF}"/>
                </a:ext>
              </a:extLst>
            </p:cNvPr>
            <p:cNvSpPr/>
            <p:nvPr/>
          </p:nvSpPr>
          <p:spPr>
            <a:xfrm>
              <a:off x="5989825" y="1384119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" name="Google Shape;158;p26">
              <a:extLst>
                <a:ext uri="{FF2B5EF4-FFF2-40B4-BE49-F238E27FC236}">
                  <a16:creationId xmlns:a16="http://schemas.microsoft.com/office/drawing/2014/main" id="{60210A1F-D0CD-EDA1-078C-618EF6FFB029}"/>
                </a:ext>
              </a:extLst>
            </p:cNvPr>
            <p:cNvGrpSpPr/>
            <p:nvPr/>
          </p:nvGrpSpPr>
          <p:grpSpPr>
            <a:xfrm>
              <a:off x="3551493" y="2697040"/>
              <a:ext cx="1286978" cy="391497"/>
              <a:chOff x="3551493" y="2562740"/>
              <a:chExt cx="1286978" cy="391497"/>
            </a:xfrm>
          </p:grpSpPr>
          <p:sp>
            <p:nvSpPr>
              <p:cNvPr id="121" name="Google Shape;159;p26">
                <a:extLst>
                  <a:ext uri="{FF2B5EF4-FFF2-40B4-BE49-F238E27FC236}">
                    <a16:creationId xmlns:a16="http://schemas.microsoft.com/office/drawing/2014/main" id="{2ADE0677-7269-E436-03F2-1FC9092193AB}"/>
                  </a:ext>
                </a:extLst>
              </p:cNvPr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60;p26">
                <a:extLst>
                  <a:ext uri="{FF2B5EF4-FFF2-40B4-BE49-F238E27FC236}">
                    <a16:creationId xmlns:a16="http://schemas.microsoft.com/office/drawing/2014/main" id="{AF4EE0E2-8AF4-EC7B-9F31-415E879E383A}"/>
                  </a:ext>
                </a:extLst>
              </p:cNvPr>
              <p:cNvSpPr/>
              <p:nvPr/>
            </p:nvSpPr>
            <p:spPr>
              <a:xfrm>
                <a:off x="3551493" y="2606065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61;p26">
                <a:extLst>
                  <a:ext uri="{FF2B5EF4-FFF2-40B4-BE49-F238E27FC236}">
                    <a16:creationId xmlns:a16="http://schemas.microsoft.com/office/drawing/2014/main" id="{4CA05E09-3F3F-1CFE-989A-83B63C9E52D1}"/>
                  </a:ext>
                </a:extLst>
              </p:cNvPr>
              <p:cNvSpPr/>
              <p:nvPr/>
            </p:nvSpPr>
            <p:spPr>
              <a:xfrm>
                <a:off x="3714500" y="2671849"/>
                <a:ext cx="170313" cy="151404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451" extrusionOk="0">
                    <a:moveTo>
                      <a:pt x="1942" y="1"/>
                    </a:moveTo>
                    <a:cubicBezTo>
                      <a:pt x="1436" y="1"/>
                      <a:pt x="935" y="222"/>
                      <a:pt x="595" y="646"/>
                    </a:cubicBezTo>
                    <a:cubicBezTo>
                      <a:pt x="1" y="1389"/>
                      <a:pt x="119" y="2473"/>
                      <a:pt x="862" y="3072"/>
                    </a:cubicBezTo>
                    <a:cubicBezTo>
                      <a:pt x="1180" y="3326"/>
                      <a:pt x="1561" y="3450"/>
                      <a:pt x="1940" y="3450"/>
                    </a:cubicBezTo>
                    <a:cubicBezTo>
                      <a:pt x="2445" y="3450"/>
                      <a:pt x="2945" y="3230"/>
                      <a:pt x="3288" y="2804"/>
                    </a:cubicBezTo>
                    <a:cubicBezTo>
                      <a:pt x="3881" y="2062"/>
                      <a:pt x="3764" y="974"/>
                      <a:pt x="3021" y="380"/>
                    </a:cubicBezTo>
                    <a:cubicBezTo>
                      <a:pt x="2703" y="125"/>
                      <a:pt x="2321" y="1"/>
                      <a:pt x="194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62;p26">
                <a:extLst>
                  <a:ext uri="{FF2B5EF4-FFF2-40B4-BE49-F238E27FC236}">
                    <a16:creationId xmlns:a16="http://schemas.microsoft.com/office/drawing/2014/main" id="{C692B15A-7472-FC72-C1C9-97565E23BAA7}"/>
                  </a:ext>
                </a:extLst>
              </p:cNvPr>
              <p:cNvSpPr/>
              <p:nvPr/>
            </p:nvSpPr>
            <p:spPr>
              <a:xfrm>
                <a:off x="3756134" y="2721819"/>
                <a:ext cx="87087" cy="54928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252" extrusionOk="0">
                    <a:moveTo>
                      <a:pt x="1959" y="0"/>
                    </a:moveTo>
                    <a:cubicBezTo>
                      <a:pt x="1912" y="0"/>
                      <a:pt x="1468" y="399"/>
                      <a:pt x="945" y="910"/>
                    </a:cubicBezTo>
                    <a:cubicBezTo>
                      <a:pt x="884" y="971"/>
                      <a:pt x="820" y="1032"/>
                      <a:pt x="760" y="1093"/>
                    </a:cubicBezTo>
                    <a:lnTo>
                      <a:pt x="760" y="1093"/>
                    </a:lnTo>
                    <a:cubicBezTo>
                      <a:pt x="365" y="708"/>
                      <a:pt x="61" y="432"/>
                      <a:pt x="25" y="432"/>
                    </a:cubicBezTo>
                    <a:cubicBezTo>
                      <a:pt x="23" y="432"/>
                      <a:pt x="22" y="432"/>
                      <a:pt x="22" y="433"/>
                    </a:cubicBezTo>
                    <a:cubicBezTo>
                      <a:pt x="1" y="451"/>
                      <a:pt x="302" y="783"/>
                      <a:pt x="721" y="1211"/>
                    </a:cubicBezTo>
                    <a:lnTo>
                      <a:pt x="761" y="1251"/>
                    </a:lnTo>
                    <a:lnTo>
                      <a:pt x="800" y="1211"/>
                    </a:lnTo>
                    <a:cubicBezTo>
                      <a:pt x="875" y="1141"/>
                      <a:pt x="949" y="1068"/>
                      <a:pt x="1028" y="993"/>
                    </a:cubicBezTo>
                    <a:cubicBezTo>
                      <a:pt x="1565" y="469"/>
                      <a:pt x="1984" y="23"/>
                      <a:pt x="1962" y="1"/>
                    </a:cubicBezTo>
                    <a:cubicBezTo>
                      <a:pt x="1962" y="0"/>
                      <a:pt x="1961" y="0"/>
                      <a:pt x="1959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63;p26">
                <a:extLst>
                  <a:ext uri="{FF2B5EF4-FFF2-40B4-BE49-F238E27FC236}">
                    <a16:creationId xmlns:a16="http://schemas.microsoft.com/office/drawing/2014/main" id="{289DDB61-7B8C-C952-FC57-CBA3E97BC316}"/>
                  </a:ext>
                </a:extLst>
              </p:cNvPr>
              <p:cNvSpPr/>
              <p:nvPr/>
            </p:nvSpPr>
            <p:spPr>
              <a:xfrm>
                <a:off x="4012257" y="2708832"/>
                <a:ext cx="705031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16070" h="114" extrusionOk="0">
                    <a:moveTo>
                      <a:pt x="8038" y="0"/>
                    </a:moveTo>
                    <a:cubicBezTo>
                      <a:pt x="3597" y="0"/>
                      <a:pt x="1" y="26"/>
                      <a:pt x="1" y="57"/>
                    </a:cubicBezTo>
                    <a:cubicBezTo>
                      <a:pt x="1" y="87"/>
                      <a:pt x="3597" y="113"/>
                      <a:pt x="8038" y="113"/>
                    </a:cubicBezTo>
                    <a:cubicBezTo>
                      <a:pt x="12473" y="113"/>
                      <a:pt x="16070" y="87"/>
                      <a:pt x="16070" y="57"/>
                    </a:cubicBezTo>
                    <a:cubicBezTo>
                      <a:pt x="16070" y="26"/>
                      <a:pt x="12473" y="0"/>
                      <a:pt x="803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64;p26">
                <a:extLst>
                  <a:ext uri="{FF2B5EF4-FFF2-40B4-BE49-F238E27FC236}">
                    <a16:creationId xmlns:a16="http://schemas.microsoft.com/office/drawing/2014/main" id="{B991ECCB-AEB7-35E6-B2C7-E763D5E70338}"/>
                  </a:ext>
                </a:extLst>
              </p:cNvPr>
              <p:cNvSpPr/>
              <p:nvPr/>
            </p:nvSpPr>
            <p:spPr>
              <a:xfrm>
                <a:off x="4020505" y="2777623"/>
                <a:ext cx="407707" cy="5045"/>
              </a:xfrm>
              <a:custGeom>
                <a:avLst/>
                <a:gdLst/>
                <a:ahLst/>
                <a:cxnLst/>
                <a:rect l="l" t="t" r="r" b="b"/>
                <a:pathLst>
                  <a:path w="9293" h="115" extrusionOk="0">
                    <a:moveTo>
                      <a:pt x="4647" y="0"/>
                    </a:moveTo>
                    <a:cubicBezTo>
                      <a:pt x="2081" y="0"/>
                      <a:pt x="0" y="26"/>
                      <a:pt x="0" y="58"/>
                    </a:cubicBezTo>
                    <a:cubicBezTo>
                      <a:pt x="0" y="88"/>
                      <a:pt x="2081" y="114"/>
                      <a:pt x="4647" y="114"/>
                    </a:cubicBezTo>
                    <a:cubicBezTo>
                      <a:pt x="7211" y="114"/>
                      <a:pt x="9292" y="88"/>
                      <a:pt x="9292" y="58"/>
                    </a:cubicBezTo>
                    <a:cubicBezTo>
                      <a:pt x="9292" y="26"/>
                      <a:pt x="7211" y="0"/>
                      <a:pt x="46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67;p26">
              <a:extLst>
                <a:ext uri="{FF2B5EF4-FFF2-40B4-BE49-F238E27FC236}">
                  <a16:creationId xmlns:a16="http://schemas.microsoft.com/office/drawing/2014/main" id="{B58561F9-B8C0-8403-0644-6218C549A60B}"/>
                </a:ext>
              </a:extLst>
            </p:cNvPr>
            <p:cNvGrpSpPr/>
            <p:nvPr/>
          </p:nvGrpSpPr>
          <p:grpSpPr>
            <a:xfrm>
              <a:off x="5765433" y="3973585"/>
              <a:ext cx="203088" cy="412126"/>
              <a:chOff x="7764635" y="2404362"/>
              <a:chExt cx="353565" cy="717489"/>
            </a:xfrm>
          </p:grpSpPr>
          <p:sp>
            <p:nvSpPr>
              <p:cNvPr id="128" name="Google Shape;168;p26">
                <a:extLst>
                  <a:ext uri="{FF2B5EF4-FFF2-40B4-BE49-F238E27FC236}">
                    <a16:creationId xmlns:a16="http://schemas.microsoft.com/office/drawing/2014/main" id="{9E800F11-7B5C-D2C3-4E3B-B13048E90165}"/>
                  </a:ext>
                </a:extLst>
              </p:cNvPr>
              <p:cNvSpPr/>
              <p:nvPr/>
            </p:nvSpPr>
            <p:spPr>
              <a:xfrm>
                <a:off x="7764635" y="2517069"/>
                <a:ext cx="238359" cy="604782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13785" extrusionOk="0">
                    <a:moveTo>
                      <a:pt x="1893" y="1"/>
                    </a:moveTo>
                    <a:lnTo>
                      <a:pt x="1875" y="9077"/>
                    </a:lnTo>
                    <a:lnTo>
                      <a:pt x="1" y="9073"/>
                    </a:lnTo>
                    <a:lnTo>
                      <a:pt x="1351" y="11429"/>
                    </a:lnTo>
                    <a:lnTo>
                      <a:pt x="2706" y="13784"/>
                    </a:lnTo>
                    <a:lnTo>
                      <a:pt x="4069" y="11433"/>
                    </a:lnTo>
                    <a:lnTo>
                      <a:pt x="5433" y="9081"/>
                    </a:lnTo>
                    <a:lnTo>
                      <a:pt x="3553" y="9081"/>
                    </a:lnTo>
                    <a:lnTo>
                      <a:pt x="3571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69;p26">
                <a:extLst>
                  <a:ext uri="{FF2B5EF4-FFF2-40B4-BE49-F238E27FC236}">
                    <a16:creationId xmlns:a16="http://schemas.microsoft.com/office/drawing/2014/main" id="{C69B5F58-7A87-6774-EEA5-E9D8B9DA9D31}"/>
                  </a:ext>
                </a:extLst>
              </p:cNvPr>
              <p:cNvSpPr/>
              <p:nvPr/>
            </p:nvSpPr>
            <p:spPr>
              <a:xfrm>
                <a:off x="7976141" y="2404362"/>
                <a:ext cx="142059" cy="360456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8216" extrusionOk="0">
                    <a:moveTo>
                      <a:pt x="1128" y="0"/>
                    </a:moveTo>
                    <a:lnTo>
                      <a:pt x="1118" y="5410"/>
                    </a:lnTo>
                    <a:lnTo>
                      <a:pt x="0" y="5410"/>
                    </a:lnTo>
                    <a:lnTo>
                      <a:pt x="804" y="6813"/>
                    </a:lnTo>
                    <a:lnTo>
                      <a:pt x="1612" y="8216"/>
                    </a:lnTo>
                    <a:lnTo>
                      <a:pt x="2425" y="6817"/>
                    </a:lnTo>
                    <a:lnTo>
                      <a:pt x="3238" y="5414"/>
                    </a:lnTo>
                    <a:lnTo>
                      <a:pt x="2120" y="5414"/>
                    </a:lnTo>
                    <a:lnTo>
                      <a:pt x="212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" name="Google Shape;170;p26">
              <a:extLst>
                <a:ext uri="{FF2B5EF4-FFF2-40B4-BE49-F238E27FC236}">
                  <a16:creationId xmlns:a16="http://schemas.microsoft.com/office/drawing/2014/main" id="{D558076A-56B2-0E2D-8F1B-535FFEEBA923}"/>
                </a:ext>
              </a:extLst>
            </p:cNvPr>
            <p:cNvSpPr/>
            <p:nvPr/>
          </p:nvSpPr>
          <p:spPr>
            <a:xfrm>
              <a:off x="4577856" y="957875"/>
              <a:ext cx="238359" cy="604739"/>
            </a:xfrm>
            <a:custGeom>
              <a:avLst/>
              <a:gdLst/>
              <a:ahLst/>
              <a:cxnLst/>
              <a:rect l="l" t="t" r="r" b="b"/>
              <a:pathLst>
                <a:path w="5433" h="13784" extrusionOk="0">
                  <a:moveTo>
                    <a:pt x="2728" y="0"/>
                  </a:moveTo>
                  <a:lnTo>
                    <a:pt x="1364" y="2351"/>
                  </a:lnTo>
                  <a:lnTo>
                    <a:pt x="1" y="4698"/>
                  </a:lnTo>
                  <a:lnTo>
                    <a:pt x="1880" y="4702"/>
                  </a:lnTo>
                  <a:lnTo>
                    <a:pt x="1863" y="13779"/>
                  </a:lnTo>
                  <a:lnTo>
                    <a:pt x="3537" y="13783"/>
                  </a:lnTo>
                  <a:lnTo>
                    <a:pt x="3554" y="4706"/>
                  </a:lnTo>
                  <a:lnTo>
                    <a:pt x="5433" y="4711"/>
                  </a:lnTo>
                  <a:lnTo>
                    <a:pt x="5433" y="4711"/>
                  </a:lnTo>
                  <a:lnTo>
                    <a:pt x="4079" y="2356"/>
                  </a:lnTo>
                  <a:lnTo>
                    <a:pt x="27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1;p26">
              <a:extLst>
                <a:ext uri="{FF2B5EF4-FFF2-40B4-BE49-F238E27FC236}">
                  <a16:creationId xmlns:a16="http://schemas.microsoft.com/office/drawing/2014/main" id="{30869EC9-85E9-C1D9-3475-612265498975}"/>
                </a:ext>
              </a:extLst>
            </p:cNvPr>
            <p:cNvSpPr/>
            <p:nvPr/>
          </p:nvSpPr>
          <p:spPr>
            <a:xfrm>
              <a:off x="4437554" y="1301654"/>
              <a:ext cx="144253" cy="365414"/>
            </a:xfrm>
            <a:custGeom>
              <a:avLst/>
              <a:gdLst/>
              <a:ahLst/>
              <a:cxnLst/>
              <a:rect l="l" t="t" r="r" b="b"/>
              <a:pathLst>
                <a:path w="3288" h="8329" extrusionOk="0">
                  <a:moveTo>
                    <a:pt x="1648" y="0"/>
                  </a:moveTo>
                  <a:lnTo>
                    <a:pt x="827" y="1420"/>
                  </a:lnTo>
                  <a:lnTo>
                    <a:pt x="0" y="2840"/>
                  </a:lnTo>
                  <a:lnTo>
                    <a:pt x="1137" y="2840"/>
                  </a:lnTo>
                  <a:lnTo>
                    <a:pt x="1123" y="8329"/>
                  </a:lnTo>
                  <a:lnTo>
                    <a:pt x="2138" y="8329"/>
                  </a:lnTo>
                  <a:lnTo>
                    <a:pt x="2150" y="2845"/>
                  </a:lnTo>
                  <a:lnTo>
                    <a:pt x="3287" y="2845"/>
                  </a:lnTo>
                  <a:lnTo>
                    <a:pt x="2465" y="1420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172;p26">
              <a:extLst>
                <a:ext uri="{FF2B5EF4-FFF2-40B4-BE49-F238E27FC236}">
                  <a16:creationId xmlns:a16="http://schemas.microsoft.com/office/drawing/2014/main" id="{8139A492-47BC-A2DC-60E0-AF870D5BA4F4}"/>
                </a:ext>
              </a:extLst>
            </p:cNvPr>
            <p:cNvGrpSpPr/>
            <p:nvPr/>
          </p:nvGrpSpPr>
          <p:grpSpPr>
            <a:xfrm>
              <a:off x="8071692" y="3374463"/>
              <a:ext cx="777728" cy="1334382"/>
              <a:chOff x="7825967" y="3240163"/>
              <a:chExt cx="777728" cy="1334382"/>
            </a:xfrm>
          </p:grpSpPr>
          <p:sp>
            <p:nvSpPr>
              <p:cNvPr id="133" name="Google Shape;173;p26">
                <a:extLst>
                  <a:ext uri="{FF2B5EF4-FFF2-40B4-BE49-F238E27FC236}">
                    <a16:creationId xmlns:a16="http://schemas.microsoft.com/office/drawing/2014/main" id="{4621BFFB-41AC-3D06-08F4-570DBB62E268}"/>
                  </a:ext>
                </a:extLst>
              </p:cNvPr>
              <p:cNvSpPr/>
              <p:nvPr/>
            </p:nvSpPr>
            <p:spPr>
              <a:xfrm>
                <a:off x="7825967" y="3240163"/>
                <a:ext cx="777728" cy="1015297"/>
              </a:xfrm>
              <a:custGeom>
                <a:avLst/>
                <a:gdLst/>
                <a:ahLst/>
                <a:cxnLst/>
                <a:rect l="l" t="t" r="r" b="b"/>
                <a:pathLst>
                  <a:path w="17727" h="23142" extrusionOk="0">
                    <a:moveTo>
                      <a:pt x="15489" y="1"/>
                    </a:moveTo>
                    <a:cubicBezTo>
                      <a:pt x="15432" y="1"/>
                      <a:pt x="15375" y="3"/>
                      <a:pt x="15318" y="7"/>
                    </a:cubicBezTo>
                    <a:cubicBezTo>
                      <a:pt x="14405" y="82"/>
                      <a:pt x="13593" y="649"/>
                      <a:pt x="13011" y="1357"/>
                    </a:cubicBezTo>
                    <a:cubicBezTo>
                      <a:pt x="12429" y="2065"/>
                      <a:pt x="12046" y="2908"/>
                      <a:pt x="11647" y="3735"/>
                    </a:cubicBezTo>
                    <a:cubicBezTo>
                      <a:pt x="11250" y="4556"/>
                      <a:pt x="10822" y="5387"/>
                      <a:pt x="10179" y="6042"/>
                    </a:cubicBezTo>
                    <a:cubicBezTo>
                      <a:pt x="10021" y="6204"/>
                      <a:pt x="9812" y="6362"/>
                      <a:pt x="9595" y="6362"/>
                    </a:cubicBezTo>
                    <a:cubicBezTo>
                      <a:pt x="9560" y="6362"/>
                      <a:pt x="9524" y="6358"/>
                      <a:pt x="9489" y="6349"/>
                    </a:cubicBezTo>
                    <a:cubicBezTo>
                      <a:pt x="9235" y="6278"/>
                      <a:pt x="9104" y="5994"/>
                      <a:pt x="9077" y="5732"/>
                    </a:cubicBezTo>
                    <a:cubicBezTo>
                      <a:pt x="9056" y="5470"/>
                      <a:pt x="9099" y="5203"/>
                      <a:pt x="9043" y="4950"/>
                    </a:cubicBezTo>
                    <a:cubicBezTo>
                      <a:pt x="8926" y="4449"/>
                      <a:pt x="8401" y="4138"/>
                      <a:pt x="7885" y="4138"/>
                    </a:cubicBezTo>
                    <a:cubicBezTo>
                      <a:pt x="7767" y="4138"/>
                      <a:pt x="7648" y="4155"/>
                      <a:pt x="7536" y="4189"/>
                    </a:cubicBezTo>
                    <a:cubicBezTo>
                      <a:pt x="6933" y="4373"/>
                      <a:pt x="6508" y="4937"/>
                      <a:pt x="6324" y="5540"/>
                    </a:cubicBezTo>
                    <a:cubicBezTo>
                      <a:pt x="6141" y="6143"/>
                      <a:pt x="6159" y="6785"/>
                      <a:pt x="6176" y="7414"/>
                    </a:cubicBezTo>
                    <a:cubicBezTo>
                      <a:pt x="6211" y="8590"/>
                      <a:pt x="6251" y="9762"/>
                      <a:pt x="6285" y="10937"/>
                    </a:cubicBezTo>
                    <a:cubicBezTo>
                      <a:pt x="6303" y="11567"/>
                      <a:pt x="6259" y="12322"/>
                      <a:pt x="5713" y="12636"/>
                    </a:cubicBezTo>
                    <a:cubicBezTo>
                      <a:pt x="5557" y="12727"/>
                      <a:pt x="5385" y="12764"/>
                      <a:pt x="5207" y="12764"/>
                    </a:cubicBezTo>
                    <a:cubicBezTo>
                      <a:pt x="4931" y="12764"/>
                      <a:pt x="4643" y="12674"/>
                      <a:pt x="4393" y="12554"/>
                    </a:cubicBezTo>
                    <a:cubicBezTo>
                      <a:pt x="3760" y="12248"/>
                      <a:pt x="3222" y="11763"/>
                      <a:pt x="2850" y="11168"/>
                    </a:cubicBezTo>
                    <a:cubicBezTo>
                      <a:pt x="2575" y="10722"/>
                      <a:pt x="2352" y="10181"/>
                      <a:pt x="1872" y="9971"/>
                    </a:cubicBezTo>
                    <a:cubicBezTo>
                      <a:pt x="1749" y="9918"/>
                      <a:pt x="1620" y="9893"/>
                      <a:pt x="1491" y="9893"/>
                    </a:cubicBezTo>
                    <a:cubicBezTo>
                      <a:pt x="1011" y="9893"/>
                      <a:pt x="525" y="10234"/>
                      <a:pt x="293" y="10679"/>
                    </a:cubicBezTo>
                    <a:cubicBezTo>
                      <a:pt x="1" y="11238"/>
                      <a:pt x="89" y="11908"/>
                      <a:pt x="84" y="12541"/>
                    </a:cubicBezTo>
                    <a:cubicBezTo>
                      <a:pt x="45" y="16339"/>
                      <a:pt x="897" y="20543"/>
                      <a:pt x="4253" y="22737"/>
                    </a:cubicBezTo>
                    <a:cubicBezTo>
                      <a:pt x="5087" y="23016"/>
                      <a:pt x="5896" y="23142"/>
                      <a:pt x="6699" y="23142"/>
                    </a:cubicBezTo>
                    <a:cubicBezTo>
                      <a:pt x="7856" y="23142"/>
                      <a:pt x="9000" y="22880"/>
                      <a:pt x="10192" y="22439"/>
                    </a:cubicBezTo>
                    <a:cubicBezTo>
                      <a:pt x="12207" y="21696"/>
                      <a:pt x="13976" y="20341"/>
                      <a:pt x="15340" y="18681"/>
                    </a:cubicBezTo>
                    <a:cubicBezTo>
                      <a:pt x="15733" y="18205"/>
                      <a:pt x="16100" y="17689"/>
                      <a:pt x="16271" y="17099"/>
                    </a:cubicBezTo>
                    <a:cubicBezTo>
                      <a:pt x="16441" y="16509"/>
                      <a:pt x="16393" y="15827"/>
                      <a:pt x="16013" y="15342"/>
                    </a:cubicBezTo>
                    <a:cubicBezTo>
                      <a:pt x="15660" y="14896"/>
                      <a:pt x="15103" y="14708"/>
                      <a:pt x="14524" y="14708"/>
                    </a:cubicBezTo>
                    <a:cubicBezTo>
                      <a:pt x="14152" y="14708"/>
                      <a:pt x="13771" y="14786"/>
                      <a:pt x="13430" y="14923"/>
                    </a:cubicBezTo>
                    <a:cubicBezTo>
                      <a:pt x="12963" y="15111"/>
                      <a:pt x="12530" y="15381"/>
                      <a:pt x="12040" y="15486"/>
                    </a:cubicBezTo>
                    <a:cubicBezTo>
                      <a:pt x="11936" y="15508"/>
                      <a:pt x="11828" y="15519"/>
                      <a:pt x="11719" y="15519"/>
                    </a:cubicBezTo>
                    <a:cubicBezTo>
                      <a:pt x="11316" y="15519"/>
                      <a:pt x="10910" y="15366"/>
                      <a:pt x="10721" y="15018"/>
                    </a:cubicBezTo>
                    <a:cubicBezTo>
                      <a:pt x="10481" y="14582"/>
                      <a:pt x="10695" y="14009"/>
                      <a:pt x="11066" y="13673"/>
                    </a:cubicBezTo>
                    <a:cubicBezTo>
                      <a:pt x="11437" y="13340"/>
                      <a:pt x="11927" y="13179"/>
                      <a:pt x="12395" y="12999"/>
                    </a:cubicBezTo>
                    <a:cubicBezTo>
                      <a:pt x="13692" y="12493"/>
                      <a:pt x="14904" y="11767"/>
                      <a:pt x="15957" y="10853"/>
                    </a:cubicBezTo>
                    <a:cubicBezTo>
                      <a:pt x="16481" y="10399"/>
                      <a:pt x="17010" y="9713"/>
                      <a:pt x="16734" y="9076"/>
                    </a:cubicBezTo>
                    <a:cubicBezTo>
                      <a:pt x="16534" y="8616"/>
                      <a:pt x="15987" y="8411"/>
                      <a:pt x="15489" y="8362"/>
                    </a:cubicBezTo>
                    <a:cubicBezTo>
                      <a:pt x="14991" y="8319"/>
                      <a:pt x="14475" y="8380"/>
                      <a:pt x="13994" y="8237"/>
                    </a:cubicBezTo>
                    <a:cubicBezTo>
                      <a:pt x="13575" y="8105"/>
                      <a:pt x="13159" y="7699"/>
                      <a:pt x="13286" y="7275"/>
                    </a:cubicBezTo>
                    <a:cubicBezTo>
                      <a:pt x="13361" y="7043"/>
                      <a:pt x="13575" y="6881"/>
                      <a:pt x="13771" y="6737"/>
                    </a:cubicBezTo>
                    <a:cubicBezTo>
                      <a:pt x="14868" y="5929"/>
                      <a:pt x="15848" y="4963"/>
                      <a:pt x="16669" y="3874"/>
                    </a:cubicBezTo>
                    <a:cubicBezTo>
                      <a:pt x="17224" y="3144"/>
                      <a:pt x="17726" y="2232"/>
                      <a:pt x="17473" y="1349"/>
                    </a:cubicBezTo>
                    <a:cubicBezTo>
                      <a:pt x="17235" y="521"/>
                      <a:pt x="16351" y="1"/>
                      <a:pt x="15489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4;p26">
                <a:extLst>
                  <a:ext uri="{FF2B5EF4-FFF2-40B4-BE49-F238E27FC236}">
                    <a16:creationId xmlns:a16="http://schemas.microsoft.com/office/drawing/2014/main" id="{2A4C237D-AC7C-9D1B-C594-FE89F4B2F13F}"/>
                  </a:ext>
                </a:extLst>
              </p:cNvPr>
              <p:cNvSpPr/>
              <p:nvPr/>
            </p:nvSpPr>
            <p:spPr>
              <a:xfrm>
                <a:off x="8008869" y="3262319"/>
                <a:ext cx="542308" cy="1312226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29910" extrusionOk="0">
                    <a:moveTo>
                      <a:pt x="12360" y="1"/>
                    </a:moveTo>
                    <a:lnTo>
                      <a:pt x="12360" y="1"/>
                    </a:lnTo>
                    <a:cubicBezTo>
                      <a:pt x="12360" y="1"/>
                      <a:pt x="12334" y="17"/>
                      <a:pt x="12290" y="53"/>
                    </a:cubicBezTo>
                    <a:cubicBezTo>
                      <a:pt x="12246" y="92"/>
                      <a:pt x="12181" y="148"/>
                      <a:pt x="12098" y="219"/>
                    </a:cubicBezTo>
                    <a:cubicBezTo>
                      <a:pt x="11931" y="364"/>
                      <a:pt x="11687" y="577"/>
                      <a:pt x="11377" y="866"/>
                    </a:cubicBezTo>
                    <a:cubicBezTo>
                      <a:pt x="10761" y="1443"/>
                      <a:pt x="9900" y="2316"/>
                      <a:pt x="8973" y="3505"/>
                    </a:cubicBezTo>
                    <a:cubicBezTo>
                      <a:pt x="8506" y="4099"/>
                      <a:pt x="8024" y="4773"/>
                      <a:pt x="7522" y="5503"/>
                    </a:cubicBezTo>
                    <a:cubicBezTo>
                      <a:pt x="7020" y="6232"/>
                      <a:pt x="6491" y="7018"/>
                      <a:pt x="5962" y="7867"/>
                    </a:cubicBezTo>
                    <a:cubicBezTo>
                      <a:pt x="5438" y="8714"/>
                      <a:pt x="4914" y="9619"/>
                      <a:pt x="4446" y="10602"/>
                    </a:cubicBezTo>
                    <a:cubicBezTo>
                      <a:pt x="4210" y="11092"/>
                      <a:pt x="4000" y="11603"/>
                      <a:pt x="3790" y="12123"/>
                    </a:cubicBezTo>
                    <a:cubicBezTo>
                      <a:pt x="3576" y="12643"/>
                      <a:pt x="3367" y="13168"/>
                      <a:pt x="3147" y="13700"/>
                    </a:cubicBezTo>
                    <a:cubicBezTo>
                      <a:pt x="2292" y="15838"/>
                      <a:pt x="1544" y="17905"/>
                      <a:pt x="1028" y="19832"/>
                    </a:cubicBezTo>
                    <a:cubicBezTo>
                      <a:pt x="503" y="21760"/>
                      <a:pt x="211" y="23543"/>
                      <a:pt x="110" y="25046"/>
                    </a:cubicBezTo>
                    <a:cubicBezTo>
                      <a:pt x="1" y="26553"/>
                      <a:pt x="75" y="27777"/>
                      <a:pt x="172" y="28616"/>
                    </a:cubicBezTo>
                    <a:cubicBezTo>
                      <a:pt x="267" y="29455"/>
                      <a:pt x="372" y="29909"/>
                      <a:pt x="372" y="29909"/>
                    </a:cubicBezTo>
                    <a:cubicBezTo>
                      <a:pt x="372" y="29909"/>
                      <a:pt x="372" y="29879"/>
                      <a:pt x="364" y="29822"/>
                    </a:cubicBezTo>
                    <a:cubicBezTo>
                      <a:pt x="355" y="29761"/>
                      <a:pt x="346" y="29683"/>
                      <a:pt x="329" y="29574"/>
                    </a:cubicBezTo>
                    <a:cubicBezTo>
                      <a:pt x="294" y="29354"/>
                      <a:pt x="251" y="29031"/>
                      <a:pt x="206" y="28612"/>
                    </a:cubicBezTo>
                    <a:cubicBezTo>
                      <a:pt x="124" y="27773"/>
                      <a:pt x="63" y="26553"/>
                      <a:pt x="176" y="25050"/>
                    </a:cubicBezTo>
                    <a:cubicBezTo>
                      <a:pt x="289" y="23551"/>
                      <a:pt x="587" y="21777"/>
                      <a:pt x="1112" y="19854"/>
                    </a:cubicBezTo>
                    <a:cubicBezTo>
                      <a:pt x="1636" y="17932"/>
                      <a:pt x="2383" y="15873"/>
                      <a:pt x="3236" y="13736"/>
                    </a:cubicBezTo>
                    <a:cubicBezTo>
                      <a:pt x="3454" y="13202"/>
                      <a:pt x="3668" y="12678"/>
                      <a:pt x="3877" y="12158"/>
                    </a:cubicBezTo>
                    <a:cubicBezTo>
                      <a:pt x="4087" y="11638"/>
                      <a:pt x="4293" y="11131"/>
                      <a:pt x="4529" y="10642"/>
                    </a:cubicBezTo>
                    <a:cubicBezTo>
                      <a:pt x="4992" y="9667"/>
                      <a:pt x="5517" y="8758"/>
                      <a:pt x="6041" y="7910"/>
                    </a:cubicBezTo>
                    <a:cubicBezTo>
                      <a:pt x="6560" y="7067"/>
                      <a:pt x="7090" y="6280"/>
                      <a:pt x="7588" y="5546"/>
                    </a:cubicBezTo>
                    <a:cubicBezTo>
                      <a:pt x="8086" y="4816"/>
                      <a:pt x="8567" y="4144"/>
                      <a:pt x="9025" y="3549"/>
                    </a:cubicBezTo>
                    <a:cubicBezTo>
                      <a:pt x="9943" y="2351"/>
                      <a:pt x="10795" y="1477"/>
                      <a:pt x="11403" y="892"/>
                    </a:cubicBezTo>
                    <a:cubicBezTo>
                      <a:pt x="11705" y="604"/>
                      <a:pt x="11949" y="380"/>
                      <a:pt x="12111" y="232"/>
                    </a:cubicBezTo>
                    <a:cubicBezTo>
                      <a:pt x="12194" y="158"/>
                      <a:pt x="12255" y="101"/>
                      <a:pt x="12298" y="61"/>
                    </a:cubicBezTo>
                    <a:cubicBezTo>
                      <a:pt x="12338" y="23"/>
                      <a:pt x="12360" y="1"/>
                      <a:pt x="1236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5;p26">
                <a:extLst>
                  <a:ext uri="{FF2B5EF4-FFF2-40B4-BE49-F238E27FC236}">
                    <a16:creationId xmlns:a16="http://schemas.microsoft.com/office/drawing/2014/main" id="{EDB8B8E1-0544-66E6-8A84-2A00CC96762C}"/>
                  </a:ext>
                </a:extLst>
              </p:cNvPr>
              <p:cNvSpPr/>
              <p:nvPr/>
            </p:nvSpPr>
            <p:spPr>
              <a:xfrm>
                <a:off x="8156322" y="3423942"/>
                <a:ext cx="48962" cy="303159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6910" extrusionOk="0">
                    <a:moveTo>
                      <a:pt x="6" y="0"/>
                    </a:moveTo>
                    <a:cubicBezTo>
                      <a:pt x="0" y="0"/>
                      <a:pt x="14" y="97"/>
                      <a:pt x="53" y="272"/>
                    </a:cubicBezTo>
                    <a:cubicBezTo>
                      <a:pt x="88" y="446"/>
                      <a:pt x="137" y="695"/>
                      <a:pt x="198" y="1006"/>
                    </a:cubicBezTo>
                    <a:cubicBezTo>
                      <a:pt x="311" y="1630"/>
                      <a:pt x="442" y="2491"/>
                      <a:pt x="565" y="3453"/>
                    </a:cubicBezTo>
                    <a:cubicBezTo>
                      <a:pt x="692" y="4409"/>
                      <a:pt x="805" y="5275"/>
                      <a:pt x="910" y="5900"/>
                    </a:cubicBezTo>
                    <a:cubicBezTo>
                      <a:pt x="962" y="6214"/>
                      <a:pt x="1006" y="6468"/>
                      <a:pt x="1041" y="6638"/>
                    </a:cubicBezTo>
                    <a:cubicBezTo>
                      <a:pt x="1075" y="6813"/>
                      <a:pt x="1102" y="6910"/>
                      <a:pt x="1107" y="6910"/>
                    </a:cubicBezTo>
                    <a:cubicBezTo>
                      <a:pt x="1115" y="6906"/>
                      <a:pt x="1102" y="6809"/>
                      <a:pt x="1081" y="6634"/>
                    </a:cubicBezTo>
                    <a:cubicBezTo>
                      <a:pt x="1054" y="6442"/>
                      <a:pt x="1019" y="6192"/>
                      <a:pt x="976" y="5891"/>
                    </a:cubicBezTo>
                    <a:cubicBezTo>
                      <a:pt x="892" y="5248"/>
                      <a:pt x="783" y="4388"/>
                      <a:pt x="661" y="3439"/>
                    </a:cubicBezTo>
                    <a:cubicBezTo>
                      <a:pt x="538" y="2479"/>
                      <a:pt x="394" y="1613"/>
                      <a:pt x="263" y="992"/>
                    </a:cubicBezTo>
                    <a:cubicBezTo>
                      <a:pt x="198" y="682"/>
                      <a:pt x="137" y="433"/>
                      <a:pt x="88" y="262"/>
                    </a:cubicBezTo>
                    <a:cubicBezTo>
                      <a:pt x="40" y="92"/>
                      <a:pt x="10" y="0"/>
                      <a:pt x="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6;p26">
                <a:extLst>
                  <a:ext uri="{FF2B5EF4-FFF2-40B4-BE49-F238E27FC236}">
                    <a16:creationId xmlns:a16="http://schemas.microsoft.com/office/drawing/2014/main" id="{36080C74-5285-4623-0077-87634D1A2A43}"/>
                  </a:ext>
                </a:extLst>
              </p:cNvPr>
              <p:cNvSpPr/>
              <p:nvPr/>
            </p:nvSpPr>
            <p:spPr>
              <a:xfrm>
                <a:off x="8204844" y="3651900"/>
                <a:ext cx="358394" cy="75197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1714" extrusionOk="0">
                    <a:moveTo>
                      <a:pt x="8085" y="0"/>
                    </a:moveTo>
                    <a:cubicBezTo>
                      <a:pt x="8019" y="0"/>
                      <a:pt x="7936" y="5"/>
                      <a:pt x="7841" y="9"/>
                    </a:cubicBezTo>
                    <a:cubicBezTo>
                      <a:pt x="7631" y="18"/>
                      <a:pt x="7325" y="40"/>
                      <a:pt x="6944" y="84"/>
                    </a:cubicBezTo>
                    <a:cubicBezTo>
                      <a:pt x="6193" y="163"/>
                      <a:pt x="5157" y="324"/>
                      <a:pt x="4025" y="560"/>
                    </a:cubicBezTo>
                    <a:cubicBezTo>
                      <a:pt x="2894" y="800"/>
                      <a:pt x="1879" y="1075"/>
                      <a:pt x="1159" y="1303"/>
                    </a:cubicBezTo>
                    <a:cubicBezTo>
                      <a:pt x="796" y="1412"/>
                      <a:pt x="503" y="1517"/>
                      <a:pt x="306" y="1587"/>
                    </a:cubicBezTo>
                    <a:cubicBezTo>
                      <a:pt x="215" y="1622"/>
                      <a:pt x="140" y="1652"/>
                      <a:pt x="80" y="1674"/>
                    </a:cubicBezTo>
                    <a:cubicBezTo>
                      <a:pt x="27" y="1696"/>
                      <a:pt x="1" y="1710"/>
                      <a:pt x="1" y="1714"/>
                    </a:cubicBezTo>
                    <a:cubicBezTo>
                      <a:pt x="1" y="1714"/>
                      <a:pt x="31" y="1710"/>
                      <a:pt x="84" y="1696"/>
                    </a:cubicBezTo>
                    <a:cubicBezTo>
                      <a:pt x="149" y="1674"/>
                      <a:pt x="227" y="1652"/>
                      <a:pt x="320" y="1622"/>
                    </a:cubicBezTo>
                    <a:cubicBezTo>
                      <a:pt x="520" y="1561"/>
                      <a:pt x="814" y="1468"/>
                      <a:pt x="1176" y="1369"/>
                    </a:cubicBezTo>
                    <a:cubicBezTo>
                      <a:pt x="1901" y="1154"/>
                      <a:pt x="2916" y="892"/>
                      <a:pt x="4043" y="651"/>
                    </a:cubicBezTo>
                    <a:cubicBezTo>
                      <a:pt x="5175" y="415"/>
                      <a:pt x="6206" y="245"/>
                      <a:pt x="6954" y="149"/>
                    </a:cubicBezTo>
                    <a:cubicBezTo>
                      <a:pt x="7329" y="97"/>
                      <a:pt x="7635" y="66"/>
                      <a:pt x="7845" y="44"/>
                    </a:cubicBezTo>
                    <a:cubicBezTo>
                      <a:pt x="7941" y="36"/>
                      <a:pt x="8019" y="26"/>
                      <a:pt x="8085" y="18"/>
                    </a:cubicBezTo>
                    <a:cubicBezTo>
                      <a:pt x="8142" y="14"/>
                      <a:pt x="8168" y="5"/>
                      <a:pt x="8168" y="5"/>
                    </a:cubicBezTo>
                    <a:cubicBezTo>
                      <a:pt x="8168" y="0"/>
                      <a:pt x="8142" y="0"/>
                      <a:pt x="808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7;p26">
                <a:extLst>
                  <a:ext uri="{FF2B5EF4-FFF2-40B4-BE49-F238E27FC236}">
                    <a16:creationId xmlns:a16="http://schemas.microsoft.com/office/drawing/2014/main" id="{BD9B5A34-8107-891D-6A3A-8C9B6901BEB4}"/>
                  </a:ext>
                </a:extLst>
              </p:cNvPr>
              <p:cNvSpPr/>
              <p:nvPr/>
            </p:nvSpPr>
            <p:spPr>
              <a:xfrm>
                <a:off x="7865277" y="3676029"/>
                <a:ext cx="192556" cy="449649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10249" extrusionOk="0">
                    <a:moveTo>
                      <a:pt x="1" y="1"/>
                    </a:moveTo>
                    <a:cubicBezTo>
                      <a:pt x="1" y="6"/>
                      <a:pt x="14" y="41"/>
                      <a:pt x="40" y="111"/>
                    </a:cubicBezTo>
                    <a:cubicBezTo>
                      <a:pt x="75" y="184"/>
                      <a:pt x="119" y="285"/>
                      <a:pt x="171" y="408"/>
                    </a:cubicBezTo>
                    <a:cubicBezTo>
                      <a:pt x="289" y="678"/>
                      <a:pt x="452" y="1045"/>
                      <a:pt x="648" y="1501"/>
                    </a:cubicBezTo>
                    <a:cubicBezTo>
                      <a:pt x="1049" y="2427"/>
                      <a:pt x="1574" y="3716"/>
                      <a:pt x="2151" y="5145"/>
                    </a:cubicBezTo>
                    <a:cubicBezTo>
                      <a:pt x="2723" y="6570"/>
                      <a:pt x="3261" y="7859"/>
                      <a:pt x="3677" y="8776"/>
                    </a:cubicBezTo>
                    <a:cubicBezTo>
                      <a:pt x="3886" y="9236"/>
                      <a:pt x="4061" y="9607"/>
                      <a:pt x="4183" y="9860"/>
                    </a:cubicBezTo>
                    <a:cubicBezTo>
                      <a:pt x="4244" y="9978"/>
                      <a:pt x="4292" y="10075"/>
                      <a:pt x="4332" y="10148"/>
                    </a:cubicBezTo>
                    <a:cubicBezTo>
                      <a:pt x="4367" y="10214"/>
                      <a:pt x="4385" y="10249"/>
                      <a:pt x="4389" y="10249"/>
                    </a:cubicBezTo>
                    <a:cubicBezTo>
                      <a:pt x="4389" y="10245"/>
                      <a:pt x="4375" y="10210"/>
                      <a:pt x="4349" y="10140"/>
                    </a:cubicBezTo>
                    <a:cubicBezTo>
                      <a:pt x="4314" y="10065"/>
                      <a:pt x="4270" y="9965"/>
                      <a:pt x="4218" y="9843"/>
                    </a:cubicBezTo>
                    <a:cubicBezTo>
                      <a:pt x="4100" y="9571"/>
                      <a:pt x="3939" y="9204"/>
                      <a:pt x="3738" y="8750"/>
                    </a:cubicBezTo>
                    <a:cubicBezTo>
                      <a:pt x="3340" y="7824"/>
                      <a:pt x="2811" y="6535"/>
                      <a:pt x="2239" y="5110"/>
                    </a:cubicBezTo>
                    <a:cubicBezTo>
                      <a:pt x="1666" y="3681"/>
                      <a:pt x="1128" y="2392"/>
                      <a:pt x="708" y="1474"/>
                    </a:cubicBezTo>
                    <a:cubicBezTo>
                      <a:pt x="504" y="1015"/>
                      <a:pt x="329" y="644"/>
                      <a:pt x="206" y="390"/>
                    </a:cubicBezTo>
                    <a:cubicBezTo>
                      <a:pt x="145" y="272"/>
                      <a:pt x="97" y="176"/>
                      <a:pt x="58" y="101"/>
                    </a:cubicBezTo>
                    <a:cubicBezTo>
                      <a:pt x="23" y="36"/>
                      <a:pt x="6" y="1"/>
                      <a:pt x="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8;p26">
                <a:extLst>
                  <a:ext uri="{FF2B5EF4-FFF2-40B4-BE49-F238E27FC236}">
                    <a16:creationId xmlns:a16="http://schemas.microsoft.com/office/drawing/2014/main" id="{435CCD74-0C4A-488D-2D93-904BC8D5A756}"/>
                  </a:ext>
                </a:extLst>
              </p:cNvPr>
              <p:cNvSpPr/>
              <p:nvPr/>
            </p:nvSpPr>
            <p:spPr>
              <a:xfrm>
                <a:off x="8057610" y="3961942"/>
                <a:ext cx="474920" cy="163732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732" extrusionOk="0">
                    <a:moveTo>
                      <a:pt x="10825" y="0"/>
                    </a:moveTo>
                    <a:cubicBezTo>
                      <a:pt x="10820" y="0"/>
                      <a:pt x="10782" y="8"/>
                      <a:pt x="10707" y="26"/>
                    </a:cubicBezTo>
                    <a:cubicBezTo>
                      <a:pt x="10628" y="53"/>
                      <a:pt x="10519" y="83"/>
                      <a:pt x="10388" y="123"/>
                    </a:cubicBezTo>
                    <a:cubicBezTo>
                      <a:pt x="10112" y="206"/>
                      <a:pt x="9711" y="333"/>
                      <a:pt x="9217" y="490"/>
                    </a:cubicBezTo>
                    <a:cubicBezTo>
                      <a:pt x="8234" y="813"/>
                      <a:pt x="6883" y="1285"/>
                      <a:pt x="5397" y="1822"/>
                    </a:cubicBezTo>
                    <a:cubicBezTo>
                      <a:pt x="3912" y="2360"/>
                      <a:pt x="2565" y="2840"/>
                      <a:pt x="1586" y="3177"/>
                    </a:cubicBezTo>
                    <a:cubicBezTo>
                      <a:pt x="1106" y="3343"/>
                      <a:pt x="713" y="3479"/>
                      <a:pt x="424" y="3575"/>
                    </a:cubicBezTo>
                    <a:cubicBezTo>
                      <a:pt x="297" y="3623"/>
                      <a:pt x="193" y="3657"/>
                      <a:pt x="110" y="3684"/>
                    </a:cubicBezTo>
                    <a:cubicBezTo>
                      <a:pt x="39" y="3710"/>
                      <a:pt x="1" y="3728"/>
                      <a:pt x="5" y="3732"/>
                    </a:cubicBezTo>
                    <a:cubicBezTo>
                      <a:pt x="5" y="3732"/>
                      <a:pt x="44" y="3723"/>
                      <a:pt x="118" y="3706"/>
                    </a:cubicBezTo>
                    <a:cubicBezTo>
                      <a:pt x="201" y="3679"/>
                      <a:pt x="306" y="3649"/>
                      <a:pt x="437" y="3610"/>
                    </a:cubicBezTo>
                    <a:cubicBezTo>
                      <a:pt x="717" y="3532"/>
                      <a:pt x="1114" y="3405"/>
                      <a:pt x="1608" y="3243"/>
                    </a:cubicBezTo>
                    <a:cubicBezTo>
                      <a:pt x="2591" y="2919"/>
                      <a:pt x="3942" y="2447"/>
                      <a:pt x="5428" y="1910"/>
                    </a:cubicBezTo>
                    <a:cubicBezTo>
                      <a:pt x="6913" y="1372"/>
                      <a:pt x="8260" y="892"/>
                      <a:pt x="9239" y="555"/>
                    </a:cubicBezTo>
                    <a:cubicBezTo>
                      <a:pt x="9723" y="389"/>
                      <a:pt x="10117" y="254"/>
                      <a:pt x="10401" y="157"/>
                    </a:cubicBezTo>
                    <a:cubicBezTo>
                      <a:pt x="10528" y="113"/>
                      <a:pt x="10633" y="75"/>
                      <a:pt x="10716" y="48"/>
                    </a:cubicBezTo>
                    <a:cubicBezTo>
                      <a:pt x="10786" y="22"/>
                      <a:pt x="10825" y="4"/>
                      <a:pt x="1082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" name="Google Shape;179;p26">
              <a:extLst>
                <a:ext uri="{FF2B5EF4-FFF2-40B4-BE49-F238E27FC236}">
                  <a16:creationId xmlns:a16="http://schemas.microsoft.com/office/drawing/2014/main" id="{8B6838B4-692E-AE71-4671-778134F76D3B}"/>
                </a:ext>
              </a:extLst>
            </p:cNvPr>
            <p:cNvSpPr/>
            <p:nvPr/>
          </p:nvSpPr>
          <p:spPr>
            <a:xfrm>
              <a:off x="3503875" y="4691494"/>
              <a:ext cx="5958719" cy="5089"/>
            </a:xfrm>
            <a:custGeom>
              <a:avLst/>
              <a:gdLst/>
              <a:ahLst/>
              <a:cxnLst/>
              <a:rect l="l" t="t" r="r" b="b"/>
              <a:pathLst>
                <a:path w="135819" h="116" extrusionOk="0">
                  <a:moveTo>
                    <a:pt x="67912" y="1"/>
                  </a:moveTo>
                  <a:cubicBezTo>
                    <a:pt x="30398" y="1"/>
                    <a:pt x="0" y="27"/>
                    <a:pt x="0" y="59"/>
                  </a:cubicBezTo>
                  <a:cubicBezTo>
                    <a:pt x="0" y="89"/>
                    <a:pt x="30398" y="115"/>
                    <a:pt x="67912" y="115"/>
                  </a:cubicBezTo>
                  <a:cubicBezTo>
                    <a:pt x="105412" y="115"/>
                    <a:pt x="135819" y="89"/>
                    <a:pt x="135819" y="59"/>
                  </a:cubicBezTo>
                  <a:cubicBezTo>
                    <a:pt x="135819" y="27"/>
                    <a:pt x="105412" y="1"/>
                    <a:pt x="6791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80;p26">
              <a:extLst>
                <a:ext uri="{FF2B5EF4-FFF2-40B4-BE49-F238E27FC236}">
                  <a16:creationId xmlns:a16="http://schemas.microsoft.com/office/drawing/2014/main" id="{ADB16B7C-07D3-AC3D-C58A-D21305AE3D93}"/>
                </a:ext>
              </a:extLst>
            </p:cNvPr>
            <p:cNvGrpSpPr/>
            <p:nvPr/>
          </p:nvGrpSpPr>
          <p:grpSpPr>
            <a:xfrm>
              <a:off x="3929256" y="3919614"/>
              <a:ext cx="576962" cy="773332"/>
              <a:chOff x="3429656" y="3785314"/>
              <a:chExt cx="576962" cy="773332"/>
            </a:xfrm>
          </p:grpSpPr>
          <p:sp>
            <p:nvSpPr>
              <p:cNvPr id="141" name="Google Shape;181;p26">
                <a:extLst>
                  <a:ext uri="{FF2B5EF4-FFF2-40B4-BE49-F238E27FC236}">
                    <a16:creationId xmlns:a16="http://schemas.microsoft.com/office/drawing/2014/main" id="{A4CBF1D3-9400-8E75-2172-C40C1DBEFADA}"/>
                  </a:ext>
                </a:extLst>
              </p:cNvPr>
              <p:cNvSpPr/>
              <p:nvPr/>
            </p:nvSpPr>
            <p:spPr>
              <a:xfrm>
                <a:off x="3429656" y="4237325"/>
                <a:ext cx="230725" cy="140304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3198" extrusionOk="0">
                    <a:moveTo>
                      <a:pt x="2536" y="0"/>
                    </a:moveTo>
                    <a:cubicBezTo>
                      <a:pt x="2246" y="0"/>
                      <a:pt x="1955" y="26"/>
                      <a:pt x="1670" y="73"/>
                    </a:cubicBezTo>
                    <a:cubicBezTo>
                      <a:pt x="1198" y="151"/>
                      <a:pt x="704" y="291"/>
                      <a:pt x="381" y="645"/>
                    </a:cubicBezTo>
                    <a:cubicBezTo>
                      <a:pt x="63" y="1004"/>
                      <a:pt x="1" y="1628"/>
                      <a:pt x="368" y="1930"/>
                    </a:cubicBezTo>
                    <a:cubicBezTo>
                      <a:pt x="577" y="2103"/>
                      <a:pt x="860" y="2136"/>
                      <a:pt x="1128" y="2136"/>
                    </a:cubicBezTo>
                    <a:cubicBezTo>
                      <a:pt x="1146" y="2136"/>
                      <a:pt x="1163" y="2136"/>
                      <a:pt x="1181" y="2136"/>
                    </a:cubicBezTo>
                    <a:cubicBezTo>
                      <a:pt x="1442" y="2134"/>
                      <a:pt x="1713" y="2116"/>
                      <a:pt x="1979" y="2116"/>
                    </a:cubicBezTo>
                    <a:cubicBezTo>
                      <a:pt x="2417" y="2116"/>
                      <a:pt x="2840" y="2166"/>
                      <a:pt x="3183" y="2424"/>
                    </a:cubicBezTo>
                    <a:cubicBezTo>
                      <a:pt x="3497" y="2660"/>
                      <a:pt x="3707" y="3054"/>
                      <a:pt x="4083" y="3167"/>
                    </a:cubicBezTo>
                    <a:cubicBezTo>
                      <a:pt x="4150" y="3188"/>
                      <a:pt x="4219" y="3197"/>
                      <a:pt x="4288" y="3197"/>
                    </a:cubicBezTo>
                    <a:cubicBezTo>
                      <a:pt x="4595" y="3197"/>
                      <a:pt x="4900" y="3005"/>
                      <a:pt x="5057" y="2735"/>
                    </a:cubicBezTo>
                    <a:cubicBezTo>
                      <a:pt x="5254" y="2402"/>
                      <a:pt x="5258" y="1987"/>
                      <a:pt x="5166" y="1616"/>
                    </a:cubicBezTo>
                    <a:cubicBezTo>
                      <a:pt x="5166" y="1616"/>
                      <a:pt x="5075" y="803"/>
                      <a:pt x="4275" y="387"/>
                    </a:cubicBezTo>
                    <a:cubicBezTo>
                      <a:pt x="3740" y="113"/>
                      <a:pt x="3140" y="0"/>
                      <a:pt x="253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82;p26">
                <a:extLst>
                  <a:ext uri="{FF2B5EF4-FFF2-40B4-BE49-F238E27FC236}">
                    <a16:creationId xmlns:a16="http://schemas.microsoft.com/office/drawing/2014/main" id="{A02EB04C-93B1-8310-8227-64DD469878A4}"/>
                  </a:ext>
                </a:extLst>
              </p:cNvPr>
              <p:cNvSpPr/>
              <p:nvPr/>
            </p:nvSpPr>
            <p:spPr>
              <a:xfrm>
                <a:off x="3554866" y="3785314"/>
                <a:ext cx="162065" cy="334616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7627" extrusionOk="0">
                    <a:moveTo>
                      <a:pt x="1509" y="1"/>
                    </a:moveTo>
                    <a:cubicBezTo>
                      <a:pt x="1180" y="1"/>
                      <a:pt x="849" y="163"/>
                      <a:pt x="621" y="408"/>
                    </a:cubicBezTo>
                    <a:cubicBezTo>
                      <a:pt x="337" y="709"/>
                      <a:pt x="184" y="1111"/>
                      <a:pt x="97" y="1517"/>
                    </a:cubicBezTo>
                    <a:cubicBezTo>
                      <a:pt x="31" y="1846"/>
                      <a:pt x="0" y="2177"/>
                      <a:pt x="0" y="2509"/>
                    </a:cubicBezTo>
                    <a:cubicBezTo>
                      <a:pt x="0" y="3550"/>
                      <a:pt x="293" y="4599"/>
                      <a:pt x="582" y="5608"/>
                    </a:cubicBezTo>
                    <a:cubicBezTo>
                      <a:pt x="753" y="6194"/>
                      <a:pt x="936" y="6806"/>
                      <a:pt x="1373" y="7229"/>
                    </a:cubicBezTo>
                    <a:cubicBezTo>
                      <a:pt x="1609" y="7457"/>
                      <a:pt x="1993" y="7627"/>
                      <a:pt x="2374" y="7627"/>
                    </a:cubicBezTo>
                    <a:cubicBezTo>
                      <a:pt x="2697" y="7627"/>
                      <a:pt x="3012" y="7505"/>
                      <a:pt x="3235" y="7185"/>
                    </a:cubicBezTo>
                    <a:cubicBezTo>
                      <a:pt x="3611" y="6640"/>
                      <a:pt x="3693" y="5944"/>
                      <a:pt x="3693" y="5281"/>
                    </a:cubicBezTo>
                    <a:lnTo>
                      <a:pt x="3693" y="5250"/>
                    </a:lnTo>
                    <a:cubicBezTo>
                      <a:pt x="3689" y="3808"/>
                      <a:pt x="3357" y="2366"/>
                      <a:pt x="2727" y="1063"/>
                    </a:cubicBezTo>
                    <a:cubicBezTo>
                      <a:pt x="2518" y="622"/>
                      <a:pt x="2221" y="158"/>
                      <a:pt x="1745" y="32"/>
                    </a:cubicBezTo>
                    <a:cubicBezTo>
                      <a:pt x="1666" y="10"/>
                      <a:pt x="1587" y="1"/>
                      <a:pt x="1509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83;p26">
                <a:extLst>
                  <a:ext uri="{FF2B5EF4-FFF2-40B4-BE49-F238E27FC236}">
                    <a16:creationId xmlns:a16="http://schemas.microsoft.com/office/drawing/2014/main" id="{196EB864-1797-E441-A8B2-B8DBC0FF543E}"/>
                  </a:ext>
                </a:extLst>
              </p:cNvPr>
              <p:cNvSpPr/>
              <p:nvPr/>
            </p:nvSpPr>
            <p:spPr>
              <a:xfrm>
                <a:off x="3727853" y="3883016"/>
                <a:ext cx="278766" cy="276572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6304" extrusionOk="0">
                    <a:moveTo>
                      <a:pt x="5006" y="0"/>
                    </a:moveTo>
                    <a:cubicBezTo>
                      <a:pt x="4686" y="0"/>
                      <a:pt x="4367" y="87"/>
                      <a:pt x="4064" y="195"/>
                    </a:cubicBezTo>
                    <a:cubicBezTo>
                      <a:pt x="3159" y="514"/>
                      <a:pt x="2320" y="1008"/>
                      <a:pt x="1604" y="1646"/>
                    </a:cubicBezTo>
                    <a:cubicBezTo>
                      <a:pt x="996" y="2188"/>
                      <a:pt x="467" y="2852"/>
                      <a:pt x="231" y="3635"/>
                    </a:cubicBezTo>
                    <a:cubicBezTo>
                      <a:pt x="0" y="4417"/>
                      <a:pt x="95" y="5331"/>
                      <a:pt x="624" y="5955"/>
                    </a:cubicBezTo>
                    <a:lnTo>
                      <a:pt x="555" y="5863"/>
                    </a:lnTo>
                    <a:lnTo>
                      <a:pt x="555" y="5863"/>
                    </a:lnTo>
                    <a:cubicBezTo>
                      <a:pt x="787" y="6167"/>
                      <a:pt x="1151" y="6303"/>
                      <a:pt x="1565" y="6303"/>
                    </a:cubicBezTo>
                    <a:cubicBezTo>
                      <a:pt x="1845" y="6303"/>
                      <a:pt x="2148" y="6241"/>
                      <a:pt x="2447" y="6126"/>
                    </a:cubicBezTo>
                    <a:cubicBezTo>
                      <a:pt x="3185" y="5846"/>
                      <a:pt x="3740" y="5230"/>
                      <a:pt x="4222" y="4605"/>
                    </a:cubicBezTo>
                    <a:cubicBezTo>
                      <a:pt x="4825" y="3831"/>
                      <a:pt x="5366" y="3009"/>
                      <a:pt x="5838" y="2148"/>
                    </a:cubicBezTo>
                    <a:cubicBezTo>
                      <a:pt x="6104" y="1660"/>
                      <a:pt x="6354" y="1061"/>
                      <a:pt x="6096" y="567"/>
                    </a:cubicBezTo>
                    <a:cubicBezTo>
                      <a:pt x="5921" y="234"/>
                      <a:pt x="5541" y="42"/>
                      <a:pt x="5166" y="8"/>
                    </a:cubicBezTo>
                    <a:cubicBezTo>
                      <a:pt x="5112" y="3"/>
                      <a:pt x="5059" y="0"/>
                      <a:pt x="500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84;p26">
                <a:extLst>
                  <a:ext uri="{FF2B5EF4-FFF2-40B4-BE49-F238E27FC236}">
                    <a16:creationId xmlns:a16="http://schemas.microsoft.com/office/drawing/2014/main" id="{B11A736E-C7EC-49EA-A11D-8659532AAABC}"/>
                  </a:ext>
                </a:extLst>
              </p:cNvPr>
              <p:cNvSpPr/>
              <p:nvPr/>
            </p:nvSpPr>
            <p:spPr>
              <a:xfrm>
                <a:off x="3539555" y="4279398"/>
                <a:ext cx="159169" cy="279248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6365" extrusionOk="0">
                    <a:moveTo>
                      <a:pt x="125" y="1"/>
                    </a:moveTo>
                    <a:cubicBezTo>
                      <a:pt x="44" y="1"/>
                      <a:pt x="0" y="4"/>
                      <a:pt x="0" y="9"/>
                    </a:cubicBezTo>
                    <a:cubicBezTo>
                      <a:pt x="0" y="19"/>
                      <a:pt x="114" y="36"/>
                      <a:pt x="315" y="54"/>
                    </a:cubicBezTo>
                    <a:cubicBezTo>
                      <a:pt x="511" y="84"/>
                      <a:pt x="799" y="145"/>
                      <a:pt x="1124" y="307"/>
                    </a:cubicBezTo>
                    <a:cubicBezTo>
                      <a:pt x="1442" y="459"/>
                      <a:pt x="1787" y="731"/>
                      <a:pt x="2080" y="1102"/>
                    </a:cubicBezTo>
                    <a:cubicBezTo>
                      <a:pt x="2378" y="1474"/>
                      <a:pt x="2631" y="1937"/>
                      <a:pt x="2840" y="2448"/>
                    </a:cubicBezTo>
                    <a:cubicBezTo>
                      <a:pt x="3042" y="2960"/>
                      <a:pt x="3199" y="3466"/>
                      <a:pt x="3300" y="3934"/>
                    </a:cubicBezTo>
                    <a:cubicBezTo>
                      <a:pt x="3395" y="4402"/>
                      <a:pt x="3453" y="4830"/>
                      <a:pt x="3492" y="5193"/>
                    </a:cubicBezTo>
                    <a:cubicBezTo>
                      <a:pt x="3522" y="5534"/>
                      <a:pt x="3553" y="5822"/>
                      <a:pt x="3575" y="6050"/>
                    </a:cubicBezTo>
                    <a:cubicBezTo>
                      <a:pt x="3592" y="6254"/>
                      <a:pt x="3610" y="6364"/>
                      <a:pt x="3619" y="6364"/>
                    </a:cubicBezTo>
                    <a:cubicBezTo>
                      <a:pt x="3627" y="6364"/>
                      <a:pt x="3627" y="6250"/>
                      <a:pt x="3623" y="6044"/>
                    </a:cubicBezTo>
                    <a:cubicBezTo>
                      <a:pt x="3619" y="5844"/>
                      <a:pt x="3610" y="5546"/>
                      <a:pt x="3584" y="5184"/>
                    </a:cubicBezTo>
                    <a:cubicBezTo>
                      <a:pt x="3553" y="4822"/>
                      <a:pt x="3510" y="4384"/>
                      <a:pt x="3413" y="3908"/>
                    </a:cubicBezTo>
                    <a:cubicBezTo>
                      <a:pt x="3317" y="3432"/>
                      <a:pt x="3165" y="2920"/>
                      <a:pt x="2959" y="2400"/>
                    </a:cubicBezTo>
                    <a:cubicBezTo>
                      <a:pt x="2749" y="1881"/>
                      <a:pt x="2487" y="1409"/>
                      <a:pt x="2172" y="1028"/>
                    </a:cubicBezTo>
                    <a:cubicBezTo>
                      <a:pt x="1866" y="648"/>
                      <a:pt x="1503" y="372"/>
                      <a:pt x="1162" y="223"/>
                    </a:cubicBezTo>
                    <a:cubicBezTo>
                      <a:pt x="826" y="71"/>
                      <a:pt x="525" y="19"/>
                      <a:pt x="319" y="5"/>
                    </a:cubicBezTo>
                    <a:cubicBezTo>
                      <a:pt x="241" y="2"/>
                      <a:pt x="176" y="1"/>
                      <a:pt x="12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85;p26">
                <a:extLst>
                  <a:ext uri="{FF2B5EF4-FFF2-40B4-BE49-F238E27FC236}">
                    <a16:creationId xmlns:a16="http://schemas.microsoft.com/office/drawing/2014/main" id="{E3161ECD-EE36-BBF2-91E9-8378693294AB}"/>
                  </a:ext>
                </a:extLst>
              </p:cNvPr>
              <p:cNvSpPr/>
              <p:nvPr/>
            </p:nvSpPr>
            <p:spPr>
              <a:xfrm>
                <a:off x="3625017" y="3907278"/>
                <a:ext cx="73881" cy="622375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4186" extrusionOk="0">
                    <a:moveTo>
                      <a:pt x="5" y="0"/>
                    </a:moveTo>
                    <a:lnTo>
                      <a:pt x="5" y="0"/>
                    </a:lnTo>
                    <a:cubicBezTo>
                      <a:pt x="1" y="0"/>
                      <a:pt x="10" y="53"/>
                      <a:pt x="31" y="145"/>
                    </a:cubicBezTo>
                    <a:cubicBezTo>
                      <a:pt x="53" y="250"/>
                      <a:pt x="89" y="385"/>
                      <a:pt x="128" y="551"/>
                    </a:cubicBezTo>
                    <a:cubicBezTo>
                      <a:pt x="172" y="726"/>
                      <a:pt x="220" y="940"/>
                      <a:pt x="277" y="1194"/>
                    </a:cubicBezTo>
                    <a:cubicBezTo>
                      <a:pt x="338" y="1442"/>
                      <a:pt x="398" y="1731"/>
                      <a:pt x="460" y="2045"/>
                    </a:cubicBezTo>
                    <a:cubicBezTo>
                      <a:pt x="723" y="3313"/>
                      <a:pt x="1011" y="5083"/>
                      <a:pt x="1225" y="7045"/>
                    </a:cubicBezTo>
                    <a:cubicBezTo>
                      <a:pt x="1443" y="9007"/>
                      <a:pt x="1552" y="10795"/>
                      <a:pt x="1584" y="12088"/>
                    </a:cubicBezTo>
                    <a:cubicBezTo>
                      <a:pt x="1605" y="12735"/>
                      <a:pt x="1605" y="13259"/>
                      <a:pt x="1605" y="13622"/>
                    </a:cubicBezTo>
                    <a:cubicBezTo>
                      <a:pt x="1605" y="13792"/>
                      <a:pt x="1600" y="13933"/>
                      <a:pt x="1600" y="14042"/>
                    </a:cubicBezTo>
                    <a:cubicBezTo>
                      <a:pt x="1605" y="14133"/>
                      <a:pt x="1605" y="14186"/>
                      <a:pt x="1610" y="14186"/>
                    </a:cubicBezTo>
                    <a:cubicBezTo>
                      <a:pt x="1614" y="14186"/>
                      <a:pt x="1622" y="14138"/>
                      <a:pt x="1627" y="14042"/>
                    </a:cubicBezTo>
                    <a:cubicBezTo>
                      <a:pt x="1636" y="13933"/>
                      <a:pt x="1644" y="13792"/>
                      <a:pt x="1653" y="13622"/>
                    </a:cubicBezTo>
                    <a:cubicBezTo>
                      <a:pt x="1671" y="13264"/>
                      <a:pt x="1683" y="12735"/>
                      <a:pt x="1675" y="12088"/>
                    </a:cubicBezTo>
                    <a:cubicBezTo>
                      <a:pt x="1667" y="10791"/>
                      <a:pt x="1570" y="8999"/>
                      <a:pt x="1356" y="7033"/>
                    </a:cubicBezTo>
                    <a:cubicBezTo>
                      <a:pt x="1138" y="5061"/>
                      <a:pt x="836" y="3296"/>
                      <a:pt x="552" y="2029"/>
                    </a:cubicBezTo>
                    <a:cubicBezTo>
                      <a:pt x="482" y="1710"/>
                      <a:pt x="412" y="1425"/>
                      <a:pt x="346" y="1176"/>
                    </a:cubicBezTo>
                    <a:cubicBezTo>
                      <a:pt x="285" y="927"/>
                      <a:pt x="229" y="713"/>
                      <a:pt x="176" y="538"/>
                    </a:cubicBezTo>
                    <a:cubicBezTo>
                      <a:pt x="128" y="377"/>
                      <a:pt x="89" y="241"/>
                      <a:pt x="53" y="136"/>
                    </a:cubicBezTo>
                    <a:cubicBezTo>
                      <a:pt x="27" y="48"/>
                      <a:pt x="10" y="0"/>
                      <a:pt x="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86;p26">
                <a:extLst>
                  <a:ext uri="{FF2B5EF4-FFF2-40B4-BE49-F238E27FC236}">
                    <a16:creationId xmlns:a16="http://schemas.microsoft.com/office/drawing/2014/main" id="{B11FE1BB-9A54-8A8E-A53F-B7ADF4DA2938}"/>
                  </a:ext>
                </a:extLst>
              </p:cNvPr>
              <p:cNvSpPr/>
              <p:nvPr/>
            </p:nvSpPr>
            <p:spPr>
              <a:xfrm>
                <a:off x="3694861" y="3953650"/>
                <a:ext cx="204183" cy="424379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9673" extrusionOk="0">
                    <a:moveTo>
                      <a:pt x="4631" y="1"/>
                    </a:moveTo>
                    <a:cubicBezTo>
                      <a:pt x="4614" y="1"/>
                      <a:pt x="4485" y="84"/>
                      <a:pt x="4266" y="237"/>
                    </a:cubicBezTo>
                    <a:cubicBezTo>
                      <a:pt x="4204" y="276"/>
                      <a:pt x="4143" y="320"/>
                      <a:pt x="4073" y="368"/>
                    </a:cubicBezTo>
                    <a:cubicBezTo>
                      <a:pt x="4003" y="421"/>
                      <a:pt x="3937" y="486"/>
                      <a:pt x="3859" y="548"/>
                    </a:cubicBezTo>
                    <a:cubicBezTo>
                      <a:pt x="3715" y="683"/>
                      <a:pt x="3526" y="818"/>
                      <a:pt x="3365" y="1010"/>
                    </a:cubicBezTo>
                    <a:cubicBezTo>
                      <a:pt x="2657" y="1728"/>
                      <a:pt x="1848" y="2886"/>
                      <a:pt x="1250" y="4302"/>
                    </a:cubicBezTo>
                    <a:cubicBezTo>
                      <a:pt x="944" y="5005"/>
                      <a:pt x="704" y="5695"/>
                      <a:pt x="529" y="6337"/>
                    </a:cubicBezTo>
                    <a:cubicBezTo>
                      <a:pt x="345" y="6976"/>
                      <a:pt x="232" y="7561"/>
                      <a:pt x="149" y="8055"/>
                    </a:cubicBezTo>
                    <a:cubicBezTo>
                      <a:pt x="70" y="8554"/>
                      <a:pt x="30" y="8955"/>
                      <a:pt x="13" y="9240"/>
                    </a:cubicBezTo>
                    <a:cubicBezTo>
                      <a:pt x="4" y="9520"/>
                      <a:pt x="0" y="9673"/>
                      <a:pt x="8" y="9673"/>
                    </a:cubicBezTo>
                    <a:cubicBezTo>
                      <a:pt x="18" y="9673"/>
                      <a:pt x="39" y="9520"/>
                      <a:pt x="65" y="9244"/>
                    </a:cubicBezTo>
                    <a:cubicBezTo>
                      <a:pt x="97" y="8965"/>
                      <a:pt x="149" y="8562"/>
                      <a:pt x="236" y="8073"/>
                    </a:cubicBezTo>
                    <a:cubicBezTo>
                      <a:pt x="333" y="7583"/>
                      <a:pt x="458" y="7002"/>
                      <a:pt x="647" y="6369"/>
                    </a:cubicBezTo>
                    <a:cubicBezTo>
                      <a:pt x="825" y="5734"/>
                      <a:pt x="1067" y="5048"/>
                      <a:pt x="1368" y="4354"/>
                    </a:cubicBezTo>
                    <a:cubicBezTo>
                      <a:pt x="1962" y="2946"/>
                      <a:pt x="2749" y="1797"/>
                      <a:pt x="3431" y="1076"/>
                    </a:cubicBezTo>
                    <a:cubicBezTo>
                      <a:pt x="4113" y="346"/>
                      <a:pt x="4654" y="28"/>
                      <a:pt x="4633" y="1"/>
                    </a:cubicBezTo>
                    <a:cubicBezTo>
                      <a:pt x="4632" y="1"/>
                      <a:pt x="4632" y="1"/>
                      <a:pt x="46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" name="Google Shape;187;p26">
              <a:extLst>
                <a:ext uri="{FF2B5EF4-FFF2-40B4-BE49-F238E27FC236}">
                  <a16:creationId xmlns:a16="http://schemas.microsoft.com/office/drawing/2014/main" id="{69EF901F-A8AD-0FAC-0838-29C7F6908C11}"/>
                </a:ext>
              </a:extLst>
            </p:cNvPr>
            <p:cNvSpPr/>
            <p:nvPr/>
          </p:nvSpPr>
          <p:spPr>
            <a:xfrm>
              <a:off x="6241693" y="1996627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88;p26">
              <a:extLst>
                <a:ext uri="{FF2B5EF4-FFF2-40B4-BE49-F238E27FC236}">
                  <a16:creationId xmlns:a16="http://schemas.microsoft.com/office/drawing/2014/main" id="{7426994F-1A14-6108-C04D-3E8DFD1C215E}"/>
                </a:ext>
              </a:extLst>
            </p:cNvPr>
            <p:cNvSpPr/>
            <p:nvPr/>
          </p:nvSpPr>
          <p:spPr>
            <a:xfrm>
              <a:off x="7105967" y="2325226"/>
              <a:ext cx="21541" cy="21541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45" y="1"/>
                  </a:moveTo>
                  <a:cubicBezTo>
                    <a:pt x="110" y="1"/>
                    <a:pt x="1" y="111"/>
                    <a:pt x="1" y="246"/>
                  </a:cubicBezTo>
                  <a:cubicBezTo>
                    <a:pt x="1" y="381"/>
                    <a:pt x="110" y="490"/>
                    <a:pt x="245" y="490"/>
                  </a:cubicBezTo>
                  <a:cubicBezTo>
                    <a:pt x="381" y="490"/>
                    <a:pt x="491" y="381"/>
                    <a:pt x="491" y="246"/>
                  </a:cubicBezTo>
                  <a:cubicBezTo>
                    <a:pt x="491" y="111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89;p26">
              <a:extLst>
                <a:ext uri="{FF2B5EF4-FFF2-40B4-BE49-F238E27FC236}">
                  <a16:creationId xmlns:a16="http://schemas.microsoft.com/office/drawing/2014/main" id="{C2E81308-809E-1F49-BDC1-E614CA163D52}"/>
                </a:ext>
              </a:extLst>
            </p:cNvPr>
            <p:cNvSpPr/>
            <p:nvPr/>
          </p:nvSpPr>
          <p:spPr>
            <a:xfrm>
              <a:off x="6948775" y="38885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3" y="355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0;p26">
              <a:extLst>
                <a:ext uri="{FF2B5EF4-FFF2-40B4-BE49-F238E27FC236}">
                  <a16:creationId xmlns:a16="http://schemas.microsoft.com/office/drawing/2014/main" id="{E8D89CD6-FD2A-0218-671F-612D69DA071A}"/>
                </a:ext>
              </a:extLst>
            </p:cNvPr>
            <p:cNvSpPr/>
            <p:nvPr/>
          </p:nvSpPr>
          <p:spPr>
            <a:xfrm>
              <a:off x="7189192" y="3888553"/>
              <a:ext cx="69231" cy="15619"/>
            </a:xfrm>
            <a:custGeom>
              <a:avLst/>
              <a:gdLst/>
              <a:ahLst/>
              <a:cxnLst/>
              <a:rect l="l" t="t" r="r" b="b"/>
              <a:pathLst>
                <a:path w="1578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8" y="355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1;p26">
              <a:extLst>
                <a:ext uri="{FF2B5EF4-FFF2-40B4-BE49-F238E27FC236}">
                  <a16:creationId xmlns:a16="http://schemas.microsoft.com/office/drawing/2014/main" id="{2E2F9F14-D080-CEEA-7BA7-CC33F9C28427}"/>
                </a:ext>
              </a:extLst>
            </p:cNvPr>
            <p:cNvSpPr/>
            <p:nvPr/>
          </p:nvSpPr>
          <p:spPr>
            <a:xfrm>
              <a:off x="7429785" y="3888553"/>
              <a:ext cx="69275" cy="15619"/>
            </a:xfrm>
            <a:custGeom>
              <a:avLst/>
              <a:gdLst/>
              <a:ahLst/>
              <a:cxnLst/>
              <a:rect l="l" t="t" r="r" b="b"/>
              <a:pathLst>
                <a:path w="1579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9" y="355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2;p26">
              <a:extLst>
                <a:ext uri="{FF2B5EF4-FFF2-40B4-BE49-F238E27FC236}">
                  <a16:creationId xmlns:a16="http://schemas.microsoft.com/office/drawing/2014/main" id="{3A38F5C1-F226-85FC-2A42-8D70CD6A71AA}"/>
                </a:ext>
              </a:extLst>
            </p:cNvPr>
            <p:cNvSpPr/>
            <p:nvPr/>
          </p:nvSpPr>
          <p:spPr>
            <a:xfrm>
              <a:off x="7670422" y="3888553"/>
              <a:ext cx="69275" cy="15619"/>
            </a:xfrm>
            <a:custGeom>
              <a:avLst/>
              <a:gdLst/>
              <a:ahLst/>
              <a:cxnLst/>
              <a:rect l="l" t="t" r="r" b="b"/>
              <a:pathLst>
                <a:path w="1579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8" y="355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3;p26">
              <a:extLst>
                <a:ext uri="{FF2B5EF4-FFF2-40B4-BE49-F238E27FC236}">
                  <a16:creationId xmlns:a16="http://schemas.microsoft.com/office/drawing/2014/main" id="{A2B17BB8-C950-73A7-C718-CBC3D95EF4F4}"/>
                </a:ext>
              </a:extLst>
            </p:cNvPr>
            <p:cNvSpPr/>
            <p:nvPr/>
          </p:nvSpPr>
          <p:spPr>
            <a:xfrm>
              <a:off x="7103072" y="3160632"/>
              <a:ext cx="24437" cy="23384"/>
            </a:xfrm>
            <a:custGeom>
              <a:avLst/>
              <a:gdLst/>
              <a:ahLst/>
              <a:cxnLst/>
              <a:rect l="l" t="t" r="r" b="b"/>
              <a:pathLst>
                <a:path w="557" h="533" extrusionOk="0">
                  <a:moveTo>
                    <a:pt x="277" y="0"/>
                  </a:moveTo>
                  <a:cubicBezTo>
                    <a:pt x="124" y="0"/>
                    <a:pt x="1" y="118"/>
                    <a:pt x="1" y="267"/>
                  </a:cubicBezTo>
                  <a:cubicBezTo>
                    <a:pt x="1" y="414"/>
                    <a:pt x="124" y="533"/>
                    <a:pt x="277" y="533"/>
                  </a:cubicBezTo>
                  <a:cubicBezTo>
                    <a:pt x="434" y="533"/>
                    <a:pt x="557" y="414"/>
                    <a:pt x="557" y="267"/>
                  </a:cubicBezTo>
                  <a:cubicBezTo>
                    <a:pt x="557" y="118"/>
                    <a:pt x="434" y="0"/>
                    <a:pt x="2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4;p26">
              <a:extLst>
                <a:ext uri="{FF2B5EF4-FFF2-40B4-BE49-F238E27FC236}">
                  <a16:creationId xmlns:a16="http://schemas.microsoft.com/office/drawing/2014/main" id="{2099022A-95A7-0EDE-47F3-0E0B1B738F09}"/>
                </a:ext>
              </a:extLst>
            </p:cNvPr>
            <p:cNvSpPr/>
            <p:nvPr/>
          </p:nvSpPr>
          <p:spPr>
            <a:xfrm>
              <a:off x="6276325" y="2796625"/>
              <a:ext cx="1613430" cy="146185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5;p26">
              <a:extLst>
                <a:ext uri="{FF2B5EF4-FFF2-40B4-BE49-F238E27FC236}">
                  <a16:creationId xmlns:a16="http://schemas.microsoft.com/office/drawing/2014/main" id="{9EB47E0D-2718-16A9-3FD9-2A01129E275F}"/>
                </a:ext>
              </a:extLst>
            </p:cNvPr>
            <p:cNvSpPr/>
            <p:nvPr/>
          </p:nvSpPr>
          <p:spPr>
            <a:xfrm>
              <a:off x="7388589" y="3109215"/>
              <a:ext cx="24393" cy="23603"/>
            </a:xfrm>
            <a:custGeom>
              <a:avLst/>
              <a:gdLst/>
              <a:ahLst/>
              <a:cxnLst/>
              <a:rect l="l" t="t" r="r" b="b"/>
              <a:pathLst>
                <a:path w="556" h="538" extrusionOk="0">
                  <a:moveTo>
                    <a:pt x="276" y="1"/>
                  </a:moveTo>
                  <a:cubicBezTo>
                    <a:pt x="122" y="1"/>
                    <a:pt x="1" y="123"/>
                    <a:pt x="1" y="267"/>
                  </a:cubicBezTo>
                  <a:cubicBezTo>
                    <a:pt x="1" y="416"/>
                    <a:pt x="122" y="538"/>
                    <a:pt x="276" y="538"/>
                  </a:cubicBezTo>
                  <a:cubicBezTo>
                    <a:pt x="429" y="538"/>
                    <a:pt x="556" y="416"/>
                    <a:pt x="556" y="267"/>
                  </a:cubicBezTo>
                  <a:cubicBezTo>
                    <a:pt x="556" y="123"/>
                    <a:pt x="429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96;p26">
              <a:extLst>
                <a:ext uri="{FF2B5EF4-FFF2-40B4-BE49-F238E27FC236}">
                  <a16:creationId xmlns:a16="http://schemas.microsoft.com/office/drawing/2014/main" id="{E6194C54-B873-DA43-53D8-40500EE1E4CB}"/>
                </a:ext>
              </a:extLst>
            </p:cNvPr>
            <p:cNvGrpSpPr/>
            <p:nvPr/>
          </p:nvGrpSpPr>
          <p:grpSpPr>
            <a:xfrm>
              <a:off x="6345231" y="2886609"/>
              <a:ext cx="1407691" cy="1286147"/>
              <a:chOff x="6117656" y="2752309"/>
              <a:chExt cx="1407691" cy="1286147"/>
            </a:xfrm>
          </p:grpSpPr>
          <p:sp>
            <p:nvSpPr>
              <p:cNvPr id="157" name="Google Shape;197;p26">
                <a:extLst>
                  <a:ext uri="{FF2B5EF4-FFF2-40B4-BE49-F238E27FC236}">
                    <a16:creationId xmlns:a16="http://schemas.microsoft.com/office/drawing/2014/main" id="{631895F2-0F44-ADC3-52C4-613C3776D701}"/>
                  </a:ext>
                </a:extLst>
              </p:cNvPr>
              <p:cNvSpPr/>
              <p:nvPr/>
            </p:nvSpPr>
            <p:spPr>
              <a:xfrm>
                <a:off x="6117656" y="3670896"/>
                <a:ext cx="5409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9" extrusionOk="0">
                    <a:moveTo>
                      <a:pt x="1" y="0"/>
                    </a:moveTo>
                    <a:lnTo>
                      <a:pt x="1" y="359"/>
                    </a:lnTo>
                    <a:lnTo>
                      <a:pt x="1233" y="359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98;p26">
                <a:extLst>
                  <a:ext uri="{FF2B5EF4-FFF2-40B4-BE49-F238E27FC236}">
                    <a16:creationId xmlns:a16="http://schemas.microsoft.com/office/drawing/2014/main" id="{8981005C-512B-1E05-8598-B3D2D8D09F11}"/>
                  </a:ext>
                </a:extLst>
              </p:cNvPr>
              <p:cNvSpPr/>
              <p:nvPr/>
            </p:nvSpPr>
            <p:spPr>
              <a:xfrm>
                <a:off x="6239970" y="3754253"/>
                <a:ext cx="6905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1574" y="355"/>
                    </a:lnTo>
                    <a:lnTo>
                      <a:pt x="157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99;p26">
                <a:extLst>
                  <a:ext uri="{FF2B5EF4-FFF2-40B4-BE49-F238E27FC236}">
                    <a16:creationId xmlns:a16="http://schemas.microsoft.com/office/drawing/2014/main" id="{E55A0AB2-4715-61C5-75F1-7AD40B5C30B5}"/>
                  </a:ext>
                </a:extLst>
              </p:cNvPr>
              <p:cNvSpPr/>
              <p:nvPr/>
            </p:nvSpPr>
            <p:spPr>
              <a:xfrm>
                <a:off x="6480563" y="3754253"/>
                <a:ext cx="6905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56" extrusionOk="0">
                    <a:moveTo>
                      <a:pt x="1" y="1"/>
                    </a:moveTo>
                    <a:lnTo>
                      <a:pt x="1" y="355"/>
                    </a:lnTo>
                    <a:lnTo>
                      <a:pt x="1574" y="355"/>
                    </a:lnTo>
                    <a:lnTo>
                      <a:pt x="157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00;p26">
                <a:extLst>
                  <a:ext uri="{FF2B5EF4-FFF2-40B4-BE49-F238E27FC236}">
                    <a16:creationId xmlns:a16="http://schemas.microsoft.com/office/drawing/2014/main" id="{1630A180-F5A5-3E2D-7C1C-6FA7574D8E0F}"/>
                  </a:ext>
                </a:extLst>
              </p:cNvPr>
              <p:cNvSpPr/>
              <p:nvPr/>
            </p:nvSpPr>
            <p:spPr>
              <a:xfrm>
                <a:off x="6117656" y="3463032"/>
                <a:ext cx="5409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6" extrusionOk="0">
                    <a:moveTo>
                      <a:pt x="1" y="1"/>
                    </a:moveTo>
                    <a:lnTo>
                      <a:pt x="1" y="355"/>
                    </a:lnTo>
                    <a:lnTo>
                      <a:pt x="1233" y="355"/>
                    </a:lnTo>
                    <a:lnTo>
                      <a:pt x="123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01;p26">
                <a:extLst>
                  <a:ext uri="{FF2B5EF4-FFF2-40B4-BE49-F238E27FC236}">
                    <a16:creationId xmlns:a16="http://schemas.microsoft.com/office/drawing/2014/main" id="{0F92A770-F6D2-DF87-C009-B3F71E908BB4}"/>
                  </a:ext>
                </a:extLst>
              </p:cNvPr>
              <p:cNvSpPr/>
              <p:nvPr/>
            </p:nvSpPr>
            <p:spPr>
              <a:xfrm>
                <a:off x="6117656" y="3071564"/>
                <a:ext cx="54095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4" extrusionOk="0">
                    <a:moveTo>
                      <a:pt x="1" y="0"/>
                    </a:moveTo>
                    <a:lnTo>
                      <a:pt x="1" y="354"/>
                    </a:lnTo>
                    <a:lnTo>
                      <a:pt x="1233" y="354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02;p26">
                <a:extLst>
                  <a:ext uri="{FF2B5EF4-FFF2-40B4-BE49-F238E27FC236}">
                    <a16:creationId xmlns:a16="http://schemas.microsoft.com/office/drawing/2014/main" id="{99FE49E9-2A19-934A-FBB3-49804E13350E}"/>
                  </a:ext>
                </a:extLst>
              </p:cNvPr>
              <p:cNvSpPr/>
              <p:nvPr/>
            </p:nvSpPr>
            <p:spPr>
              <a:xfrm>
                <a:off x="6117656" y="2874843"/>
                <a:ext cx="54095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4" extrusionOk="0">
                    <a:moveTo>
                      <a:pt x="1" y="0"/>
                    </a:moveTo>
                    <a:lnTo>
                      <a:pt x="1" y="354"/>
                    </a:lnTo>
                    <a:lnTo>
                      <a:pt x="1233" y="354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03;p26">
                <a:extLst>
                  <a:ext uri="{FF2B5EF4-FFF2-40B4-BE49-F238E27FC236}">
                    <a16:creationId xmlns:a16="http://schemas.microsoft.com/office/drawing/2014/main" id="{CB7A10AD-63B8-2E0A-A9BF-100C50492639}"/>
                  </a:ext>
                </a:extLst>
              </p:cNvPr>
              <p:cNvSpPr/>
              <p:nvPr/>
            </p:nvSpPr>
            <p:spPr>
              <a:xfrm>
                <a:off x="6120332" y="3267276"/>
                <a:ext cx="5409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1233" y="355"/>
                    </a:lnTo>
                    <a:lnTo>
                      <a:pt x="123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04;p26">
                <a:extLst>
                  <a:ext uri="{FF2B5EF4-FFF2-40B4-BE49-F238E27FC236}">
                    <a16:creationId xmlns:a16="http://schemas.microsoft.com/office/drawing/2014/main" id="{AE75D126-1DFC-6A59-C325-C1A4EFF4E5A6}"/>
                  </a:ext>
                </a:extLst>
              </p:cNvPr>
              <p:cNvSpPr/>
              <p:nvPr/>
            </p:nvSpPr>
            <p:spPr>
              <a:xfrm>
                <a:off x="6197415" y="2752309"/>
                <a:ext cx="1312797" cy="936853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21354" extrusionOk="0">
                    <a:moveTo>
                      <a:pt x="57" y="0"/>
                    </a:moveTo>
                    <a:cubicBezTo>
                      <a:pt x="57" y="0"/>
                      <a:pt x="53" y="36"/>
                      <a:pt x="53" y="105"/>
                    </a:cubicBezTo>
                    <a:cubicBezTo>
                      <a:pt x="48" y="180"/>
                      <a:pt x="48" y="285"/>
                      <a:pt x="48" y="420"/>
                    </a:cubicBezTo>
                    <a:cubicBezTo>
                      <a:pt x="44" y="700"/>
                      <a:pt x="39" y="1102"/>
                      <a:pt x="35" y="1626"/>
                    </a:cubicBezTo>
                    <a:cubicBezTo>
                      <a:pt x="31" y="2680"/>
                      <a:pt x="26" y="4209"/>
                      <a:pt x="18" y="6110"/>
                    </a:cubicBezTo>
                    <a:cubicBezTo>
                      <a:pt x="13" y="9925"/>
                      <a:pt x="9" y="15248"/>
                      <a:pt x="0" y="21297"/>
                    </a:cubicBezTo>
                    <a:lnTo>
                      <a:pt x="0" y="21354"/>
                    </a:lnTo>
                    <a:lnTo>
                      <a:pt x="4344" y="21354"/>
                    </a:lnTo>
                    <a:cubicBezTo>
                      <a:pt x="11402" y="21344"/>
                      <a:pt x="17796" y="21340"/>
                      <a:pt x="22427" y="21336"/>
                    </a:cubicBezTo>
                    <a:cubicBezTo>
                      <a:pt x="24739" y="21327"/>
                      <a:pt x="26610" y="21323"/>
                      <a:pt x="27912" y="21318"/>
                    </a:cubicBezTo>
                    <a:cubicBezTo>
                      <a:pt x="28555" y="21314"/>
                      <a:pt x="29057" y="21310"/>
                      <a:pt x="29402" y="21305"/>
                    </a:cubicBezTo>
                    <a:cubicBezTo>
                      <a:pt x="29569" y="21305"/>
                      <a:pt x="29695" y="21301"/>
                      <a:pt x="29787" y="21301"/>
                    </a:cubicBezTo>
                    <a:cubicBezTo>
                      <a:pt x="29874" y="21301"/>
                      <a:pt x="29922" y="21297"/>
                      <a:pt x="29922" y="21297"/>
                    </a:cubicBezTo>
                    <a:cubicBezTo>
                      <a:pt x="29922" y="21297"/>
                      <a:pt x="29874" y="21292"/>
                      <a:pt x="29787" y="21287"/>
                    </a:cubicBezTo>
                    <a:cubicBezTo>
                      <a:pt x="29695" y="21287"/>
                      <a:pt x="29569" y="21283"/>
                      <a:pt x="29402" y="21283"/>
                    </a:cubicBezTo>
                    <a:cubicBezTo>
                      <a:pt x="29057" y="21279"/>
                      <a:pt x="28555" y="21275"/>
                      <a:pt x="27912" y="21271"/>
                    </a:cubicBezTo>
                    <a:cubicBezTo>
                      <a:pt x="26610" y="21265"/>
                      <a:pt x="24739" y="21261"/>
                      <a:pt x="22427" y="21253"/>
                    </a:cubicBezTo>
                    <a:cubicBezTo>
                      <a:pt x="17796" y="21249"/>
                      <a:pt x="11402" y="21244"/>
                      <a:pt x="4344" y="21235"/>
                    </a:cubicBezTo>
                    <a:lnTo>
                      <a:pt x="113" y="21235"/>
                    </a:lnTo>
                    <a:cubicBezTo>
                      <a:pt x="105" y="15212"/>
                      <a:pt x="101" y="9912"/>
                      <a:pt x="97" y="6110"/>
                    </a:cubicBezTo>
                    <a:cubicBezTo>
                      <a:pt x="87" y="4209"/>
                      <a:pt x="83" y="2680"/>
                      <a:pt x="79" y="1626"/>
                    </a:cubicBezTo>
                    <a:cubicBezTo>
                      <a:pt x="75" y="1102"/>
                      <a:pt x="70" y="700"/>
                      <a:pt x="65" y="420"/>
                    </a:cubicBezTo>
                    <a:cubicBezTo>
                      <a:pt x="65" y="285"/>
                      <a:pt x="61" y="180"/>
                      <a:pt x="61" y="105"/>
                    </a:cubicBezTo>
                    <a:cubicBezTo>
                      <a:pt x="61" y="36"/>
                      <a:pt x="57" y="0"/>
                      <a:pt x="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05;p26">
                <a:extLst>
                  <a:ext uri="{FF2B5EF4-FFF2-40B4-BE49-F238E27FC236}">
                    <a16:creationId xmlns:a16="http://schemas.microsoft.com/office/drawing/2014/main" id="{ECD7666D-C785-05B5-3114-F19945AA1335}"/>
                  </a:ext>
                </a:extLst>
              </p:cNvPr>
              <p:cNvSpPr/>
              <p:nvPr/>
            </p:nvSpPr>
            <p:spPr>
              <a:xfrm>
                <a:off x="6267425" y="3272494"/>
                <a:ext cx="1244945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18" extrusionOk="0">
                    <a:moveTo>
                      <a:pt x="14509" y="0"/>
                    </a:moveTo>
                    <a:cubicBezTo>
                      <a:pt x="6494" y="0"/>
                      <a:pt x="0" y="27"/>
                      <a:pt x="0" y="57"/>
                    </a:cubicBezTo>
                    <a:cubicBezTo>
                      <a:pt x="0" y="92"/>
                      <a:pt x="6494" y="118"/>
                      <a:pt x="14509" y="118"/>
                    </a:cubicBezTo>
                    <a:cubicBezTo>
                      <a:pt x="22519" y="118"/>
                      <a:pt x="29017" y="92"/>
                      <a:pt x="29017" y="57"/>
                    </a:cubicBezTo>
                    <a:cubicBezTo>
                      <a:pt x="29017" y="27"/>
                      <a:pt x="22519" y="0"/>
                      <a:pt x="1450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06;p26">
                <a:extLst>
                  <a:ext uri="{FF2B5EF4-FFF2-40B4-BE49-F238E27FC236}">
                    <a16:creationId xmlns:a16="http://schemas.microsoft.com/office/drawing/2014/main" id="{6576FC10-92E2-27C2-B8BF-F1A5864EB055}"/>
                  </a:ext>
                </a:extLst>
              </p:cNvPr>
              <p:cNvSpPr/>
              <p:nvPr/>
            </p:nvSpPr>
            <p:spPr>
              <a:xfrm>
                <a:off x="6267425" y="3076695"/>
                <a:ext cx="1244945" cy="5265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20" extrusionOk="0">
                    <a:moveTo>
                      <a:pt x="14509" y="1"/>
                    </a:moveTo>
                    <a:cubicBezTo>
                      <a:pt x="6494" y="1"/>
                      <a:pt x="0" y="27"/>
                      <a:pt x="0" y="58"/>
                    </a:cubicBezTo>
                    <a:cubicBezTo>
                      <a:pt x="0" y="93"/>
                      <a:pt x="6494" y="119"/>
                      <a:pt x="14509" y="119"/>
                    </a:cubicBezTo>
                    <a:cubicBezTo>
                      <a:pt x="22519" y="119"/>
                      <a:pt x="29017" y="93"/>
                      <a:pt x="29017" y="58"/>
                    </a:cubicBezTo>
                    <a:cubicBezTo>
                      <a:pt x="29017" y="27"/>
                      <a:pt x="22519" y="1"/>
                      <a:pt x="1450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07;p26">
                <a:extLst>
                  <a:ext uri="{FF2B5EF4-FFF2-40B4-BE49-F238E27FC236}">
                    <a16:creationId xmlns:a16="http://schemas.microsoft.com/office/drawing/2014/main" id="{BDBCBCED-E8C8-FB7D-81EE-476B8E978DB2}"/>
                  </a:ext>
                </a:extLst>
              </p:cNvPr>
              <p:cNvSpPr/>
              <p:nvPr/>
            </p:nvSpPr>
            <p:spPr>
              <a:xfrm>
                <a:off x="6267425" y="2879975"/>
                <a:ext cx="1244945" cy="5265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20" extrusionOk="0">
                    <a:moveTo>
                      <a:pt x="14509" y="1"/>
                    </a:moveTo>
                    <a:cubicBezTo>
                      <a:pt x="6494" y="1"/>
                      <a:pt x="0" y="27"/>
                      <a:pt x="0" y="59"/>
                    </a:cubicBezTo>
                    <a:cubicBezTo>
                      <a:pt x="0" y="93"/>
                      <a:pt x="6494" y="119"/>
                      <a:pt x="14509" y="119"/>
                    </a:cubicBezTo>
                    <a:cubicBezTo>
                      <a:pt x="22519" y="119"/>
                      <a:pt x="29017" y="93"/>
                      <a:pt x="29017" y="59"/>
                    </a:cubicBezTo>
                    <a:cubicBezTo>
                      <a:pt x="29017" y="27"/>
                      <a:pt x="22519" y="1"/>
                      <a:pt x="1450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08;p26">
                <a:extLst>
                  <a:ext uri="{FF2B5EF4-FFF2-40B4-BE49-F238E27FC236}">
                    <a16:creationId xmlns:a16="http://schemas.microsoft.com/office/drawing/2014/main" id="{CEE1421D-AB9E-FE2B-77E7-3AD91B701DBE}"/>
                  </a:ext>
                </a:extLst>
              </p:cNvPr>
              <p:cNvSpPr/>
              <p:nvPr/>
            </p:nvSpPr>
            <p:spPr>
              <a:xfrm>
                <a:off x="6267425" y="3468249"/>
                <a:ext cx="1244945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14" extrusionOk="0">
                    <a:moveTo>
                      <a:pt x="14509" y="0"/>
                    </a:moveTo>
                    <a:cubicBezTo>
                      <a:pt x="6494" y="0"/>
                      <a:pt x="0" y="26"/>
                      <a:pt x="0" y="57"/>
                    </a:cubicBezTo>
                    <a:cubicBezTo>
                      <a:pt x="0" y="87"/>
                      <a:pt x="6494" y="113"/>
                      <a:pt x="14509" y="113"/>
                    </a:cubicBezTo>
                    <a:cubicBezTo>
                      <a:pt x="22519" y="113"/>
                      <a:pt x="29017" y="87"/>
                      <a:pt x="29017" y="57"/>
                    </a:cubicBezTo>
                    <a:cubicBezTo>
                      <a:pt x="29017" y="26"/>
                      <a:pt x="22519" y="0"/>
                      <a:pt x="145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09;p26">
                <a:extLst>
                  <a:ext uri="{FF2B5EF4-FFF2-40B4-BE49-F238E27FC236}">
                    <a16:creationId xmlns:a16="http://schemas.microsoft.com/office/drawing/2014/main" id="{7F3E6D8C-1797-E227-0F20-2489EE8189B8}"/>
                  </a:ext>
                </a:extLst>
              </p:cNvPr>
              <p:cNvSpPr/>
              <p:nvPr/>
            </p:nvSpPr>
            <p:spPr>
              <a:xfrm>
                <a:off x="6265284" y="2766699"/>
                <a:ext cx="1244926" cy="877801"/>
              </a:xfrm>
              <a:custGeom>
                <a:avLst/>
                <a:gdLst/>
                <a:ahLst/>
                <a:cxnLst/>
                <a:rect l="l" t="t" r="r" b="b"/>
                <a:pathLst>
                  <a:path w="28376" h="20008" extrusionOk="0">
                    <a:moveTo>
                      <a:pt x="18153" y="1"/>
                    </a:moveTo>
                    <a:lnTo>
                      <a:pt x="14714" y="6534"/>
                    </a:lnTo>
                    <a:lnTo>
                      <a:pt x="12425" y="4668"/>
                    </a:lnTo>
                    <a:lnTo>
                      <a:pt x="9605" y="9593"/>
                    </a:lnTo>
                    <a:lnTo>
                      <a:pt x="7578" y="8164"/>
                    </a:lnTo>
                    <a:lnTo>
                      <a:pt x="4143" y="13504"/>
                    </a:lnTo>
                    <a:lnTo>
                      <a:pt x="2469" y="12220"/>
                    </a:lnTo>
                    <a:lnTo>
                      <a:pt x="0" y="16048"/>
                    </a:lnTo>
                    <a:lnTo>
                      <a:pt x="0" y="20007"/>
                    </a:lnTo>
                    <a:lnTo>
                      <a:pt x="28375" y="20007"/>
                    </a:lnTo>
                    <a:lnTo>
                      <a:pt x="28375" y="2641"/>
                    </a:lnTo>
                    <a:lnTo>
                      <a:pt x="24849" y="3649"/>
                    </a:lnTo>
                    <a:lnTo>
                      <a:pt x="21855" y="7303"/>
                    </a:lnTo>
                    <a:lnTo>
                      <a:pt x="18153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10;p26">
                <a:extLst>
                  <a:ext uri="{FF2B5EF4-FFF2-40B4-BE49-F238E27FC236}">
                    <a16:creationId xmlns:a16="http://schemas.microsoft.com/office/drawing/2014/main" id="{A2CEECEC-4328-FAE3-BA56-966076CADABB}"/>
                  </a:ext>
                </a:extLst>
              </p:cNvPr>
              <p:cNvSpPr/>
              <p:nvPr/>
            </p:nvSpPr>
            <p:spPr>
              <a:xfrm>
                <a:off x="6265284" y="2819433"/>
                <a:ext cx="1260062" cy="709243"/>
              </a:xfrm>
              <a:custGeom>
                <a:avLst/>
                <a:gdLst/>
                <a:ahLst/>
                <a:cxnLst/>
                <a:rect l="l" t="t" r="r" b="b"/>
                <a:pathLst>
                  <a:path w="28721" h="16166" extrusionOk="0">
                    <a:moveTo>
                      <a:pt x="25041" y="1"/>
                    </a:moveTo>
                    <a:lnTo>
                      <a:pt x="25027" y="13"/>
                    </a:lnTo>
                    <a:cubicBezTo>
                      <a:pt x="24240" y="1036"/>
                      <a:pt x="23252" y="2306"/>
                      <a:pt x="22122" y="3767"/>
                    </a:cubicBezTo>
                    <a:lnTo>
                      <a:pt x="22122" y="3767"/>
                    </a:lnTo>
                    <a:cubicBezTo>
                      <a:pt x="20021" y="3763"/>
                      <a:pt x="17561" y="3759"/>
                      <a:pt x="14889" y="3759"/>
                    </a:cubicBezTo>
                    <a:lnTo>
                      <a:pt x="14859" y="3759"/>
                    </a:lnTo>
                    <a:lnTo>
                      <a:pt x="14841" y="3785"/>
                    </a:lnTo>
                    <a:cubicBezTo>
                      <a:pt x="13884" y="5376"/>
                      <a:pt x="12853" y="7089"/>
                      <a:pt x="11786" y="8863"/>
                    </a:cubicBezTo>
                    <a:cubicBezTo>
                      <a:pt x="10766" y="10563"/>
                      <a:pt x="9777" y="12212"/>
                      <a:pt x="8840" y="13769"/>
                    </a:cubicBezTo>
                    <a:lnTo>
                      <a:pt x="8840" y="13769"/>
                    </a:lnTo>
                    <a:cubicBezTo>
                      <a:pt x="7421" y="11828"/>
                      <a:pt x="6105" y="10033"/>
                      <a:pt x="4942" y="8444"/>
                    </a:cubicBezTo>
                    <a:lnTo>
                      <a:pt x="4903" y="8387"/>
                    </a:lnTo>
                    <a:lnTo>
                      <a:pt x="4864" y="8444"/>
                    </a:lnTo>
                    <a:cubicBezTo>
                      <a:pt x="3387" y="10782"/>
                      <a:pt x="2168" y="12704"/>
                      <a:pt x="1315" y="14055"/>
                    </a:cubicBezTo>
                    <a:cubicBezTo>
                      <a:pt x="896" y="14723"/>
                      <a:pt x="563" y="15247"/>
                      <a:pt x="337" y="15610"/>
                    </a:cubicBezTo>
                    <a:cubicBezTo>
                      <a:pt x="228" y="15790"/>
                      <a:pt x="144" y="15925"/>
                      <a:pt x="83" y="16022"/>
                    </a:cubicBezTo>
                    <a:cubicBezTo>
                      <a:pt x="26" y="16117"/>
                      <a:pt x="0" y="16165"/>
                      <a:pt x="0" y="16165"/>
                    </a:cubicBezTo>
                    <a:cubicBezTo>
                      <a:pt x="0" y="16165"/>
                      <a:pt x="35" y="16122"/>
                      <a:pt x="97" y="16030"/>
                    </a:cubicBezTo>
                    <a:cubicBezTo>
                      <a:pt x="158" y="15933"/>
                      <a:pt x="245" y="15798"/>
                      <a:pt x="359" y="15628"/>
                    </a:cubicBezTo>
                    <a:cubicBezTo>
                      <a:pt x="595" y="15265"/>
                      <a:pt x="931" y="14745"/>
                      <a:pt x="1359" y="14081"/>
                    </a:cubicBezTo>
                    <a:cubicBezTo>
                      <a:pt x="2213" y="12751"/>
                      <a:pt x="3432" y="10853"/>
                      <a:pt x="4909" y="8556"/>
                    </a:cubicBezTo>
                    <a:lnTo>
                      <a:pt x="4909" y="8556"/>
                    </a:lnTo>
                    <a:cubicBezTo>
                      <a:pt x="6070" y="10150"/>
                      <a:pt x="7380" y="11954"/>
                      <a:pt x="8797" y="13902"/>
                    </a:cubicBezTo>
                    <a:lnTo>
                      <a:pt x="8849" y="13972"/>
                    </a:lnTo>
                    <a:lnTo>
                      <a:pt x="8893" y="13898"/>
                    </a:lnTo>
                    <a:cubicBezTo>
                      <a:pt x="9841" y="12320"/>
                      <a:pt x="10847" y="10650"/>
                      <a:pt x="11887" y="8920"/>
                    </a:cubicBezTo>
                    <a:cubicBezTo>
                      <a:pt x="12947" y="7155"/>
                      <a:pt x="13973" y="5451"/>
                      <a:pt x="14922" y="3868"/>
                    </a:cubicBezTo>
                    <a:lnTo>
                      <a:pt x="14922" y="3868"/>
                    </a:lnTo>
                    <a:cubicBezTo>
                      <a:pt x="17592" y="3863"/>
                      <a:pt x="20050" y="3863"/>
                      <a:pt x="22148" y="3859"/>
                    </a:cubicBezTo>
                    <a:lnTo>
                      <a:pt x="22169" y="3859"/>
                    </a:lnTo>
                    <a:lnTo>
                      <a:pt x="22183" y="3841"/>
                    </a:lnTo>
                    <a:cubicBezTo>
                      <a:pt x="23306" y="2371"/>
                      <a:pt x="24285" y="1094"/>
                      <a:pt x="25070" y="65"/>
                    </a:cubicBezTo>
                    <a:lnTo>
                      <a:pt x="25070" y="65"/>
                    </a:lnTo>
                    <a:cubicBezTo>
                      <a:pt x="26221" y="57"/>
                      <a:pt x="27133" y="53"/>
                      <a:pt x="27760" y="49"/>
                    </a:cubicBezTo>
                    <a:cubicBezTo>
                      <a:pt x="28069" y="49"/>
                      <a:pt x="28310" y="44"/>
                      <a:pt x="28476" y="44"/>
                    </a:cubicBezTo>
                    <a:cubicBezTo>
                      <a:pt x="28555" y="39"/>
                      <a:pt x="28611" y="39"/>
                      <a:pt x="28660" y="39"/>
                    </a:cubicBezTo>
                    <a:cubicBezTo>
                      <a:pt x="28698" y="35"/>
                      <a:pt x="28720" y="35"/>
                      <a:pt x="28720" y="35"/>
                    </a:cubicBezTo>
                    <a:cubicBezTo>
                      <a:pt x="28720" y="31"/>
                      <a:pt x="28698" y="31"/>
                      <a:pt x="28660" y="31"/>
                    </a:cubicBezTo>
                    <a:cubicBezTo>
                      <a:pt x="28611" y="27"/>
                      <a:pt x="28555" y="27"/>
                      <a:pt x="28476" y="27"/>
                    </a:cubicBezTo>
                    <a:cubicBezTo>
                      <a:pt x="28310" y="23"/>
                      <a:pt x="28069" y="17"/>
                      <a:pt x="27760" y="17"/>
                    </a:cubicBezTo>
                    <a:cubicBezTo>
                      <a:pt x="27130" y="13"/>
                      <a:pt x="26213" y="9"/>
                      <a:pt x="250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11;p26">
                <a:extLst>
                  <a:ext uri="{FF2B5EF4-FFF2-40B4-BE49-F238E27FC236}">
                    <a16:creationId xmlns:a16="http://schemas.microsoft.com/office/drawing/2014/main" id="{C758D37C-F677-44F8-5AE2-F40469AE9DAC}"/>
                  </a:ext>
                </a:extLst>
              </p:cNvPr>
              <p:cNvSpPr/>
              <p:nvPr/>
            </p:nvSpPr>
            <p:spPr>
              <a:xfrm>
                <a:off x="6508159" y="3234899"/>
                <a:ext cx="24569" cy="2360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8" extrusionOk="0">
                    <a:moveTo>
                      <a:pt x="281" y="1"/>
                    </a:moveTo>
                    <a:cubicBezTo>
                      <a:pt x="128" y="1"/>
                      <a:pt x="1" y="123"/>
                      <a:pt x="1" y="271"/>
                    </a:cubicBezTo>
                    <a:cubicBezTo>
                      <a:pt x="1" y="416"/>
                      <a:pt x="128" y="538"/>
                      <a:pt x="281" y="538"/>
                    </a:cubicBezTo>
                    <a:cubicBezTo>
                      <a:pt x="434" y="538"/>
                      <a:pt x="560" y="416"/>
                      <a:pt x="560" y="271"/>
                    </a:cubicBezTo>
                    <a:cubicBezTo>
                      <a:pt x="560" y="123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12;p26">
                <a:extLst>
                  <a:ext uri="{FF2B5EF4-FFF2-40B4-BE49-F238E27FC236}">
                    <a16:creationId xmlns:a16="http://schemas.microsoft.com/office/drawing/2014/main" id="{E3C18202-FF98-78B6-5D88-29C4E393F035}"/>
                  </a:ext>
                </a:extLst>
              </p:cNvPr>
              <p:cNvSpPr/>
              <p:nvPr/>
            </p:nvSpPr>
            <p:spPr>
              <a:xfrm>
                <a:off x="6239970" y="3886175"/>
                <a:ext cx="157985" cy="152281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471" extrusionOk="0">
                    <a:moveTo>
                      <a:pt x="1801" y="1"/>
                    </a:moveTo>
                    <a:cubicBezTo>
                      <a:pt x="805" y="1"/>
                      <a:pt x="0" y="779"/>
                      <a:pt x="0" y="1735"/>
                    </a:cubicBezTo>
                    <a:cubicBezTo>
                      <a:pt x="0" y="2693"/>
                      <a:pt x="805" y="3470"/>
                      <a:pt x="1801" y="3470"/>
                    </a:cubicBezTo>
                    <a:cubicBezTo>
                      <a:pt x="2792" y="3470"/>
                      <a:pt x="3601" y="2693"/>
                      <a:pt x="3601" y="1735"/>
                    </a:cubicBezTo>
                    <a:cubicBezTo>
                      <a:pt x="3601" y="779"/>
                      <a:pt x="2792" y="1"/>
                      <a:pt x="18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13;p26">
                <a:extLst>
                  <a:ext uri="{FF2B5EF4-FFF2-40B4-BE49-F238E27FC236}">
                    <a16:creationId xmlns:a16="http://schemas.microsoft.com/office/drawing/2014/main" id="{CAEFEE24-E10C-7BDA-93DC-ECA9E89B6078}"/>
                  </a:ext>
                </a:extLst>
              </p:cNvPr>
              <p:cNvSpPr/>
              <p:nvPr/>
            </p:nvSpPr>
            <p:spPr>
              <a:xfrm>
                <a:off x="6515090" y="3911314"/>
                <a:ext cx="927816" cy="28605"/>
              </a:xfrm>
              <a:custGeom>
                <a:avLst/>
                <a:gdLst/>
                <a:ahLst/>
                <a:cxnLst/>
                <a:rect l="l" t="t" r="r" b="b"/>
                <a:pathLst>
                  <a:path w="21148" h="652" extrusionOk="0">
                    <a:moveTo>
                      <a:pt x="0" y="0"/>
                    </a:moveTo>
                    <a:lnTo>
                      <a:pt x="0" y="652"/>
                    </a:lnTo>
                    <a:lnTo>
                      <a:pt x="21148" y="652"/>
                    </a:lnTo>
                    <a:lnTo>
                      <a:pt x="211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14;p26">
                <a:extLst>
                  <a:ext uri="{FF2B5EF4-FFF2-40B4-BE49-F238E27FC236}">
                    <a16:creationId xmlns:a16="http://schemas.microsoft.com/office/drawing/2014/main" id="{654A2B9C-C0FF-D126-E8F2-122152981B16}"/>
                  </a:ext>
                </a:extLst>
              </p:cNvPr>
              <p:cNvSpPr/>
              <p:nvPr/>
            </p:nvSpPr>
            <p:spPr>
              <a:xfrm>
                <a:off x="6515090" y="3982430"/>
                <a:ext cx="385244" cy="28649"/>
              </a:xfrm>
              <a:custGeom>
                <a:avLst/>
                <a:gdLst/>
                <a:ahLst/>
                <a:cxnLst/>
                <a:rect l="l" t="t" r="r" b="b"/>
                <a:pathLst>
                  <a:path w="8781" h="653" extrusionOk="0">
                    <a:moveTo>
                      <a:pt x="0" y="1"/>
                    </a:moveTo>
                    <a:lnTo>
                      <a:pt x="0" y="652"/>
                    </a:lnTo>
                    <a:lnTo>
                      <a:pt x="8780" y="652"/>
                    </a:lnTo>
                    <a:lnTo>
                      <a:pt x="87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215;p26">
              <a:extLst>
                <a:ext uri="{FF2B5EF4-FFF2-40B4-BE49-F238E27FC236}">
                  <a16:creationId xmlns:a16="http://schemas.microsoft.com/office/drawing/2014/main" id="{E015741B-91CE-D145-8B9F-B5B01ABD80E1}"/>
                </a:ext>
              </a:extLst>
            </p:cNvPr>
            <p:cNvGrpSpPr/>
            <p:nvPr/>
          </p:nvGrpSpPr>
          <p:grpSpPr>
            <a:xfrm>
              <a:off x="3940094" y="1807838"/>
              <a:ext cx="1294564" cy="589573"/>
              <a:chOff x="3940094" y="1807838"/>
              <a:chExt cx="1294564" cy="589573"/>
            </a:xfrm>
          </p:grpSpPr>
          <p:grpSp>
            <p:nvGrpSpPr>
              <p:cNvPr id="176" name="Google Shape;216;p26">
                <a:extLst>
                  <a:ext uri="{FF2B5EF4-FFF2-40B4-BE49-F238E27FC236}">
                    <a16:creationId xmlns:a16="http://schemas.microsoft.com/office/drawing/2014/main" id="{B2B4F546-6D8D-B080-9B26-8B092C0E029E}"/>
                  </a:ext>
                </a:extLst>
              </p:cNvPr>
              <p:cNvGrpSpPr/>
              <p:nvPr/>
            </p:nvGrpSpPr>
            <p:grpSpPr>
              <a:xfrm>
                <a:off x="3940094" y="1807838"/>
                <a:ext cx="1294564" cy="589573"/>
                <a:chOff x="3543907" y="2562740"/>
                <a:chExt cx="1294564" cy="381675"/>
              </a:xfrm>
            </p:grpSpPr>
            <p:sp>
              <p:nvSpPr>
                <p:cNvPr id="183" name="Google Shape;217;p26">
                  <a:extLst>
                    <a:ext uri="{FF2B5EF4-FFF2-40B4-BE49-F238E27FC236}">
                      <a16:creationId xmlns:a16="http://schemas.microsoft.com/office/drawing/2014/main" id="{9E10C6FE-9C52-3CFB-84CA-A5D7D4C6E9F5}"/>
                    </a:ext>
                  </a:extLst>
                </p:cNvPr>
                <p:cNvSpPr/>
                <p:nvPr/>
              </p:nvSpPr>
              <p:spPr>
                <a:xfrm>
                  <a:off x="3597011" y="2562740"/>
                  <a:ext cx="1241460" cy="348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7" h="7936" extrusionOk="0">
                      <a:moveTo>
                        <a:pt x="722" y="0"/>
                      </a:moveTo>
                      <a:cubicBezTo>
                        <a:pt x="324" y="0"/>
                        <a:pt x="0" y="323"/>
                        <a:pt x="0" y="725"/>
                      </a:cubicBezTo>
                      <a:lnTo>
                        <a:pt x="0" y="7211"/>
                      </a:lnTo>
                      <a:cubicBezTo>
                        <a:pt x="0" y="7613"/>
                        <a:pt x="324" y="7936"/>
                        <a:pt x="722" y="7936"/>
                      </a:cubicBezTo>
                      <a:lnTo>
                        <a:pt x="27576" y="7936"/>
                      </a:lnTo>
                      <a:cubicBezTo>
                        <a:pt x="27973" y="7936"/>
                        <a:pt x="28296" y="7613"/>
                        <a:pt x="28296" y="7211"/>
                      </a:cubicBezTo>
                      <a:lnTo>
                        <a:pt x="28296" y="725"/>
                      </a:lnTo>
                      <a:cubicBezTo>
                        <a:pt x="28296" y="323"/>
                        <a:pt x="27973" y="0"/>
                        <a:pt x="27576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218;p26">
                  <a:extLst>
                    <a:ext uri="{FF2B5EF4-FFF2-40B4-BE49-F238E27FC236}">
                      <a16:creationId xmlns:a16="http://schemas.microsoft.com/office/drawing/2014/main" id="{A3F6F18E-D92A-2A5D-9D70-706647396AF6}"/>
                    </a:ext>
                  </a:extLst>
                </p:cNvPr>
                <p:cNvSpPr/>
                <p:nvPr/>
              </p:nvSpPr>
              <p:spPr>
                <a:xfrm>
                  <a:off x="3543907" y="2596242"/>
                  <a:ext cx="1241460" cy="348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7" h="7936" extrusionOk="0">
                      <a:moveTo>
                        <a:pt x="722" y="0"/>
                      </a:moveTo>
                      <a:cubicBezTo>
                        <a:pt x="324" y="0"/>
                        <a:pt x="0" y="323"/>
                        <a:pt x="0" y="725"/>
                      </a:cubicBezTo>
                      <a:lnTo>
                        <a:pt x="0" y="7211"/>
                      </a:lnTo>
                      <a:cubicBezTo>
                        <a:pt x="0" y="7613"/>
                        <a:pt x="324" y="7936"/>
                        <a:pt x="722" y="7936"/>
                      </a:cubicBezTo>
                      <a:lnTo>
                        <a:pt x="27576" y="7936"/>
                      </a:lnTo>
                      <a:cubicBezTo>
                        <a:pt x="27973" y="7936"/>
                        <a:pt x="28296" y="7613"/>
                        <a:pt x="28296" y="7211"/>
                      </a:cubicBezTo>
                      <a:lnTo>
                        <a:pt x="28296" y="725"/>
                      </a:lnTo>
                      <a:cubicBezTo>
                        <a:pt x="28296" y="323"/>
                        <a:pt x="27973" y="0"/>
                        <a:pt x="2757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7" name="Google Shape;219;p26">
                <a:extLst>
                  <a:ext uri="{FF2B5EF4-FFF2-40B4-BE49-F238E27FC236}">
                    <a16:creationId xmlns:a16="http://schemas.microsoft.com/office/drawing/2014/main" id="{32CBD425-FF29-BC49-2311-D05CCA39210D}"/>
                  </a:ext>
                </a:extLst>
              </p:cNvPr>
              <p:cNvSpPr/>
              <p:nvPr/>
            </p:nvSpPr>
            <p:spPr>
              <a:xfrm>
                <a:off x="4099654" y="1961924"/>
                <a:ext cx="114112" cy="114156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602" extrusionOk="0">
                    <a:moveTo>
                      <a:pt x="1302" y="1"/>
                    </a:moveTo>
                    <a:cubicBezTo>
                      <a:pt x="582" y="1"/>
                      <a:pt x="1" y="582"/>
                      <a:pt x="1" y="1298"/>
                    </a:cubicBezTo>
                    <a:cubicBezTo>
                      <a:pt x="1" y="2020"/>
                      <a:pt x="582" y="2601"/>
                      <a:pt x="1302" y="2601"/>
                    </a:cubicBezTo>
                    <a:cubicBezTo>
                      <a:pt x="2020" y="2601"/>
                      <a:pt x="2601" y="2020"/>
                      <a:pt x="2601" y="1298"/>
                    </a:cubicBezTo>
                    <a:cubicBezTo>
                      <a:pt x="2601" y="582"/>
                      <a:pt x="2020" y="1"/>
                      <a:pt x="130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20;p26">
                <a:extLst>
                  <a:ext uri="{FF2B5EF4-FFF2-40B4-BE49-F238E27FC236}">
                    <a16:creationId xmlns:a16="http://schemas.microsoft.com/office/drawing/2014/main" id="{D1F63005-B714-3484-B332-3846A851FCC0}"/>
                  </a:ext>
                </a:extLst>
              </p:cNvPr>
              <p:cNvSpPr/>
              <p:nvPr/>
            </p:nvSpPr>
            <p:spPr>
              <a:xfrm>
                <a:off x="4270842" y="1979561"/>
                <a:ext cx="397704" cy="22112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504" extrusionOk="0">
                    <a:moveTo>
                      <a:pt x="0" y="1"/>
                    </a:moveTo>
                    <a:lnTo>
                      <a:pt x="0" y="503"/>
                    </a:lnTo>
                    <a:lnTo>
                      <a:pt x="9064" y="503"/>
                    </a:lnTo>
                    <a:lnTo>
                      <a:pt x="9064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21;p26">
                <a:extLst>
                  <a:ext uri="{FF2B5EF4-FFF2-40B4-BE49-F238E27FC236}">
                    <a16:creationId xmlns:a16="http://schemas.microsoft.com/office/drawing/2014/main" id="{9CDC2701-C4C8-2C3A-3B66-CBBE11372647}"/>
                  </a:ext>
                </a:extLst>
              </p:cNvPr>
              <p:cNvSpPr/>
              <p:nvPr/>
            </p:nvSpPr>
            <p:spPr>
              <a:xfrm>
                <a:off x="4270842" y="2029574"/>
                <a:ext cx="773516" cy="22331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509" extrusionOk="0">
                    <a:moveTo>
                      <a:pt x="0" y="1"/>
                    </a:moveTo>
                    <a:lnTo>
                      <a:pt x="0" y="508"/>
                    </a:lnTo>
                    <a:lnTo>
                      <a:pt x="17630" y="508"/>
                    </a:lnTo>
                    <a:lnTo>
                      <a:pt x="1763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22;p26">
                <a:extLst>
                  <a:ext uri="{FF2B5EF4-FFF2-40B4-BE49-F238E27FC236}">
                    <a16:creationId xmlns:a16="http://schemas.microsoft.com/office/drawing/2014/main" id="{7B8FDA3A-AE44-0D31-9683-0BA0617855A5}"/>
                  </a:ext>
                </a:extLst>
              </p:cNvPr>
              <p:cNvSpPr/>
              <p:nvPr/>
            </p:nvSpPr>
            <p:spPr>
              <a:xfrm>
                <a:off x="4099654" y="2137367"/>
                <a:ext cx="114112" cy="114112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601" extrusionOk="0">
                    <a:moveTo>
                      <a:pt x="1302" y="0"/>
                    </a:moveTo>
                    <a:cubicBezTo>
                      <a:pt x="582" y="0"/>
                      <a:pt x="1" y="581"/>
                      <a:pt x="1" y="1299"/>
                    </a:cubicBezTo>
                    <a:cubicBezTo>
                      <a:pt x="1" y="2019"/>
                      <a:pt x="582" y="2600"/>
                      <a:pt x="1302" y="2600"/>
                    </a:cubicBezTo>
                    <a:cubicBezTo>
                      <a:pt x="2020" y="2600"/>
                      <a:pt x="2601" y="2019"/>
                      <a:pt x="2601" y="1299"/>
                    </a:cubicBezTo>
                    <a:cubicBezTo>
                      <a:pt x="2601" y="581"/>
                      <a:pt x="2020" y="0"/>
                      <a:pt x="130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23;p26">
                <a:extLst>
                  <a:ext uri="{FF2B5EF4-FFF2-40B4-BE49-F238E27FC236}">
                    <a16:creationId xmlns:a16="http://schemas.microsoft.com/office/drawing/2014/main" id="{5A6134FB-A3EB-074F-1224-AA26A84C6544}"/>
                  </a:ext>
                </a:extLst>
              </p:cNvPr>
              <p:cNvSpPr/>
              <p:nvPr/>
            </p:nvSpPr>
            <p:spPr>
              <a:xfrm>
                <a:off x="4270842" y="2154960"/>
                <a:ext cx="203086" cy="22156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505" extrusionOk="0">
                    <a:moveTo>
                      <a:pt x="0" y="1"/>
                    </a:moveTo>
                    <a:lnTo>
                      <a:pt x="0" y="504"/>
                    </a:lnTo>
                    <a:lnTo>
                      <a:pt x="4629" y="504"/>
                    </a:lnTo>
                    <a:lnTo>
                      <a:pt x="46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24;p26">
                <a:extLst>
                  <a:ext uri="{FF2B5EF4-FFF2-40B4-BE49-F238E27FC236}">
                    <a16:creationId xmlns:a16="http://schemas.microsoft.com/office/drawing/2014/main" id="{60754A99-FF35-516A-745D-495D1A03C562}"/>
                  </a:ext>
                </a:extLst>
              </p:cNvPr>
              <p:cNvSpPr/>
              <p:nvPr/>
            </p:nvSpPr>
            <p:spPr>
              <a:xfrm>
                <a:off x="4270842" y="2205018"/>
                <a:ext cx="773516" cy="22287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508" extrusionOk="0">
                    <a:moveTo>
                      <a:pt x="0" y="1"/>
                    </a:moveTo>
                    <a:lnTo>
                      <a:pt x="0" y="508"/>
                    </a:lnTo>
                    <a:lnTo>
                      <a:pt x="17630" y="508"/>
                    </a:lnTo>
                    <a:lnTo>
                      <a:pt x="1763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225;p26">
              <a:extLst>
                <a:ext uri="{FF2B5EF4-FFF2-40B4-BE49-F238E27FC236}">
                  <a16:creationId xmlns:a16="http://schemas.microsoft.com/office/drawing/2014/main" id="{C92D12C6-E445-B293-741D-5271318837F8}"/>
                </a:ext>
              </a:extLst>
            </p:cNvPr>
            <p:cNvGrpSpPr/>
            <p:nvPr/>
          </p:nvGrpSpPr>
          <p:grpSpPr>
            <a:xfrm>
              <a:off x="6193917" y="1459403"/>
              <a:ext cx="906007" cy="136663"/>
              <a:chOff x="5966342" y="1378202"/>
              <a:chExt cx="906007" cy="136663"/>
            </a:xfrm>
          </p:grpSpPr>
          <p:sp>
            <p:nvSpPr>
              <p:cNvPr id="186" name="Google Shape;226;p26">
                <a:extLst>
                  <a:ext uri="{FF2B5EF4-FFF2-40B4-BE49-F238E27FC236}">
                    <a16:creationId xmlns:a16="http://schemas.microsoft.com/office/drawing/2014/main" id="{88226175-03C2-FDF4-042D-164DF86E6F47}"/>
                  </a:ext>
                </a:extLst>
              </p:cNvPr>
              <p:cNvSpPr/>
              <p:nvPr/>
            </p:nvSpPr>
            <p:spPr>
              <a:xfrm>
                <a:off x="5966342" y="1378202"/>
                <a:ext cx="153861" cy="136663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3115" extrusionOk="0">
                    <a:moveTo>
                      <a:pt x="1755" y="0"/>
                    </a:moveTo>
                    <a:cubicBezTo>
                      <a:pt x="1298" y="0"/>
                      <a:pt x="846" y="200"/>
                      <a:pt x="539" y="582"/>
                    </a:cubicBezTo>
                    <a:cubicBezTo>
                      <a:pt x="1" y="1255"/>
                      <a:pt x="110" y="2234"/>
                      <a:pt x="779" y="2772"/>
                    </a:cubicBezTo>
                    <a:cubicBezTo>
                      <a:pt x="1068" y="3002"/>
                      <a:pt x="1412" y="3115"/>
                      <a:pt x="1754" y="3115"/>
                    </a:cubicBezTo>
                    <a:cubicBezTo>
                      <a:pt x="2210" y="3115"/>
                      <a:pt x="2661" y="2915"/>
                      <a:pt x="2968" y="2531"/>
                    </a:cubicBezTo>
                    <a:cubicBezTo>
                      <a:pt x="3506" y="1863"/>
                      <a:pt x="3401" y="879"/>
                      <a:pt x="2728" y="342"/>
                    </a:cubicBezTo>
                    <a:cubicBezTo>
                      <a:pt x="2440" y="112"/>
                      <a:pt x="2096" y="0"/>
                      <a:pt x="175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27;p26">
                <a:extLst>
                  <a:ext uri="{FF2B5EF4-FFF2-40B4-BE49-F238E27FC236}">
                    <a16:creationId xmlns:a16="http://schemas.microsoft.com/office/drawing/2014/main" id="{CF985666-36BD-A430-0ECB-415F8F49FCBD}"/>
                  </a:ext>
                </a:extLst>
              </p:cNvPr>
              <p:cNvSpPr/>
              <p:nvPr/>
            </p:nvSpPr>
            <p:spPr>
              <a:xfrm>
                <a:off x="6003940" y="1423214"/>
                <a:ext cx="78839" cy="50146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143" extrusionOk="0">
                    <a:moveTo>
                      <a:pt x="1767" y="1"/>
                    </a:moveTo>
                    <a:cubicBezTo>
                      <a:pt x="1725" y="1"/>
                      <a:pt x="1324" y="360"/>
                      <a:pt x="853" y="819"/>
                    </a:cubicBezTo>
                    <a:cubicBezTo>
                      <a:pt x="797" y="875"/>
                      <a:pt x="741" y="928"/>
                      <a:pt x="686" y="981"/>
                    </a:cubicBezTo>
                    <a:lnTo>
                      <a:pt x="686" y="981"/>
                    </a:lnTo>
                    <a:cubicBezTo>
                      <a:pt x="336" y="636"/>
                      <a:pt x="62" y="394"/>
                      <a:pt x="26" y="394"/>
                    </a:cubicBezTo>
                    <a:cubicBezTo>
                      <a:pt x="25" y="394"/>
                      <a:pt x="24" y="394"/>
                      <a:pt x="23" y="395"/>
                    </a:cubicBezTo>
                    <a:cubicBezTo>
                      <a:pt x="1" y="413"/>
                      <a:pt x="267" y="714"/>
                      <a:pt x="647" y="1099"/>
                    </a:cubicBezTo>
                    <a:lnTo>
                      <a:pt x="687" y="1143"/>
                    </a:lnTo>
                    <a:lnTo>
                      <a:pt x="726" y="1103"/>
                    </a:lnTo>
                    <a:cubicBezTo>
                      <a:pt x="796" y="1038"/>
                      <a:pt x="862" y="972"/>
                      <a:pt x="931" y="902"/>
                    </a:cubicBezTo>
                    <a:cubicBezTo>
                      <a:pt x="1421" y="430"/>
                      <a:pt x="1796" y="28"/>
                      <a:pt x="1770" y="2"/>
                    </a:cubicBezTo>
                    <a:cubicBezTo>
                      <a:pt x="1770" y="1"/>
                      <a:pt x="1769" y="1"/>
                      <a:pt x="1767" y="1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28;p26">
                <a:extLst>
                  <a:ext uri="{FF2B5EF4-FFF2-40B4-BE49-F238E27FC236}">
                    <a16:creationId xmlns:a16="http://schemas.microsoft.com/office/drawing/2014/main" id="{F225A74B-B12B-8A34-F362-737006CF8F56}"/>
                  </a:ext>
                </a:extLst>
              </p:cNvPr>
              <p:cNvSpPr/>
              <p:nvPr/>
            </p:nvSpPr>
            <p:spPr>
              <a:xfrm>
                <a:off x="6235364" y="1411237"/>
                <a:ext cx="636985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14519" h="118" extrusionOk="0">
                    <a:moveTo>
                      <a:pt x="7259" y="0"/>
                    </a:moveTo>
                    <a:cubicBezTo>
                      <a:pt x="3252" y="0"/>
                      <a:pt x="0" y="26"/>
                      <a:pt x="0" y="61"/>
                    </a:cubicBezTo>
                    <a:cubicBezTo>
                      <a:pt x="0" y="91"/>
                      <a:pt x="3252" y="117"/>
                      <a:pt x="7259" y="117"/>
                    </a:cubicBezTo>
                    <a:cubicBezTo>
                      <a:pt x="11267" y="117"/>
                      <a:pt x="14518" y="91"/>
                      <a:pt x="14518" y="61"/>
                    </a:cubicBezTo>
                    <a:cubicBezTo>
                      <a:pt x="14518" y="26"/>
                      <a:pt x="11267" y="0"/>
                      <a:pt x="725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29;p26">
                <a:extLst>
                  <a:ext uri="{FF2B5EF4-FFF2-40B4-BE49-F238E27FC236}">
                    <a16:creationId xmlns:a16="http://schemas.microsoft.com/office/drawing/2014/main" id="{84D0D75D-3292-775C-2A07-02801CC513DB}"/>
                  </a:ext>
                </a:extLst>
              </p:cNvPr>
              <p:cNvSpPr/>
              <p:nvPr/>
            </p:nvSpPr>
            <p:spPr>
              <a:xfrm>
                <a:off x="6242822" y="1473535"/>
                <a:ext cx="368178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8392" h="114" extrusionOk="0">
                    <a:moveTo>
                      <a:pt x="4196" y="0"/>
                    </a:moveTo>
                    <a:cubicBezTo>
                      <a:pt x="1880" y="0"/>
                      <a:pt x="0" y="22"/>
                      <a:pt x="0" y="57"/>
                    </a:cubicBezTo>
                    <a:cubicBezTo>
                      <a:pt x="0" y="87"/>
                      <a:pt x="1880" y="113"/>
                      <a:pt x="4196" y="113"/>
                    </a:cubicBezTo>
                    <a:cubicBezTo>
                      <a:pt x="6513" y="113"/>
                      <a:pt x="8391" y="87"/>
                      <a:pt x="8391" y="57"/>
                    </a:cubicBezTo>
                    <a:cubicBezTo>
                      <a:pt x="8391" y="22"/>
                      <a:pt x="6513" y="0"/>
                      <a:pt x="419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230;p26">
              <a:extLst>
                <a:ext uri="{FF2B5EF4-FFF2-40B4-BE49-F238E27FC236}">
                  <a16:creationId xmlns:a16="http://schemas.microsoft.com/office/drawing/2014/main" id="{0133A1B7-C87E-5E7E-0E45-52F040C62B81}"/>
                </a:ext>
              </a:extLst>
            </p:cNvPr>
            <p:cNvGrpSpPr/>
            <p:nvPr/>
          </p:nvGrpSpPr>
          <p:grpSpPr>
            <a:xfrm>
              <a:off x="8042062" y="2843136"/>
              <a:ext cx="496812" cy="472595"/>
              <a:chOff x="7814487" y="2708836"/>
              <a:chExt cx="496812" cy="472595"/>
            </a:xfrm>
          </p:grpSpPr>
          <p:sp>
            <p:nvSpPr>
              <p:cNvPr id="191" name="Google Shape;231;p26">
                <a:extLst>
                  <a:ext uri="{FF2B5EF4-FFF2-40B4-BE49-F238E27FC236}">
                    <a16:creationId xmlns:a16="http://schemas.microsoft.com/office/drawing/2014/main" id="{122646C9-E5F4-32EC-796A-FE3D38038BF4}"/>
                  </a:ext>
                </a:extLst>
              </p:cNvPr>
              <p:cNvSpPr/>
              <p:nvPr/>
            </p:nvSpPr>
            <p:spPr>
              <a:xfrm>
                <a:off x="7814487" y="2708836"/>
                <a:ext cx="496812" cy="472595"/>
              </a:xfrm>
              <a:custGeom>
                <a:avLst/>
                <a:gdLst/>
                <a:ahLst/>
                <a:cxnLst/>
                <a:rect l="l" t="t" r="r" b="b"/>
                <a:pathLst>
                  <a:path w="11324" h="10772" extrusionOk="0">
                    <a:moveTo>
                      <a:pt x="5922" y="1"/>
                    </a:moveTo>
                    <a:cubicBezTo>
                      <a:pt x="5106" y="1"/>
                      <a:pt x="4261" y="192"/>
                      <a:pt x="3483" y="573"/>
                    </a:cubicBezTo>
                    <a:cubicBezTo>
                      <a:pt x="2399" y="1115"/>
                      <a:pt x="1473" y="2063"/>
                      <a:pt x="957" y="3243"/>
                    </a:cubicBezTo>
                    <a:cubicBezTo>
                      <a:pt x="555" y="4152"/>
                      <a:pt x="442" y="5153"/>
                      <a:pt x="555" y="6088"/>
                    </a:cubicBezTo>
                    <a:cubicBezTo>
                      <a:pt x="621" y="6556"/>
                      <a:pt x="743" y="7006"/>
                      <a:pt x="910" y="7430"/>
                    </a:cubicBezTo>
                    <a:cubicBezTo>
                      <a:pt x="1077" y="7838"/>
                      <a:pt x="1295" y="8215"/>
                      <a:pt x="1542" y="8563"/>
                    </a:cubicBezTo>
                    <a:lnTo>
                      <a:pt x="1542" y="8563"/>
                    </a:lnTo>
                    <a:cubicBezTo>
                      <a:pt x="1044" y="9137"/>
                      <a:pt x="560" y="9694"/>
                      <a:pt x="101" y="10223"/>
                    </a:cubicBezTo>
                    <a:lnTo>
                      <a:pt x="0" y="10336"/>
                    </a:lnTo>
                    <a:lnTo>
                      <a:pt x="0" y="10336"/>
                    </a:lnTo>
                    <a:lnTo>
                      <a:pt x="153" y="10306"/>
                    </a:lnTo>
                    <a:cubicBezTo>
                      <a:pt x="1085" y="10128"/>
                      <a:pt x="1978" y="9954"/>
                      <a:pt x="2797" y="9798"/>
                    </a:cubicBezTo>
                    <a:lnTo>
                      <a:pt x="2797" y="9798"/>
                    </a:lnTo>
                    <a:cubicBezTo>
                      <a:pt x="3776" y="10473"/>
                      <a:pt x="4868" y="10768"/>
                      <a:pt x="5822" y="10768"/>
                    </a:cubicBezTo>
                    <a:cubicBezTo>
                      <a:pt x="5831" y="10768"/>
                      <a:pt x="5839" y="10768"/>
                      <a:pt x="5847" y="10768"/>
                    </a:cubicBezTo>
                    <a:cubicBezTo>
                      <a:pt x="5892" y="10770"/>
                      <a:pt x="5938" y="10771"/>
                      <a:pt x="5984" y="10771"/>
                    </a:cubicBezTo>
                    <a:cubicBezTo>
                      <a:pt x="6057" y="10771"/>
                      <a:pt x="6131" y="10768"/>
                      <a:pt x="6201" y="10760"/>
                    </a:cubicBezTo>
                    <a:cubicBezTo>
                      <a:pt x="6319" y="10751"/>
                      <a:pt x="6433" y="10747"/>
                      <a:pt x="6547" y="10734"/>
                    </a:cubicBezTo>
                    <a:cubicBezTo>
                      <a:pt x="6769" y="10695"/>
                      <a:pt x="6983" y="10673"/>
                      <a:pt x="7185" y="10611"/>
                    </a:cubicBezTo>
                    <a:cubicBezTo>
                      <a:pt x="7285" y="10585"/>
                      <a:pt x="7386" y="10558"/>
                      <a:pt x="7481" y="10532"/>
                    </a:cubicBezTo>
                    <a:cubicBezTo>
                      <a:pt x="7574" y="10498"/>
                      <a:pt x="7665" y="10467"/>
                      <a:pt x="7757" y="10432"/>
                    </a:cubicBezTo>
                    <a:cubicBezTo>
                      <a:pt x="7941" y="10375"/>
                      <a:pt x="8098" y="10288"/>
                      <a:pt x="8256" y="10217"/>
                    </a:cubicBezTo>
                    <a:cubicBezTo>
                      <a:pt x="8875" y="9912"/>
                      <a:pt x="9287" y="9558"/>
                      <a:pt x="9557" y="9313"/>
                    </a:cubicBezTo>
                    <a:cubicBezTo>
                      <a:pt x="9688" y="9186"/>
                      <a:pt x="9776" y="9077"/>
                      <a:pt x="9841" y="9011"/>
                    </a:cubicBezTo>
                    <a:cubicBezTo>
                      <a:pt x="9907" y="8942"/>
                      <a:pt x="9934" y="8902"/>
                      <a:pt x="9934" y="8902"/>
                    </a:cubicBezTo>
                    <a:lnTo>
                      <a:pt x="9934" y="8902"/>
                    </a:lnTo>
                    <a:cubicBezTo>
                      <a:pt x="9934" y="8902"/>
                      <a:pt x="9898" y="8933"/>
                      <a:pt x="9833" y="8999"/>
                    </a:cubicBezTo>
                    <a:cubicBezTo>
                      <a:pt x="9763" y="9064"/>
                      <a:pt x="9671" y="9169"/>
                      <a:pt x="9536" y="9291"/>
                    </a:cubicBezTo>
                    <a:cubicBezTo>
                      <a:pt x="9265" y="9527"/>
                      <a:pt x="8849" y="9872"/>
                      <a:pt x="8234" y="10170"/>
                    </a:cubicBezTo>
                    <a:cubicBezTo>
                      <a:pt x="8076" y="10240"/>
                      <a:pt x="7915" y="10322"/>
                      <a:pt x="7735" y="10375"/>
                    </a:cubicBezTo>
                    <a:cubicBezTo>
                      <a:pt x="7648" y="10406"/>
                      <a:pt x="7556" y="10441"/>
                      <a:pt x="7465" y="10471"/>
                    </a:cubicBezTo>
                    <a:cubicBezTo>
                      <a:pt x="7368" y="10498"/>
                      <a:pt x="7268" y="10520"/>
                      <a:pt x="7171" y="10546"/>
                    </a:cubicBezTo>
                    <a:cubicBezTo>
                      <a:pt x="6971" y="10602"/>
                      <a:pt x="6757" y="10624"/>
                      <a:pt x="6538" y="10663"/>
                    </a:cubicBezTo>
                    <a:cubicBezTo>
                      <a:pt x="6428" y="10673"/>
                      <a:pt x="6315" y="10677"/>
                      <a:pt x="6197" y="10685"/>
                    </a:cubicBezTo>
                    <a:cubicBezTo>
                      <a:pt x="6135" y="10693"/>
                      <a:pt x="6071" y="10696"/>
                      <a:pt x="6008" y="10696"/>
                    </a:cubicBezTo>
                    <a:cubicBezTo>
                      <a:pt x="5954" y="10696"/>
                      <a:pt x="5901" y="10694"/>
                      <a:pt x="5847" y="10689"/>
                    </a:cubicBezTo>
                    <a:cubicBezTo>
                      <a:pt x="4895" y="10689"/>
                      <a:pt x="3806" y="10388"/>
                      <a:pt x="2836" y="9707"/>
                    </a:cubicBezTo>
                    <a:lnTo>
                      <a:pt x="2818" y="9693"/>
                    </a:lnTo>
                    <a:lnTo>
                      <a:pt x="2802" y="9698"/>
                    </a:lnTo>
                    <a:cubicBezTo>
                      <a:pt x="2019" y="9847"/>
                      <a:pt x="1171" y="10008"/>
                      <a:pt x="281" y="10176"/>
                    </a:cubicBezTo>
                    <a:lnTo>
                      <a:pt x="281" y="10176"/>
                    </a:lnTo>
                    <a:cubicBezTo>
                      <a:pt x="720" y="9676"/>
                      <a:pt x="1181" y="9146"/>
                      <a:pt x="1652" y="8605"/>
                    </a:cubicBezTo>
                    <a:lnTo>
                      <a:pt x="1682" y="8571"/>
                    </a:lnTo>
                    <a:lnTo>
                      <a:pt x="1656" y="8535"/>
                    </a:lnTo>
                    <a:cubicBezTo>
                      <a:pt x="1408" y="8182"/>
                      <a:pt x="1184" y="7801"/>
                      <a:pt x="1014" y="7391"/>
                    </a:cubicBezTo>
                    <a:cubicBezTo>
                      <a:pt x="852" y="6971"/>
                      <a:pt x="734" y="6530"/>
                      <a:pt x="668" y="6070"/>
                    </a:cubicBezTo>
                    <a:cubicBezTo>
                      <a:pt x="559" y="5157"/>
                      <a:pt x="668" y="4178"/>
                      <a:pt x="1067" y="3291"/>
                    </a:cubicBezTo>
                    <a:cubicBezTo>
                      <a:pt x="1569" y="2137"/>
                      <a:pt x="2478" y="1207"/>
                      <a:pt x="3536" y="673"/>
                    </a:cubicBezTo>
                    <a:cubicBezTo>
                      <a:pt x="4296" y="301"/>
                      <a:pt x="5124" y="110"/>
                      <a:pt x="5925" y="110"/>
                    </a:cubicBezTo>
                    <a:cubicBezTo>
                      <a:pt x="6244" y="110"/>
                      <a:pt x="6558" y="140"/>
                      <a:pt x="6862" y="201"/>
                    </a:cubicBezTo>
                    <a:cubicBezTo>
                      <a:pt x="7394" y="302"/>
                      <a:pt x="7910" y="463"/>
                      <a:pt x="8360" y="713"/>
                    </a:cubicBezTo>
                    <a:cubicBezTo>
                      <a:pt x="8815" y="957"/>
                      <a:pt x="9230" y="1246"/>
                      <a:pt x="9575" y="1591"/>
                    </a:cubicBezTo>
                    <a:cubicBezTo>
                      <a:pt x="10287" y="2256"/>
                      <a:pt x="10733" y="3077"/>
                      <a:pt x="10973" y="3864"/>
                    </a:cubicBezTo>
                    <a:cubicBezTo>
                      <a:pt x="11223" y="4654"/>
                      <a:pt x="11253" y="5419"/>
                      <a:pt x="11170" y="6070"/>
                    </a:cubicBezTo>
                    <a:cubicBezTo>
                      <a:pt x="11096" y="6726"/>
                      <a:pt x="10894" y="7264"/>
                      <a:pt x="10702" y="7683"/>
                    </a:cubicBezTo>
                    <a:cubicBezTo>
                      <a:pt x="10650" y="7788"/>
                      <a:pt x="10602" y="7889"/>
                      <a:pt x="10559" y="7980"/>
                    </a:cubicBezTo>
                    <a:cubicBezTo>
                      <a:pt x="10511" y="8067"/>
                      <a:pt x="10454" y="8151"/>
                      <a:pt x="10410" y="8225"/>
                    </a:cubicBezTo>
                    <a:cubicBezTo>
                      <a:pt x="10318" y="8378"/>
                      <a:pt x="10235" y="8509"/>
                      <a:pt x="10156" y="8601"/>
                    </a:cubicBezTo>
                    <a:cubicBezTo>
                      <a:pt x="10087" y="8697"/>
                      <a:pt x="10029" y="8771"/>
                      <a:pt x="9990" y="8824"/>
                    </a:cubicBezTo>
                    <a:cubicBezTo>
                      <a:pt x="9950" y="8876"/>
                      <a:pt x="9934" y="8902"/>
                      <a:pt x="9934" y="8902"/>
                    </a:cubicBezTo>
                    <a:cubicBezTo>
                      <a:pt x="9938" y="8902"/>
                      <a:pt x="9960" y="8880"/>
                      <a:pt x="9999" y="8833"/>
                    </a:cubicBezTo>
                    <a:cubicBezTo>
                      <a:pt x="10043" y="8781"/>
                      <a:pt x="10099" y="8706"/>
                      <a:pt x="10174" y="8614"/>
                    </a:cubicBezTo>
                    <a:cubicBezTo>
                      <a:pt x="10257" y="8523"/>
                      <a:pt x="10344" y="8396"/>
                      <a:pt x="10436" y="8243"/>
                    </a:cubicBezTo>
                    <a:cubicBezTo>
                      <a:pt x="10484" y="8168"/>
                      <a:pt x="10541" y="8089"/>
                      <a:pt x="10593" y="7998"/>
                    </a:cubicBezTo>
                    <a:cubicBezTo>
                      <a:pt x="10642" y="7906"/>
                      <a:pt x="10690" y="7810"/>
                      <a:pt x="10742" y="7706"/>
                    </a:cubicBezTo>
                    <a:cubicBezTo>
                      <a:pt x="10943" y="7286"/>
                      <a:pt x="11152" y="6744"/>
                      <a:pt x="11235" y="6080"/>
                    </a:cubicBezTo>
                    <a:cubicBezTo>
                      <a:pt x="11323" y="5419"/>
                      <a:pt x="11297" y="4646"/>
                      <a:pt x="11057" y="3842"/>
                    </a:cubicBezTo>
                    <a:cubicBezTo>
                      <a:pt x="10816" y="3038"/>
                      <a:pt x="10362" y="2203"/>
                      <a:pt x="9645" y="1522"/>
                    </a:cubicBezTo>
                    <a:cubicBezTo>
                      <a:pt x="9295" y="1171"/>
                      <a:pt x="8871" y="870"/>
                      <a:pt x="8409" y="626"/>
                    </a:cubicBezTo>
                    <a:cubicBezTo>
                      <a:pt x="7949" y="368"/>
                      <a:pt x="7425" y="197"/>
                      <a:pt x="6878" y="92"/>
                    </a:cubicBezTo>
                    <a:cubicBezTo>
                      <a:pt x="6568" y="31"/>
                      <a:pt x="6247" y="1"/>
                      <a:pt x="592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32;p26">
                <a:extLst>
                  <a:ext uri="{FF2B5EF4-FFF2-40B4-BE49-F238E27FC236}">
                    <a16:creationId xmlns:a16="http://schemas.microsoft.com/office/drawing/2014/main" id="{4A045E96-A5A5-A2EA-B5CC-5AD799EB6B65}"/>
                  </a:ext>
                </a:extLst>
              </p:cNvPr>
              <p:cNvSpPr/>
              <p:nvPr/>
            </p:nvSpPr>
            <p:spPr>
              <a:xfrm>
                <a:off x="7997564" y="2870459"/>
                <a:ext cx="149956" cy="166277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3790" extrusionOk="0">
                    <a:moveTo>
                      <a:pt x="0" y="0"/>
                    </a:moveTo>
                    <a:lnTo>
                      <a:pt x="192" y="927"/>
                    </a:lnTo>
                    <a:lnTo>
                      <a:pt x="385" y="1858"/>
                    </a:lnTo>
                    <a:lnTo>
                      <a:pt x="874" y="1420"/>
                    </a:lnTo>
                    <a:lnTo>
                      <a:pt x="2981" y="3790"/>
                    </a:lnTo>
                    <a:lnTo>
                      <a:pt x="3418" y="3401"/>
                    </a:lnTo>
                    <a:lnTo>
                      <a:pt x="1312" y="1032"/>
                    </a:lnTo>
                    <a:lnTo>
                      <a:pt x="1801" y="595"/>
                    </a:lnTo>
                    <a:lnTo>
                      <a:pt x="900" y="2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233;p26">
              <a:extLst>
                <a:ext uri="{FF2B5EF4-FFF2-40B4-BE49-F238E27FC236}">
                  <a16:creationId xmlns:a16="http://schemas.microsoft.com/office/drawing/2014/main" id="{C66E77B7-1A9C-4D6C-E9D9-FFB63C08D4EC}"/>
                </a:ext>
              </a:extLst>
            </p:cNvPr>
            <p:cNvGrpSpPr/>
            <p:nvPr/>
          </p:nvGrpSpPr>
          <p:grpSpPr>
            <a:xfrm>
              <a:off x="7739700" y="1512500"/>
              <a:ext cx="1109728" cy="1002828"/>
              <a:chOff x="7739700" y="1512500"/>
              <a:chExt cx="1109728" cy="1002828"/>
            </a:xfrm>
          </p:grpSpPr>
          <p:sp>
            <p:nvSpPr>
              <p:cNvPr id="194" name="Google Shape;234;p26">
                <a:extLst>
                  <a:ext uri="{FF2B5EF4-FFF2-40B4-BE49-F238E27FC236}">
                    <a16:creationId xmlns:a16="http://schemas.microsoft.com/office/drawing/2014/main" id="{280A1F77-F47E-DF61-3DFA-AADFA5AA2E37}"/>
                  </a:ext>
                </a:extLst>
              </p:cNvPr>
              <p:cNvSpPr/>
              <p:nvPr/>
            </p:nvSpPr>
            <p:spPr>
              <a:xfrm>
                <a:off x="7739700" y="1512500"/>
                <a:ext cx="1109728" cy="1002828"/>
              </a:xfrm>
              <a:custGeom>
                <a:avLst/>
                <a:gdLst/>
                <a:ahLst/>
                <a:cxnLst/>
                <a:rect l="l" t="t" r="r" b="b"/>
                <a:pathLst>
                  <a:path w="35998" h="15301" extrusionOk="0">
                    <a:moveTo>
                      <a:pt x="888" y="1"/>
                    </a:moveTo>
                    <a:cubicBezTo>
                      <a:pt x="398" y="1"/>
                      <a:pt x="1" y="398"/>
                      <a:pt x="1" y="887"/>
                    </a:cubicBezTo>
                    <a:lnTo>
                      <a:pt x="1" y="14413"/>
                    </a:lnTo>
                    <a:cubicBezTo>
                      <a:pt x="1" y="14903"/>
                      <a:pt x="398" y="15300"/>
                      <a:pt x="888" y="15300"/>
                    </a:cubicBezTo>
                    <a:lnTo>
                      <a:pt x="35110" y="15300"/>
                    </a:lnTo>
                    <a:cubicBezTo>
                      <a:pt x="35600" y="15300"/>
                      <a:pt x="35998" y="14903"/>
                      <a:pt x="35998" y="14413"/>
                    </a:cubicBezTo>
                    <a:lnTo>
                      <a:pt x="35998" y="887"/>
                    </a:lnTo>
                    <a:cubicBezTo>
                      <a:pt x="35998" y="398"/>
                      <a:pt x="35600" y="1"/>
                      <a:pt x="351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" name="Google Shape;235;p26">
                <a:extLst>
                  <a:ext uri="{FF2B5EF4-FFF2-40B4-BE49-F238E27FC236}">
                    <a16:creationId xmlns:a16="http://schemas.microsoft.com/office/drawing/2014/main" id="{91B13AC0-3FF3-4A7F-F675-ABCA5473C064}"/>
                  </a:ext>
                </a:extLst>
              </p:cNvPr>
              <p:cNvGrpSpPr/>
              <p:nvPr/>
            </p:nvGrpSpPr>
            <p:grpSpPr>
              <a:xfrm>
                <a:off x="7808309" y="1610467"/>
                <a:ext cx="966993" cy="714803"/>
                <a:chOff x="7183784" y="1476167"/>
                <a:chExt cx="966993" cy="714803"/>
              </a:xfrm>
            </p:grpSpPr>
            <p:sp>
              <p:nvSpPr>
                <p:cNvPr id="196" name="Google Shape;236;p26">
                  <a:extLst>
                    <a:ext uri="{FF2B5EF4-FFF2-40B4-BE49-F238E27FC236}">
                      <a16:creationId xmlns:a16="http://schemas.microsoft.com/office/drawing/2014/main" id="{6DEFACA6-B562-0E21-A9AC-1886DD2D8B23}"/>
                    </a:ext>
                  </a:extLst>
                </p:cNvPr>
                <p:cNvSpPr/>
                <p:nvPr/>
              </p:nvSpPr>
              <p:spPr>
                <a:xfrm>
                  <a:off x="7393754" y="1862327"/>
                  <a:ext cx="21541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486" extrusionOk="0">
                      <a:moveTo>
                        <a:pt x="245" y="1"/>
                      </a:moveTo>
                      <a:cubicBezTo>
                        <a:pt x="110" y="1"/>
                        <a:pt x="1" y="110"/>
                        <a:pt x="1" y="241"/>
                      </a:cubicBezTo>
                      <a:cubicBezTo>
                        <a:pt x="1" y="376"/>
                        <a:pt x="110" y="485"/>
                        <a:pt x="245" y="485"/>
                      </a:cubicBezTo>
                      <a:cubicBezTo>
                        <a:pt x="380" y="485"/>
                        <a:pt x="491" y="376"/>
                        <a:pt x="491" y="241"/>
                      </a:cubicBezTo>
                      <a:cubicBezTo>
                        <a:pt x="491" y="110"/>
                        <a:pt x="380" y="1"/>
                        <a:pt x="24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237;p26">
                  <a:extLst>
                    <a:ext uri="{FF2B5EF4-FFF2-40B4-BE49-F238E27FC236}">
                      <a16:creationId xmlns:a16="http://schemas.microsoft.com/office/drawing/2014/main" id="{D509229C-71F7-C950-312D-0436C610DA46}"/>
                    </a:ext>
                  </a:extLst>
                </p:cNvPr>
                <p:cNvSpPr/>
                <p:nvPr/>
              </p:nvSpPr>
              <p:spPr>
                <a:xfrm>
                  <a:off x="7725074" y="1944762"/>
                  <a:ext cx="58877" cy="21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" h="4940" extrusionOk="0">
                      <a:moveTo>
                        <a:pt x="0" y="0"/>
                      </a:moveTo>
                      <a:lnTo>
                        <a:pt x="0" y="4939"/>
                      </a:lnTo>
                      <a:lnTo>
                        <a:pt x="1342" y="4939"/>
                      </a:lnTo>
                      <a:lnTo>
                        <a:pt x="134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238;p26">
                  <a:extLst>
                    <a:ext uri="{FF2B5EF4-FFF2-40B4-BE49-F238E27FC236}">
                      <a16:creationId xmlns:a16="http://schemas.microsoft.com/office/drawing/2014/main" id="{EFDF1EC8-7138-17CB-AD95-56CBCAC58492}"/>
                    </a:ext>
                  </a:extLst>
                </p:cNvPr>
                <p:cNvSpPr/>
                <p:nvPr/>
              </p:nvSpPr>
              <p:spPr>
                <a:xfrm>
                  <a:off x="7992132" y="1848727"/>
                  <a:ext cx="59096" cy="312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7129" extrusionOk="0">
                      <a:moveTo>
                        <a:pt x="0" y="0"/>
                      </a:moveTo>
                      <a:lnTo>
                        <a:pt x="0" y="7128"/>
                      </a:lnTo>
                      <a:lnTo>
                        <a:pt x="1347" y="7128"/>
                      </a:lnTo>
                      <a:lnTo>
                        <a:pt x="1347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239;p26">
                  <a:extLst>
                    <a:ext uri="{FF2B5EF4-FFF2-40B4-BE49-F238E27FC236}">
                      <a16:creationId xmlns:a16="http://schemas.microsoft.com/office/drawing/2014/main" id="{514CE61C-1921-5A1F-FDC4-1D551B0CAC0C}"/>
                    </a:ext>
                  </a:extLst>
                </p:cNvPr>
                <p:cNvSpPr/>
                <p:nvPr/>
              </p:nvSpPr>
              <p:spPr>
                <a:xfrm>
                  <a:off x="7309959" y="1716409"/>
                  <a:ext cx="59096" cy="44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0145" extrusionOk="0">
                      <a:moveTo>
                        <a:pt x="1" y="1"/>
                      </a:moveTo>
                      <a:lnTo>
                        <a:pt x="1" y="10144"/>
                      </a:lnTo>
                      <a:lnTo>
                        <a:pt x="1347" y="10144"/>
                      </a:lnTo>
                      <a:lnTo>
                        <a:pt x="1347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40;p26">
                  <a:extLst>
                    <a:ext uri="{FF2B5EF4-FFF2-40B4-BE49-F238E27FC236}">
                      <a16:creationId xmlns:a16="http://schemas.microsoft.com/office/drawing/2014/main" id="{4A101D80-E27B-3DC8-938B-03A32D7DEDF4}"/>
                    </a:ext>
                  </a:extLst>
                </p:cNvPr>
                <p:cNvSpPr/>
                <p:nvPr/>
              </p:nvSpPr>
              <p:spPr>
                <a:xfrm>
                  <a:off x="7450700" y="1848727"/>
                  <a:ext cx="59096" cy="312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7129" extrusionOk="0">
                      <a:moveTo>
                        <a:pt x="0" y="0"/>
                      </a:moveTo>
                      <a:lnTo>
                        <a:pt x="0" y="7128"/>
                      </a:lnTo>
                      <a:lnTo>
                        <a:pt x="1347" y="7128"/>
                      </a:lnTo>
                      <a:lnTo>
                        <a:pt x="1347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41;p26">
                  <a:extLst>
                    <a:ext uri="{FF2B5EF4-FFF2-40B4-BE49-F238E27FC236}">
                      <a16:creationId xmlns:a16="http://schemas.microsoft.com/office/drawing/2014/main" id="{542CBD63-59BC-ABFB-A418-521BD6D4CABA}"/>
                    </a:ext>
                  </a:extLst>
                </p:cNvPr>
                <p:cNvSpPr/>
                <p:nvPr/>
              </p:nvSpPr>
              <p:spPr>
                <a:xfrm>
                  <a:off x="7577840" y="1680391"/>
                  <a:ext cx="59052" cy="48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10966" extrusionOk="0">
                      <a:moveTo>
                        <a:pt x="0" y="1"/>
                      </a:moveTo>
                      <a:lnTo>
                        <a:pt x="0" y="10965"/>
                      </a:lnTo>
                      <a:lnTo>
                        <a:pt x="1346" y="10965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42;p26">
                  <a:extLst>
                    <a:ext uri="{FF2B5EF4-FFF2-40B4-BE49-F238E27FC236}">
                      <a16:creationId xmlns:a16="http://schemas.microsoft.com/office/drawing/2014/main" id="{65FED2B2-8824-C4EF-03D5-E07F1EEA281B}"/>
                    </a:ext>
                  </a:extLst>
                </p:cNvPr>
                <p:cNvSpPr/>
                <p:nvPr/>
              </p:nvSpPr>
              <p:spPr>
                <a:xfrm>
                  <a:off x="7378618" y="1668677"/>
                  <a:ext cx="59096" cy="49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1233" extrusionOk="0">
                      <a:moveTo>
                        <a:pt x="1" y="0"/>
                      </a:moveTo>
                      <a:lnTo>
                        <a:pt x="1" y="11232"/>
                      </a:lnTo>
                      <a:lnTo>
                        <a:pt x="1346" y="11232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43;p26">
                  <a:extLst>
                    <a:ext uri="{FF2B5EF4-FFF2-40B4-BE49-F238E27FC236}">
                      <a16:creationId xmlns:a16="http://schemas.microsoft.com/office/drawing/2014/main" id="{AEA0D970-86F9-9FE3-A496-347BF6636729}"/>
                    </a:ext>
                  </a:extLst>
                </p:cNvPr>
                <p:cNvSpPr/>
                <p:nvPr/>
              </p:nvSpPr>
              <p:spPr>
                <a:xfrm>
                  <a:off x="7651457" y="1565534"/>
                  <a:ext cx="58877" cy="595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" h="13584" extrusionOk="0">
                      <a:moveTo>
                        <a:pt x="0" y="1"/>
                      </a:moveTo>
                      <a:lnTo>
                        <a:pt x="0" y="13583"/>
                      </a:lnTo>
                      <a:lnTo>
                        <a:pt x="1342" y="13583"/>
                      </a:lnTo>
                      <a:lnTo>
                        <a:pt x="1342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44;p26">
                  <a:extLst>
                    <a:ext uri="{FF2B5EF4-FFF2-40B4-BE49-F238E27FC236}">
                      <a16:creationId xmlns:a16="http://schemas.microsoft.com/office/drawing/2014/main" id="{19E672CA-1B16-E0BB-AED1-9D06EFDCCA1E}"/>
                    </a:ext>
                  </a:extLst>
                </p:cNvPr>
                <p:cNvSpPr/>
                <p:nvPr/>
              </p:nvSpPr>
              <p:spPr>
                <a:xfrm>
                  <a:off x="7211248" y="2185793"/>
                  <a:ext cx="939530" cy="5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5" h="118" extrusionOk="0">
                      <a:moveTo>
                        <a:pt x="10708" y="0"/>
                      </a:moveTo>
                      <a:cubicBezTo>
                        <a:pt x="4794" y="0"/>
                        <a:pt x="0" y="26"/>
                        <a:pt x="0" y="57"/>
                      </a:cubicBezTo>
                      <a:cubicBezTo>
                        <a:pt x="0" y="91"/>
                        <a:pt x="4794" y="118"/>
                        <a:pt x="10708" y="118"/>
                      </a:cubicBezTo>
                      <a:cubicBezTo>
                        <a:pt x="16620" y="118"/>
                        <a:pt x="21414" y="91"/>
                        <a:pt x="21414" y="57"/>
                      </a:cubicBezTo>
                      <a:cubicBezTo>
                        <a:pt x="21414" y="26"/>
                        <a:pt x="16620" y="0"/>
                        <a:pt x="1070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45;p26">
                  <a:extLst>
                    <a:ext uri="{FF2B5EF4-FFF2-40B4-BE49-F238E27FC236}">
                      <a16:creationId xmlns:a16="http://schemas.microsoft.com/office/drawing/2014/main" id="{E935E1D5-8D16-1113-1EB1-A1809A04D67B}"/>
                    </a:ext>
                  </a:extLst>
                </p:cNvPr>
                <p:cNvSpPr/>
                <p:nvPr/>
              </p:nvSpPr>
              <p:spPr>
                <a:xfrm>
                  <a:off x="7183784" y="2082256"/>
                  <a:ext cx="36151" cy="1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71" extrusionOk="0">
                      <a:moveTo>
                        <a:pt x="1" y="0"/>
                      </a:moveTo>
                      <a:lnTo>
                        <a:pt x="1" y="271"/>
                      </a:lnTo>
                      <a:lnTo>
                        <a:pt x="823" y="271"/>
                      </a:lnTo>
                      <a:lnTo>
                        <a:pt x="823" y="0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46;p26">
                  <a:extLst>
                    <a:ext uri="{FF2B5EF4-FFF2-40B4-BE49-F238E27FC236}">
                      <a16:creationId xmlns:a16="http://schemas.microsoft.com/office/drawing/2014/main" id="{ACDF875E-9057-4DAF-F34A-840269FAE874}"/>
                    </a:ext>
                  </a:extLst>
                </p:cNvPr>
                <p:cNvSpPr/>
                <p:nvPr/>
              </p:nvSpPr>
              <p:spPr>
                <a:xfrm>
                  <a:off x="7183784" y="1923879"/>
                  <a:ext cx="36151" cy="11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72" extrusionOk="0">
                      <a:moveTo>
                        <a:pt x="1" y="0"/>
                      </a:moveTo>
                      <a:lnTo>
                        <a:pt x="1" y="272"/>
                      </a:lnTo>
                      <a:lnTo>
                        <a:pt x="823" y="272"/>
                      </a:lnTo>
                      <a:lnTo>
                        <a:pt x="823" y="0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47;p26">
                  <a:extLst>
                    <a:ext uri="{FF2B5EF4-FFF2-40B4-BE49-F238E27FC236}">
                      <a16:creationId xmlns:a16="http://schemas.microsoft.com/office/drawing/2014/main" id="{38154B7A-CE50-73AA-9BD7-7F461A5D8085}"/>
                    </a:ext>
                  </a:extLst>
                </p:cNvPr>
                <p:cNvSpPr/>
                <p:nvPr/>
              </p:nvSpPr>
              <p:spPr>
                <a:xfrm>
                  <a:off x="7183784" y="1625902"/>
                  <a:ext cx="36151" cy="11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823" y="267"/>
                      </a:lnTo>
                      <a:lnTo>
                        <a:pt x="82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48;p26">
                  <a:extLst>
                    <a:ext uri="{FF2B5EF4-FFF2-40B4-BE49-F238E27FC236}">
                      <a16:creationId xmlns:a16="http://schemas.microsoft.com/office/drawing/2014/main" id="{137C25CF-49C9-4EA7-A0E7-94EC1607BB39}"/>
                    </a:ext>
                  </a:extLst>
                </p:cNvPr>
                <p:cNvSpPr/>
                <p:nvPr/>
              </p:nvSpPr>
              <p:spPr>
                <a:xfrm>
                  <a:off x="7183784" y="1476167"/>
                  <a:ext cx="36151" cy="11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823" y="267"/>
                      </a:lnTo>
                      <a:lnTo>
                        <a:pt x="82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49;p26">
                  <a:extLst>
                    <a:ext uri="{FF2B5EF4-FFF2-40B4-BE49-F238E27FC236}">
                      <a16:creationId xmlns:a16="http://schemas.microsoft.com/office/drawing/2014/main" id="{C69B4ACF-EB32-942E-2C82-3312B887E128}"/>
                    </a:ext>
                  </a:extLst>
                </p:cNvPr>
                <p:cNvSpPr/>
                <p:nvPr/>
              </p:nvSpPr>
              <p:spPr>
                <a:xfrm>
                  <a:off x="7185758" y="1774890"/>
                  <a:ext cx="36063" cy="11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272" extrusionOk="0">
                      <a:moveTo>
                        <a:pt x="0" y="1"/>
                      </a:moveTo>
                      <a:lnTo>
                        <a:pt x="0" y="272"/>
                      </a:lnTo>
                      <a:lnTo>
                        <a:pt x="821" y="272"/>
                      </a:lnTo>
                      <a:lnTo>
                        <a:pt x="821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50;p26">
                  <a:extLst>
                    <a:ext uri="{FF2B5EF4-FFF2-40B4-BE49-F238E27FC236}">
                      <a16:creationId xmlns:a16="http://schemas.microsoft.com/office/drawing/2014/main" id="{32C083F4-E294-F3C2-A68A-DC035CFECAAD}"/>
                    </a:ext>
                  </a:extLst>
                </p:cNvPr>
                <p:cNvSpPr/>
                <p:nvPr/>
              </p:nvSpPr>
              <p:spPr>
                <a:xfrm>
                  <a:off x="7851391" y="1716409"/>
                  <a:ext cx="59096" cy="44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0145" extrusionOk="0">
                      <a:moveTo>
                        <a:pt x="1" y="1"/>
                      </a:moveTo>
                      <a:lnTo>
                        <a:pt x="1" y="10144"/>
                      </a:lnTo>
                      <a:lnTo>
                        <a:pt x="1347" y="10144"/>
                      </a:lnTo>
                      <a:lnTo>
                        <a:pt x="1347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51;p26">
                  <a:extLst>
                    <a:ext uri="{FF2B5EF4-FFF2-40B4-BE49-F238E27FC236}">
                      <a16:creationId xmlns:a16="http://schemas.microsoft.com/office/drawing/2014/main" id="{27D78AEB-00DB-489C-DA7C-F968AB6CB13A}"/>
                    </a:ext>
                  </a:extLst>
                </p:cNvPr>
                <p:cNvSpPr/>
                <p:nvPr/>
              </p:nvSpPr>
              <p:spPr>
                <a:xfrm>
                  <a:off x="7920051" y="1668677"/>
                  <a:ext cx="59096" cy="49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1233" extrusionOk="0">
                      <a:moveTo>
                        <a:pt x="1" y="0"/>
                      </a:moveTo>
                      <a:lnTo>
                        <a:pt x="1" y="11232"/>
                      </a:lnTo>
                      <a:lnTo>
                        <a:pt x="1346" y="11232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2" name="Google Shape;403;p26">
              <a:extLst>
                <a:ext uri="{FF2B5EF4-FFF2-40B4-BE49-F238E27FC236}">
                  <a16:creationId xmlns:a16="http://schemas.microsoft.com/office/drawing/2014/main" id="{AD304565-320F-79C4-237B-3CF4F76C47D7}"/>
                </a:ext>
              </a:extLst>
            </p:cNvPr>
            <p:cNvGrpSpPr/>
            <p:nvPr/>
          </p:nvGrpSpPr>
          <p:grpSpPr>
            <a:xfrm>
              <a:off x="4389208" y="3195116"/>
              <a:ext cx="1579322" cy="671293"/>
              <a:chOff x="4161633" y="3060816"/>
              <a:chExt cx="1579322" cy="671293"/>
            </a:xfrm>
          </p:grpSpPr>
          <p:sp>
            <p:nvSpPr>
              <p:cNvPr id="213" name="Google Shape;404;p26">
                <a:extLst>
                  <a:ext uri="{FF2B5EF4-FFF2-40B4-BE49-F238E27FC236}">
                    <a16:creationId xmlns:a16="http://schemas.microsoft.com/office/drawing/2014/main" id="{BF0BA89D-FC34-D8B6-8581-66D44E2D2082}"/>
                  </a:ext>
                </a:extLst>
              </p:cNvPr>
              <p:cNvSpPr/>
              <p:nvPr/>
            </p:nvSpPr>
            <p:spPr>
              <a:xfrm>
                <a:off x="4161633" y="3060816"/>
                <a:ext cx="1579322" cy="671293"/>
              </a:xfrm>
              <a:custGeom>
                <a:avLst/>
                <a:gdLst/>
                <a:ahLst/>
                <a:cxnLst/>
                <a:rect l="l" t="t" r="r" b="b"/>
                <a:pathLst>
                  <a:path w="35998" h="15301" extrusionOk="0">
                    <a:moveTo>
                      <a:pt x="888" y="1"/>
                    </a:moveTo>
                    <a:cubicBezTo>
                      <a:pt x="398" y="1"/>
                      <a:pt x="1" y="398"/>
                      <a:pt x="1" y="887"/>
                    </a:cubicBezTo>
                    <a:lnTo>
                      <a:pt x="1" y="14413"/>
                    </a:lnTo>
                    <a:cubicBezTo>
                      <a:pt x="1" y="14903"/>
                      <a:pt x="398" y="15300"/>
                      <a:pt x="888" y="15300"/>
                    </a:cubicBezTo>
                    <a:lnTo>
                      <a:pt x="35110" y="15300"/>
                    </a:lnTo>
                    <a:cubicBezTo>
                      <a:pt x="35600" y="15300"/>
                      <a:pt x="35998" y="14903"/>
                      <a:pt x="35998" y="14413"/>
                    </a:cubicBezTo>
                    <a:lnTo>
                      <a:pt x="35998" y="887"/>
                    </a:lnTo>
                    <a:cubicBezTo>
                      <a:pt x="35998" y="398"/>
                      <a:pt x="35600" y="1"/>
                      <a:pt x="351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405;p26">
                <a:extLst>
                  <a:ext uri="{FF2B5EF4-FFF2-40B4-BE49-F238E27FC236}">
                    <a16:creationId xmlns:a16="http://schemas.microsoft.com/office/drawing/2014/main" id="{4B256E97-D9BE-C61A-4E09-55D08992B0DD}"/>
                  </a:ext>
                </a:extLst>
              </p:cNvPr>
              <p:cNvSpPr/>
              <p:nvPr/>
            </p:nvSpPr>
            <p:spPr>
              <a:xfrm>
                <a:off x="4276884" y="3249069"/>
                <a:ext cx="173735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673" extrusionOk="0">
                    <a:moveTo>
                      <a:pt x="3938" y="1"/>
                    </a:moveTo>
                    <a:cubicBezTo>
                      <a:pt x="3025" y="5"/>
                      <a:pt x="2093" y="368"/>
                      <a:pt x="1381" y="997"/>
                    </a:cubicBezTo>
                    <a:cubicBezTo>
                      <a:pt x="538" y="1741"/>
                      <a:pt x="0" y="2859"/>
                      <a:pt x="145" y="4214"/>
                    </a:cubicBezTo>
                    <a:cubicBezTo>
                      <a:pt x="163" y="4357"/>
                      <a:pt x="184" y="4511"/>
                      <a:pt x="219" y="4664"/>
                    </a:cubicBezTo>
                    <a:lnTo>
                      <a:pt x="219" y="4672"/>
                    </a:lnTo>
                    <a:lnTo>
                      <a:pt x="3959" y="3833"/>
                    </a:lnTo>
                    <a:lnTo>
                      <a:pt x="3959" y="3104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406;p26">
                <a:extLst>
                  <a:ext uri="{FF2B5EF4-FFF2-40B4-BE49-F238E27FC236}">
                    <a16:creationId xmlns:a16="http://schemas.microsoft.com/office/drawing/2014/main" id="{B0558C2C-44BA-21DC-21EF-87FBDA336FC2}"/>
                  </a:ext>
                </a:extLst>
              </p:cNvPr>
              <p:cNvSpPr/>
              <p:nvPr/>
            </p:nvSpPr>
            <p:spPr>
              <a:xfrm>
                <a:off x="4295266" y="3434077"/>
                <a:ext cx="328517" cy="168383"/>
              </a:xfrm>
              <a:custGeom>
                <a:avLst/>
                <a:gdLst/>
                <a:ahLst/>
                <a:cxnLst/>
                <a:rect l="l" t="t" r="r" b="b"/>
                <a:pathLst>
                  <a:path w="7488" h="3838" extrusionOk="0">
                    <a:moveTo>
                      <a:pt x="3742" y="1"/>
                    </a:moveTo>
                    <a:lnTo>
                      <a:pt x="1" y="844"/>
                    </a:lnTo>
                    <a:cubicBezTo>
                      <a:pt x="385" y="2558"/>
                      <a:pt x="1915" y="3838"/>
                      <a:pt x="3742" y="3838"/>
                    </a:cubicBezTo>
                    <a:cubicBezTo>
                      <a:pt x="5577" y="3838"/>
                      <a:pt x="7112" y="2544"/>
                      <a:pt x="7487" y="818"/>
                    </a:cubicBezTo>
                    <a:lnTo>
                      <a:pt x="3746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407;p26">
                <a:extLst>
                  <a:ext uri="{FF2B5EF4-FFF2-40B4-BE49-F238E27FC236}">
                    <a16:creationId xmlns:a16="http://schemas.microsoft.com/office/drawing/2014/main" id="{E4041BA7-AD12-3363-E09E-AF4D3AAFBE52}"/>
                  </a:ext>
                </a:extLst>
              </p:cNvPr>
              <p:cNvSpPr/>
              <p:nvPr/>
            </p:nvSpPr>
            <p:spPr>
              <a:xfrm>
                <a:off x="4746970" y="3289739"/>
                <a:ext cx="833709" cy="37774"/>
              </a:xfrm>
              <a:custGeom>
                <a:avLst/>
                <a:gdLst/>
                <a:ahLst/>
                <a:cxnLst/>
                <a:rect l="l" t="t" r="r" b="b"/>
                <a:pathLst>
                  <a:path w="19003" h="861" extrusionOk="0">
                    <a:moveTo>
                      <a:pt x="1" y="1"/>
                    </a:moveTo>
                    <a:lnTo>
                      <a:pt x="1" y="861"/>
                    </a:lnTo>
                    <a:lnTo>
                      <a:pt x="19003" y="861"/>
                    </a:lnTo>
                    <a:lnTo>
                      <a:pt x="19003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408;p26">
                <a:extLst>
                  <a:ext uri="{FF2B5EF4-FFF2-40B4-BE49-F238E27FC236}">
                    <a16:creationId xmlns:a16="http://schemas.microsoft.com/office/drawing/2014/main" id="{F93E234A-7D4D-3438-664E-87327EAB68F5}"/>
                  </a:ext>
                </a:extLst>
              </p:cNvPr>
              <p:cNvSpPr/>
              <p:nvPr/>
            </p:nvSpPr>
            <p:spPr>
              <a:xfrm>
                <a:off x="4746970" y="3389240"/>
                <a:ext cx="833709" cy="37818"/>
              </a:xfrm>
              <a:custGeom>
                <a:avLst/>
                <a:gdLst/>
                <a:ahLst/>
                <a:cxnLst/>
                <a:rect l="l" t="t" r="r" b="b"/>
                <a:pathLst>
                  <a:path w="19003" h="862" extrusionOk="0">
                    <a:moveTo>
                      <a:pt x="1" y="0"/>
                    </a:moveTo>
                    <a:lnTo>
                      <a:pt x="1" y="861"/>
                    </a:lnTo>
                    <a:lnTo>
                      <a:pt x="19003" y="861"/>
                    </a:lnTo>
                    <a:lnTo>
                      <a:pt x="19003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409;p26">
                <a:extLst>
                  <a:ext uri="{FF2B5EF4-FFF2-40B4-BE49-F238E27FC236}">
                    <a16:creationId xmlns:a16="http://schemas.microsoft.com/office/drawing/2014/main" id="{767B6E0C-8F5F-4DD1-936B-E062DA4CF281}"/>
                  </a:ext>
                </a:extLst>
              </p:cNvPr>
              <p:cNvSpPr/>
              <p:nvPr/>
            </p:nvSpPr>
            <p:spPr>
              <a:xfrm>
                <a:off x="4746970" y="3499489"/>
                <a:ext cx="450658" cy="37818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862" extrusionOk="0">
                    <a:moveTo>
                      <a:pt x="1" y="0"/>
                    </a:moveTo>
                    <a:lnTo>
                      <a:pt x="1" y="861"/>
                    </a:lnTo>
                    <a:lnTo>
                      <a:pt x="10271" y="861"/>
                    </a:lnTo>
                    <a:lnTo>
                      <a:pt x="10271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410;p26">
                <a:extLst>
                  <a:ext uri="{FF2B5EF4-FFF2-40B4-BE49-F238E27FC236}">
                    <a16:creationId xmlns:a16="http://schemas.microsoft.com/office/drawing/2014/main" id="{3F522C8A-5C6E-8CD2-7FBF-14106280E8AD}"/>
                  </a:ext>
                </a:extLst>
              </p:cNvPr>
              <p:cNvSpPr/>
              <p:nvPr/>
            </p:nvSpPr>
            <p:spPr>
              <a:xfrm flipH="1">
                <a:off x="4468091" y="3249069"/>
                <a:ext cx="173735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673" extrusionOk="0">
                    <a:moveTo>
                      <a:pt x="3938" y="1"/>
                    </a:moveTo>
                    <a:cubicBezTo>
                      <a:pt x="3025" y="5"/>
                      <a:pt x="2093" y="368"/>
                      <a:pt x="1381" y="997"/>
                    </a:cubicBezTo>
                    <a:cubicBezTo>
                      <a:pt x="538" y="1741"/>
                      <a:pt x="0" y="2859"/>
                      <a:pt x="145" y="4214"/>
                    </a:cubicBezTo>
                    <a:cubicBezTo>
                      <a:pt x="163" y="4357"/>
                      <a:pt x="184" y="4511"/>
                      <a:pt x="219" y="4664"/>
                    </a:cubicBezTo>
                    <a:lnTo>
                      <a:pt x="219" y="4672"/>
                    </a:lnTo>
                    <a:lnTo>
                      <a:pt x="3959" y="3833"/>
                    </a:lnTo>
                    <a:lnTo>
                      <a:pt x="3959" y="3104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0" name="Google Shape;411;p26">
              <a:extLst>
                <a:ext uri="{FF2B5EF4-FFF2-40B4-BE49-F238E27FC236}">
                  <a16:creationId xmlns:a16="http://schemas.microsoft.com/office/drawing/2014/main" id="{DE5917F9-754B-B636-2695-A87993BADD31}"/>
                </a:ext>
              </a:extLst>
            </p:cNvPr>
            <p:cNvSpPr/>
            <p:nvPr/>
          </p:nvSpPr>
          <p:spPr>
            <a:xfrm rot="16200000">
              <a:off x="7251250" y="2108625"/>
              <a:ext cx="69000" cy="15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12;p26">
              <a:extLst>
                <a:ext uri="{FF2B5EF4-FFF2-40B4-BE49-F238E27FC236}">
                  <a16:creationId xmlns:a16="http://schemas.microsoft.com/office/drawing/2014/main" id="{2A26BA98-006A-DC9F-0DB3-99588558ABE3}"/>
                </a:ext>
              </a:extLst>
            </p:cNvPr>
            <p:cNvSpPr/>
            <p:nvPr/>
          </p:nvSpPr>
          <p:spPr>
            <a:xfrm>
              <a:off x="5794118" y="2303902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13;p26">
              <a:extLst>
                <a:ext uri="{FF2B5EF4-FFF2-40B4-BE49-F238E27FC236}">
                  <a16:creationId xmlns:a16="http://schemas.microsoft.com/office/drawing/2014/main" id="{0418A5DD-CF8C-391E-0CE1-DF0EE96983D3}"/>
                </a:ext>
              </a:extLst>
            </p:cNvPr>
            <p:cNvSpPr/>
            <p:nvPr/>
          </p:nvSpPr>
          <p:spPr>
            <a:xfrm>
              <a:off x="7622393" y="1996627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14;p26">
              <a:extLst>
                <a:ext uri="{FF2B5EF4-FFF2-40B4-BE49-F238E27FC236}">
                  <a16:creationId xmlns:a16="http://schemas.microsoft.com/office/drawing/2014/main" id="{8A50BDD8-415D-E838-E39B-056EBDA97363}"/>
                </a:ext>
              </a:extLst>
            </p:cNvPr>
            <p:cNvSpPr/>
            <p:nvPr/>
          </p:nvSpPr>
          <p:spPr>
            <a:xfrm>
              <a:off x="4322798" y="3275550"/>
              <a:ext cx="1579326" cy="644066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15;p26">
              <a:extLst>
                <a:ext uri="{FF2B5EF4-FFF2-40B4-BE49-F238E27FC236}">
                  <a16:creationId xmlns:a16="http://schemas.microsoft.com/office/drawing/2014/main" id="{325F4F5A-81F5-74F8-5C6C-F5A5DD9AB711}"/>
                </a:ext>
              </a:extLst>
            </p:cNvPr>
            <p:cNvSpPr/>
            <p:nvPr/>
          </p:nvSpPr>
          <p:spPr>
            <a:xfrm>
              <a:off x="3703893" y="28927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16;p26">
              <a:extLst>
                <a:ext uri="{FF2B5EF4-FFF2-40B4-BE49-F238E27FC236}">
                  <a16:creationId xmlns:a16="http://schemas.microsoft.com/office/drawing/2014/main" id="{966A9CF9-A565-9FD8-52FA-2D99991F38A8}"/>
                </a:ext>
              </a:extLst>
            </p:cNvPr>
            <p:cNvSpPr/>
            <p:nvPr/>
          </p:nvSpPr>
          <p:spPr>
            <a:xfrm>
              <a:off x="5951893" y="1353648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" name="Google Shape;538;p29">
              <a:extLst>
                <a:ext uri="{FF2B5EF4-FFF2-40B4-BE49-F238E27FC236}">
                  <a16:creationId xmlns:a16="http://schemas.microsoft.com/office/drawing/2014/main" id="{818FA5AA-7171-2E76-B0BC-3172E3DA4CC0}"/>
                </a:ext>
              </a:extLst>
            </p:cNvPr>
            <p:cNvGrpSpPr/>
            <p:nvPr/>
          </p:nvGrpSpPr>
          <p:grpSpPr>
            <a:xfrm>
              <a:off x="6366818" y="1792626"/>
              <a:ext cx="1333531" cy="2916217"/>
              <a:chOff x="7352169" y="1792626"/>
              <a:chExt cx="1333531" cy="2916217"/>
            </a:xfrm>
          </p:grpSpPr>
          <p:grpSp>
            <p:nvGrpSpPr>
              <p:cNvPr id="227" name="Google Shape;539;p29">
                <a:extLst>
                  <a:ext uri="{FF2B5EF4-FFF2-40B4-BE49-F238E27FC236}">
                    <a16:creationId xmlns:a16="http://schemas.microsoft.com/office/drawing/2014/main" id="{C9D4D55B-B07F-0C8E-24F1-82CABD06E64C}"/>
                  </a:ext>
                </a:extLst>
              </p:cNvPr>
              <p:cNvGrpSpPr/>
              <p:nvPr/>
            </p:nvGrpSpPr>
            <p:grpSpPr>
              <a:xfrm>
                <a:off x="7352169" y="1792626"/>
                <a:ext cx="1333531" cy="2916217"/>
                <a:chOff x="7352169" y="1999451"/>
                <a:chExt cx="1333531" cy="2916217"/>
              </a:xfrm>
            </p:grpSpPr>
            <p:grpSp>
              <p:nvGrpSpPr>
                <p:cNvPr id="229" name="Google Shape;540;p29">
                  <a:extLst>
                    <a:ext uri="{FF2B5EF4-FFF2-40B4-BE49-F238E27FC236}">
                      <a16:creationId xmlns:a16="http://schemas.microsoft.com/office/drawing/2014/main" id="{222802CE-5688-96BB-B3DF-3A589879284C}"/>
                    </a:ext>
                  </a:extLst>
                </p:cNvPr>
                <p:cNvGrpSpPr/>
                <p:nvPr/>
              </p:nvGrpSpPr>
              <p:grpSpPr>
                <a:xfrm>
                  <a:off x="7788625" y="4788743"/>
                  <a:ext cx="623190" cy="126925"/>
                  <a:chOff x="7605347" y="4840573"/>
                  <a:chExt cx="925164" cy="188427"/>
                </a:xfrm>
              </p:grpSpPr>
              <p:sp>
                <p:nvSpPr>
                  <p:cNvPr id="272" name="Google Shape;541;p29">
                    <a:extLst>
                      <a:ext uri="{FF2B5EF4-FFF2-40B4-BE49-F238E27FC236}">
                        <a16:creationId xmlns:a16="http://schemas.microsoft.com/office/drawing/2014/main" id="{8928FB1D-358F-25E7-64A5-1D445CFF3D48}"/>
                      </a:ext>
                    </a:extLst>
                  </p:cNvPr>
                  <p:cNvSpPr/>
                  <p:nvPr/>
                </p:nvSpPr>
                <p:spPr>
                  <a:xfrm flipH="1">
                    <a:off x="8100033" y="4840573"/>
                    <a:ext cx="429399" cy="187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3" h="2611" extrusionOk="0">
                        <a:moveTo>
                          <a:pt x="3202" y="0"/>
                        </a:moveTo>
                        <a:lnTo>
                          <a:pt x="0" y="54"/>
                        </a:lnTo>
                        <a:lnTo>
                          <a:pt x="32" y="2556"/>
                        </a:lnTo>
                        <a:lnTo>
                          <a:pt x="230" y="2563"/>
                        </a:lnTo>
                        <a:cubicBezTo>
                          <a:pt x="681" y="2581"/>
                          <a:pt x="1837" y="2611"/>
                          <a:pt x="2942" y="2611"/>
                        </a:cubicBezTo>
                        <a:cubicBezTo>
                          <a:pt x="4010" y="2611"/>
                          <a:pt x="5029" y="2583"/>
                          <a:pt x="5316" y="2491"/>
                        </a:cubicBezTo>
                        <a:cubicBezTo>
                          <a:pt x="5973" y="2279"/>
                          <a:pt x="3241" y="1713"/>
                          <a:pt x="3241" y="1713"/>
                        </a:cubicBezTo>
                        <a:lnTo>
                          <a:pt x="3202" y="0"/>
                        </a:ln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" name="Google Shape;542;p29">
                    <a:extLst>
                      <a:ext uri="{FF2B5EF4-FFF2-40B4-BE49-F238E27FC236}">
                        <a16:creationId xmlns:a16="http://schemas.microsoft.com/office/drawing/2014/main" id="{EA1B1F88-671F-D0E8-BA76-D92F03D3C3EB}"/>
                      </a:ext>
                    </a:extLst>
                  </p:cNvPr>
                  <p:cNvSpPr/>
                  <p:nvPr/>
                </p:nvSpPr>
                <p:spPr>
                  <a:xfrm flipH="1">
                    <a:off x="8139206" y="4986872"/>
                    <a:ext cx="61250" cy="27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" h="389" extrusionOk="0">
                        <a:moveTo>
                          <a:pt x="0" y="1"/>
                        </a:moveTo>
                        <a:cubicBezTo>
                          <a:pt x="79" y="22"/>
                          <a:pt x="155" y="47"/>
                          <a:pt x="227" y="69"/>
                        </a:cubicBezTo>
                        <a:cubicBezTo>
                          <a:pt x="98" y="26"/>
                          <a:pt x="0" y="1"/>
                          <a:pt x="0" y="1"/>
                        </a:cubicBezTo>
                        <a:close/>
                        <a:moveTo>
                          <a:pt x="833" y="349"/>
                        </a:moveTo>
                        <a:cubicBezTo>
                          <a:pt x="844" y="363"/>
                          <a:pt x="844" y="374"/>
                          <a:pt x="840" y="388"/>
                        </a:cubicBezTo>
                        <a:lnTo>
                          <a:pt x="851" y="388"/>
                        </a:lnTo>
                        <a:cubicBezTo>
                          <a:pt x="851" y="374"/>
                          <a:pt x="844" y="363"/>
                          <a:pt x="833" y="34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4" name="Google Shape;543;p29">
                    <a:extLst>
                      <a:ext uri="{FF2B5EF4-FFF2-40B4-BE49-F238E27FC236}">
                        <a16:creationId xmlns:a16="http://schemas.microsoft.com/office/drawing/2014/main" id="{03DC4795-A2E0-90D8-FDAB-7FD01E545483}"/>
                      </a:ext>
                    </a:extLst>
                  </p:cNvPr>
                  <p:cNvSpPr/>
                  <p:nvPr/>
                </p:nvSpPr>
                <p:spPr>
                  <a:xfrm flipH="1">
                    <a:off x="8138989" y="5014766"/>
                    <a:ext cx="10065" cy="5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" h="76" extrusionOk="0">
                        <a:moveTo>
                          <a:pt x="125" y="0"/>
                        </a:moveTo>
                        <a:cubicBezTo>
                          <a:pt x="118" y="25"/>
                          <a:pt x="86" y="47"/>
                          <a:pt x="25" y="68"/>
                        </a:cubicBezTo>
                        <a:cubicBezTo>
                          <a:pt x="17" y="68"/>
                          <a:pt x="7" y="72"/>
                          <a:pt x="0" y="75"/>
                        </a:cubicBezTo>
                        <a:cubicBezTo>
                          <a:pt x="72" y="61"/>
                          <a:pt x="118" y="47"/>
                          <a:pt x="129" y="32"/>
                        </a:cubicBezTo>
                        <a:cubicBezTo>
                          <a:pt x="136" y="22"/>
                          <a:pt x="140" y="11"/>
                          <a:pt x="136" y="0"/>
                        </a:cubicBezTo>
                        <a:close/>
                      </a:path>
                    </a:pathLst>
                  </a:custGeom>
                  <a:solidFill>
                    <a:srgbClr val="7D84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5" name="Google Shape;544;p29">
                    <a:extLst>
                      <a:ext uri="{FF2B5EF4-FFF2-40B4-BE49-F238E27FC236}">
                        <a16:creationId xmlns:a16="http://schemas.microsoft.com/office/drawing/2014/main" id="{DFDFF21E-EA05-750C-43B3-342511359C09}"/>
                      </a:ext>
                    </a:extLst>
                  </p:cNvPr>
                  <p:cNvSpPr/>
                  <p:nvPr/>
                </p:nvSpPr>
                <p:spPr>
                  <a:xfrm flipH="1">
                    <a:off x="8305710" y="5024255"/>
                    <a:ext cx="221421" cy="45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0" h="63" extrusionOk="0">
                        <a:moveTo>
                          <a:pt x="0" y="1"/>
                        </a:moveTo>
                        <a:cubicBezTo>
                          <a:pt x="582" y="41"/>
                          <a:pt x="1433" y="62"/>
                          <a:pt x="2283" y="62"/>
                        </a:cubicBezTo>
                        <a:cubicBezTo>
                          <a:pt x="2552" y="62"/>
                          <a:pt x="2818" y="59"/>
                          <a:pt x="3080" y="54"/>
                        </a:cubicBezTo>
                        <a:lnTo>
                          <a:pt x="2882" y="54"/>
                        </a:lnTo>
                        <a:cubicBezTo>
                          <a:pt x="1784" y="54"/>
                          <a:pt x="646" y="26"/>
                          <a:pt x="198" y="8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" name="Google Shape;545;p29">
                    <a:extLst>
                      <a:ext uri="{FF2B5EF4-FFF2-40B4-BE49-F238E27FC236}">
                        <a16:creationId xmlns:a16="http://schemas.microsoft.com/office/drawing/2014/main" id="{3B47A33F-09BB-254D-BA8F-B8C524E03CFF}"/>
                      </a:ext>
                    </a:extLst>
                  </p:cNvPr>
                  <p:cNvSpPr/>
                  <p:nvPr/>
                </p:nvSpPr>
                <p:spPr>
                  <a:xfrm flipH="1">
                    <a:off x="8139716" y="4986872"/>
                    <a:ext cx="387415" cy="413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9" h="575" extrusionOk="0">
                        <a:moveTo>
                          <a:pt x="4544" y="1"/>
                        </a:moveTo>
                        <a:cubicBezTo>
                          <a:pt x="4358" y="11"/>
                          <a:pt x="4268" y="417"/>
                          <a:pt x="4268" y="417"/>
                        </a:cubicBezTo>
                        <a:lnTo>
                          <a:pt x="1156" y="442"/>
                        </a:lnTo>
                        <a:lnTo>
                          <a:pt x="1156" y="456"/>
                        </a:lnTo>
                        <a:cubicBezTo>
                          <a:pt x="1153" y="456"/>
                          <a:pt x="1153" y="453"/>
                          <a:pt x="1149" y="442"/>
                        </a:cubicBezTo>
                        <a:lnTo>
                          <a:pt x="4" y="449"/>
                        </a:lnTo>
                        <a:lnTo>
                          <a:pt x="0" y="521"/>
                        </a:lnTo>
                        <a:lnTo>
                          <a:pt x="198" y="528"/>
                        </a:lnTo>
                        <a:cubicBezTo>
                          <a:pt x="646" y="546"/>
                          <a:pt x="1784" y="574"/>
                          <a:pt x="2882" y="574"/>
                        </a:cubicBezTo>
                        <a:lnTo>
                          <a:pt x="3080" y="574"/>
                        </a:lnTo>
                        <a:cubicBezTo>
                          <a:pt x="4063" y="561"/>
                          <a:pt x="4936" y="521"/>
                          <a:pt x="5259" y="463"/>
                        </a:cubicBezTo>
                        <a:cubicBezTo>
                          <a:pt x="5266" y="460"/>
                          <a:pt x="5276" y="456"/>
                          <a:pt x="5284" y="456"/>
                        </a:cubicBezTo>
                        <a:cubicBezTo>
                          <a:pt x="5345" y="435"/>
                          <a:pt x="5377" y="413"/>
                          <a:pt x="5384" y="388"/>
                        </a:cubicBezTo>
                        <a:cubicBezTo>
                          <a:pt x="5388" y="374"/>
                          <a:pt x="5388" y="363"/>
                          <a:pt x="5377" y="349"/>
                        </a:cubicBezTo>
                        <a:cubicBezTo>
                          <a:pt x="5302" y="251"/>
                          <a:pt x="4989" y="137"/>
                          <a:pt x="4771" y="69"/>
                        </a:cubicBezTo>
                        <a:cubicBezTo>
                          <a:pt x="4699" y="47"/>
                          <a:pt x="4623" y="22"/>
                          <a:pt x="4544" y="1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" name="Google Shape;546;p29">
                    <a:extLst>
                      <a:ext uri="{FF2B5EF4-FFF2-40B4-BE49-F238E27FC236}">
                        <a16:creationId xmlns:a16="http://schemas.microsoft.com/office/drawing/2014/main" id="{FE5675D9-B888-297F-50D8-693875D1D271}"/>
                      </a:ext>
                    </a:extLst>
                  </p:cNvPr>
                  <p:cNvSpPr/>
                  <p:nvPr/>
                </p:nvSpPr>
                <p:spPr>
                  <a:xfrm flipH="1">
                    <a:off x="8139716" y="5013040"/>
                    <a:ext cx="390794" cy="86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36" h="121" extrusionOk="0">
                        <a:moveTo>
                          <a:pt x="5420" y="0"/>
                        </a:moveTo>
                        <a:cubicBezTo>
                          <a:pt x="5410" y="0"/>
                          <a:pt x="5396" y="1"/>
                          <a:pt x="5378" y="3"/>
                        </a:cubicBezTo>
                        <a:cubicBezTo>
                          <a:pt x="5331" y="3"/>
                          <a:pt x="5280" y="3"/>
                          <a:pt x="5220" y="6"/>
                        </a:cubicBezTo>
                        <a:cubicBezTo>
                          <a:pt x="5061" y="10"/>
                          <a:pt x="4868" y="17"/>
                          <a:pt x="4639" y="28"/>
                        </a:cubicBezTo>
                        <a:cubicBezTo>
                          <a:pt x="4147" y="46"/>
                          <a:pt x="3468" y="64"/>
                          <a:pt x="2718" y="78"/>
                        </a:cubicBezTo>
                        <a:cubicBezTo>
                          <a:pt x="2235" y="85"/>
                          <a:pt x="1783" y="87"/>
                          <a:pt x="1390" y="87"/>
                        </a:cubicBezTo>
                        <a:cubicBezTo>
                          <a:pt x="1172" y="87"/>
                          <a:pt x="973" y="87"/>
                          <a:pt x="797" y="85"/>
                        </a:cubicBezTo>
                        <a:cubicBezTo>
                          <a:pt x="568" y="81"/>
                          <a:pt x="374" y="81"/>
                          <a:pt x="216" y="81"/>
                        </a:cubicBezTo>
                        <a:lnTo>
                          <a:pt x="55" y="81"/>
                        </a:lnTo>
                        <a:cubicBezTo>
                          <a:pt x="19" y="81"/>
                          <a:pt x="1" y="81"/>
                          <a:pt x="1" y="85"/>
                        </a:cubicBezTo>
                        <a:cubicBezTo>
                          <a:pt x="1" y="85"/>
                          <a:pt x="19" y="85"/>
                          <a:pt x="55" y="89"/>
                        </a:cubicBezTo>
                        <a:cubicBezTo>
                          <a:pt x="105" y="92"/>
                          <a:pt x="155" y="92"/>
                          <a:pt x="212" y="96"/>
                        </a:cubicBezTo>
                        <a:cubicBezTo>
                          <a:pt x="374" y="99"/>
                          <a:pt x="568" y="107"/>
                          <a:pt x="797" y="110"/>
                        </a:cubicBezTo>
                        <a:cubicBezTo>
                          <a:pt x="1083" y="116"/>
                          <a:pt x="1432" y="120"/>
                          <a:pt x="1821" y="120"/>
                        </a:cubicBezTo>
                        <a:cubicBezTo>
                          <a:pt x="2102" y="120"/>
                          <a:pt x="2404" y="118"/>
                          <a:pt x="2718" y="114"/>
                        </a:cubicBezTo>
                        <a:cubicBezTo>
                          <a:pt x="3468" y="103"/>
                          <a:pt x="4150" y="78"/>
                          <a:pt x="4639" y="53"/>
                        </a:cubicBezTo>
                        <a:cubicBezTo>
                          <a:pt x="4868" y="42"/>
                          <a:pt x="5061" y="31"/>
                          <a:pt x="5220" y="21"/>
                        </a:cubicBezTo>
                        <a:cubicBezTo>
                          <a:pt x="5280" y="17"/>
                          <a:pt x="5331" y="13"/>
                          <a:pt x="5378" y="10"/>
                        </a:cubicBezTo>
                        <a:cubicBezTo>
                          <a:pt x="5414" y="6"/>
                          <a:pt x="5435" y="3"/>
                          <a:pt x="5435" y="3"/>
                        </a:cubicBezTo>
                        <a:cubicBezTo>
                          <a:pt x="5435" y="1"/>
                          <a:pt x="5430" y="0"/>
                          <a:pt x="5420" y="0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" name="Google Shape;547;p29">
                    <a:extLst>
                      <a:ext uri="{FF2B5EF4-FFF2-40B4-BE49-F238E27FC236}">
                        <a16:creationId xmlns:a16="http://schemas.microsoft.com/office/drawing/2014/main" id="{8C85DCD1-C006-F4A5-B149-E872F99B87AB}"/>
                      </a:ext>
                    </a:extLst>
                  </p:cNvPr>
                  <p:cNvSpPr/>
                  <p:nvPr/>
                </p:nvSpPr>
                <p:spPr>
                  <a:xfrm flipH="1">
                    <a:off x="8198300" y="4983996"/>
                    <a:ext cx="23436" cy="36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507" extrusionOk="0">
                        <a:moveTo>
                          <a:pt x="320" y="0"/>
                        </a:moveTo>
                        <a:cubicBezTo>
                          <a:pt x="304" y="0"/>
                          <a:pt x="177" y="62"/>
                          <a:pt x="92" y="209"/>
                        </a:cubicBezTo>
                        <a:cubicBezTo>
                          <a:pt x="0" y="358"/>
                          <a:pt x="9" y="507"/>
                          <a:pt x="20" y="507"/>
                        </a:cubicBezTo>
                        <a:cubicBezTo>
                          <a:pt x="20" y="507"/>
                          <a:pt x="20" y="507"/>
                          <a:pt x="20" y="507"/>
                        </a:cubicBezTo>
                        <a:cubicBezTo>
                          <a:pt x="31" y="507"/>
                          <a:pt x="38" y="371"/>
                          <a:pt x="124" y="227"/>
                        </a:cubicBezTo>
                        <a:cubicBezTo>
                          <a:pt x="207" y="84"/>
                          <a:pt x="325" y="11"/>
                          <a:pt x="322" y="1"/>
                        </a:cubicBezTo>
                        <a:cubicBezTo>
                          <a:pt x="322" y="1"/>
                          <a:pt x="321" y="0"/>
                          <a:pt x="320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" name="Google Shape;548;p29">
                    <a:extLst>
                      <a:ext uri="{FF2B5EF4-FFF2-40B4-BE49-F238E27FC236}">
                        <a16:creationId xmlns:a16="http://schemas.microsoft.com/office/drawing/2014/main" id="{5DD6336B-543B-07CC-751D-8F4C476A0DA5}"/>
                      </a:ext>
                    </a:extLst>
                  </p:cNvPr>
                  <p:cNvSpPr/>
                  <p:nvPr/>
                </p:nvSpPr>
                <p:spPr>
                  <a:xfrm flipH="1">
                    <a:off x="8276302" y="4967677"/>
                    <a:ext cx="13156" cy="195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" h="272" extrusionOk="0">
                        <a:moveTo>
                          <a:pt x="174" y="1"/>
                        </a:moveTo>
                        <a:cubicBezTo>
                          <a:pt x="161" y="1"/>
                          <a:pt x="120" y="56"/>
                          <a:pt x="75" y="124"/>
                        </a:cubicBezTo>
                        <a:cubicBezTo>
                          <a:pt x="32" y="200"/>
                          <a:pt x="0" y="264"/>
                          <a:pt x="11" y="271"/>
                        </a:cubicBezTo>
                        <a:cubicBezTo>
                          <a:pt x="11" y="271"/>
                          <a:pt x="11" y="271"/>
                          <a:pt x="11" y="271"/>
                        </a:cubicBezTo>
                        <a:cubicBezTo>
                          <a:pt x="21" y="271"/>
                          <a:pt x="66" y="219"/>
                          <a:pt x="108" y="145"/>
                        </a:cubicBezTo>
                        <a:cubicBezTo>
                          <a:pt x="154" y="70"/>
                          <a:pt x="183" y="6"/>
                          <a:pt x="176" y="1"/>
                        </a:cubicBezTo>
                        <a:cubicBezTo>
                          <a:pt x="175" y="1"/>
                          <a:pt x="175" y="1"/>
                          <a:pt x="174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549;p29">
                    <a:extLst>
                      <a:ext uri="{FF2B5EF4-FFF2-40B4-BE49-F238E27FC236}">
                        <a16:creationId xmlns:a16="http://schemas.microsoft.com/office/drawing/2014/main" id="{3B3BA8B1-EE4B-0B23-2833-EF0C6CDC92AF}"/>
                      </a:ext>
                    </a:extLst>
                  </p:cNvPr>
                  <p:cNvSpPr/>
                  <p:nvPr/>
                </p:nvSpPr>
                <p:spPr>
                  <a:xfrm flipH="1">
                    <a:off x="8292765" y="4964298"/>
                    <a:ext cx="15313" cy="134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" h="187" extrusionOk="0">
                        <a:moveTo>
                          <a:pt x="202" y="1"/>
                        </a:moveTo>
                        <a:cubicBezTo>
                          <a:pt x="189" y="1"/>
                          <a:pt x="143" y="32"/>
                          <a:pt x="94" y="78"/>
                        </a:cubicBezTo>
                        <a:cubicBezTo>
                          <a:pt x="40" y="128"/>
                          <a:pt x="1" y="174"/>
                          <a:pt x="8" y="185"/>
                        </a:cubicBezTo>
                        <a:cubicBezTo>
                          <a:pt x="8" y="186"/>
                          <a:pt x="9" y="186"/>
                          <a:pt x="10" y="186"/>
                        </a:cubicBezTo>
                        <a:cubicBezTo>
                          <a:pt x="24" y="186"/>
                          <a:pt x="70" y="152"/>
                          <a:pt x="119" y="106"/>
                        </a:cubicBezTo>
                        <a:cubicBezTo>
                          <a:pt x="173" y="56"/>
                          <a:pt x="213" y="10"/>
                          <a:pt x="205" y="2"/>
                        </a:cubicBezTo>
                        <a:cubicBezTo>
                          <a:pt x="204" y="1"/>
                          <a:pt x="203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550;p29">
                    <a:extLst>
                      <a:ext uri="{FF2B5EF4-FFF2-40B4-BE49-F238E27FC236}">
                        <a16:creationId xmlns:a16="http://schemas.microsoft.com/office/drawing/2014/main" id="{87488F39-06CF-0A9A-89BA-9BF05C858FC9}"/>
                      </a:ext>
                    </a:extLst>
                  </p:cNvPr>
                  <p:cNvSpPr/>
                  <p:nvPr/>
                </p:nvSpPr>
                <p:spPr>
                  <a:xfrm flipH="1">
                    <a:off x="8295569" y="4954592"/>
                    <a:ext cx="24155" cy="2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" h="38" extrusionOk="0">
                        <a:moveTo>
                          <a:pt x="205" y="0"/>
                        </a:moveTo>
                        <a:cubicBezTo>
                          <a:pt x="193" y="0"/>
                          <a:pt x="182" y="0"/>
                          <a:pt x="170" y="1"/>
                        </a:cubicBezTo>
                        <a:cubicBezTo>
                          <a:pt x="77" y="1"/>
                          <a:pt x="1" y="8"/>
                          <a:pt x="1" y="19"/>
                        </a:cubicBezTo>
                        <a:cubicBezTo>
                          <a:pt x="1" y="28"/>
                          <a:pt x="59" y="38"/>
                          <a:pt x="135" y="38"/>
                        </a:cubicBezTo>
                        <a:cubicBezTo>
                          <a:pt x="147" y="38"/>
                          <a:pt x="158" y="37"/>
                          <a:pt x="170" y="37"/>
                        </a:cubicBezTo>
                        <a:cubicBezTo>
                          <a:pt x="259" y="37"/>
                          <a:pt x="335" y="29"/>
                          <a:pt x="335" y="19"/>
                        </a:cubicBezTo>
                        <a:cubicBezTo>
                          <a:pt x="335" y="9"/>
                          <a:pt x="278" y="0"/>
                          <a:pt x="20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551;p29">
                    <a:extLst>
                      <a:ext uri="{FF2B5EF4-FFF2-40B4-BE49-F238E27FC236}">
                        <a16:creationId xmlns:a16="http://schemas.microsoft.com/office/drawing/2014/main" id="{18674A1D-4564-0703-675A-A0622982ABD2}"/>
                      </a:ext>
                    </a:extLst>
                  </p:cNvPr>
                  <p:cNvSpPr/>
                  <p:nvPr/>
                </p:nvSpPr>
                <p:spPr>
                  <a:xfrm flipH="1">
                    <a:off x="8296432" y="4940430"/>
                    <a:ext cx="27893" cy="4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" h="56" extrusionOk="0">
                        <a:moveTo>
                          <a:pt x="18" y="0"/>
                        </a:moveTo>
                        <a:cubicBezTo>
                          <a:pt x="10" y="0"/>
                          <a:pt x="5" y="1"/>
                          <a:pt x="5" y="4"/>
                        </a:cubicBezTo>
                        <a:cubicBezTo>
                          <a:pt x="0" y="14"/>
                          <a:pt x="83" y="51"/>
                          <a:pt x="194" y="54"/>
                        </a:cubicBezTo>
                        <a:cubicBezTo>
                          <a:pt x="208" y="55"/>
                          <a:pt x="221" y="55"/>
                          <a:pt x="234" y="55"/>
                        </a:cubicBezTo>
                        <a:cubicBezTo>
                          <a:pt x="322" y="55"/>
                          <a:pt x="387" y="35"/>
                          <a:pt x="384" y="26"/>
                        </a:cubicBezTo>
                        <a:cubicBezTo>
                          <a:pt x="384" y="20"/>
                          <a:pt x="365" y="19"/>
                          <a:pt x="334" y="19"/>
                        </a:cubicBezTo>
                        <a:cubicBezTo>
                          <a:pt x="313" y="19"/>
                          <a:pt x="288" y="20"/>
                          <a:pt x="259" y="20"/>
                        </a:cubicBezTo>
                        <a:cubicBezTo>
                          <a:pt x="239" y="20"/>
                          <a:pt x="217" y="19"/>
                          <a:pt x="194" y="19"/>
                        </a:cubicBezTo>
                        <a:cubicBezTo>
                          <a:pt x="114" y="13"/>
                          <a:pt x="46" y="0"/>
                          <a:pt x="18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552;p29">
                    <a:extLst>
                      <a:ext uri="{FF2B5EF4-FFF2-40B4-BE49-F238E27FC236}">
                        <a16:creationId xmlns:a16="http://schemas.microsoft.com/office/drawing/2014/main" id="{1675891B-488B-C645-9356-BA5FAECD3E40}"/>
                      </a:ext>
                    </a:extLst>
                  </p:cNvPr>
                  <p:cNvSpPr/>
                  <p:nvPr/>
                </p:nvSpPr>
                <p:spPr>
                  <a:xfrm flipH="1">
                    <a:off x="8237553" y="4945750"/>
                    <a:ext cx="43709" cy="251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" h="350" extrusionOk="0">
                        <a:moveTo>
                          <a:pt x="415" y="38"/>
                        </a:moveTo>
                        <a:cubicBezTo>
                          <a:pt x="460" y="38"/>
                          <a:pt x="505" y="47"/>
                          <a:pt x="543" y="70"/>
                        </a:cubicBezTo>
                        <a:cubicBezTo>
                          <a:pt x="575" y="91"/>
                          <a:pt x="564" y="131"/>
                          <a:pt x="529" y="152"/>
                        </a:cubicBezTo>
                        <a:cubicBezTo>
                          <a:pt x="493" y="174"/>
                          <a:pt x="450" y="188"/>
                          <a:pt x="413" y="203"/>
                        </a:cubicBezTo>
                        <a:cubicBezTo>
                          <a:pt x="335" y="232"/>
                          <a:pt x="263" y="250"/>
                          <a:pt x="202" y="263"/>
                        </a:cubicBezTo>
                        <a:cubicBezTo>
                          <a:pt x="142" y="274"/>
                          <a:pt x="91" y="281"/>
                          <a:pt x="56" y="285"/>
                        </a:cubicBezTo>
                        <a:lnTo>
                          <a:pt x="56" y="285"/>
                        </a:lnTo>
                        <a:cubicBezTo>
                          <a:pt x="69" y="254"/>
                          <a:pt x="89" y="214"/>
                          <a:pt x="123" y="174"/>
                        </a:cubicBezTo>
                        <a:cubicBezTo>
                          <a:pt x="163" y="124"/>
                          <a:pt x="220" y="81"/>
                          <a:pt x="299" y="56"/>
                        </a:cubicBezTo>
                        <a:cubicBezTo>
                          <a:pt x="333" y="46"/>
                          <a:pt x="374" y="38"/>
                          <a:pt x="415" y="38"/>
                        </a:cubicBezTo>
                        <a:close/>
                        <a:moveTo>
                          <a:pt x="409" y="0"/>
                        </a:moveTo>
                        <a:cubicBezTo>
                          <a:pt x="271" y="0"/>
                          <a:pt x="154" y="80"/>
                          <a:pt x="102" y="156"/>
                        </a:cubicBezTo>
                        <a:cubicBezTo>
                          <a:pt x="64" y="204"/>
                          <a:pt x="46" y="254"/>
                          <a:pt x="38" y="287"/>
                        </a:cubicBezTo>
                        <a:lnTo>
                          <a:pt x="38" y="287"/>
                        </a:lnTo>
                        <a:cubicBezTo>
                          <a:pt x="14" y="290"/>
                          <a:pt x="1" y="291"/>
                          <a:pt x="1" y="293"/>
                        </a:cubicBezTo>
                        <a:cubicBezTo>
                          <a:pt x="1" y="295"/>
                          <a:pt x="13" y="298"/>
                          <a:pt x="36" y="299"/>
                        </a:cubicBezTo>
                        <a:lnTo>
                          <a:pt x="36" y="299"/>
                        </a:lnTo>
                        <a:cubicBezTo>
                          <a:pt x="30" y="331"/>
                          <a:pt x="30" y="350"/>
                          <a:pt x="34" y="350"/>
                        </a:cubicBezTo>
                        <a:cubicBezTo>
                          <a:pt x="34" y="350"/>
                          <a:pt x="34" y="350"/>
                          <a:pt x="34" y="350"/>
                        </a:cubicBezTo>
                        <a:cubicBezTo>
                          <a:pt x="37" y="350"/>
                          <a:pt x="40" y="330"/>
                          <a:pt x="51" y="300"/>
                        </a:cubicBezTo>
                        <a:lnTo>
                          <a:pt x="51" y="300"/>
                        </a:lnTo>
                        <a:cubicBezTo>
                          <a:pt x="55" y="300"/>
                          <a:pt x="59" y="300"/>
                          <a:pt x="64" y="300"/>
                        </a:cubicBezTo>
                        <a:cubicBezTo>
                          <a:pt x="99" y="300"/>
                          <a:pt x="147" y="297"/>
                          <a:pt x="206" y="289"/>
                        </a:cubicBezTo>
                        <a:cubicBezTo>
                          <a:pt x="270" y="281"/>
                          <a:pt x="345" y="263"/>
                          <a:pt x="425" y="238"/>
                        </a:cubicBezTo>
                        <a:cubicBezTo>
                          <a:pt x="464" y="225"/>
                          <a:pt x="507" y="210"/>
                          <a:pt x="550" y="185"/>
                        </a:cubicBezTo>
                        <a:cubicBezTo>
                          <a:pt x="569" y="170"/>
                          <a:pt x="593" y="152"/>
                          <a:pt x="600" y="120"/>
                        </a:cubicBezTo>
                        <a:cubicBezTo>
                          <a:pt x="607" y="88"/>
                          <a:pt x="590" y="56"/>
                          <a:pt x="569" y="38"/>
                        </a:cubicBezTo>
                        <a:cubicBezTo>
                          <a:pt x="514" y="11"/>
                          <a:pt x="460" y="0"/>
                          <a:pt x="409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" name="Google Shape;553;p29">
                    <a:extLst>
                      <a:ext uri="{FF2B5EF4-FFF2-40B4-BE49-F238E27FC236}">
                        <a16:creationId xmlns:a16="http://schemas.microsoft.com/office/drawing/2014/main" id="{B8A7FC29-040E-5FB1-8109-EFAA7B3E685E}"/>
                      </a:ext>
                    </a:extLst>
                  </p:cNvPr>
                  <p:cNvSpPr/>
                  <p:nvPr/>
                </p:nvSpPr>
                <p:spPr>
                  <a:xfrm flipH="1">
                    <a:off x="8275008" y="4939136"/>
                    <a:ext cx="22430" cy="28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" h="396" extrusionOk="0">
                        <a:moveTo>
                          <a:pt x="75" y="0"/>
                        </a:moveTo>
                        <a:cubicBezTo>
                          <a:pt x="73" y="0"/>
                          <a:pt x="71" y="0"/>
                          <a:pt x="68" y="0"/>
                        </a:cubicBezTo>
                        <a:cubicBezTo>
                          <a:pt x="22" y="7"/>
                          <a:pt x="0" y="62"/>
                          <a:pt x="7" y="97"/>
                        </a:cubicBezTo>
                        <a:cubicBezTo>
                          <a:pt x="10" y="133"/>
                          <a:pt x="29" y="162"/>
                          <a:pt x="43" y="187"/>
                        </a:cubicBezTo>
                        <a:cubicBezTo>
                          <a:pt x="75" y="237"/>
                          <a:pt x="111" y="280"/>
                          <a:pt x="143" y="312"/>
                        </a:cubicBezTo>
                        <a:cubicBezTo>
                          <a:pt x="203" y="369"/>
                          <a:pt x="252" y="392"/>
                          <a:pt x="261" y="392"/>
                        </a:cubicBezTo>
                        <a:cubicBezTo>
                          <a:pt x="261" y="392"/>
                          <a:pt x="262" y="392"/>
                          <a:pt x="262" y="392"/>
                        </a:cubicBezTo>
                        <a:cubicBezTo>
                          <a:pt x="265" y="388"/>
                          <a:pt x="219" y="355"/>
                          <a:pt x="161" y="291"/>
                        </a:cubicBezTo>
                        <a:cubicBezTo>
                          <a:pt x="133" y="259"/>
                          <a:pt x="104" y="219"/>
                          <a:pt x="75" y="169"/>
                        </a:cubicBezTo>
                        <a:cubicBezTo>
                          <a:pt x="47" y="126"/>
                          <a:pt x="25" y="50"/>
                          <a:pt x="75" y="40"/>
                        </a:cubicBezTo>
                        <a:cubicBezTo>
                          <a:pt x="79" y="40"/>
                          <a:pt x="83" y="39"/>
                          <a:pt x="86" y="39"/>
                        </a:cubicBezTo>
                        <a:cubicBezTo>
                          <a:pt x="136" y="39"/>
                          <a:pt x="182" y="86"/>
                          <a:pt x="212" y="123"/>
                        </a:cubicBezTo>
                        <a:cubicBezTo>
                          <a:pt x="247" y="169"/>
                          <a:pt x="265" y="216"/>
                          <a:pt x="272" y="255"/>
                        </a:cubicBezTo>
                        <a:cubicBezTo>
                          <a:pt x="290" y="342"/>
                          <a:pt x="272" y="395"/>
                          <a:pt x="280" y="395"/>
                        </a:cubicBezTo>
                        <a:cubicBezTo>
                          <a:pt x="280" y="395"/>
                          <a:pt x="280" y="395"/>
                          <a:pt x="280" y="395"/>
                        </a:cubicBezTo>
                        <a:cubicBezTo>
                          <a:pt x="285" y="395"/>
                          <a:pt x="312" y="342"/>
                          <a:pt x="302" y="252"/>
                        </a:cubicBezTo>
                        <a:cubicBezTo>
                          <a:pt x="294" y="209"/>
                          <a:pt x="277" y="155"/>
                          <a:pt x="240" y="105"/>
                        </a:cubicBezTo>
                        <a:cubicBezTo>
                          <a:pt x="205" y="59"/>
                          <a:pt x="160" y="0"/>
                          <a:pt x="7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" name="Google Shape;554;p29">
                    <a:extLst>
                      <a:ext uri="{FF2B5EF4-FFF2-40B4-BE49-F238E27FC236}">
                        <a16:creationId xmlns:a16="http://schemas.microsoft.com/office/drawing/2014/main" id="{54BE2587-95BF-B550-8168-3100B4D81F22}"/>
                      </a:ext>
                    </a:extLst>
                  </p:cNvPr>
                  <p:cNvSpPr/>
                  <p:nvPr/>
                </p:nvSpPr>
                <p:spPr>
                  <a:xfrm flipH="1">
                    <a:off x="8443739" y="4954305"/>
                    <a:ext cx="83105" cy="654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" h="910" extrusionOk="0">
                        <a:moveTo>
                          <a:pt x="183" y="0"/>
                        </a:moveTo>
                        <a:cubicBezTo>
                          <a:pt x="134" y="0"/>
                          <a:pt x="93" y="3"/>
                          <a:pt x="65" y="8"/>
                        </a:cubicBezTo>
                        <a:cubicBezTo>
                          <a:pt x="22" y="15"/>
                          <a:pt x="0" y="23"/>
                          <a:pt x="0" y="23"/>
                        </a:cubicBezTo>
                        <a:cubicBezTo>
                          <a:pt x="0" y="25"/>
                          <a:pt x="5" y="25"/>
                          <a:pt x="13" y="25"/>
                        </a:cubicBezTo>
                        <a:cubicBezTo>
                          <a:pt x="21" y="25"/>
                          <a:pt x="34" y="25"/>
                          <a:pt x="50" y="23"/>
                        </a:cubicBezTo>
                        <a:cubicBezTo>
                          <a:pt x="70" y="23"/>
                          <a:pt x="96" y="22"/>
                          <a:pt x="128" y="22"/>
                        </a:cubicBezTo>
                        <a:cubicBezTo>
                          <a:pt x="159" y="22"/>
                          <a:pt x="196" y="23"/>
                          <a:pt x="237" y="26"/>
                        </a:cubicBezTo>
                        <a:cubicBezTo>
                          <a:pt x="380" y="41"/>
                          <a:pt x="582" y="98"/>
                          <a:pt x="758" y="231"/>
                        </a:cubicBezTo>
                        <a:cubicBezTo>
                          <a:pt x="933" y="367"/>
                          <a:pt x="1038" y="547"/>
                          <a:pt x="1088" y="683"/>
                        </a:cubicBezTo>
                        <a:cubicBezTo>
                          <a:pt x="1137" y="817"/>
                          <a:pt x="1145" y="909"/>
                          <a:pt x="1152" y="909"/>
                        </a:cubicBezTo>
                        <a:cubicBezTo>
                          <a:pt x="1152" y="909"/>
                          <a:pt x="1152" y="909"/>
                          <a:pt x="1152" y="909"/>
                        </a:cubicBezTo>
                        <a:cubicBezTo>
                          <a:pt x="1152" y="909"/>
                          <a:pt x="1156" y="888"/>
                          <a:pt x="1152" y="845"/>
                        </a:cubicBezTo>
                        <a:cubicBezTo>
                          <a:pt x="1145" y="805"/>
                          <a:pt x="1134" y="744"/>
                          <a:pt x="1112" y="672"/>
                        </a:cubicBezTo>
                        <a:cubicBezTo>
                          <a:pt x="1069" y="532"/>
                          <a:pt x="965" y="343"/>
                          <a:pt x="783" y="202"/>
                        </a:cubicBezTo>
                        <a:cubicBezTo>
                          <a:pt x="599" y="63"/>
                          <a:pt x="388" y="8"/>
                          <a:pt x="241" y="1"/>
                        </a:cubicBezTo>
                        <a:cubicBezTo>
                          <a:pt x="220" y="0"/>
                          <a:pt x="201" y="0"/>
                          <a:pt x="18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" name="Google Shape;555;p29">
                    <a:extLst>
                      <a:ext uri="{FF2B5EF4-FFF2-40B4-BE49-F238E27FC236}">
                        <a16:creationId xmlns:a16="http://schemas.microsoft.com/office/drawing/2014/main" id="{57603F87-D43E-E6D4-4D04-7253FC5A6FC3}"/>
                      </a:ext>
                    </a:extLst>
                  </p:cNvPr>
                  <p:cNvSpPr/>
                  <p:nvPr/>
                </p:nvSpPr>
                <p:spPr>
                  <a:xfrm flipH="1">
                    <a:off x="8502832" y="4859911"/>
                    <a:ext cx="2876" cy="94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" h="1315" extrusionOk="0">
                        <a:moveTo>
                          <a:pt x="18" y="1"/>
                        </a:moveTo>
                        <a:cubicBezTo>
                          <a:pt x="18" y="1"/>
                          <a:pt x="18" y="1"/>
                          <a:pt x="18" y="1"/>
                        </a:cubicBezTo>
                        <a:cubicBezTo>
                          <a:pt x="8" y="1"/>
                          <a:pt x="0" y="294"/>
                          <a:pt x="0" y="657"/>
                        </a:cubicBezTo>
                        <a:cubicBezTo>
                          <a:pt x="0" y="1020"/>
                          <a:pt x="11" y="1314"/>
                          <a:pt x="22" y="1314"/>
                        </a:cubicBezTo>
                        <a:cubicBezTo>
                          <a:pt x="33" y="1314"/>
                          <a:pt x="40" y="1020"/>
                          <a:pt x="40" y="657"/>
                        </a:cubicBezTo>
                        <a:cubicBezTo>
                          <a:pt x="40" y="297"/>
                          <a:pt x="30" y="1"/>
                          <a:pt x="1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" name="Google Shape;556;p29">
                    <a:extLst>
                      <a:ext uri="{FF2B5EF4-FFF2-40B4-BE49-F238E27FC236}">
                        <a16:creationId xmlns:a16="http://schemas.microsoft.com/office/drawing/2014/main" id="{EBCDF91B-91C1-B8F8-B326-A4E4365A2591}"/>
                      </a:ext>
                    </a:extLst>
                  </p:cNvPr>
                  <p:cNvSpPr/>
                  <p:nvPr/>
                </p:nvSpPr>
                <p:spPr>
                  <a:xfrm flipH="1">
                    <a:off x="8347763" y="4997440"/>
                    <a:ext cx="67361" cy="3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7" h="51" extrusionOk="0">
                        <a:moveTo>
                          <a:pt x="894" y="0"/>
                        </a:moveTo>
                        <a:cubicBezTo>
                          <a:pt x="820" y="0"/>
                          <a:pt x="657" y="9"/>
                          <a:pt x="471" y="11"/>
                        </a:cubicBezTo>
                        <a:cubicBezTo>
                          <a:pt x="298" y="11"/>
                          <a:pt x="147" y="7"/>
                          <a:pt x="65" y="7"/>
                        </a:cubicBezTo>
                        <a:cubicBezTo>
                          <a:pt x="24" y="7"/>
                          <a:pt x="0" y="8"/>
                          <a:pt x="0" y="11"/>
                        </a:cubicBezTo>
                        <a:cubicBezTo>
                          <a:pt x="0" y="22"/>
                          <a:pt x="208" y="51"/>
                          <a:pt x="471" y="51"/>
                        </a:cubicBezTo>
                        <a:cubicBezTo>
                          <a:pt x="729" y="47"/>
                          <a:pt x="937" y="15"/>
                          <a:pt x="937" y="4"/>
                        </a:cubicBezTo>
                        <a:cubicBezTo>
                          <a:pt x="937" y="1"/>
                          <a:pt x="922" y="0"/>
                          <a:pt x="894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" name="Google Shape;557;p29">
                    <a:extLst>
                      <a:ext uri="{FF2B5EF4-FFF2-40B4-BE49-F238E27FC236}">
                        <a16:creationId xmlns:a16="http://schemas.microsoft.com/office/drawing/2014/main" id="{A201CAD0-F2A7-9997-23FB-41AD4AC07954}"/>
                      </a:ext>
                    </a:extLst>
                  </p:cNvPr>
                  <p:cNvSpPr/>
                  <p:nvPr/>
                </p:nvSpPr>
                <p:spPr>
                  <a:xfrm flipH="1">
                    <a:off x="8453011" y="4998662"/>
                    <a:ext cx="7836" cy="1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" h="185" extrusionOk="0">
                        <a:moveTo>
                          <a:pt x="11" y="0"/>
                        </a:moveTo>
                        <a:cubicBezTo>
                          <a:pt x="10" y="0"/>
                          <a:pt x="9" y="0"/>
                          <a:pt x="8" y="1"/>
                        </a:cubicBezTo>
                        <a:cubicBezTo>
                          <a:pt x="1" y="9"/>
                          <a:pt x="26" y="49"/>
                          <a:pt x="47" y="95"/>
                        </a:cubicBezTo>
                        <a:cubicBezTo>
                          <a:pt x="73" y="142"/>
                          <a:pt x="83" y="185"/>
                          <a:pt x="95" y="185"/>
                        </a:cubicBezTo>
                        <a:cubicBezTo>
                          <a:pt x="105" y="185"/>
                          <a:pt x="108" y="130"/>
                          <a:pt x="83" y="77"/>
                        </a:cubicBezTo>
                        <a:cubicBezTo>
                          <a:pt x="61" y="28"/>
                          <a:pt x="24" y="0"/>
                          <a:pt x="11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" name="Google Shape;558;p29">
                    <a:extLst>
                      <a:ext uri="{FF2B5EF4-FFF2-40B4-BE49-F238E27FC236}">
                        <a16:creationId xmlns:a16="http://schemas.microsoft.com/office/drawing/2014/main" id="{24A98960-6DCB-EEF3-E885-BBF412786974}"/>
                      </a:ext>
                    </a:extLst>
                  </p:cNvPr>
                  <p:cNvSpPr/>
                  <p:nvPr/>
                </p:nvSpPr>
                <p:spPr>
                  <a:xfrm flipH="1">
                    <a:off x="8468252" y="4977741"/>
                    <a:ext cx="9849" cy="9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" h="126" extrusionOk="0">
                        <a:moveTo>
                          <a:pt x="11" y="1"/>
                        </a:moveTo>
                        <a:cubicBezTo>
                          <a:pt x="10" y="1"/>
                          <a:pt x="8" y="1"/>
                          <a:pt x="7" y="2"/>
                        </a:cubicBezTo>
                        <a:cubicBezTo>
                          <a:pt x="0" y="9"/>
                          <a:pt x="22" y="45"/>
                          <a:pt x="55" y="77"/>
                        </a:cubicBezTo>
                        <a:cubicBezTo>
                          <a:pt x="85" y="105"/>
                          <a:pt x="114" y="125"/>
                          <a:pt x="126" y="125"/>
                        </a:cubicBezTo>
                        <a:cubicBezTo>
                          <a:pt x="127" y="125"/>
                          <a:pt x="129" y="125"/>
                          <a:pt x="130" y="124"/>
                        </a:cubicBezTo>
                        <a:cubicBezTo>
                          <a:pt x="136" y="116"/>
                          <a:pt x="115" y="81"/>
                          <a:pt x="83" y="48"/>
                        </a:cubicBezTo>
                        <a:cubicBezTo>
                          <a:pt x="54" y="21"/>
                          <a:pt x="24" y="1"/>
                          <a:pt x="11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559;p29">
                    <a:extLst>
                      <a:ext uri="{FF2B5EF4-FFF2-40B4-BE49-F238E27FC236}">
                        <a16:creationId xmlns:a16="http://schemas.microsoft.com/office/drawing/2014/main" id="{42CE3141-A499-5B6C-2E0B-150B02C9A81A}"/>
                      </a:ext>
                    </a:extLst>
                  </p:cNvPr>
                  <p:cNvSpPr/>
                  <p:nvPr/>
                </p:nvSpPr>
                <p:spPr>
                  <a:xfrm flipH="1">
                    <a:off x="8488382" y="4967245"/>
                    <a:ext cx="13947" cy="5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" h="81" extrusionOk="0">
                        <a:moveTo>
                          <a:pt x="63" y="1"/>
                        </a:moveTo>
                        <a:cubicBezTo>
                          <a:pt x="27" y="1"/>
                          <a:pt x="1" y="14"/>
                          <a:pt x="4" y="19"/>
                        </a:cubicBezTo>
                        <a:cubicBezTo>
                          <a:pt x="7" y="29"/>
                          <a:pt x="50" y="29"/>
                          <a:pt x="97" y="44"/>
                        </a:cubicBezTo>
                        <a:cubicBezTo>
                          <a:pt x="138" y="60"/>
                          <a:pt x="171" y="81"/>
                          <a:pt x="183" y="81"/>
                        </a:cubicBezTo>
                        <a:cubicBezTo>
                          <a:pt x="185" y="81"/>
                          <a:pt x="186" y="81"/>
                          <a:pt x="187" y="80"/>
                        </a:cubicBezTo>
                        <a:cubicBezTo>
                          <a:pt x="193" y="72"/>
                          <a:pt x="168" y="26"/>
                          <a:pt x="107" y="7"/>
                        </a:cubicBezTo>
                        <a:cubicBezTo>
                          <a:pt x="92" y="3"/>
                          <a:pt x="77" y="1"/>
                          <a:pt x="6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560;p29">
                    <a:extLst>
                      <a:ext uri="{FF2B5EF4-FFF2-40B4-BE49-F238E27FC236}">
                        <a16:creationId xmlns:a16="http://schemas.microsoft.com/office/drawing/2014/main" id="{EFA36932-2E3C-246A-7AC0-13E38400CC58}"/>
                      </a:ext>
                    </a:extLst>
                  </p:cNvPr>
                  <p:cNvSpPr/>
                  <p:nvPr/>
                </p:nvSpPr>
                <p:spPr>
                  <a:xfrm flipH="1">
                    <a:off x="8512106" y="4963866"/>
                    <a:ext cx="7548" cy="3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" h="51" extrusionOk="0">
                        <a:moveTo>
                          <a:pt x="23" y="0"/>
                        </a:moveTo>
                        <a:cubicBezTo>
                          <a:pt x="13" y="0"/>
                          <a:pt x="6" y="3"/>
                          <a:pt x="4" y="8"/>
                        </a:cubicBezTo>
                        <a:cubicBezTo>
                          <a:pt x="0" y="19"/>
                          <a:pt x="18" y="33"/>
                          <a:pt x="43" y="44"/>
                        </a:cubicBezTo>
                        <a:cubicBezTo>
                          <a:pt x="57" y="49"/>
                          <a:pt x="69" y="51"/>
                          <a:pt x="79" y="51"/>
                        </a:cubicBezTo>
                        <a:cubicBezTo>
                          <a:pt x="91" y="51"/>
                          <a:pt x="99" y="48"/>
                          <a:pt x="101" y="44"/>
                        </a:cubicBezTo>
                        <a:cubicBezTo>
                          <a:pt x="105" y="33"/>
                          <a:pt x="86" y="16"/>
                          <a:pt x="58" y="8"/>
                        </a:cubicBezTo>
                        <a:cubicBezTo>
                          <a:pt x="46" y="3"/>
                          <a:pt x="33" y="0"/>
                          <a:pt x="2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561;p29">
                    <a:extLst>
                      <a:ext uri="{FF2B5EF4-FFF2-40B4-BE49-F238E27FC236}">
                        <a16:creationId xmlns:a16="http://schemas.microsoft.com/office/drawing/2014/main" id="{6D83FE3F-43CB-6984-FA68-969E5A2E8332}"/>
                      </a:ext>
                    </a:extLst>
                  </p:cNvPr>
                  <p:cNvSpPr/>
                  <p:nvPr/>
                </p:nvSpPr>
                <p:spPr>
                  <a:xfrm flipH="1">
                    <a:off x="8296647" y="4914836"/>
                    <a:ext cx="791" cy="274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382" extrusionOk="0">
                        <a:moveTo>
                          <a:pt x="0" y="1"/>
                        </a:moveTo>
                        <a:lnTo>
                          <a:pt x="7" y="382"/>
                        </a:lnTo>
                        <a:lnTo>
                          <a:pt x="10" y="382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562;p29">
                    <a:extLst>
                      <a:ext uri="{FF2B5EF4-FFF2-40B4-BE49-F238E27FC236}">
                        <a16:creationId xmlns:a16="http://schemas.microsoft.com/office/drawing/2014/main" id="{96FB9F07-0765-CB7B-8E00-CC25E9C4F199}"/>
                      </a:ext>
                    </a:extLst>
                  </p:cNvPr>
                  <p:cNvSpPr/>
                  <p:nvPr/>
                </p:nvSpPr>
                <p:spPr>
                  <a:xfrm flipH="1">
                    <a:off x="8296867" y="4914621"/>
                    <a:ext cx="206540" cy="343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3" h="478" extrusionOk="0">
                        <a:moveTo>
                          <a:pt x="2865" y="0"/>
                        </a:moveTo>
                        <a:lnTo>
                          <a:pt x="4" y="255"/>
                        </a:lnTo>
                        <a:cubicBezTo>
                          <a:pt x="4" y="348"/>
                          <a:pt x="1" y="428"/>
                          <a:pt x="1" y="478"/>
                        </a:cubicBezTo>
                        <a:lnTo>
                          <a:pt x="2567" y="395"/>
                        </a:lnTo>
                        <a:cubicBezTo>
                          <a:pt x="2524" y="385"/>
                          <a:pt x="2496" y="370"/>
                          <a:pt x="2496" y="363"/>
                        </a:cubicBezTo>
                        <a:cubicBezTo>
                          <a:pt x="2499" y="360"/>
                          <a:pt x="2502" y="360"/>
                          <a:pt x="2509" y="360"/>
                        </a:cubicBezTo>
                        <a:cubicBezTo>
                          <a:pt x="2539" y="360"/>
                          <a:pt x="2607" y="370"/>
                          <a:pt x="2685" y="378"/>
                        </a:cubicBezTo>
                        <a:cubicBezTo>
                          <a:pt x="2779" y="381"/>
                          <a:pt x="2857" y="378"/>
                          <a:pt x="2872" y="385"/>
                        </a:cubicBezTo>
                        <a:lnTo>
                          <a:pt x="2865" y="4"/>
                        </a:lnTo>
                        <a:lnTo>
                          <a:pt x="2865" y="0"/>
                        </a:ln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563;p29">
                    <a:extLst>
                      <a:ext uri="{FF2B5EF4-FFF2-40B4-BE49-F238E27FC236}">
                        <a16:creationId xmlns:a16="http://schemas.microsoft.com/office/drawing/2014/main" id="{CF3317EE-8BC8-712B-EC9B-09379244B425}"/>
                      </a:ext>
                    </a:extLst>
                  </p:cNvPr>
                  <p:cNvSpPr/>
                  <p:nvPr/>
                </p:nvSpPr>
                <p:spPr>
                  <a:xfrm flipH="1">
                    <a:off x="8296647" y="4940430"/>
                    <a:ext cx="27390" cy="2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" h="36" extrusionOk="0">
                        <a:moveTo>
                          <a:pt x="14" y="1"/>
                        </a:moveTo>
                        <a:cubicBezTo>
                          <a:pt x="7" y="1"/>
                          <a:pt x="4" y="1"/>
                          <a:pt x="1" y="4"/>
                        </a:cubicBezTo>
                        <a:cubicBezTo>
                          <a:pt x="1" y="11"/>
                          <a:pt x="29" y="26"/>
                          <a:pt x="72" y="36"/>
                        </a:cubicBezTo>
                        <a:lnTo>
                          <a:pt x="380" y="26"/>
                        </a:lnTo>
                        <a:lnTo>
                          <a:pt x="377" y="26"/>
                        </a:lnTo>
                        <a:cubicBezTo>
                          <a:pt x="362" y="19"/>
                          <a:pt x="284" y="22"/>
                          <a:pt x="190" y="19"/>
                        </a:cubicBezTo>
                        <a:cubicBezTo>
                          <a:pt x="112" y="11"/>
                          <a:pt x="44" y="1"/>
                          <a:pt x="14" y="1"/>
                        </a:cubicBezTo>
                        <a:close/>
                      </a:path>
                    </a:pathLst>
                  </a:custGeom>
                  <a:solidFill>
                    <a:srgbClr val="1B232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" name="Google Shape;564;p29">
                    <a:extLst>
                      <a:ext uri="{FF2B5EF4-FFF2-40B4-BE49-F238E27FC236}">
                        <a16:creationId xmlns:a16="http://schemas.microsoft.com/office/drawing/2014/main" id="{D6C5C84C-E564-AB7C-64A0-6C61C5583B87}"/>
                      </a:ext>
                    </a:extLst>
                  </p:cNvPr>
                  <p:cNvSpPr/>
                  <p:nvPr/>
                </p:nvSpPr>
                <p:spPr>
                  <a:xfrm flipH="1">
                    <a:off x="8528066" y="4935254"/>
                    <a:ext cx="647" cy="3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44" extrusionOk="0">
                        <a:moveTo>
                          <a:pt x="1" y="0"/>
                        </a:moveTo>
                        <a:lnTo>
                          <a:pt x="8" y="43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565;p29">
                    <a:extLst>
                      <a:ext uri="{FF2B5EF4-FFF2-40B4-BE49-F238E27FC236}">
                        <a16:creationId xmlns:a16="http://schemas.microsoft.com/office/drawing/2014/main" id="{DDCB30B3-D3DD-FBA9-1DAD-D949AD4CACC2}"/>
                      </a:ext>
                    </a:extLst>
                  </p:cNvPr>
                  <p:cNvSpPr/>
                  <p:nvPr/>
                </p:nvSpPr>
                <p:spPr>
                  <a:xfrm flipH="1">
                    <a:off x="8504630" y="4933169"/>
                    <a:ext cx="23508" cy="16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" h="231" extrusionOk="0">
                        <a:moveTo>
                          <a:pt x="316" y="1"/>
                        </a:moveTo>
                        <a:lnTo>
                          <a:pt x="0" y="29"/>
                        </a:lnTo>
                        <a:lnTo>
                          <a:pt x="0" y="72"/>
                        </a:lnTo>
                        <a:lnTo>
                          <a:pt x="22" y="231"/>
                        </a:lnTo>
                        <a:lnTo>
                          <a:pt x="327" y="223"/>
                        </a:lnTo>
                        <a:cubicBezTo>
                          <a:pt x="323" y="170"/>
                          <a:pt x="320" y="94"/>
                          <a:pt x="316" y="1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566;p29">
                    <a:extLst>
                      <a:ext uri="{FF2B5EF4-FFF2-40B4-BE49-F238E27FC236}">
                        <a16:creationId xmlns:a16="http://schemas.microsoft.com/office/drawing/2014/main" id="{55670DED-E3C7-0D96-A3E7-C2E2B5E141B5}"/>
                      </a:ext>
                    </a:extLst>
                  </p:cNvPr>
                  <p:cNvSpPr/>
                  <p:nvPr/>
                </p:nvSpPr>
                <p:spPr>
                  <a:xfrm flipH="1">
                    <a:off x="8503048" y="4932953"/>
                    <a:ext cx="2444" cy="16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227" extrusionOk="0">
                        <a:moveTo>
                          <a:pt x="33" y="0"/>
                        </a:moveTo>
                        <a:lnTo>
                          <a:pt x="1" y="4"/>
                        </a:lnTo>
                        <a:cubicBezTo>
                          <a:pt x="5" y="97"/>
                          <a:pt x="8" y="173"/>
                          <a:pt x="12" y="226"/>
                        </a:cubicBezTo>
                        <a:lnTo>
                          <a:pt x="30" y="223"/>
                        </a:lnTo>
                        <a:cubicBezTo>
                          <a:pt x="30" y="173"/>
                          <a:pt x="33" y="93"/>
                          <a:pt x="33" y="0"/>
                        </a:cubicBezTo>
                        <a:close/>
                      </a:path>
                    </a:pathLst>
                  </a:custGeom>
                  <a:solidFill>
                    <a:srgbClr val="1B232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567;p29">
                    <a:extLst>
                      <a:ext uri="{FF2B5EF4-FFF2-40B4-BE49-F238E27FC236}">
                        <a16:creationId xmlns:a16="http://schemas.microsoft.com/office/drawing/2014/main" id="{E1E7AD97-19D6-F0CB-56D0-4D03E2D25310}"/>
                      </a:ext>
                    </a:extLst>
                  </p:cNvPr>
                  <p:cNvSpPr/>
                  <p:nvPr/>
                </p:nvSpPr>
                <p:spPr>
                  <a:xfrm flipH="1">
                    <a:off x="7605347" y="4840573"/>
                    <a:ext cx="430190" cy="1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84" h="2610" extrusionOk="0">
                        <a:moveTo>
                          <a:pt x="3202" y="0"/>
                        </a:moveTo>
                        <a:lnTo>
                          <a:pt x="0" y="68"/>
                        </a:lnTo>
                        <a:lnTo>
                          <a:pt x="43" y="2571"/>
                        </a:lnTo>
                        <a:lnTo>
                          <a:pt x="240" y="2577"/>
                        </a:lnTo>
                        <a:cubicBezTo>
                          <a:pt x="641" y="2590"/>
                          <a:pt x="1598" y="2610"/>
                          <a:pt x="2581" y="2610"/>
                        </a:cubicBezTo>
                        <a:cubicBezTo>
                          <a:pt x="3774" y="2610"/>
                          <a:pt x="5006" y="2581"/>
                          <a:pt x="5326" y="2477"/>
                        </a:cubicBezTo>
                        <a:cubicBezTo>
                          <a:pt x="5984" y="2261"/>
                          <a:pt x="3249" y="1709"/>
                          <a:pt x="3249" y="1709"/>
                        </a:cubicBezTo>
                        <a:lnTo>
                          <a:pt x="3202" y="0"/>
                        </a:ln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568;p29">
                    <a:extLst>
                      <a:ext uri="{FF2B5EF4-FFF2-40B4-BE49-F238E27FC236}">
                        <a16:creationId xmlns:a16="http://schemas.microsoft.com/office/drawing/2014/main" id="{9C614CB2-A7FF-39B6-E63C-497DCB2D70B0}"/>
                      </a:ext>
                    </a:extLst>
                  </p:cNvPr>
                  <p:cNvSpPr/>
                  <p:nvPr/>
                </p:nvSpPr>
                <p:spPr>
                  <a:xfrm flipH="1">
                    <a:off x="7644303" y="4986081"/>
                    <a:ext cx="61466" cy="28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5" h="396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11" y="4"/>
                          <a:pt x="101" y="30"/>
                          <a:pt x="223" y="68"/>
                        </a:cubicBezTo>
                        <a:cubicBezTo>
                          <a:pt x="151" y="44"/>
                          <a:pt x="75" y="22"/>
                          <a:pt x="0" y="0"/>
                        </a:cubicBezTo>
                        <a:close/>
                        <a:moveTo>
                          <a:pt x="833" y="345"/>
                        </a:moveTo>
                        <a:cubicBezTo>
                          <a:pt x="844" y="363"/>
                          <a:pt x="844" y="381"/>
                          <a:pt x="833" y="396"/>
                        </a:cubicBezTo>
                        <a:lnTo>
                          <a:pt x="851" y="396"/>
                        </a:lnTo>
                        <a:cubicBezTo>
                          <a:pt x="855" y="381"/>
                          <a:pt x="847" y="363"/>
                          <a:pt x="833" y="3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569;p29">
                    <a:extLst>
                      <a:ext uri="{FF2B5EF4-FFF2-40B4-BE49-F238E27FC236}">
                        <a16:creationId xmlns:a16="http://schemas.microsoft.com/office/drawing/2014/main" id="{CC8E3FED-183A-11C9-428E-BE25B55D71C4}"/>
                      </a:ext>
                    </a:extLst>
                  </p:cNvPr>
                  <p:cNvSpPr/>
                  <p:nvPr/>
                </p:nvSpPr>
                <p:spPr>
                  <a:xfrm flipH="1">
                    <a:off x="7811239" y="5025334"/>
                    <a:ext cx="221206" cy="3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51" extrusionOk="0">
                        <a:moveTo>
                          <a:pt x="0" y="1"/>
                        </a:moveTo>
                        <a:cubicBezTo>
                          <a:pt x="517" y="32"/>
                          <a:pt x="1242" y="51"/>
                          <a:pt x="1996" y="51"/>
                        </a:cubicBezTo>
                        <a:cubicBezTo>
                          <a:pt x="2355" y="51"/>
                          <a:pt x="2724" y="47"/>
                          <a:pt x="3076" y="39"/>
                        </a:cubicBezTo>
                        <a:lnTo>
                          <a:pt x="2530" y="39"/>
                        </a:lnTo>
                        <a:cubicBezTo>
                          <a:pt x="1551" y="39"/>
                          <a:pt x="596" y="22"/>
                          <a:pt x="197" y="7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" name="Google Shape;570;p29">
                    <a:extLst>
                      <a:ext uri="{FF2B5EF4-FFF2-40B4-BE49-F238E27FC236}">
                        <a16:creationId xmlns:a16="http://schemas.microsoft.com/office/drawing/2014/main" id="{80A61E3E-5B82-159B-93BD-136CFCB6BB91}"/>
                      </a:ext>
                    </a:extLst>
                  </p:cNvPr>
                  <p:cNvSpPr/>
                  <p:nvPr/>
                </p:nvSpPr>
                <p:spPr>
                  <a:xfrm flipH="1">
                    <a:off x="7645102" y="4986081"/>
                    <a:ext cx="387343" cy="42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8" h="586" extrusionOk="0">
                        <a:moveTo>
                          <a:pt x="4541" y="0"/>
                        </a:moveTo>
                        <a:cubicBezTo>
                          <a:pt x="4357" y="15"/>
                          <a:pt x="4268" y="421"/>
                          <a:pt x="4268" y="421"/>
                        </a:cubicBezTo>
                        <a:lnTo>
                          <a:pt x="1156" y="460"/>
                        </a:lnTo>
                        <a:lnTo>
                          <a:pt x="1156" y="478"/>
                        </a:lnTo>
                        <a:cubicBezTo>
                          <a:pt x="1152" y="478"/>
                          <a:pt x="1152" y="471"/>
                          <a:pt x="1148" y="460"/>
                        </a:cubicBezTo>
                        <a:lnTo>
                          <a:pt x="4" y="474"/>
                        </a:lnTo>
                        <a:lnTo>
                          <a:pt x="0" y="547"/>
                        </a:lnTo>
                        <a:lnTo>
                          <a:pt x="197" y="553"/>
                        </a:lnTo>
                        <a:cubicBezTo>
                          <a:pt x="596" y="568"/>
                          <a:pt x="1551" y="585"/>
                          <a:pt x="2530" y="585"/>
                        </a:cubicBezTo>
                        <a:lnTo>
                          <a:pt x="3076" y="585"/>
                        </a:lnTo>
                        <a:cubicBezTo>
                          <a:pt x="4059" y="564"/>
                          <a:pt x="4935" y="521"/>
                          <a:pt x="5255" y="460"/>
                        </a:cubicBezTo>
                        <a:cubicBezTo>
                          <a:pt x="5265" y="456"/>
                          <a:pt x="5276" y="456"/>
                          <a:pt x="5283" y="453"/>
                        </a:cubicBezTo>
                        <a:cubicBezTo>
                          <a:pt x="5334" y="435"/>
                          <a:pt x="5366" y="417"/>
                          <a:pt x="5377" y="396"/>
                        </a:cubicBezTo>
                        <a:cubicBezTo>
                          <a:pt x="5388" y="381"/>
                          <a:pt x="5388" y="363"/>
                          <a:pt x="5377" y="345"/>
                        </a:cubicBezTo>
                        <a:cubicBezTo>
                          <a:pt x="5298" y="249"/>
                          <a:pt x="4985" y="137"/>
                          <a:pt x="4767" y="68"/>
                        </a:cubicBezTo>
                        <a:cubicBezTo>
                          <a:pt x="4695" y="44"/>
                          <a:pt x="4619" y="22"/>
                          <a:pt x="4544" y="0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" name="Google Shape;571;p29">
                    <a:extLst>
                      <a:ext uri="{FF2B5EF4-FFF2-40B4-BE49-F238E27FC236}">
                        <a16:creationId xmlns:a16="http://schemas.microsoft.com/office/drawing/2014/main" id="{F1497B7D-A8DD-5C49-8063-550616CFE3BE}"/>
                      </a:ext>
                    </a:extLst>
                  </p:cNvPr>
                  <p:cNvSpPr/>
                  <p:nvPr/>
                </p:nvSpPr>
                <p:spPr>
                  <a:xfrm flipH="1">
                    <a:off x="7645317" y="5011962"/>
                    <a:ext cx="390506" cy="101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32" h="141" extrusionOk="0">
                        <a:moveTo>
                          <a:pt x="5418" y="1"/>
                        </a:moveTo>
                        <a:cubicBezTo>
                          <a:pt x="5409" y="1"/>
                          <a:pt x="5395" y="1"/>
                          <a:pt x="5377" y="3"/>
                        </a:cubicBezTo>
                        <a:cubicBezTo>
                          <a:pt x="5330" y="3"/>
                          <a:pt x="5277" y="7"/>
                          <a:pt x="5219" y="7"/>
                        </a:cubicBezTo>
                        <a:cubicBezTo>
                          <a:pt x="5062" y="14"/>
                          <a:pt x="4868" y="21"/>
                          <a:pt x="4638" y="32"/>
                        </a:cubicBezTo>
                        <a:cubicBezTo>
                          <a:pt x="4146" y="50"/>
                          <a:pt x="3468" y="75"/>
                          <a:pt x="2718" y="89"/>
                        </a:cubicBezTo>
                        <a:cubicBezTo>
                          <a:pt x="2134" y="103"/>
                          <a:pt x="1594" y="109"/>
                          <a:pt x="1152" y="109"/>
                        </a:cubicBezTo>
                        <a:cubicBezTo>
                          <a:pt x="1025" y="109"/>
                          <a:pt x="907" y="108"/>
                          <a:pt x="798" y="107"/>
                        </a:cubicBezTo>
                        <a:lnTo>
                          <a:pt x="213" y="107"/>
                        </a:lnTo>
                        <a:cubicBezTo>
                          <a:pt x="155" y="107"/>
                          <a:pt x="105" y="107"/>
                          <a:pt x="54" y="111"/>
                        </a:cubicBezTo>
                        <a:lnTo>
                          <a:pt x="1" y="111"/>
                        </a:lnTo>
                        <a:cubicBezTo>
                          <a:pt x="1" y="114"/>
                          <a:pt x="19" y="114"/>
                          <a:pt x="54" y="118"/>
                        </a:cubicBezTo>
                        <a:cubicBezTo>
                          <a:pt x="101" y="118"/>
                          <a:pt x="155" y="122"/>
                          <a:pt x="213" y="122"/>
                        </a:cubicBezTo>
                        <a:cubicBezTo>
                          <a:pt x="370" y="125"/>
                          <a:pt x="568" y="132"/>
                          <a:pt x="798" y="136"/>
                        </a:cubicBezTo>
                        <a:cubicBezTo>
                          <a:pt x="1005" y="139"/>
                          <a:pt x="1245" y="141"/>
                          <a:pt x="1510" y="141"/>
                        </a:cubicBezTo>
                        <a:cubicBezTo>
                          <a:pt x="1873" y="141"/>
                          <a:pt x="2283" y="137"/>
                          <a:pt x="2718" y="129"/>
                        </a:cubicBezTo>
                        <a:cubicBezTo>
                          <a:pt x="3468" y="114"/>
                          <a:pt x="4146" y="86"/>
                          <a:pt x="4638" y="57"/>
                        </a:cubicBezTo>
                        <a:cubicBezTo>
                          <a:pt x="4868" y="43"/>
                          <a:pt x="5062" y="32"/>
                          <a:pt x="5219" y="21"/>
                        </a:cubicBezTo>
                        <a:cubicBezTo>
                          <a:pt x="5280" y="18"/>
                          <a:pt x="5330" y="14"/>
                          <a:pt x="5377" y="10"/>
                        </a:cubicBezTo>
                        <a:cubicBezTo>
                          <a:pt x="5413" y="7"/>
                          <a:pt x="5431" y="3"/>
                          <a:pt x="5431" y="3"/>
                        </a:cubicBezTo>
                        <a:cubicBezTo>
                          <a:pt x="5431" y="1"/>
                          <a:pt x="5427" y="1"/>
                          <a:pt x="541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" name="Google Shape;572;p29">
                    <a:extLst>
                      <a:ext uri="{FF2B5EF4-FFF2-40B4-BE49-F238E27FC236}">
                        <a16:creationId xmlns:a16="http://schemas.microsoft.com/office/drawing/2014/main" id="{333E44E8-E333-D1CB-6447-97A6C7C95AA4}"/>
                      </a:ext>
                    </a:extLst>
                  </p:cNvPr>
                  <p:cNvSpPr/>
                  <p:nvPr/>
                </p:nvSpPr>
                <p:spPr>
                  <a:xfrm flipH="1">
                    <a:off x="7703685" y="4983421"/>
                    <a:ext cx="23508" cy="36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" h="508" extrusionOk="0">
                        <a:moveTo>
                          <a:pt x="317" y="1"/>
                        </a:moveTo>
                        <a:cubicBezTo>
                          <a:pt x="296" y="1"/>
                          <a:pt x="173" y="64"/>
                          <a:pt x="90" y="206"/>
                        </a:cubicBezTo>
                        <a:cubicBezTo>
                          <a:pt x="0" y="360"/>
                          <a:pt x="11" y="508"/>
                          <a:pt x="22" y="508"/>
                        </a:cubicBezTo>
                        <a:cubicBezTo>
                          <a:pt x="33" y="508"/>
                          <a:pt x="40" y="368"/>
                          <a:pt x="126" y="228"/>
                        </a:cubicBezTo>
                        <a:cubicBezTo>
                          <a:pt x="209" y="84"/>
                          <a:pt x="327" y="9"/>
                          <a:pt x="320" y="2"/>
                        </a:cubicBezTo>
                        <a:cubicBezTo>
                          <a:pt x="320" y="1"/>
                          <a:pt x="318" y="1"/>
                          <a:pt x="31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573;p29">
                    <a:extLst>
                      <a:ext uri="{FF2B5EF4-FFF2-40B4-BE49-F238E27FC236}">
                        <a16:creationId xmlns:a16="http://schemas.microsoft.com/office/drawing/2014/main" id="{BC71FA13-03C3-8AF7-1D99-9C933AC89D47}"/>
                      </a:ext>
                    </a:extLst>
                  </p:cNvPr>
                  <p:cNvSpPr/>
                  <p:nvPr/>
                </p:nvSpPr>
                <p:spPr>
                  <a:xfrm flipH="1">
                    <a:off x="7781831" y="4967461"/>
                    <a:ext cx="13012" cy="19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" h="271" extrusionOk="0">
                        <a:moveTo>
                          <a:pt x="171" y="0"/>
                        </a:moveTo>
                        <a:cubicBezTo>
                          <a:pt x="158" y="0"/>
                          <a:pt x="117" y="56"/>
                          <a:pt x="73" y="123"/>
                        </a:cubicBezTo>
                        <a:cubicBezTo>
                          <a:pt x="30" y="198"/>
                          <a:pt x="1" y="263"/>
                          <a:pt x="8" y="271"/>
                        </a:cubicBezTo>
                        <a:cubicBezTo>
                          <a:pt x="9" y="271"/>
                          <a:pt x="9" y="271"/>
                          <a:pt x="9" y="271"/>
                        </a:cubicBezTo>
                        <a:cubicBezTo>
                          <a:pt x="21" y="271"/>
                          <a:pt x="63" y="218"/>
                          <a:pt x="105" y="145"/>
                        </a:cubicBezTo>
                        <a:cubicBezTo>
                          <a:pt x="151" y="69"/>
                          <a:pt x="181" y="4"/>
                          <a:pt x="173" y="1"/>
                        </a:cubicBezTo>
                        <a:cubicBezTo>
                          <a:pt x="172" y="1"/>
                          <a:pt x="172" y="0"/>
                          <a:pt x="171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574;p29">
                    <a:extLst>
                      <a:ext uri="{FF2B5EF4-FFF2-40B4-BE49-F238E27FC236}">
                        <a16:creationId xmlns:a16="http://schemas.microsoft.com/office/drawing/2014/main" id="{905C80BC-A421-365E-4FB2-64022C2B78B6}"/>
                      </a:ext>
                    </a:extLst>
                  </p:cNvPr>
                  <p:cNvSpPr/>
                  <p:nvPr/>
                </p:nvSpPr>
                <p:spPr>
                  <a:xfrm flipH="1">
                    <a:off x="7798366" y="4964082"/>
                    <a:ext cx="15313" cy="13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" h="186" extrusionOk="0">
                        <a:moveTo>
                          <a:pt x="203" y="1"/>
                        </a:moveTo>
                        <a:cubicBezTo>
                          <a:pt x="189" y="1"/>
                          <a:pt x="143" y="31"/>
                          <a:pt x="95" y="81"/>
                        </a:cubicBezTo>
                        <a:cubicBezTo>
                          <a:pt x="40" y="131"/>
                          <a:pt x="1" y="177"/>
                          <a:pt x="8" y="185"/>
                        </a:cubicBezTo>
                        <a:cubicBezTo>
                          <a:pt x="9" y="186"/>
                          <a:pt x="10" y="186"/>
                          <a:pt x="11" y="186"/>
                        </a:cubicBezTo>
                        <a:cubicBezTo>
                          <a:pt x="24" y="186"/>
                          <a:pt x="70" y="154"/>
                          <a:pt x="120" y="106"/>
                        </a:cubicBezTo>
                        <a:cubicBezTo>
                          <a:pt x="173" y="56"/>
                          <a:pt x="213" y="8"/>
                          <a:pt x="206" y="1"/>
                        </a:cubicBezTo>
                        <a:cubicBezTo>
                          <a:pt x="205" y="1"/>
                          <a:pt x="204" y="1"/>
                          <a:pt x="20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575;p29">
                    <a:extLst>
                      <a:ext uri="{FF2B5EF4-FFF2-40B4-BE49-F238E27FC236}">
                        <a16:creationId xmlns:a16="http://schemas.microsoft.com/office/drawing/2014/main" id="{99F7FDC2-4AB5-1742-2E39-98D1DE78AC89}"/>
                      </a:ext>
                    </a:extLst>
                  </p:cNvPr>
                  <p:cNvSpPr/>
                  <p:nvPr/>
                </p:nvSpPr>
                <p:spPr>
                  <a:xfrm flipH="1">
                    <a:off x="7801242" y="4954377"/>
                    <a:ext cx="24011" cy="2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" h="40" extrusionOk="0">
                        <a:moveTo>
                          <a:pt x="165" y="0"/>
                        </a:moveTo>
                        <a:cubicBezTo>
                          <a:pt x="72" y="0"/>
                          <a:pt x="1" y="11"/>
                          <a:pt x="1" y="22"/>
                        </a:cubicBezTo>
                        <a:cubicBezTo>
                          <a:pt x="1" y="32"/>
                          <a:pt x="76" y="40"/>
                          <a:pt x="165" y="40"/>
                        </a:cubicBezTo>
                        <a:cubicBezTo>
                          <a:pt x="259" y="40"/>
                          <a:pt x="334" y="29"/>
                          <a:pt x="334" y="18"/>
                        </a:cubicBezTo>
                        <a:cubicBezTo>
                          <a:pt x="334" y="7"/>
                          <a:pt x="259" y="0"/>
                          <a:pt x="16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576;p29">
                    <a:extLst>
                      <a:ext uri="{FF2B5EF4-FFF2-40B4-BE49-F238E27FC236}">
                        <a16:creationId xmlns:a16="http://schemas.microsoft.com/office/drawing/2014/main" id="{741EFFF7-BBC0-E42D-7BE4-CB3F1CD6E733}"/>
                      </a:ext>
                    </a:extLst>
                  </p:cNvPr>
                  <p:cNvSpPr/>
                  <p:nvPr/>
                </p:nvSpPr>
                <p:spPr>
                  <a:xfrm flipH="1">
                    <a:off x="7802249" y="4940430"/>
                    <a:ext cx="27678" cy="4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" h="56" extrusionOk="0">
                        <a:moveTo>
                          <a:pt x="19" y="0"/>
                        </a:moveTo>
                        <a:cubicBezTo>
                          <a:pt x="10" y="0"/>
                          <a:pt x="5" y="1"/>
                          <a:pt x="4" y="4"/>
                        </a:cubicBezTo>
                        <a:cubicBezTo>
                          <a:pt x="1" y="14"/>
                          <a:pt x="84" y="47"/>
                          <a:pt x="191" y="54"/>
                        </a:cubicBezTo>
                        <a:cubicBezTo>
                          <a:pt x="204" y="55"/>
                          <a:pt x="216" y="55"/>
                          <a:pt x="228" y="55"/>
                        </a:cubicBezTo>
                        <a:cubicBezTo>
                          <a:pt x="318" y="55"/>
                          <a:pt x="385" y="32"/>
                          <a:pt x="381" y="26"/>
                        </a:cubicBezTo>
                        <a:cubicBezTo>
                          <a:pt x="381" y="14"/>
                          <a:pt x="295" y="22"/>
                          <a:pt x="195" y="14"/>
                        </a:cubicBezTo>
                        <a:cubicBezTo>
                          <a:pt x="115" y="12"/>
                          <a:pt x="47" y="0"/>
                          <a:pt x="19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" name="Google Shape;577;p29">
                    <a:extLst>
                      <a:ext uri="{FF2B5EF4-FFF2-40B4-BE49-F238E27FC236}">
                        <a16:creationId xmlns:a16="http://schemas.microsoft.com/office/drawing/2014/main" id="{00D10A3B-9E8A-60D4-5E11-6BB12E871240}"/>
                      </a:ext>
                    </a:extLst>
                  </p:cNvPr>
                  <p:cNvSpPr/>
                  <p:nvPr/>
                </p:nvSpPr>
                <p:spPr>
                  <a:xfrm flipH="1">
                    <a:off x="7743370" y="4945247"/>
                    <a:ext cx="43422" cy="25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354" extrusionOk="0">
                        <a:moveTo>
                          <a:pt x="410" y="38"/>
                        </a:moveTo>
                        <a:cubicBezTo>
                          <a:pt x="456" y="38"/>
                          <a:pt x="502" y="47"/>
                          <a:pt x="539" y="70"/>
                        </a:cubicBezTo>
                        <a:cubicBezTo>
                          <a:pt x="574" y="91"/>
                          <a:pt x="560" y="131"/>
                          <a:pt x="524" y="152"/>
                        </a:cubicBezTo>
                        <a:cubicBezTo>
                          <a:pt x="492" y="174"/>
                          <a:pt x="448" y="189"/>
                          <a:pt x="410" y="206"/>
                        </a:cubicBezTo>
                        <a:cubicBezTo>
                          <a:pt x="334" y="235"/>
                          <a:pt x="262" y="253"/>
                          <a:pt x="201" y="263"/>
                        </a:cubicBezTo>
                        <a:cubicBezTo>
                          <a:pt x="139" y="276"/>
                          <a:pt x="89" y="283"/>
                          <a:pt x="55" y="287"/>
                        </a:cubicBezTo>
                        <a:lnTo>
                          <a:pt x="55" y="287"/>
                        </a:lnTo>
                        <a:cubicBezTo>
                          <a:pt x="67" y="256"/>
                          <a:pt x="87" y="216"/>
                          <a:pt x="122" y="174"/>
                        </a:cubicBezTo>
                        <a:cubicBezTo>
                          <a:pt x="158" y="127"/>
                          <a:pt x="219" y="81"/>
                          <a:pt x="294" y="55"/>
                        </a:cubicBezTo>
                        <a:cubicBezTo>
                          <a:pt x="328" y="45"/>
                          <a:pt x="369" y="38"/>
                          <a:pt x="410" y="38"/>
                        </a:cubicBezTo>
                        <a:close/>
                        <a:moveTo>
                          <a:pt x="408" y="1"/>
                        </a:moveTo>
                        <a:cubicBezTo>
                          <a:pt x="270" y="1"/>
                          <a:pt x="150" y="83"/>
                          <a:pt x="100" y="159"/>
                        </a:cubicBezTo>
                        <a:cubicBezTo>
                          <a:pt x="63" y="207"/>
                          <a:pt x="46" y="254"/>
                          <a:pt x="37" y="290"/>
                        </a:cubicBezTo>
                        <a:lnTo>
                          <a:pt x="37" y="290"/>
                        </a:lnTo>
                        <a:cubicBezTo>
                          <a:pt x="13" y="293"/>
                          <a:pt x="1" y="294"/>
                          <a:pt x="1" y="296"/>
                        </a:cubicBezTo>
                        <a:cubicBezTo>
                          <a:pt x="1" y="299"/>
                          <a:pt x="12" y="302"/>
                          <a:pt x="35" y="303"/>
                        </a:cubicBezTo>
                        <a:lnTo>
                          <a:pt x="35" y="303"/>
                        </a:lnTo>
                        <a:cubicBezTo>
                          <a:pt x="29" y="334"/>
                          <a:pt x="29" y="353"/>
                          <a:pt x="32" y="353"/>
                        </a:cubicBezTo>
                        <a:cubicBezTo>
                          <a:pt x="36" y="353"/>
                          <a:pt x="38" y="334"/>
                          <a:pt x="49" y="303"/>
                        </a:cubicBezTo>
                        <a:lnTo>
                          <a:pt x="49" y="303"/>
                        </a:lnTo>
                        <a:cubicBezTo>
                          <a:pt x="53" y="303"/>
                          <a:pt x="57" y="303"/>
                          <a:pt x="61" y="303"/>
                        </a:cubicBezTo>
                        <a:cubicBezTo>
                          <a:pt x="96" y="303"/>
                          <a:pt x="145" y="300"/>
                          <a:pt x="205" y="292"/>
                        </a:cubicBezTo>
                        <a:cubicBezTo>
                          <a:pt x="269" y="282"/>
                          <a:pt x="341" y="267"/>
                          <a:pt x="423" y="239"/>
                        </a:cubicBezTo>
                        <a:cubicBezTo>
                          <a:pt x="463" y="224"/>
                          <a:pt x="503" y="214"/>
                          <a:pt x="546" y="184"/>
                        </a:cubicBezTo>
                        <a:cubicBezTo>
                          <a:pt x="567" y="170"/>
                          <a:pt x="589" y="152"/>
                          <a:pt x="596" y="120"/>
                        </a:cubicBezTo>
                        <a:cubicBezTo>
                          <a:pt x="604" y="88"/>
                          <a:pt x="589" y="55"/>
                          <a:pt x="564" y="38"/>
                        </a:cubicBezTo>
                        <a:cubicBezTo>
                          <a:pt x="511" y="12"/>
                          <a:pt x="458" y="1"/>
                          <a:pt x="40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" name="Google Shape;578;p29">
                    <a:extLst>
                      <a:ext uri="{FF2B5EF4-FFF2-40B4-BE49-F238E27FC236}">
                        <a16:creationId xmlns:a16="http://schemas.microsoft.com/office/drawing/2014/main" id="{4CDA419B-2800-E94D-08FA-D4118DF3FB11}"/>
                      </a:ext>
                    </a:extLst>
                  </p:cNvPr>
                  <p:cNvSpPr/>
                  <p:nvPr/>
                </p:nvSpPr>
                <p:spPr>
                  <a:xfrm flipH="1">
                    <a:off x="7780537" y="4938848"/>
                    <a:ext cx="22789" cy="28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" h="396" extrusionOk="0">
                        <a:moveTo>
                          <a:pt x="79" y="1"/>
                        </a:moveTo>
                        <a:cubicBezTo>
                          <a:pt x="77" y="1"/>
                          <a:pt x="74" y="1"/>
                          <a:pt x="72" y="1"/>
                        </a:cubicBezTo>
                        <a:cubicBezTo>
                          <a:pt x="22" y="8"/>
                          <a:pt x="1" y="62"/>
                          <a:pt x="7" y="97"/>
                        </a:cubicBezTo>
                        <a:cubicBezTo>
                          <a:pt x="15" y="134"/>
                          <a:pt x="29" y="166"/>
                          <a:pt x="47" y="187"/>
                        </a:cubicBezTo>
                        <a:cubicBezTo>
                          <a:pt x="80" y="241"/>
                          <a:pt x="112" y="281"/>
                          <a:pt x="144" y="313"/>
                        </a:cubicBezTo>
                        <a:cubicBezTo>
                          <a:pt x="208" y="370"/>
                          <a:pt x="256" y="392"/>
                          <a:pt x="265" y="392"/>
                        </a:cubicBezTo>
                        <a:cubicBezTo>
                          <a:pt x="265" y="392"/>
                          <a:pt x="266" y="392"/>
                          <a:pt x="266" y="392"/>
                        </a:cubicBezTo>
                        <a:cubicBezTo>
                          <a:pt x="269" y="389"/>
                          <a:pt x="223" y="356"/>
                          <a:pt x="166" y="291"/>
                        </a:cubicBezTo>
                        <a:cubicBezTo>
                          <a:pt x="137" y="259"/>
                          <a:pt x="105" y="220"/>
                          <a:pt x="75" y="170"/>
                        </a:cubicBezTo>
                        <a:cubicBezTo>
                          <a:pt x="47" y="127"/>
                          <a:pt x="25" y="51"/>
                          <a:pt x="80" y="41"/>
                        </a:cubicBezTo>
                        <a:cubicBezTo>
                          <a:pt x="83" y="40"/>
                          <a:pt x="87" y="40"/>
                          <a:pt x="90" y="40"/>
                        </a:cubicBezTo>
                        <a:cubicBezTo>
                          <a:pt x="137" y="40"/>
                          <a:pt x="185" y="86"/>
                          <a:pt x="216" y="122"/>
                        </a:cubicBezTo>
                        <a:cubicBezTo>
                          <a:pt x="248" y="170"/>
                          <a:pt x="266" y="216"/>
                          <a:pt x="277" y="256"/>
                        </a:cubicBezTo>
                        <a:cubicBezTo>
                          <a:pt x="295" y="338"/>
                          <a:pt x="277" y="392"/>
                          <a:pt x="284" y="396"/>
                        </a:cubicBezTo>
                        <a:cubicBezTo>
                          <a:pt x="284" y="396"/>
                          <a:pt x="317" y="346"/>
                          <a:pt x="302" y="252"/>
                        </a:cubicBezTo>
                        <a:cubicBezTo>
                          <a:pt x="299" y="205"/>
                          <a:pt x="280" y="152"/>
                          <a:pt x="244" y="101"/>
                        </a:cubicBezTo>
                        <a:cubicBezTo>
                          <a:pt x="206" y="59"/>
                          <a:pt x="161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" name="Google Shape;579;p29">
                    <a:extLst>
                      <a:ext uri="{FF2B5EF4-FFF2-40B4-BE49-F238E27FC236}">
                        <a16:creationId xmlns:a16="http://schemas.microsoft.com/office/drawing/2014/main" id="{99AF4FAC-B6A7-259A-E8EA-EBDCA2271F72}"/>
                      </a:ext>
                    </a:extLst>
                  </p:cNvPr>
                  <p:cNvSpPr/>
                  <p:nvPr/>
                </p:nvSpPr>
                <p:spPr>
                  <a:xfrm flipH="1">
                    <a:off x="7949053" y="4955024"/>
                    <a:ext cx="83392" cy="654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0" h="910" extrusionOk="0">
                        <a:moveTo>
                          <a:pt x="199" y="1"/>
                        </a:moveTo>
                        <a:cubicBezTo>
                          <a:pt x="144" y="1"/>
                          <a:pt x="97" y="7"/>
                          <a:pt x="61" y="13"/>
                        </a:cubicBezTo>
                        <a:cubicBezTo>
                          <a:pt x="22" y="16"/>
                          <a:pt x="0" y="23"/>
                          <a:pt x="0" y="27"/>
                        </a:cubicBezTo>
                        <a:cubicBezTo>
                          <a:pt x="0" y="28"/>
                          <a:pt x="2" y="29"/>
                          <a:pt x="6" y="29"/>
                        </a:cubicBezTo>
                        <a:cubicBezTo>
                          <a:pt x="14" y="29"/>
                          <a:pt x="29" y="27"/>
                          <a:pt x="50" y="27"/>
                        </a:cubicBezTo>
                        <a:cubicBezTo>
                          <a:pt x="66" y="25"/>
                          <a:pt x="86" y="24"/>
                          <a:pt x="109" y="24"/>
                        </a:cubicBezTo>
                        <a:cubicBezTo>
                          <a:pt x="144" y="24"/>
                          <a:pt x="187" y="26"/>
                          <a:pt x="237" y="31"/>
                        </a:cubicBezTo>
                        <a:cubicBezTo>
                          <a:pt x="381" y="45"/>
                          <a:pt x="582" y="99"/>
                          <a:pt x="757" y="232"/>
                        </a:cubicBezTo>
                        <a:cubicBezTo>
                          <a:pt x="933" y="368"/>
                          <a:pt x="1037" y="548"/>
                          <a:pt x="1087" y="681"/>
                        </a:cubicBezTo>
                        <a:cubicBezTo>
                          <a:pt x="1142" y="817"/>
                          <a:pt x="1148" y="910"/>
                          <a:pt x="1156" y="910"/>
                        </a:cubicBezTo>
                        <a:cubicBezTo>
                          <a:pt x="1156" y="910"/>
                          <a:pt x="1160" y="885"/>
                          <a:pt x="1152" y="845"/>
                        </a:cubicBezTo>
                        <a:cubicBezTo>
                          <a:pt x="1148" y="802"/>
                          <a:pt x="1138" y="742"/>
                          <a:pt x="1117" y="673"/>
                        </a:cubicBezTo>
                        <a:cubicBezTo>
                          <a:pt x="1070" y="530"/>
                          <a:pt x="966" y="343"/>
                          <a:pt x="779" y="203"/>
                        </a:cubicBezTo>
                        <a:cubicBezTo>
                          <a:pt x="596" y="63"/>
                          <a:pt x="388" y="9"/>
                          <a:pt x="237" y="2"/>
                        </a:cubicBezTo>
                        <a:cubicBezTo>
                          <a:pt x="224" y="1"/>
                          <a:pt x="211" y="1"/>
                          <a:pt x="19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" name="Google Shape;580;p29">
                    <a:extLst>
                      <a:ext uri="{FF2B5EF4-FFF2-40B4-BE49-F238E27FC236}">
                        <a16:creationId xmlns:a16="http://schemas.microsoft.com/office/drawing/2014/main" id="{DC78D7EB-9041-D09A-E099-FD9C59DB48DA}"/>
                      </a:ext>
                    </a:extLst>
                  </p:cNvPr>
                  <p:cNvSpPr/>
                  <p:nvPr/>
                </p:nvSpPr>
                <p:spPr>
                  <a:xfrm flipH="1">
                    <a:off x="8008649" y="4860702"/>
                    <a:ext cx="3163" cy="94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" h="1318" extrusionOk="0">
                        <a:moveTo>
                          <a:pt x="18" y="0"/>
                        </a:moveTo>
                        <a:cubicBezTo>
                          <a:pt x="8" y="0"/>
                          <a:pt x="0" y="295"/>
                          <a:pt x="4" y="657"/>
                        </a:cubicBezTo>
                        <a:cubicBezTo>
                          <a:pt x="8" y="1020"/>
                          <a:pt x="18" y="1317"/>
                          <a:pt x="29" y="1317"/>
                        </a:cubicBezTo>
                        <a:cubicBezTo>
                          <a:pt x="40" y="1314"/>
                          <a:pt x="43" y="1020"/>
                          <a:pt x="43" y="657"/>
                        </a:cubicBezTo>
                        <a:cubicBezTo>
                          <a:pt x="40" y="295"/>
                          <a:pt x="29" y="0"/>
                          <a:pt x="18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" name="Google Shape;581;p29">
                    <a:extLst>
                      <a:ext uri="{FF2B5EF4-FFF2-40B4-BE49-F238E27FC236}">
                        <a16:creationId xmlns:a16="http://schemas.microsoft.com/office/drawing/2014/main" id="{5F00F12A-4B8B-D0A1-050D-C29FDF9EA67D}"/>
                      </a:ext>
                    </a:extLst>
                  </p:cNvPr>
                  <p:cNvSpPr/>
                  <p:nvPr/>
                </p:nvSpPr>
                <p:spPr>
                  <a:xfrm flipH="1">
                    <a:off x="7853077" y="4997440"/>
                    <a:ext cx="67648" cy="3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1" h="55" extrusionOk="0">
                        <a:moveTo>
                          <a:pt x="906" y="1"/>
                        </a:moveTo>
                        <a:cubicBezTo>
                          <a:pt x="838" y="1"/>
                          <a:pt x="669" y="12"/>
                          <a:pt x="471" y="15"/>
                        </a:cubicBezTo>
                        <a:cubicBezTo>
                          <a:pt x="441" y="15"/>
                          <a:pt x="411" y="15"/>
                          <a:pt x="383" y="15"/>
                        </a:cubicBezTo>
                        <a:cubicBezTo>
                          <a:pt x="236" y="15"/>
                          <a:pt x="113" y="11"/>
                          <a:pt x="50" y="11"/>
                        </a:cubicBezTo>
                        <a:cubicBezTo>
                          <a:pt x="20" y="11"/>
                          <a:pt x="4" y="12"/>
                          <a:pt x="4" y="15"/>
                        </a:cubicBezTo>
                        <a:cubicBezTo>
                          <a:pt x="0" y="26"/>
                          <a:pt x="212" y="54"/>
                          <a:pt x="471" y="54"/>
                        </a:cubicBezTo>
                        <a:cubicBezTo>
                          <a:pt x="732" y="51"/>
                          <a:pt x="941" y="15"/>
                          <a:pt x="937" y="4"/>
                        </a:cubicBezTo>
                        <a:cubicBezTo>
                          <a:pt x="937" y="2"/>
                          <a:pt x="926" y="1"/>
                          <a:pt x="906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" name="Google Shape;582;p29">
                    <a:extLst>
                      <a:ext uri="{FF2B5EF4-FFF2-40B4-BE49-F238E27FC236}">
                        <a16:creationId xmlns:a16="http://schemas.microsoft.com/office/drawing/2014/main" id="{F7188B5F-9673-C592-F24A-344058070A09}"/>
                      </a:ext>
                    </a:extLst>
                  </p:cNvPr>
                  <p:cNvSpPr/>
                  <p:nvPr/>
                </p:nvSpPr>
                <p:spPr>
                  <a:xfrm flipH="1">
                    <a:off x="7958325" y="4999453"/>
                    <a:ext cx="7836" cy="130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" h="181" extrusionOk="0">
                        <a:moveTo>
                          <a:pt x="11" y="0"/>
                        </a:moveTo>
                        <a:cubicBezTo>
                          <a:pt x="10" y="0"/>
                          <a:pt x="8" y="1"/>
                          <a:pt x="8" y="1"/>
                        </a:cubicBezTo>
                        <a:cubicBezTo>
                          <a:pt x="1" y="8"/>
                          <a:pt x="26" y="44"/>
                          <a:pt x="47" y="91"/>
                        </a:cubicBezTo>
                        <a:cubicBezTo>
                          <a:pt x="69" y="137"/>
                          <a:pt x="84" y="181"/>
                          <a:pt x="94" y="181"/>
                        </a:cubicBezTo>
                        <a:cubicBezTo>
                          <a:pt x="105" y="181"/>
                          <a:pt x="108" y="131"/>
                          <a:pt x="84" y="76"/>
                        </a:cubicBezTo>
                        <a:cubicBezTo>
                          <a:pt x="60" y="26"/>
                          <a:pt x="24" y="0"/>
                          <a:pt x="11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" name="Google Shape;583;p29">
                    <a:extLst>
                      <a:ext uri="{FF2B5EF4-FFF2-40B4-BE49-F238E27FC236}">
                        <a16:creationId xmlns:a16="http://schemas.microsoft.com/office/drawing/2014/main" id="{E2C24E08-3785-B10B-5032-C69099CB5AAA}"/>
                      </a:ext>
                    </a:extLst>
                  </p:cNvPr>
                  <p:cNvSpPr/>
                  <p:nvPr/>
                </p:nvSpPr>
                <p:spPr>
                  <a:xfrm flipH="1">
                    <a:off x="7973782" y="4978460"/>
                    <a:ext cx="9921" cy="88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" h="123" extrusionOk="0">
                        <a:moveTo>
                          <a:pt x="12" y="1"/>
                        </a:moveTo>
                        <a:cubicBezTo>
                          <a:pt x="10" y="1"/>
                          <a:pt x="9" y="1"/>
                          <a:pt x="8" y="2"/>
                        </a:cubicBezTo>
                        <a:cubicBezTo>
                          <a:pt x="0" y="10"/>
                          <a:pt x="22" y="42"/>
                          <a:pt x="54" y="78"/>
                        </a:cubicBezTo>
                        <a:cubicBezTo>
                          <a:pt x="85" y="105"/>
                          <a:pt x="113" y="123"/>
                          <a:pt x="125" y="123"/>
                        </a:cubicBezTo>
                        <a:cubicBezTo>
                          <a:pt x="127" y="123"/>
                          <a:pt x="128" y="122"/>
                          <a:pt x="129" y="121"/>
                        </a:cubicBezTo>
                        <a:cubicBezTo>
                          <a:pt x="137" y="114"/>
                          <a:pt x="116" y="81"/>
                          <a:pt x="83" y="50"/>
                        </a:cubicBezTo>
                        <a:cubicBezTo>
                          <a:pt x="55" y="21"/>
                          <a:pt x="24" y="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" name="Google Shape;584;p29">
                    <a:extLst>
                      <a:ext uri="{FF2B5EF4-FFF2-40B4-BE49-F238E27FC236}">
                        <a16:creationId xmlns:a16="http://schemas.microsoft.com/office/drawing/2014/main" id="{4639FC3D-81A2-E683-E305-E3FE7C825D9D}"/>
                      </a:ext>
                    </a:extLst>
                  </p:cNvPr>
                  <p:cNvSpPr/>
                  <p:nvPr/>
                </p:nvSpPr>
                <p:spPr>
                  <a:xfrm flipH="1">
                    <a:off x="7993911" y="4968036"/>
                    <a:ext cx="13947" cy="5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" h="81" extrusionOk="0">
                        <a:moveTo>
                          <a:pt x="62" y="1"/>
                        </a:moveTo>
                        <a:cubicBezTo>
                          <a:pt x="26" y="1"/>
                          <a:pt x="0" y="14"/>
                          <a:pt x="3" y="22"/>
                        </a:cubicBezTo>
                        <a:cubicBezTo>
                          <a:pt x="6" y="33"/>
                          <a:pt x="49" y="29"/>
                          <a:pt x="96" y="47"/>
                        </a:cubicBezTo>
                        <a:cubicBezTo>
                          <a:pt x="136" y="59"/>
                          <a:pt x="169" y="81"/>
                          <a:pt x="181" y="81"/>
                        </a:cubicBezTo>
                        <a:cubicBezTo>
                          <a:pt x="183" y="81"/>
                          <a:pt x="185" y="80"/>
                          <a:pt x="185" y="79"/>
                        </a:cubicBezTo>
                        <a:cubicBezTo>
                          <a:pt x="193" y="72"/>
                          <a:pt x="168" y="26"/>
                          <a:pt x="107" y="8"/>
                        </a:cubicBezTo>
                        <a:cubicBezTo>
                          <a:pt x="91" y="3"/>
                          <a:pt x="76" y="1"/>
                          <a:pt x="6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" name="Google Shape;585;p29">
                    <a:extLst>
                      <a:ext uri="{FF2B5EF4-FFF2-40B4-BE49-F238E27FC236}">
                        <a16:creationId xmlns:a16="http://schemas.microsoft.com/office/drawing/2014/main" id="{5583AF9D-CD7D-F394-0512-607AD9A3590E}"/>
                      </a:ext>
                    </a:extLst>
                  </p:cNvPr>
                  <p:cNvSpPr/>
                  <p:nvPr/>
                </p:nvSpPr>
                <p:spPr>
                  <a:xfrm flipH="1">
                    <a:off x="8017707" y="4964657"/>
                    <a:ext cx="7548" cy="3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" h="52" extrusionOk="0">
                        <a:moveTo>
                          <a:pt x="26" y="1"/>
                        </a:moveTo>
                        <a:cubicBezTo>
                          <a:pt x="15" y="1"/>
                          <a:pt x="6" y="4"/>
                          <a:pt x="4" y="8"/>
                        </a:cubicBezTo>
                        <a:cubicBezTo>
                          <a:pt x="1" y="18"/>
                          <a:pt x="18" y="37"/>
                          <a:pt x="44" y="43"/>
                        </a:cubicBezTo>
                        <a:cubicBezTo>
                          <a:pt x="58" y="49"/>
                          <a:pt x="72" y="52"/>
                          <a:pt x="82" y="52"/>
                        </a:cubicBezTo>
                        <a:cubicBezTo>
                          <a:pt x="92" y="52"/>
                          <a:pt x="99" y="49"/>
                          <a:pt x="101" y="43"/>
                        </a:cubicBezTo>
                        <a:cubicBezTo>
                          <a:pt x="104" y="33"/>
                          <a:pt x="83" y="18"/>
                          <a:pt x="58" y="8"/>
                        </a:cubicBezTo>
                        <a:cubicBezTo>
                          <a:pt x="46" y="3"/>
                          <a:pt x="35" y="1"/>
                          <a:pt x="26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" name="Google Shape;586;p29">
                    <a:extLst>
                      <a:ext uri="{FF2B5EF4-FFF2-40B4-BE49-F238E27FC236}">
                        <a16:creationId xmlns:a16="http://schemas.microsoft.com/office/drawing/2014/main" id="{C4169010-2ED2-181E-6B89-E8A7D661EE55}"/>
                      </a:ext>
                    </a:extLst>
                  </p:cNvPr>
                  <p:cNvSpPr/>
                  <p:nvPr/>
                </p:nvSpPr>
                <p:spPr>
                  <a:xfrm flipH="1">
                    <a:off x="7802535" y="4914333"/>
                    <a:ext cx="791" cy="27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389" extrusionOk="0">
                        <a:moveTo>
                          <a:pt x="1" y="1"/>
                        </a:moveTo>
                        <a:lnTo>
                          <a:pt x="11" y="389"/>
                        </a:lnTo>
                        <a:lnTo>
                          <a:pt x="11" y="385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" name="Google Shape;587;p29">
                    <a:extLst>
                      <a:ext uri="{FF2B5EF4-FFF2-40B4-BE49-F238E27FC236}">
                        <a16:creationId xmlns:a16="http://schemas.microsoft.com/office/drawing/2014/main" id="{38AC0086-1689-B9A4-7659-B7F0E4BD4D42}"/>
                      </a:ext>
                    </a:extLst>
                  </p:cNvPr>
                  <p:cNvSpPr/>
                  <p:nvPr/>
                </p:nvSpPr>
                <p:spPr>
                  <a:xfrm flipH="1">
                    <a:off x="7802540" y="4914333"/>
                    <a:ext cx="206684" cy="357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5" h="497" extrusionOk="0">
                        <a:moveTo>
                          <a:pt x="2865" y="1"/>
                        </a:moveTo>
                        <a:lnTo>
                          <a:pt x="7" y="270"/>
                        </a:lnTo>
                        <a:cubicBezTo>
                          <a:pt x="4" y="367"/>
                          <a:pt x="4" y="442"/>
                          <a:pt x="0" y="496"/>
                        </a:cubicBezTo>
                        <a:lnTo>
                          <a:pt x="2566" y="399"/>
                        </a:lnTo>
                        <a:cubicBezTo>
                          <a:pt x="2523" y="385"/>
                          <a:pt x="2495" y="370"/>
                          <a:pt x="2498" y="367"/>
                        </a:cubicBezTo>
                        <a:cubicBezTo>
                          <a:pt x="2498" y="364"/>
                          <a:pt x="2502" y="364"/>
                          <a:pt x="2513" y="364"/>
                        </a:cubicBezTo>
                        <a:cubicBezTo>
                          <a:pt x="2541" y="364"/>
                          <a:pt x="2606" y="374"/>
                          <a:pt x="2689" y="377"/>
                        </a:cubicBezTo>
                        <a:cubicBezTo>
                          <a:pt x="2735" y="381"/>
                          <a:pt x="2778" y="381"/>
                          <a:pt x="2812" y="381"/>
                        </a:cubicBezTo>
                        <a:cubicBezTo>
                          <a:pt x="2845" y="381"/>
                          <a:pt x="2868" y="381"/>
                          <a:pt x="2875" y="385"/>
                        </a:cubicBezTo>
                        <a:lnTo>
                          <a:pt x="2865" y="1"/>
                        </a:ln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588;p29">
                    <a:extLst>
                      <a:ext uri="{FF2B5EF4-FFF2-40B4-BE49-F238E27FC236}">
                        <a16:creationId xmlns:a16="http://schemas.microsoft.com/office/drawing/2014/main" id="{5983F2A8-1DA7-2D0A-7463-95D59AED95A3}"/>
                      </a:ext>
                    </a:extLst>
                  </p:cNvPr>
                  <p:cNvSpPr/>
                  <p:nvPr/>
                </p:nvSpPr>
                <p:spPr>
                  <a:xfrm flipH="1">
                    <a:off x="7802536" y="4940430"/>
                    <a:ext cx="27390" cy="2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" h="36" extrusionOk="0">
                        <a:moveTo>
                          <a:pt x="19" y="1"/>
                        </a:moveTo>
                        <a:cubicBezTo>
                          <a:pt x="8" y="1"/>
                          <a:pt x="4" y="1"/>
                          <a:pt x="4" y="4"/>
                        </a:cubicBezTo>
                        <a:cubicBezTo>
                          <a:pt x="1" y="7"/>
                          <a:pt x="29" y="22"/>
                          <a:pt x="72" y="36"/>
                        </a:cubicBezTo>
                        <a:lnTo>
                          <a:pt x="381" y="26"/>
                        </a:lnTo>
                        <a:lnTo>
                          <a:pt x="381" y="22"/>
                        </a:lnTo>
                        <a:cubicBezTo>
                          <a:pt x="374" y="18"/>
                          <a:pt x="351" y="18"/>
                          <a:pt x="318" y="18"/>
                        </a:cubicBezTo>
                        <a:cubicBezTo>
                          <a:pt x="284" y="18"/>
                          <a:pt x="241" y="18"/>
                          <a:pt x="195" y="14"/>
                        </a:cubicBezTo>
                        <a:cubicBezTo>
                          <a:pt x="112" y="11"/>
                          <a:pt x="47" y="1"/>
                          <a:pt x="19" y="1"/>
                        </a:cubicBezTo>
                        <a:close/>
                      </a:path>
                    </a:pathLst>
                  </a:custGeom>
                  <a:solidFill>
                    <a:srgbClr val="1B232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589;p29">
                    <a:extLst>
                      <a:ext uri="{FF2B5EF4-FFF2-40B4-BE49-F238E27FC236}">
                        <a16:creationId xmlns:a16="http://schemas.microsoft.com/office/drawing/2014/main" id="{E9123D03-2EBD-F002-CF0C-75E9A817D8DD}"/>
                      </a:ext>
                    </a:extLst>
                  </p:cNvPr>
                  <p:cNvSpPr/>
                  <p:nvPr/>
                </p:nvSpPr>
                <p:spPr>
                  <a:xfrm flipH="1">
                    <a:off x="8033955" y="4936260"/>
                    <a:ext cx="575" cy="29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41" extrusionOk="0">
                        <a:moveTo>
                          <a:pt x="1" y="1"/>
                        </a:moveTo>
                        <a:lnTo>
                          <a:pt x="8" y="40"/>
                        </a:lnTo>
                        <a:lnTo>
                          <a:pt x="8" y="1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590;p29">
                    <a:extLst>
                      <a:ext uri="{FF2B5EF4-FFF2-40B4-BE49-F238E27FC236}">
                        <a16:creationId xmlns:a16="http://schemas.microsoft.com/office/drawing/2014/main" id="{D720292E-DB02-47F2-BC5C-929DE7930B43}"/>
                      </a:ext>
                    </a:extLst>
                  </p:cNvPr>
                  <p:cNvSpPr/>
                  <p:nvPr/>
                </p:nvSpPr>
                <p:spPr>
                  <a:xfrm flipH="1">
                    <a:off x="8010447" y="4933960"/>
                    <a:ext cx="23580" cy="16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34" extrusionOk="0">
                        <a:moveTo>
                          <a:pt x="320" y="1"/>
                        </a:moveTo>
                        <a:lnTo>
                          <a:pt x="1" y="33"/>
                        </a:lnTo>
                        <a:lnTo>
                          <a:pt x="1" y="72"/>
                        </a:lnTo>
                        <a:lnTo>
                          <a:pt x="26" y="234"/>
                        </a:lnTo>
                        <a:lnTo>
                          <a:pt x="327" y="223"/>
                        </a:lnTo>
                        <a:cubicBezTo>
                          <a:pt x="324" y="169"/>
                          <a:pt x="320" y="94"/>
                          <a:pt x="320" y="1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591;p29">
                    <a:extLst>
                      <a:ext uri="{FF2B5EF4-FFF2-40B4-BE49-F238E27FC236}">
                        <a16:creationId xmlns:a16="http://schemas.microsoft.com/office/drawing/2014/main" id="{E7EB44D6-0A6E-F30D-98FE-4B1F83AC3DD7}"/>
                      </a:ext>
                    </a:extLst>
                  </p:cNvPr>
                  <p:cNvSpPr/>
                  <p:nvPr/>
                </p:nvSpPr>
                <p:spPr>
                  <a:xfrm flipH="1">
                    <a:off x="8008649" y="4933672"/>
                    <a:ext cx="2372" cy="16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" h="228" extrusionOk="0">
                        <a:moveTo>
                          <a:pt x="32" y="1"/>
                        </a:moveTo>
                        <a:lnTo>
                          <a:pt x="0" y="5"/>
                        </a:lnTo>
                        <a:cubicBezTo>
                          <a:pt x="0" y="98"/>
                          <a:pt x="4" y="173"/>
                          <a:pt x="7" y="227"/>
                        </a:cubicBezTo>
                        <a:lnTo>
                          <a:pt x="25" y="227"/>
                        </a:lnTo>
                        <a:cubicBezTo>
                          <a:pt x="29" y="173"/>
                          <a:pt x="29" y="98"/>
                          <a:pt x="32" y="1"/>
                        </a:cubicBezTo>
                        <a:close/>
                      </a:path>
                    </a:pathLst>
                  </a:custGeom>
                  <a:solidFill>
                    <a:srgbClr val="1B232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30" name="Google Shape;592;p29">
                  <a:extLst>
                    <a:ext uri="{FF2B5EF4-FFF2-40B4-BE49-F238E27FC236}">
                      <a16:creationId xmlns:a16="http://schemas.microsoft.com/office/drawing/2014/main" id="{B1D29B41-5652-4416-5C9E-D7148E690FD1}"/>
                    </a:ext>
                  </a:extLst>
                </p:cNvPr>
                <p:cNvSpPr/>
                <p:nvPr/>
              </p:nvSpPr>
              <p:spPr>
                <a:xfrm flipH="1">
                  <a:off x="7352169" y="2317256"/>
                  <a:ext cx="531159" cy="563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7" h="11636" extrusionOk="0">
                      <a:moveTo>
                        <a:pt x="9968" y="0"/>
                      </a:moveTo>
                      <a:cubicBezTo>
                        <a:pt x="9815" y="0"/>
                        <a:pt x="9735" y="286"/>
                        <a:pt x="9735" y="286"/>
                      </a:cubicBezTo>
                      <a:cubicBezTo>
                        <a:pt x="9735" y="286"/>
                        <a:pt x="9081" y="1726"/>
                        <a:pt x="8906" y="1726"/>
                      </a:cubicBezTo>
                      <a:cubicBezTo>
                        <a:pt x="8902" y="1726"/>
                        <a:pt x="8899" y="1726"/>
                        <a:pt x="8895" y="1724"/>
                      </a:cubicBezTo>
                      <a:cubicBezTo>
                        <a:pt x="8737" y="1660"/>
                        <a:pt x="9111" y="763"/>
                        <a:pt x="9257" y="468"/>
                      </a:cubicBezTo>
                      <a:cubicBezTo>
                        <a:pt x="9387" y="206"/>
                        <a:pt x="9335" y="28"/>
                        <a:pt x="9189" y="28"/>
                      </a:cubicBezTo>
                      <a:cubicBezTo>
                        <a:pt x="9173" y="28"/>
                        <a:pt x="9157" y="30"/>
                        <a:pt x="9139" y="34"/>
                      </a:cubicBezTo>
                      <a:cubicBezTo>
                        <a:pt x="9017" y="63"/>
                        <a:pt x="8543" y="953"/>
                        <a:pt x="8407" y="1247"/>
                      </a:cubicBezTo>
                      <a:cubicBezTo>
                        <a:pt x="8300" y="1471"/>
                        <a:pt x="8064" y="1992"/>
                        <a:pt x="7894" y="1992"/>
                      </a:cubicBezTo>
                      <a:cubicBezTo>
                        <a:pt x="7839" y="1992"/>
                        <a:pt x="7792" y="1939"/>
                        <a:pt x="7757" y="1807"/>
                      </a:cubicBezTo>
                      <a:cubicBezTo>
                        <a:pt x="7610" y="1258"/>
                        <a:pt x="7290" y="892"/>
                        <a:pt x="7136" y="853"/>
                      </a:cubicBezTo>
                      <a:cubicBezTo>
                        <a:pt x="7123" y="849"/>
                        <a:pt x="7110" y="848"/>
                        <a:pt x="7098" y="848"/>
                      </a:cubicBezTo>
                      <a:cubicBezTo>
                        <a:pt x="6965" y="848"/>
                        <a:pt x="6881" y="1029"/>
                        <a:pt x="6985" y="1151"/>
                      </a:cubicBezTo>
                      <a:cubicBezTo>
                        <a:pt x="7075" y="1262"/>
                        <a:pt x="7168" y="1492"/>
                        <a:pt x="7233" y="1664"/>
                      </a:cubicBezTo>
                      <a:cubicBezTo>
                        <a:pt x="7287" y="1811"/>
                        <a:pt x="7315" y="1961"/>
                        <a:pt x="7315" y="2116"/>
                      </a:cubicBezTo>
                      <a:cubicBezTo>
                        <a:pt x="7319" y="2612"/>
                        <a:pt x="7272" y="2920"/>
                        <a:pt x="7254" y="3010"/>
                      </a:cubicBezTo>
                      <a:lnTo>
                        <a:pt x="3224" y="8340"/>
                      </a:lnTo>
                      <a:lnTo>
                        <a:pt x="1555" y="7335"/>
                      </a:lnTo>
                      <a:lnTo>
                        <a:pt x="1" y="10034"/>
                      </a:lnTo>
                      <a:lnTo>
                        <a:pt x="2244" y="11304"/>
                      </a:lnTo>
                      <a:cubicBezTo>
                        <a:pt x="2639" y="11529"/>
                        <a:pt x="3069" y="11636"/>
                        <a:pt x="3494" y="11636"/>
                      </a:cubicBezTo>
                      <a:cubicBezTo>
                        <a:pt x="4341" y="11636"/>
                        <a:pt x="5166" y="11211"/>
                        <a:pt x="5647" y="10446"/>
                      </a:cubicBezTo>
                      <a:lnTo>
                        <a:pt x="9800" y="3031"/>
                      </a:lnTo>
                      <a:cubicBezTo>
                        <a:pt x="10094" y="2662"/>
                        <a:pt x="10367" y="2306"/>
                        <a:pt x="10517" y="2066"/>
                      </a:cubicBezTo>
                      <a:cubicBezTo>
                        <a:pt x="10966" y="1351"/>
                        <a:pt x="10902" y="1308"/>
                        <a:pt x="10812" y="1272"/>
                      </a:cubicBezTo>
                      <a:cubicBezTo>
                        <a:pt x="10803" y="1268"/>
                        <a:pt x="10793" y="1266"/>
                        <a:pt x="10783" y="1266"/>
                      </a:cubicBezTo>
                      <a:cubicBezTo>
                        <a:pt x="10553" y="1266"/>
                        <a:pt x="10105" y="2199"/>
                        <a:pt x="9972" y="2199"/>
                      </a:cubicBezTo>
                      <a:cubicBezTo>
                        <a:pt x="9953" y="2199"/>
                        <a:pt x="9941" y="2181"/>
                        <a:pt x="9936" y="2138"/>
                      </a:cubicBezTo>
                      <a:cubicBezTo>
                        <a:pt x="9896" y="1779"/>
                        <a:pt x="10844" y="598"/>
                        <a:pt x="10582" y="501"/>
                      </a:cubicBezTo>
                      <a:cubicBezTo>
                        <a:pt x="10567" y="496"/>
                        <a:pt x="10552" y="493"/>
                        <a:pt x="10536" y="493"/>
                      </a:cubicBezTo>
                      <a:cubicBezTo>
                        <a:pt x="10188" y="493"/>
                        <a:pt x="9647" y="1784"/>
                        <a:pt x="9591" y="1893"/>
                      </a:cubicBezTo>
                      <a:cubicBezTo>
                        <a:pt x="9571" y="1932"/>
                        <a:pt x="9537" y="1948"/>
                        <a:pt x="9504" y="1948"/>
                      </a:cubicBezTo>
                      <a:cubicBezTo>
                        <a:pt x="9443" y="1948"/>
                        <a:pt x="9385" y="1894"/>
                        <a:pt x="9422" y="1829"/>
                      </a:cubicBezTo>
                      <a:cubicBezTo>
                        <a:pt x="9505" y="1681"/>
                        <a:pt x="10352" y="135"/>
                        <a:pt x="10015" y="9"/>
                      </a:cubicBezTo>
                      <a:cubicBezTo>
                        <a:pt x="9999" y="3"/>
                        <a:pt x="9983" y="0"/>
                        <a:pt x="9968" y="0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593;p29">
                  <a:extLst>
                    <a:ext uri="{FF2B5EF4-FFF2-40B4-BE49-F238E27FC236}">
                      <a16:creationId xmlns:a16="http://schemas.microsoft.com/office/drawing/2014/main" id="{D4A8C955-AFDE-2278-0267-565779E2DCB3}"/>
                    </a:ext>
                  </a:extLst>
                </p:cNvPr>
                <p:cNvSpPr/>
                <p:nvPr/>
              </p:nvSpPr>
              <p:spPr>
                <a:xfrm flipH="1">
                  <a:off x="8108534" y="2060426"/>
                  <a:ext cx="254077" cy="49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6" h="10275" extrusionOk="0">
                      <a:moveTo>
                        <a:pt x="2880" y="0"/>
                      </a:moveTo>
                      <a:cubicBezTo>
                        <a:pt x="1946" y="0"/>
                        <a:pt x="1019" y="263"/>
                        <a:pt x="220" y="804"/>
                      </a:cubicBezTo>
                      <a:lnTo>
                        <a:pt x="1" y="951"/>
                      </a:lnTo>
                      <a:lnTo>
                        <a:pt x="72" y="8561"/>
                      </a:lnTo>
                      <a:cubicBezTo>
                        <a:pt x="84" y="9457"/>
                        <a:pt x="776" y="10201"/>
                        <a:pt x="1670" y="10269"/>
                      </a:cubicBezTo>
                      <a:cubicBezTo>
                        <a:pt x="1715" y="10272"/>
                        <a:pt x="1760" y="10274"/>
                        <a:pt x="1805" y="10274"/>
                      </a:cubicBezTo>
                      <a:cubicBezTo>
                        <a:pt x="2726" y="10274"/>
                        <a:pt x="3498" y="9545"/>
                        <a:pt x="3536" y="8611"/>
                      </a:cubicBezTo>
                      <a:cubicBezTo>
                        <a:pt x="3572" y="7667"/>
                        <a:pt x="3604" y="6712"/>
                        <a:pt x="3604" y="6712"/>
                      </a:cubicBezTo>
                      <a:cubicBezTo>
                        <a:pt x="3604" y="6712"/>
                        <a:pt x="5033" y="6579"/>
                        <a:pt x="5141" y="5165"/>
                      </a:cubicBezTo>
                      <a:cubicBezTo>
                        <a:pt x="5245" y="3750"/>
                        <a:pt x="5166" y="574"/>
                        <a:pt x="5166" y="574"/>
                      </a:cubicBezTo>
                      <a:lnTo>
                        <a:pt x="5209" y="560"/>
                      </a:lnTo>
                      <a:cubicBezTo>
                        <a:pt x="4476" y="190"/>
                        <a:pt x="3676" y="0"/>
                        <a:pt x="2880" y="0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594;p29">
                  <a:extLst>
                    <a:ext uri="{FF2B5EF4-FFF2-40B4-BE49-F238E27FC236}">
                      <a16:creationId xmlns:a16="http://schemas.microsoft.com/office/drawing/2014/main" id="{4AE41F38-F834-12F8-76ED-A2277036A214}"/>
                    </a:ext>
                  </a:extLst>
                </p:cNvPr>
                <p:cNvSpPr/>
                <p:nvPr/>
              </p:nvSpPr>
              <p:spPr>
                <a:xfrm flipH="1">
                  <a:off x="8125245" y="2187557"/>
                  <a:ext cx="22134" cy="20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413" extrusionOk="0">
                      <a:moveTo>
                        <a:pt x="228" y="1"/>
                      </a:moveTo>
                      <a:cubicBezTo>
                        <a:pt x="176" y="1"/>
                        <a:pt x="124" y="21"/>
                        <a:pt x="83" y="60"/>
                      </a:cubicBezTo>
                      <a:cubicBezTo>
                        <a:pt x="4" y="138"/>
                        <a:pt x="0" y="267"/>
                        <a:pt x="79" y="350"/>
                      </a:cubicBezTo>
                      <a:cubicBezTo>
                        <a:pt x="119" y="392"/>
                        <a:pt x="173" y="413"/>
                        <a:pt x="227" y="413"/>
                      </a:cubicBezTo>
                      <a:cubicBezTo>
                        <a:pt x="280" y="413"/>
                        <a:pt x="333" y="393"/>
                        <a:pt x="374" y="354"/>
                      </a:cubicBezTo>
                      <a:cubicBezTo>
                        <a:pt x="452" y="275"/>
                        <a:pt x="457" y="146"/>
                        <a:pt x="377" y="63"/>
                      </a:cubicBezTo>
                      <a:cubicBezTo>
                        <a:pt x="336" y="22"/>
                        <a:pt x="282" y="1"/>
                        <a:pt x="22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595;p29">
                  <a:extLst>
                    <a:ext uri="{FF2B5EF4-FFF2-40B4-BE49-F238E27FC236}">
                      <a16:creationId xmlns:a16="http://schemas.microsoft.com/office/drawing/2014/main" id="{953AB8B5-CF9D-0408-3952-8AB81FECDC8E}"/>
                    </a:ext>
                  </a:extLst>
                </p:cNvPr>
                <p:cNvSpPr/>
                <p:nvPr/>
              </p:nvSpPr>
              <p:spPr>
                <a:xfrm flipH="1">
                  <a:off x="8116237" y="2182036"/>
                  <a:ext cx="35501" cy="11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230" extrusionOk="0">
                      <a:moveTo>
                        <a:pt x="350" y="1"/>
                      </a:moveTo>
                      <a:cubicBezTo>
                        <a:pt x="241" y="1"/>
                        <a:pt x="146" y="37"/>
                        <a:pt x="87" y="77"/>
                      </a:cubicBezTo>
                      <a:cubicBezTo>
                        <a:pt x="22" y="120"/>
                        <a:pt x="1" y="163"/>
                        <a:pt x="8" y="174"/>
                      </a:cubicBezTo>
                      <a:cubicBezTo>
                        <a:pt x="11" y="177"/>
                        <a:pt x="15" y="178"/>
                        <a:pt x="21" y="178"/>
                      </a:cubicBezTo>
                      <a:cubicBezTo>
                        <a:pt x="62" y="178"/>
                        <a:pt x="179" y="118"/>
                        <a:pt x="330" y="118"/>
                      </a:cubicBezTo>
                      <a:cubicBezTo>
                        <a:pt x="343" y="118"/>
                        <a:pt x="357" y="119"/>
                        <a:pt x="370" y="120"/>
                      </a:cubicBezTo>
                      <a:cubicBezTo>
                        <a:pt x="551" y="133"/>
                        <a:pt x="675" y="230"/>
                        <a:pt x="714" y="230"/>
                      </a:cubicBezTo>
                      <a:cubicBezTo>
                        <a:pt x="717" y="230"/>
                        <a:pt x="720" y="229"/>
                        <a:pt x="722" y="227"/>
                      </a:cubicBezTo>
                      <a:cubicBezTo>
                        <a:pt x="733" y="217"/>
                        <a:pt x="715" y="170"/>
                        <a:pt x="658" y="116"/>
                      </a:cubicBezTo>
                      <a:cubicBezTo>
                        <a:pt x="600" y="66"/>
                        <a:pt x="504" y="12"/>
                        <a:pt x="381" y="2"/>
                      </a:cubicBezTo>
                      <a:cubicBezTo>
                        <a:pt x="371" y="1"/>
                        <a:pt x="361" y="1"/>
                        <a:pt x="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596;p29">
                  <a:extLst>
                    <a:ext uri="{FF2B5EF4-FFF2-40B4-BE49-F238E27FC236}">
                      <a16:creationId xmlns:a16="http://schemas.microsoft.com/office/drawing/2014/main" id="{2BF331FF-5F1C-B38F-CEEC-BF4EFE65D49E}"/>
                    </a:ext>
                  </a:extLst>
                </p:cNvPr>
                <p:cNvSpPr/>
                <p:nvPr/>
              </p:nvSpPr>
              <p:spPr>
                <a:xfrm flipH="1">
                  <a:off x="8227291" y="2189688"/>
                  <a:ext cx="22812" cy="1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412" extrusionOk="0">
                      <a:moveTo>
                        <a:pt x="236" y="0"/>
                      </a:moveTo>
                      <a:cubicBezTo>
                        <a:pt x="172" y="0"/>
                        <a:pt x="108" y="30"/>
                        <a:pt x="68" y="87"/>
                      </a:cubicBezTo>
                      <a:cubicBezTo>
                        <a:pt x="0" y="180"/>
                        <a:pt x="25" y="310"/>
                        <a:pt x="118" y="374"/>
                      </a:cubicBezTo>
                      <a:cubicBezTo>
                        <a:pt x="155" y="399"/>
                        <a:pt x="196" y="411"/>
                        <a:pt x="237" y="411"/>
                      </a:cubicBezTo>
                      <a:cubicBezTo>
                        <a:pt x="301" y="411"/>
                        <a:pt x="364" y="381"/>
                        <a:pt x="406" y="324"/>
                      </a:cubicBezTo>
                      <a:cubicBezTo>
                        <a:pt x="471" y="231"/>
                        <a:pt x="449" y="105"/>
                        <a:pt x="355" y="37"/>
                      </a:cubicBezTo>
                      <a:cubicBezTo>
                        <a:pt x="319" y="12"/>
                        <a:pt x="278" y="0"/>
                        <a:pt x="23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597;p29">
                  <a:extLst>
                    <a:ext uri="{FF2B5EF4-FFF2-40B4-BE49-F238E27FC236}">
                      <a16:creationId xmlns:a16="http://schemas.microsoft.com/office/drawing/2014/main" id="{097BCD27-A2F0-AD50-82E4-54B2F58A639E}"/>
                    </a:ext>
                  </a:extLst>
                </p:cNvPr>
                <p:cNvSpPr/>
                <p:nvPr/>
              </p:nvSpPr>
              <p:spPr>
                <a:xfrm flipH="1">
                  <a:off x="8219106" y="2184264"/>
                  <a:ext cx="35743" cy="11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" h="228" extrusionOk="0">
                      <a:moveTo>
                        <a:pt x="340" y="0"/>
                      </a:moveTo>
                      <a:cubicBezTo>
                        <a:pt x="236" y="0"/>
                        <a:pt x="148" y="36"/>
                        <a:pt x="91" y="74"/>
                      </a:cubicBezTo>
                      <a:cubicBezTo>
                        <a:pt x="27" y="117"/>
                        <a:pt x="1" y="160"/>
                        <a:pt x="12" y="171"/>
                      </a:cubicBezTo>
                      <a:cubicBezTo>
                        <a:pt x="14" y="174"/>
                        <a:pt x="18" y="175"/>
                        <a:pt x="24" y="175"/>
                      </a:cubicBezTo>
                      <a:cubicBezTo>
                        <a:pt x="63" y="175"/>
                        <a:pt x="183" y="115"/>
                        <a:pt x="335" y="115"/>
                      </a:cubicBezTo>
                      <a:cubicBezTo>
                        <a:pt x="348" y="115"/>
                        <a:pt x="361" y="116"/>
                        <a:pt x="375" y="117"/>
                      </a:cubicBezTo>
                      <a:cubicBezTo>
                        <a:pt x="552" y="130"/>
                        <a:pt x="678" y="227"/>
                        <a:pt x="718" y="227"/>
                      </a:cubicBezTo>
                      <a:cubicBezTo>
                        <a:pt x="721" y="227"/>
                        <a:pt x="724" y="226"/>
                        <a:pt x="726" y="224"/>
                      </a:cubicBezTo>
                      <a:cubicBezTo>
                        <a:pt x="737" y="214"/>
                        <a:pt x="719" y="168"/>
                        <a:pt x="662" y="117"/>
                      </a:cubicBezTo>
                      <a:cubicBezTo>
                        <a:pt x="604" y="63"/>
                        <a:pt x="504" y="9"/>
                        <a:pt x="382" y="2"/>
                      </a:cubicBezTo>
                      <a:cubicBezTo>
                        <a:pt x="367" y="1"/>
                        <a:pt x="353" y="0"/>
                        <a:pt x="34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598;p29">
                  <a:extLst>
                    <a:ext uri="{FF2B5EF4-FFF2-40B4-BE49-F238E27FC236}">
                      <a16:creationId xmlns:a16="http://schemas.microsoft.com/office/drawing/2014/main" id="{1C8D363B-AF92-6CD8-C89D-D815B556A5DF}"/>
                    </a:ext>
                  </a:extLst>
                </p:cNvPr>
                <p:cNvSpPr/>
                <p:nvPr/>
              </p:nvSpPr>
              <p:spPr>
                <a:xfrm flipH="1">
                  <a:off x="8110277" y="2038196"/>
                  <a:ext cx="255433" cy="208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4" h="4300" extrusionOk="0">
                      <a:moveTo>
                        <a:pt x="2832" y="0"/>
                      </a:moveTo>
                      <a:cubicBezTo>
                        <a:pt x="2374" y="0"/>
                        <a:pt x="1874" y="49"/>
                        <a:pt x="1350" y="175"/>
                      </a:cubicBezTo>
                      <a:cubicBezTo>
                        <a:pt x="1350" y="175"/>
                        <a:pt x="126" y="631"/>
                        <a:pt x="65" y="1281"/>
                      </a:cubicBezTo>
                      <a:cubicBezTo>
                        <a:pt x="0" y="1930"/>
                        <a:pt x="79" y="3007"/>
                        <a:pt x="79" y="3007"/>
                      </a:cubicBezTo>
                      <a:lnTo>
                        <a:pt x="154" y="3015"/>
                      </a:lnTo>
                      <a:lnTo>
                        <a:pt x="123" y="4299"/>
                      </a:lnTo>
                      <a:lnTo>
                        <a:pt x="600" y="4231"/>
                      </a:lnTo>
                      <a:lnTo>
                        <a:pt x="668" y="2630"/>
                      </a:lnTo>
                      <a:cubicBezTo>
                        <a:pt x="668" y="2630"/>
                        <a:pt x="1501" y="2056"/>
                        <a:pt x="1515" y="1163"/>
                      </a:cubicBezTo>
                      <a:cubicBezTo>
                        <a:pt x="1731" y="1134"/>
                        <a:pt x="2388" y="1054"/>
                        <a:pt x="3160" y="1054"/>
                      </a:cubicBezTo>
                      <a:cubicBezTo>
                        <a:pt x="3851" y="1054"/>
                        <a:pt x="4633" y="1118"/>
                        <a:pt x="5273" y="1338"/>
                      </a:cubicBezTo>
                      <a:lnTo>
                        <a:pt x="5273" y="1019"/>
                      </a:lnTo>
                      <a:cubicBezTo>
                        <a:pt x="5273" y="821"/>
                        <a:pt x="5129" y="423"/>
                        <a:pt x="4943" y="355"/>
                      </a:cubicBezTo>
                      <a:cubicBezTo>
                        <a:pt x="4535" y="205"/>
                        <a:pt x="3774" y="0"/>
                        <a:pt x="2832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599;p29">
                  <a:extLst>
                    <a:ext uri="{FF2B5EF4-FFF2-40B4-BE49-F238E27FC236}">
                      <a16:creationId xmlns:a16="http://schemas.microsoft.com/office/drawing/2014/main" id="{FF369C1B-2B14-093E-5EA5-3CD27C20D2FD}"/>
                    </a:ext>
                  </a:extLst>
                </p:cNvPr>
                <p:cNvSpPr/>
                <p:nvPr/>
              </p:nvSpPr>
              <p:spPr>
                <a:xfrm flipH="1">
                  <a:off x="8186995" y="2351061"/>
                  <a:ext cx="87275" cy="52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" h="1081" extrusionOk="0">
                      <a:moveTo>
                        <a:pt x="0" y="0"/>
                      </a:moveTo>
                      <a:cubicBezTo>
                        <a:pt x="1" y="1"/>
                        <a:pt x="337" y="1066"/>
                        <a:pt x="1770" y="1081"/>
                      </a:cubicBezTo>
                      <a:lnTo>
                        <a:pt x="1802" y="711"/>
                      </a:lnTo>
                      <a:cubicBezTo>
                        <a:pt x="1802" y="711"/>
                        <a:pt x="897" y="693"/>
                        <a:pt x="0" y="0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600;p29">
                  <a:extLst>
                    <a:ext uri="{FF2B5EF4-FFF2-40B4-BE49-F238E27FC236}">
                      <a16:creationId xmlns:a16="http://schemas.microsoft.com/office/drawing/2014/main" id="{E7BAEF8A-A784-2AA2-242E-B700DC4FC8C5}"/>
                    </a:ext>
                  </a:extLst>
                </p:cNvPr>
                <p:cNvSpPr/>
                <p:nvPr/>
              </p:nvSpPr>
              <p:spPr>
                <a:xfrm flipH="1">
                  <a:off x="8220172" y="2167119"/>
                  <a:ext cx="35888" cy="5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" h="114" extrusionOk="0">
                      <a:moveTo>
                        <a:pt x="554" y="1"/>
                      </a:moveTo>
                      <a:cubicBezTo>
                        <a:pt x="499" y="1"/>
                        <a:pt x="435" y="3"/>
                        <a:pt x="367" y="8"/>
                      </a:cubicBezTo>
                      <a:cubicBezTo>
                        <a:pt x="163" y="26"/>
                        <a:pt x="1" y="62"/>
                        <a:pt x="4" y="86"/>
                      </a:cubicBezTo>
                      <a:cubicBezTo>
                        <a:pt x="4" y="103"/>
                        <a:pt x="77" y="114"/>
                        <a:pt x="183" y="114"/>
                      </a:cubicBezTo>
                      <a:cubicBezTo>
                        <a:pt x="239" y="114"/>
                        <a:pt x="305" y="111"/>
                        <a:pt x="375" y="105"/>
                      </a:cubicBezTo>
                      <a:cubicBezTo>
                        <a:pt x="576" y="91"/>
                        <a:pt x="741" y="55"/>
                        <a:pt x="737" y="30"/>
                      </a:cubicBezTo>
                      <a:cubicBezTo>
                        <a:pt x="734" y="10"/>
                        <a:pt x="661" y="1"/>
                        <a:pt x="55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601;p29">
                  <a:extLst>
                    <a:ext uri="{FF2B5EF4-FFF2-40B4-BE49-F238E27FC236}">
                      <a16:creationId xmlns:a16="http://schemas.microsoft.com/office/drawing/2014/main" id="{B3B35AE7-91AB-A43D-DAF4-A56B77FF6196}"/>
                    </a:ext>
                  </a:extLst>
                </p:cNvPr>
                <p:cNvSpPr/>
                <p:nvPr/>
              </p:nvSpPr>
              <p:spPr>
                <a:xfrm flipH="1">
                  <a:off x="8121855" y="2150992"/>
                  <a:ext cx="35259" cy="8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" h="183" extrusionOk="0">
                      <a:moveTo>
                        <a:pt x="409" y="1"/>
                      </a:moveTo>
                      <a:cubicBezTo>
                        <a:pt x="390" y="1"/>
                        <a:pt x="371" y="2"/>
                        <a:pt x="352" y="3"/>
                      </a:cubicBezTo>
                      <a:cubicBezTo>
                        <a:pt x="130" y="22"/>
                        <a:pt x="0" y="161"/>
                        <a:pt x="22" y="179"/>
                      </a:cubicBezTo>
                      <a:cubicBezTo>
                        <a:pt x="24" y="182"/>
                        <a:pt x="27" y="183"/>
                        <a:pt x="31" y="183"/>
                      </a:cubicBezTo>
                      <a:cubicBezTo>
                        <a:pt x="67" y="183"/>
                        <a:pt x="194" y="113"/>
                        <a:pt x="363" y="101"/>
                      </a:cubicBezTo>
                      <a:cubicBezTo>
                        <a:pt x="392" y="97"/>
                        <a:pt x="421" y="96"/>
                        <a:pt x="448" y="96"/>
                      </a:cubicBezTo>
                      <a:cubicBezTo>
                        <a:pt x="563" y="96"/>
                        <a:pt x="655" y="121"/>
                        <a:pt x="693" y="121"/>
                      </a:cubicBezTo>
                      <a:cubicBezTo>
                        <a:pt x="703" y="121"/>
                        <a:pt x="709" y="119"/>
                        <a:pt x="711" y="115"/>
                      </a:cubicBezTo>
                      <a:cubicBezTo>
                        <a:pt x="728" y="95"/>
                        <a:pt x="601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602;p29">
                  <a:extLst>
                    <a:ext uri="{FF2B5EF4-FFF2-40B4-BE49-F238E27FC236}">
                      <a16:creationId xmlns:a16="http://schemas.microsoft.com/office/drawing/2014/main" id="{F33F6386-9B83-6E61-11E1-286B789DB7CA}"/>
                    </a:ext>
                  </a:extLst>
                </p:cNvPr>
                <p:cNvSpPr/>
                <p:nvPr/>
              </p:nvSpPr>
              <p:spPr>
                <a:xfrm flipH="1">
                  <a:off x="8173241" y="2285291"/>
                  <a:ext cx="42475" cy="14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309" extrusionOk="0">
                      <a:moveTo>
                        <a:pt x="31" y="0"/>
                      </a:moveTo>
                      <a:cubicBezTo>
                        <a:pt x="29" y="0"/>
                        <a:pt x="27" y="1"/>
                        <a:pt x="26" y="2"/>
                      </a:cubicBezTo>
                      <a:cubicBezTo>
                        <a:pt x="1" y="15"/>
                        <a:pt x="134" y="209"/>
                        <a:pt x="399" y="282"/>
                      </a:cubicBezTo>
                      <a:cubicBezTo>
                        <a:pt x="469" y="301"/>
                        <a:pt x="536" y="309"/>
                        <a:pt x="596" y="309"/>
                      </a:cubicBezTo>
                      <a:cubicBezTo>
                        <a:pt x="763" y="309"/>
                        <a:pt x="877" y="250"/>
                        <a:pt x="866" y="231"/>
                      </a:cubicBezTo>
                      <a:cubicBezTo>
                        <a:pt x="864" y="224"/>
                        <a:pt x="849" y="223"/>
                        <a:pt x="823" y="223"/>
                      </a:cubicBezTo>
                      <a:cubicBezTo>
                        <a:pt x="798" y="223"/>
                        <a:pt x="763" y="224"/>
                        <a:pt x="720" y="224"/>
                      </a:cubicBezTo>
                      <a:cubicBezTo>
                        <a:pt x="641" y="224"/>
                        <a:pt x="536" y="219"/>
                        <a:pt x="425" y="188"/>
                      </a:cubicBezTo>
                      <a:cubicBezTo>
                        <a:pt x="205" y="131"/>
                        <a:pt x="65" y="0"/>
                        <a:pt x="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603;p29">
                  <a:extLst>
                    <a:ext uri="{FF2B5EF4-FFF2-40B4-BE49-F238E27FC236}">
                      <a16:creationId xmlns:a16="http://schemas.microsoft.com/office/drawing/2014/main" id="{E997E559-B32D-0025-5CEF-405BEED13FAA}"/>
                    </a:ext>
                  </a:extLst>
                </p:cNvPr>
                <p:cNvSpPr/>
                <p:nvPr/>
              </p:nvSpPr>
              <p:spPr>
                <a:xfrm flipH="1">
                  <a:off x="8315292" y="1999451"/>
                  <a:ext cx="80495" cy="77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" h="1604" extrusionOk="0">
                      <a:moveTo>
                        <a:pt x="1415" y="1366"/>
                      </a:moveTo>
                      <a:lnTo>
                        <a:pt x="1369" y="1399"/>
                      </a:lnTo>
                      <a:lnTo>
                        <a:pt x="1369" y="1399"/>
                      </a:lnTo>
                      <a:cubicBezTo>
                        <a:pt x="1385" y="1389"/>
                        <a:pt x="1400" y="1378"/>
                        <a:pt x="1415" y="1366"/>
                      </a:cubicBezTo>
                      <a:close/>
                      <a:moveTo>
                        <a:pt x="769" y="0"/>
                      </a:moveTo>
                      <a:cubicBezTo>
                        <a:pt x="731" y="0"/>
                        <a:pt x="692" y="3"/>
                        <a:pt x="654" y="10"/>
                      </a:cubicBezTo>
                      <a:cubicBezTo>
                        <a:pt x="331" y="60"/>
                        <a:pt x="65" y="351"/>
                        <a:pt x="33" y="677"/>
                      </a:cubicBezTo>
                      <a:cubicBezTo>
                        <a:pt x="0" y="1000"/>
                        <a:pt x="197" y="1330"/>
                        <a:pt x="489" y="1474"/>
                      </a:cubicBezTo>
                      <a:cubicBezTo>
                        <a:pt x="602" y="1530"/>
                        <a:pt x="728" y="1556"/>
                        <a:pt x="854" y="1556"/>
                      </a:cubicBezTo>
                      <a:cubicBezTo>
                        <a:pt x="981" y="1556"/>
                        <a:pt x="1109" y="1529"/>
                        <a:pt x="1226" y="1478"/>
                      </a:cubicBezTo>
                      <a:lnTo>
                        <a:pt x="1226" y="1478"/>
                      </a:lnTo>
                      <a:cubicBezTo>
                        <a:pt x="1181" y="1521"/>
                        <a:pt x="1135" y="1563"/>
                        <a:pt x="1088" y="1603"/>
                      </a:cubicBezTo>
                      <a:lnTo>
                        <a:pt x="1369" y="1399"/>
                      </a:lnTo>
                      <a:lnTo>
                        <a:pt x="1369" y="1399"/>
                      </a:lnTo>
                      <a:cubicBezTo>
                        <a:pt x="1324" y="1430"/>
                        <a:pt x="1276" y="1456"/>
                        <a:pt x="1226" y="1478"/>
                      </a:cubicBezTo>
                      <a:lnTo>
                        <a:pt x="1226" y="1478"/>
                      </a:lnTo>
                      <a:cubicBezTo>
                        <a:pt x="1343" y="1366"/>
                        <a:pt x="1450" y="1244"/>
                        <a:pt x="1526" y="1101"/>
                      </a:cubicBezTo>
                      <a:cubicBezTo>
                        <a:pt x="1627" y="904"/>
                        <a:pt x="1662" y="656"/>
                        <a:pt x="1565" y="455"/>
                      </a:cubicBezTo>
                      <a:cubicBezTo>
                        <a:pt x="1497" y="311"/>
                        <a:pt x="1365" y="200"/>
                        <a:pt x="1224" y="124"/>
                      </a:cubicBezTo>
                      <a:cubicBezTo>
                        <a:pt x="1083" y="50"/>
                        <a:pt x="926" y="0"/>
                        <a:pt x="7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604;p29">
                  <a:extLst>
                    <a:ext uri="{FF2B5EF4-FFF2-40B4-BE49-F238E27FC236}">
                      <a16:creationId xmlns:a16="http://schemas.microsoft.com/office/drawing/2014/main" id="{30F7A7AB-1064-9BD5-A7F5-DF88D6BDC615}"/>
                    </a:ext>
                  </a:extLst>
                </p:cNvPr>
                <p:cNvSpPr/>
                <p:nvPr/>
              </p:nvSpPr>
              <p:spPr>
                <a:xfrm flipH="1">
                  <a:off x="8355587" y="2171817"/>
                  <a:ext cx="47900" cy="78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1629" extrusionOk="0">
                      <a:moveTo>
                        <a:pt x="750" y="0"/>
                      </a:moveTo>
                      <a:cubicBezTo>
                        <a:pt x="486" y="0"/>
                        <a:pt x="75" y="118"/>
                        <a:pt x="38" y="826"/>
                      </a:cubicBezTo>
                      <a:cubicBezTo>
                        <a:pt x="1" y="1497"/>
                        <a:pt x="402" y="1628"/>
                        <a:pt x="694" y="1628"/>
                      </a:cubicBezTo>
                      <a:cubicBezTo>
                        <a:pt x="856" y="1628"/>
                        <a:pt x="984" y="1588"/>
                        <a:pt x="985" y="1576"/>
                      </a:cubicBezTo>
                      <a:cubicBezTo>
                        <a:pt x="989" y="1555"/>
                        <a:pt x="981" y="618"/>
                        <a:pt x="977" y="213"/>
                      </a:cubicBezTo>
                      <a:cubicBezTo>
                        <a:pt x="977" y="101"/>
                        <a:pt x="888" y="4"/>
                        <a:pt x="773" y="1"/>
                      </a:cubicBezTo>
                      <a:cubicBezTo>
                        <a:pt x="766" y="0"/>
                        <a:pt x="758" y="0"/>
                        <a:pt x="750" y="0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605;p29">
                  <a:extLst>
                    <a:ext uri="{FF2B5EF4-FFF2-40B4-BE49-F238E27FC236}">
                      <a16:creationId xmlns:a16="http://schemas.microsoft.com/office/drawing/2014/main" id="{56910387-0A86-BB22-6B16-B9A2BF61AF67}"/>
                    </a:ext>
                  </a:extLst>
                </p:cNvPr>
                <p:cNvSpPr/>
                <p:nvPr/>
              </p:nvSpPr>
              <p:spPr>
                <a:xfrm flipH="1">
                  <a:off x="8366727" y="2187945"/>
                  <a:ext cx="21940" cy="44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912" extrusionOk="0">
                      <a:moveTo>
                        <a:pt x="295" y="1"/>
                      </a:moveTo>
                      <a:cubicBezTo>
                        <a:pt x="291" y="1"/>
                        <a:pt x="287" y="1"/>
                        <a:pt x="284" y="1"/>
                      </a:cubicBezTo>
                      <a:cubicBezTo>
                        <a:pt x="201" y="1"/>
                        <a:pt x="126" y="73"/>
                        <a:pt x="83" y="152"/>
                      </a:cubicBezTo>
                      <a:cubicBezTo>
                        <a:pt x="40" y="231"/>
                        <a:pt x="7" y="332"/>
                        <a:pt x="4" y="440"/>
                      </a:cubicBezTo>
                      <a:cubicBezTo>
                        <a:pt x="0" y="647"/>
                        <a:pt x="98" y="852"/>
                        <a:pt x="244" y="902"/>
                      </a:cubicBezTo>
                      <a:cubicBezTo>
                        <a:pt x="267" y="909"/>
                        <a:pt x="289" y="912"/>
                        <a:pt x="310" y="912"/>
                      </a:cubicBezTo>
                      <a:cubicBezTo>
                        <a:pt x="354" y="912"/>
                        <a:pt x="391" y="899"/>
                        <a:pt x="413" y="884"/>
                      </a:cubicBezTo>
                      <a:cubicBezTo>
                        <a:pt x="446" y="859"/>
                        <a:pt x="453" y="838"/>
                        <a:pt x="449" y="834"/>
                      </a:cubicBezTo>
                      <a:cubicBezTo>
                        <a:pt x="449" y="834"/>
                        <a:pt x="449" y="834"/>
                        <a:pt x="448" y="834"/>
                      </a:cubicBezTo>
                      <a:cubicBezTo>
                        <a:pt x="443" y="834"/>
                        <a:pt x="428" y="850"/>
                        <a:pt x="399" y="859"/>
                      </a:cubicBezTo>
                      <a:cubicBezTo>
                        <a:pt x="382" y="865"/>
                        <a:pt x="360" y="870"/>
                        <a:pt x="335" y="870"/>
                      </a:cubicBezTo>
                      <a:cubicBezTo>
                        <a:pt x="313" y="870"/>
                        <a:pt x="288" y="866"/>
                        <a:pt x="262" y="856"/>
                      </a:cubicBezTo>
                      <a:cubicBezTo>
                        <a:pt x="155" y="809"/>
                        <a:pt x="72" y="630"/>
                        <a:pt x="80" y="440"/>
                      </a:cubicBezTo>
                      <a:cubicBezTo>
                        <a:pt x="80" y="346"/>
                        <a:pt x="105" y="256"/>
                        <a:pt x="144" y="185"/>
                      </a:cubicBezTo>
                      <a:cubicBezTo>
                        <a:pt x="180" y="109"/>
                        <a:pt x="230" y="59"/>
                        <a:pt x="287" y="52"/>
                      </a:cubicBezTo>
                      <a:cubicBezTo>
                        <a:pt x="294" y="50"/>
                        <a:pt x="301" y="50"/>
                        <a:pt x="307" y="50"/>
                      </a:cubicBezTo>
                      <a:cubicBezTo>
                        <a:pt x="351" y="50"/>
                        <a:pt x="382" y="81"/>
                        <a:pt x="392" y="109"/>
                      </a:cubicBezTo>
                      <a:cubicBezTo>
                        <a:pt x="403" y="138"/>
                        <a:pt x="395" y="160"/>
                        <a:pt x="403" y="160"/>
                      </a:cubicBezTo>
                      <a:cubicBezTo>
                        <a:pt x="403" y="160"/>
                        <a:pt x="403" y="160"/>
                        <a:pt x="404" y="160"/>
                      </a:cubicBezTo>
                      <a:cubicBezTo>
                        <a:pt x="409" y="160"/>
                        <a:pt x="424" y="141"/>
                        <a:pt x="421" y="102"/>
                      </a:cubicBezTo>
                      <a:cubicBezTo>
                        <a:pt x="417" y="80"/>
                        <a:pt x="406" y="55"/>
                        <a:pt x="381" y="34"/>
                      </a:cubicBezTo>
                      <a:cubicBezTo>
                        <a:pt x="362" y="14"/>
                        <a:pt x="328" y="1"/>
                        <a:pt x="295" y="1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606;p29">
                  <a:extLst>
                    <a:ext uri="{FF2B5EF4-FFF2-40B4-BE49-F238E27FC236}">
                      <a16:creationId xmlns:a16="http://schemas.microsoft.com/office/drawing/2014/main" id="{9C967EE5-2A9F-9054-624B-FD6857FEFCB5}"/>
                    </a:ext>
                  </a:extLst>
                </p:cNvPr>
                <p:cNvSpPr/>
                <p:nvPr/>
              </p:nvSpPr>
              <p:spPr>
                <a:xfrm flipH="1">
                  <a:off x="7720053" y="2405110"/>
                  <a:ext cx="955428" cy="792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27" h="16369" extrusionOk="0">
                      <a:moveTo>
                        <a:pt x="10287" y="1"/>
                      </a:moveTo>
                      <a:cubicBezTo>
                        <a:pt x="9167" y="112"/>
                        <a:pt x="8586" y="1436"/>
                        <a:pt x="8586" y="1436"/>
                      </a:cubicBezTo>
                      <a:cubicBezTo>
                        <a:pt x="8123" y="316"/>
                        <a:pt x="6378" y="152"/>
                        <a:pt x="6378" y="152"/>
                      </a:cubicBezTo>
                      <a:lnTo>
                        <a:pt x="6378" y="152"/>
                      </a:lnTo>
                      <a:lnTo>
                        <a:pt x="6411" y="1310"/>
                      </a:lnTo>
                      <a:cubicBezTo>
                        <a:pt x="5851" y="1346"/>
                        <a:pt x="5008" y="1490"/>
                        <a:pt x="4584" y="1644"/>
                      </a:cubicBezTo>
                      <a:cubicBezTo>
                        <a:pt x="3611" y="1996"/>
                        <a:pt x="2757" y="2470"/>
                        <a:pt x="2092" y="3248"/>
                      </a:cubicBezTo>
                      <a:cubicBezTo>
                        <a:pt x="1536" y="3899"/>
                        <a:pt x="1199" y="4706"/>
                        <a:pt x="1070" y="5553"/>
                      </a:cubicBezTo>
                      <a:lnTo>
                        <a:pt x="0" y="12474"/>
                      </a:lnTo>
                      <a:lnTo>
                        <a:pt x="3877" y="12843"/>
                      </a:lnTo>
                      <a:lnTo>
                        <a:pt x="4501" y="7588"/>
                      </a:lnTo>
                      <a:lnTo>
                        <a:pt x="4584" y="11526"/>
                      </a:lnTo>
                      <a:lnTo>
                        <a:pt x="4627" y="15794"/>
                      </a:lnTo>
                      <a:lnTo>
                        <a:pt x="14699" y="16368"/>
                      </a:lnTo>
                      <a:lnTo>
                        <a:pt x="14699" y="16368"/>
                      </a:lnTo>
                      <a:lnTo>
                        <a:pt x="14027" y="11677"/>
                      </a:lnTo>
                      <a:lnTo>
                        <a:pt x="13482" y="6831"/>
                      </a:lnTo>
                      <a:lnTo>
                        <a:pt x="13482" y="6831"/>
                      </a:lnTo>
                      <a:lnTo>
                        <a:pt x="17527" y="9110"/>
                      </a:lnTo>
                      <a:lnTo>
                        <a:pt x="19727" y="6296"/>
                      </a:lnTo>
                      <a:cubicBezTo>
                        <a:pt x="19727" y="6296"/>
                        <a:pt x="14763" y="2962"/>
                        <a:pt x="14278" y="2682"/>
                      </a:cubicBezTo>
                      <a:cubicBezTo>
                        <a:pt x="12067" y="1389"/>
                        <a:pt x="10947" y="1296"/>
                        <a:pt x="10280" y="1260"/>
                      </a:cubicBezTo>
                      <a:lnTo>
                        <a:pt x="10287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607;p29">
                  <a:extLst>
                    <a:ext uri="{FF2B5EF4-FFF2-40B4-BE49-F238E27FC236}">
                      <a16:creationId xmlns:a16="http://schemas.microsoft.com/office/drawing/2014/main" id="{F7F171AA-1C1C-F2C1-9D1F-83DB4F3D2A39}"/>
                    </a:ext>
                  </a:extLst>
                </p:cNvPr>
                <p:cNvSpPr/>
                <p:nvPr/>
              </p:nvSpPr>
              <p:spPr>
                <a:xfrm flipH="1">
                  <a:off x="8407070" y="2495676"/>
                  <a:ext cx="61025" cy="27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5690" extrusionOk="0">
                      <a:moveTo>
                        <a:pt x="18" y="0"/>
                      </a:moveTo>
                      <a:cubicBezTo>
                        <a:pt x="0" y="22"/>
                        <a:pt x="359" y="141"/>
                        <a:pt x="689" y="596"/>
                      </a:cubicBezTo>
                      <a:cubicBezTo>
                        <a:pt x="855" y="823"/>
                        <a:pt x="1001" y="1128"/>
                        <a:pt x="1080" y="1486"/>
                      </a:cubicBezTo>
                      <a:cubicBezTo>
                        <a:pt x="1160" y="1845"/>
                        <a:pt x="1163" y="2258"/>
                        <a:pt x="1102" y="2678"/>
                      </a:cubicBezTo>
                      <a:cubicBezTo>
                        <a:pt x="969" y="3529"/>
                        <a:pt x="661" y="4254"/>
                        <a:pt x="499" y="4796"/>
                      </a:cubicBezTo>
                      <a:cubicBezTo>
                        <a:pt x="413" y="5069"/>
                        <a:pt x="352" y="5291"/>
                        <a:pt x="320" y="5445"/>
                      </a:cubicBezTo>
                      <a:cubicBezTo>
                        <a:pt x="284" y="5599"/>
                        <a:pt x="273" y="5686"/>
                        <a:pt x="280" y="5690"/>
                      </a:cubicBezTo>
                      <a:cubicBezTo>
                        <a:pt x="287" y="5690"/>
                        <a:pt x="312" y="5607"/>
                        <a:pt x="355" y="5453"/>
                      </a:cubicBezTo>
                      <a:cubicBezTo>
                        <a:pt x="403" y="5302"/>
                        <a:pt x="471" y="5087"/>
                        <a:pt x="564" y="4817"/>
                      </a:cubicBezTo>
                      <a:cubicBezTo>
                        <a:pt x="657" y="4552"/>
                        <a:pt x="776" y="4236"/>
                        <a:pt x="894" y="3881"/>
                      </a:cubicBezTo>
                      <a:cubicBezTo>
                        <a:pt x="1016" y="3525"/>
                        <a:pt x="1135" y="3127"/>
                        <a:pt x="1195" y="2692"/>
                      </a:cubicBezTo>
                      <a:cubicBezTo>
                        <a:pt x="1260" y="2261"/>
                        <a:pt x="1256" y="1838"/>
                        <a:pt x="1167" y="1465"/>
                      </a:cubicBezTo>
                      <a:cubicBezTo>
                        <a:pt x="1080" y="1095"/>
                        <a:pt x="923" y="783"/>
                        <a:pt x="747" y="557"/>
                      </a:cubicBezTo>
                      <a:cubicBezTo>
                        <a:pt x="567" y="327"/>
                        <a:pt x="381" y="184"/>
                        <a:pt x="244" y="104"/>
                      </a:cubicBezTo>
                      <a:cubicBezTo>
                        <a:pt x="173" y="65"/>
                        <a:pt x="118" y="36"/>
                        <a:pt x="80" y="22"/>
                      </a:cubicBezTo>
                      <a:cubicBezTo>
                        <a:pt x="40" y="8"/>
                        <a:pt x="18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608;p29">
                  <a:extLst>
                    <a:ext uri="{FF2B5EF4-FFF2-40B4-BE49-F238E27FC236}">
                      <a16:creationId xmlns:a16="http://schemas.microsoft.com/office/drawing/2014/main" id="{A342333E-327A-03E8-65A6-E94FC991AD31}"/>
                    </a:ext>
                  </a:extLst>
                </p:cNvPr>
                <p:cNvSpPr/>
                <p:nvPr/>
              </p:nvSpPr>
              <p:spPr>
                <a:xfrm flipH="1">
                  <a:off x="8016273" y="2499309"/>
                  <a:ext cx="35985" cy="288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5960" extrusionOk="0">
                      <a:moveTo>
                        <a:pt x="7" y="1"/>
                      </a:move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0" y="1"/>
                        <a:pt x="7" y="87"/>
                        <a:pt x="25" y="234"/>
                      </a:cubicBezTo>
                      <a:cubicBezTo>
                        <a:pt x="47" y="407"/>
                        <a:pt x="72" y="622"/>
                        <a:pt x="104" y="873"/>
                      </a:cubicBezTo>
                      <a:cubicBezTo>
                        <a:pt x="172" y="1433"/>
                        <a:pt x="259" y="2169"/>
                        <a:pt x="359" y="2980"/>
                      </a:cubicBezTo>
                      <a:cubicBezTo>
                        <a:pt x="456" y="3795"/>
                        <a:pt x="545" y="4530"/>
                        <a:pt x="614" y="5087"/>
                      </a:cubicBezTo>
                      <a:cubicBezTo>
                        <a:pt x="646" y="5342"/>
                        <a:pt x="675" y="5557"/>
                        <a:pt x="696" y="5726"/>
                      </a:cubicBezTo>
                      <a:cubicBezTo>
                        <a:pt x="714" y="5877"/>
                        <a:pt x="728" y="5959"/>
                        <a:pt x="736" y="5959"/>
                      </a:cubicBezTo>
                      <a:cubicBezTo>
                        <a:pt x="743" y="5959"/>
                        <a:pt x="739" y="5877"/>
                        <a:pt x="732" y="5723"/>
                      </a:cubicBezTo>
                      <a:cubicBezTo>
                        <a:pt x="725" y="5572"/>
                        <a:pt x="707" y="5352"/>
                        <a:pt x="682" y="5080"/>
                      </a:cubicBezTo>
                      <a:cubicBezTo>
                        <a:pt x="635" y="4542"/>
                        <a:pt x="552" y="3795"/>
                        <a:pt x="456" y="2969"/>
                      </a:cubicBezTo>
                      <a:cubicBezTo>
                        <a:pt x="355" y="2148"/>
                        <a:pt x="254" y="1401"/>
                        <a:pt x="168" y="866"/>
                      </a:cubicBezTo>
                      <a:cubicBezTo>
                        <a:pt x="129" y="597"/>
                        <a:pt x="90" y="382"/>
                        <a:pt x="60" y="231"/>
                      </a:cubicBezTo>
                      <a:cubicBezTo>
                        <a:pt x="33" y="83"/>
                        <a:pt x="15" y="1"/>
                        <a:pt x="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609;p29">
                  <a:extLst>
                    <a:ext uri="{FF2B5EF4-FFF2-40B4-BE49-F238E27FC236}">
                      <a16:creationId xmlns:a16="http://schemas.microsoft.com/office/drawing/2014/main" id="{1636F26F-61DC-25BE-7977-4440B76CBDD6}"/>
                    </a:ext>
                  </a:extLst>
                </p:cNvPr>
                <p:cNvSpPr/>
                <p:nvPr/>
              </p:nvSpPr>
              <p:spPr>
                <a:xfrm flipH="1">
                  <a:off x="8275432" y="2450296"/>
                  <a:ext cx="90617" cy="42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873" extrusionOk="0">
                      <a:moveTo>
                        <a:pt x="1697" y="1"/>
                      </a:moveTo>
                      <a:cubicBezTo>
                        <a:pt x="1642" y="1"/>
                        <a:pt x="1576" y="12"/>
                        <a:pt x="1508" y="44"/>
                      </a:cubicBezTo>
                      <a:cubicBezTo>
                        <a:pt x="1400" y="90"/>
                        <a:pt x="1296" y="198"/>
                        <a:pt x="1228" y="334"/>
                      </a:cubicBezTo>
                      <a:cubicBezTo>
                        <a:pt x="1195" y="403"/>
                        <a:pt x="1167" y="478"/>
                        <a:pt x="1145" y="554"/>
                      </a:cubicBezTo>
                      <a:cubicBezTo>
                        <a:pt x="1120" y="629"/>
                        <a:pt x="1109" y="726"/>
                        <a:pt x="1074" y="761"/>
                      </a:cubicBezTo>
                      <a:cubicBezTo>
                        <a:pt x="1066" y="771"/>
                        <a:pt x="1058" y="775"/>
                        <a:pt x="1048" y="775"/>
                      </a:cubicBezTo>
                      <a:cubicBezTo>
                        <a:pt x="1039" y="775"/>
                        <a:pt x="1028" y="772"/>
                        <a:pt x="1013" y="765"/>
                      </a:cubicBezTo>
                      <a:cubicBezTo>
                        <a:pt x="976" y="751"/>
                        <a:pt x="940" y="733"/>
                        <a:pt x="905" y="718"/>
                      </a:cubicBezTo>
                      <a:cubicBezTo>
                        <a:pt x="832" y="686"/>
                        <a:pt x="764" y="654"/>
                        <a:pt x="696" y="622"/>
                      </a:cubicBezTo>
                      <a:cubicBezTo>
                        <a:pt x="574" y="568"/>
                        <a:pt x="456" y="514"/>
                        <a:pt x="341" y="463"/>
                      </a:cubicBezTo>
                      <a:cubicBezTo>
                        <a:pt x="160" y="386"/>
                        <a:pt x="37" y="340"/>
                        <a:pt x="12" y="340"/>
                      </a:cubicBezTo>
                      <a:cubicBezTo>
                        <a:pt x="9" y="340"/>
                        <a:pt x="8" y="341"/>
                        <a:pt x="7" y="342"/>
                      </a:cubicBezTo>
                      <a:cubicBezTo>
                        <a:pt x="0" y="356"/>
                        <a:pt x="118" y="425"/>
                        <a:pt x="312" y="525"/>
                      </a:cubicBezTo>
                      <a:cubicBezTo>
                        <a:pt x="423" y="582"/>
                        <a:pt x="539" y="640"/>
                        <a:pt x="657" y="700"/>
                      </a:cubicBezTo>
                      <a:cubicBezTo>
                        <a:pt x="725" y="736"/>
                        <a:pt x="794" y="769"/>
                        <a:pt x="865" y="804"/>
                      </a:cubicBezTo>
                      <a:cubicBezTo>
                        <a:pt x="901" y="819"/>
                        <a:pt x="933" y="837"/>
                        <a:pt x="976" y="855"/>
                      </a:cubicBezTo>
                      <a:cubicBezTo>
                        <a:pt x="998" y="866"/>
                        <a:pt x="1023" y="873"/>
                        <a:pt x="1056" y="873"/>
                      </a:cubicBezTo>
                      <a:cubicBezTo>
                        <a:pt x="1091" y="869"/>
                        <a:pt x="1124" y="851"/>
                        <a:pt x="1142" y="829"/>
                      </a:cubicBezTo>
                      <a:cubicBezTo>
                        <a:pt x="1185" y="783"/>
                        <a:pt x="1195" y="736"/>
                        <a:pt x="1206" y="697"/>
                      </a:cubicBezTo>
                      <a:cubicBezTo>
                        <a:pt x="1217" y="657"/>
                        <a:pt x="1224" y="618"/>
                        <a:pt x="1235" y="582"/>
                      </a:cubicBezTo>
                      <a:cubicBezTo>
                        <a:pt x="1256" y="506"/>
                        <a:pt x="1278" y="435"/>
                        <a:pt x="1311" y="374"/>
                      </a:cubicBezTo>
                      <a:cubicBezTo>
                        <a:pt x="1364" y="245"/>
                        <a:pt x="1450" y="152"/>
                        <a:pt x="1540" y="105"/>
                      </a:cubicBezTo>
                      <a:cubicBezTo>
                        <a:pt x="1619" y="59"/>
                        <a:pt x="1689" y="47"/>
                        <a:pt x="1745" y="47"/>
                      </a:cubicBezTo>
                      <a:cubicBezTo>
                        <a:pt x="1809" y="47"/>
                        <a:pt x="1852" y="64"/>
                        <a:pt x="1863" y="64"/>
                      </a:cubicBezTo>
                      <a:cubicBezTo>
                        <a:pt x="1865" y="64"/>
                        <a:pt x="1866" y="63"/>
                        <a:pt x="1866" y="62"/>
                      </a:cubicBezTo>
                      <a:cubicBezTo>
                        <a:pt x="1871" y="58"/>
                        <a:pt x="1845" y="29"/>
                        <a:pt x="1780" y="11"/>
                      </a:cubicBezTo>
                      <a:cubicBezTo>
                        <a:pt x="1758" y="5"/>
                        <a:pt x="1729" y="1"/>
                        <a:pt x="169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610;p29">
                  <a:extLst>
                    <a:ext uri="{FF2B5EF4-FFF2-40B4-BE49-F238E27FC236}">
                      <a16:creationId xmlns:a16="http://schemas.microsoft.com/office/drawing/2014/main" id="{1C4B1EB2-554F-126A-B7BD-842CEEEA47EE}"/>
                    </a:ext>
                  </a:extLst>
                </p:cNvPr>
                <p:cNvSpPr/>
                <p:nvPr/>
              </p:nvSpPr>
              <p:spPr>
                <a:xfrm flipH="1">
                  <a:off x="8175662" y="2446277"/>
                  <a:ext cx="68338" cy="49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14" extrusionOk="0">
                      <a:moveTo>
                        <a:pt x="29" y="0"/>
                      </a:moveTo>
                      <a:cubicBezTo>
                        <a:pt x="12" y="0"/>
                        <a:pt x="3" y="3"/>
                        <a:pt x="3" y="5"/>
                      </a:cubicBezTo>
                      <a:cubicBezTo>
                        <a:pt x="0" y="23"/>
                        <a:pt x="126" y="37"/>
                        <a:pt x="262" y="170"/>
                      </a:cubicBezTo>
                      <a:cubicBezTo>
                        <a:pt x="401" y="296"/>
                        <a:pt x="502" y="543"/>
                        <a:pt x="545" y="838"/>
                      </a:cubicBezTo>
                      <a:cubicBezTo>
                        <a:pt x="552" y="869"/>
                        <a:pt x="557" y="906"/>
                        <a:pt x="563" y="934"/>
                      </a:cubicBezTo>
                      <a:lnTo>
                        <a:pt x="578" y="1013"/>
                      </a:lnTo>
                      <a:lnTo>
                        <a:pt x="638" y="967"/>
                      </a:lnTo>
                      <a:cubicBezTo>
                        <a:pt x="1080" y="632"/>
                        <a:pt x="1410" y="360"/>
                        <a:pt x="1396" y="339"/>
                      </a:cubicBezTo>
                      <a:cubicBezTo>
                        <a:pt x="1396" y="338"/>
                        <a:pt x="1395" y="337"/>
                        <a:pt x="1393" y="337"/>
                      </a:cubicBezTo>
                      <a:cubicBezTo>
                        <a:pt x="1354" y="337"/>
                        <a:pt x="1039" y="551"/>
                        <a:pt x="645" y="841"/>
                      </a:cubicBezTo>
                      <a:lnTo>
                        <a:pt x="645" y="841"/>
                      </a:lnTo>
                      <a:cubicBezTo>
                        <a:pt x="644" y="834"/>
                        <a:pt x="643" y="827"/>
                        <a:pt x="643" y="819"/>
                      </a:cubicBezTo>
                      <a:cubicBezTo>
                        <a:pt x="613" y="672"/>
                        <a:pt x="578" y="529"/>
                        <a:pt x="524" y="407"/>
                      </a:cubicBezTo>
                      <a:cubicBezTo>
                        <a:pt x="466" y="281"/>
                        <a:pt x="388" y="185"/>
                        <a:pt x="308" y="120"/>
                      </a:cubicBezTo>
                      <a:cubicBezTo>
                        <a:pt x="186" y="19"/>
                        <a:pt x="77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611;p29">
                  <a:extLst>
                    <a:ext uri="{FF2B5EF4-FFF2-40B4-BE49-F238E27FC236}">
                      <a16:creationId xmlns:a16="http://schemas.microsoft.com/office/drawing/2014/main" id="{F4AAEF54-73C9-7F7E-0B73-A75B8551A9F6}"/>
                    </a:ext>
                  </a:extLst>
                </p:cNvPr>
                <p:cNvSpPr/>
                <p:nvPr/>
              </p:nvSpPr>
              <p:spPr>
                <a:xfrm flipH="1">
                  <a:off x="8248311" y="2475335"/>
                  <a:ext cx="15014" cy="13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708" extrusionOk="0">
                      <a:moveTo>
                        <a:pt x="15" y="1"/>
                      </a:moveTo>
                      <a:cubicBezTo>
                        <a:pt x="0" y="4"/>
                        <a:pt x="4" y="155"/>
                        <a:pt x="22" y="403"/>
                      </a:cubicBezTo>
                      <a:cubicBezTo>
                        <a:pt x="40" y="647"/>
                        <a:pt x="68" y="988"/>
                        <a:pt x="104" y="1361"/>
                      </a:cubicBezTo>
                      <a:cubicBezTo>
                        <a:pt x="172" y="2000"/>
                        <a:pt x="241" y="2535"/>
                        <a:pt x="277" y="2671"/>
                      </a:cubicBezTo>
                      <a:lnTo>
                        <a:pt x="280" y="2675"/>
                      </a:lnTo>
                      <a:cubicBezTo>
                        <a:pt x="291" y="2696"/>
                        <a:pt x="298" y="2707"/>
                        <a:pt x="302" y="2707"/>
                      </a:cubicBezTo>
                      <a:cubicBezTo>
                        <a:pt x="305" y="2703"/>
                        <a:pt x="305" y="2693"/>
                        <a:pt x="298" y="2668"/>
                      </a:cubicBezTo>
                      <a:lnTo>
                        <a:pt x="302" y="2668"/>
                      </a:lnTo>
                      <a:cubicBezTo>
                        <a:pt x="309" y="2531"/>
                        <a:pt x="270" y="1992"/>
                        <a:pt x="202" y="1350"/>
                      </a:cubicBezTo>
                      <a:cubicBezTo>
                        <a:pt x="166" y="977"/>
                        <a:pt x="123" y="635"/>
                        <a:pt x="90" y="395"/>
                      </a:cubicBezTo>
                      <a:cubicBezTo>
                        <a:pt x="58" y="151"/>
                        <a:pt x="29" y="1"/>
                        <a:pt x="1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612;p29">
                  <a:extLst>
                    <a:ext uri="{FF2B5EF4-FFF2-40B4-BE49-F238E27FC236}">
                      <a16:creationId xmlns:a16="http://schemas.microsoft.com/office/drawing/2014/main" id="{43F6583E-BDFE-E442-F462-F10296909292}"/>
                    </a:ext>
                  </a:extLst>
                </p:cNvPr>
                <p:cNvSpPr/>
                <p:nvPr/>
              </p:nvSpPr>
              <p:spPr>
                <a:xfrm flipH="1">
                  <a:off x="8495167" y="2979504"/>
                  <a:ext cx="156195" cy="39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" h="816" extrusionOk="0">
                      <a:moveTo>
                        <a:pt x="47" y="1"/>
                      </a:moveTo>
                      <a:cubicBezTo>
                        <a:pt x="19" y="1"/>
                        <a:pt x="4" y="3"/>
                        <a:pt x="4" y="7"/>
                      </a:cubicBezTo>
                      <a:cubicBezTo>
                        <a:pt x="1" y="21"/>
                        <a:pt x="184" y="54"/>
                        <a:pt x="478" y="110"/>
                      </a:cubicBezTo>
                      <a:cubicBezTo>
                        <a:pt x="773" y="172"/>
                        <a:pt x="1178" y="254"/>
                        <a:pt x="1624" y="365"/>
                      </a:cubicBezTo>
                      <a:cubicBezTo>
                        <a:pt x="2065" y="477"/>
                        <a:pt x="2464" y="595"/>
                        <a:pt x="2751" y="682"/>
                      </a:cubicBezTo>
                      <a:cubicBezTo>
                        <a:pt x="3009" y="763"/>
                        <a:pt x="3181" y="816"/>
                        <a:pt x="3212" y="816"/>
                      </a:cubicBezTo>
                      <a:cubicBezTo>
                        <a:pt x="3215" y="816"/>
                        <a:pt x="3217" y="815"/>
                        <a:pt x="3217" y="814"/>
                      </a:cubicBezTo>
                      <a:cubicBezTo>
                        <a:pt x="3224" y="800"/>
                        <a:pt x="3052" y="725"/>
                        <a:pt x="2772" y="617"/>
                      </a:cubicBezTo>
                      <a:cubicBezTo>
                        <a:pt x="2489" y="513"/>
                        <a:pt x="2090" y="384"/>
                        <a:pt x="1645" y="272"/>
                      </a:cubicBezTo>
                      <a:cubicBezTo>
                        <a:pt x="1200" y="161"/>
                        <a:pt x="787" y="85"/>
                        <a:pt x="489" y="46"/>
                      </a:cubicBezTo>
                      <a:cubicBezTo>
                        <a:pt x="275" y="15"/>
                        <a:pt x="118" y="1"/>
                        <a:pt x="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613;p29">
                  <a:extLst>
                    <a:ext uri="{FF2B5EF4-FFF2-40B4-BE49-F238E27FC236}">
                      <a16:creationId xmlns:a16="http://schemas.microsoft.com/office/drawing/2014/main" id="{510AD57C-8182-4A40-E3AC-4FC9DB045E0B}"/>
                    </a:ext>
                  </a:extLst>
                </p:cNvPr>
                <p:cNvSpPr/>
                <p:nvPr/>
              </p:nvSpPr>
              <p:spPr>
                <a:xfrm flipH="1">
                  <a:off x="8493811" y="2960180"/>
                  <a:ext cx="142392" cy="59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0" h="1232" extrusionOk="0">
                      <a:moveTo>
                        <a:pt x="17" y="1"/>
                      </a:moveTo>
                      <a:cubicBezTo>
                        <a:pt x="9" y="1"/>
                        <a:pt x="4" y="2"/>
                        <a:pt x="4" y="4"/>
                      </a:cubicBezTo>
                      <a:cubicBezTo>
                        <a:pt x="1" y="18"/>
                        <a:pt x="173" y="75"/>
                        <a:pt x="449" y="165"/>
                      </a:cubicBezTo>
                      <a:cubicBezTo>
                        <a:pt x="725" y="255"/>
                        <a:pt x="1109" y="377"/>
                        <a:pt x="1526" y="524"/>
                      </a:cubicBezTo>
                      <a:cubicBezTo>
                        <a:pt x="1734" y="600"/>
                        <a:pt x="1931" y="671"/>
                        <a:pt x="2114" y="736"/>
                      </a:cubicBezTo>
                      <a:cubicBezTo>
                        <a:pt x="2297" y="804"/>
                        <a:pt x="2459" y="862"/>
                        <a:pt x="2585" y="930"/>
                      </a:cubicBezTo>
                      <a:cubicBezTo>
                        <a:pt x="2835" y="1060"/>
                        <a:pt x="2912" y="1232"/>
                        <a:pt x="2925" y="1232"/>
                      </a:cubicBezTo>
                      <a:cubicBezTo>
                        <a:pt x="2926" y="1232"/>
                        <a:pt x="2926" y="1231"/>
                        <a:pt x="2926" y="1231"/>
                      </a:cubicBezTo>
                      <a:cubicBezTo>
                        <a:pt x="2940" y="1231"/>
                        <a:pt x="2883" y="1031"/>
                        <a:pt x="2617" y="872"/>
                      </a:cubicBezTo>
                      <a:cubicBezTo>
                        <a:pt x="2491" y="789"/>
                        <a:pt x="2326" y="725"/>
                        <a:pt x="2146" y="653"/>
                      </a:cubicBezTo>
                      <a:cubicBezTo>
                        <a:pt x="1967" y="582"/>
                        <a:pt x="1770" y="506"/>
                        <a:pt x="1558" y="435"/>
                      </a:cubicBezTo>
                      <a:cubicBezTo>
                        <a:pt x="1138" y="287"/>
                        <a:pt x="751" y="173"/>
                        <a:pt x="467" y="97"/>
                      </a:cubicBezTo>
                      <a:cubicBezTo>
                        <a:pt x="228" y="36"/>
                        <a:pt x="62" y="1"/>
                        <a:pt x="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614;p29">
                  <a:extLst>
                    <a:ext uri="{FF2B5EF4-FFF2-40B4-BE49-F238E27FC236}">
                      <a16:creationId xmlns:a16="http://schemas.microsoft.com/office/drawing/2014/main" id="{012113F0-4FAD-D09F-30AF-997B7C4F7AF2}"/>
                    </a:ext>
                  </a:extLst>
                </p:cNvPr>
                <p:cNvSpPr/>
                <p:nvPr/>
              </p:nvSpPr>
              <p:spPr>
                <a:xfrm flipH="1">
                  <a:off x="7734980" y="2699911"/>
                  <a:ext cx="77250" cy="110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2281" extrusionOk="0">
                      <a:moveTo>
                        <a:pt x="1572" y="0"/>
                      </a:moveTo>
                      <a:cubicBezTo>
                        <a:pt x="1555" y="0"/>
                        <a:pt x="1446" y="107"/>
                        <a:pt x="1285" y="288"/>
                      </a:cubicBezTo>
                      <a:cubicBezTo>
                        <a:pt x="1121" y="478"/>
                        <a:pt x="902" y="751"/>
                        <a:pt x="687" y="1067"/>
                      </a:cubicBezTo>
                      <a:cubicBezTo>
                        <a:pt x="467" y="1382"/>
                        <a:pt x="291" y="1684"/>
                        <a:pt x="177" y="1907"/>
                      </a:cubicBezTo>
                      <a:cubicBezTo>
                        <a:pt x="58" y="2129"/>
                        <a:pt x="1" y="2273"/>
                        <a:pt x="11" y="2280"/>
                      </a:cubicBezTo>
                      <a:cubicBezTo>
                        <a:pt x="11" y="2280"/>
                        <a:pt x="12" y="2280"/>
                        <a:pt x="12" y="2280"/>
                      </a:cubicBezTo>
                      <a:cubicBezTo>
                        <a:pt x="42" y="2280"/>
                        <a:pt x="335" y="1742"/>
                        <a:pt x="765" y="1121"/>
                      </a:cubicBezTo>
                      <a:cubicBezTo>
                        <a:pt x="1192" y="493"/>
                        <a:pt x="1595" y="22"/>
                        <a:pt x="1573" y="1"/>
                      </a:cubicBezTo>
                      <a:cubicBezTo>
                        <a:pt x="1573" y="1"/>
                        <a:pt x="1572" y="0"/>
                        <a:pt x="157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615;p29">
                  <a:extLst>
                    <a:ext uri="{FF2B5EF4-FFF2-40B4-BE49-F238E27FC236}">
                      <a16:creationId xmlns:a16="http://schemas.microsoft.com/office/drawing/2014/main" id="{65FDD48E-489E-9BEF-A458-D630143DF88A}"/>
                    </a:ext>
                  </a:extLst>
                </p:cNvPr>
                <p:cNvSpPr/>
                <p:nvPr/>
              </p:nvSpPr>
              <p:spPr>
                <a:xfrm flipH="1">
                  <a:off x="7738128" y="2702332"/>
                  <a:ext cx="88196" cy="85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1" h="1775" extrusionOk="0">
                      <a:moveTo>
                        <a:pt x="1799" y="0"/>
                      </a:moveTo>
                      <a:cubicBezTo>
                        <a:pt x="1777" y="0"/>
                        <a:pt x="1650" y="58"/>
                        <a:pt x="1465" y="166"/>
                      </a:cubicBezTo>
                      <a:cubicBezTo>
                        <a:pt x="1268" y="288"/>
                        <a:pt x="1006" y="479"/>
                        <a:pt x="754" y="729"/>
                      </a:cubicBezTo>
                      <a:cubicBezTo>
                        <a:pt x="499" y="981"/>
                        <a:pt x="306" y="1239"/>
                        <a:pt x="184" y="1437"/>
                      </a:cubicBezTo>
                      <a:cubicBezTo>
                        <a:pt x="58" y="1634"/>
                        <a:pt x="1" y="1767"/>
                        <a:pt x="12" y="1774"/>
                      </a:cubicBezTo>
                      <a:cubicBezTo>
                        <a:pt x="12" y="1775"/>
                        <a:pt x="13" y="1775"/>
                        <a:pt x="13" y="1775"/>
                      </a:cubicBezTo>
                      <a:cubicBezTo>
                        <a:pt x="48" y="1775"/>
                        <a:pt x="327" y="1282"/>
                        <a:pt x="823" y="798"/>
                      </a:cubicBezTo>
                      <a:cubicBezTo>
                        <a:pt x="1318" y="306"/>
                        <a:pt x="1821" y="27"/>
                        <a:pt x="1803" y="2"/>
                      </a:cubicBezTo>
                      <a:cubicBezTo>
                        <a:pt x="1803" y="1"/>
                        <a:pt x="1801" y="0"/>
                        <a:pt x="179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616;p29">
                  <a:extLst>
                    <a:ext uri="{FF2B5EF4-FFF2-40B4-BE49-F238E27FC236}">
                      <a16:creationId xmlns:a16="http://schemas.microsoft.com/office/drawing/2014/main" id="{44FB1ED2-B43F-F114-0E3A-2412FB72982F}"/>
                    </a:ext>
                  </a:extLst>
                </p:cNvPr>
                <p:cNvSpPr/>
                <p:nvPr/>
              </p:nvSpPr>
              <p:spPr>
                <a:xfrm flipH="1">
                  <a:off x="8307785" y="2605131"/>
                  <a:ext cx="42136" cy="39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824" extrusionOk="0">
                      <a:moveTo>
                        <a:pt x="451" y="1"/>
                      </a:moveTo>
                      <a:cubicBezTo>
                        <a:pt x="401" y="1"/>
                        <a:pt x="348" y="16"/>
                        <a:pt x="302" y="38"/>
                      </a:cubicBezTo>
                      <a:lnTo>
                        <a:pt x="234" y="74"/>
                      </a:lnTo>
                      <a:cubicBezTo>
                        <a:pt x="148" y="113"/>
                        <a:pt x="77" y="181"/>
                        <a:pt x="52" y="271"/>
                      </a:cubicBezTo>
                      <a:cubicBezTo>
                        <a:pt x="1" y="458"/>
                        <a:pt x="80" y="695"/>
                        <a:pt x="249" y="784"/>
                      </a:cubicBezTo>
                      <a:cubicBezTo>
                        <a:pt x="301" y="811"/>
                        <a:pt x="357" y="824"/>
                        <a:pt x="415" y="824"/>
                      </a:cubicBezTo>
                      <a:cubicBezTo>
                        <a:pt x="608" y="824"/>
                        <a:pt x="807" y="684"/>
                        <a:pt x="837" y="490"/>
                      </a:cubicBezTo>
                      <a:cubicBezTo>
                        <a:pt x="870" y="278"/>
                        <a:pt x="704" y="52"/>
                        <a:pt x="499" y="6"/>
                      </a:cubicBezTo>
                      <a:cubicBezTo>
                        <a:pt x="484" y="2"/>
                        <a:pt x="468" y="1"/>
                        <a:pt x="45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617;p29">
                  <a:extLst>
                    <a:ext uri="{FF2B5EF4-FFF2-40B4-BE49-F238E27FC236}">
                      <a16:creationId xmlns:a16="http://schemas.microsoft.com/office/drawing/2014/main" id="{90EF6288-8F26-6912-507A-89E3F7DAB2CC}"/>
                    </a:ext>
                  </a:extLst>
                </p:cNvPr>
                <p:cNvSpPr/>
                <p:nvPr/>
              </p:nvSpPr>
              <p:spPr>
                <a:xfrm flipH="1">
                  <a:off x="8571303" y="2808493"/>
                  <a:ext cx="42330" cy="39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823" extrusionOk="0">
                      <a:moveTo>
                        <a:pt x="448" y="1"/>
                      </a:moveTo>
                      <a:cubicBezTo>
                        <a:pt x="398" y="1"/>
                        <a:pt x="347" y="15"/>
                        <a:pt x="302" y="38"/>
                      </a:cubicBezTo>
                      <a:lnTo>
                        <a:pt x="234" y="71"/>
                      </a:lnTo>
                      <a:cubicBezTo>
                        <a:pt x="148" y="110"/>
                        <a:pt x="76" y="182"/>
                        <a:pt x="51" y="272"/>
                      </a:cubicBezTo>
                      <a:cubicBezTo>
                        <a:pt x="1" y="454"/>
                        <a:pt x="80" y="691"/>
                        <a:pt x="249" y="781"/>
                      </a:cubicBezTo>
                      <a:cubicBezTo>
                        <a:pt x="301" y="810"/>
                        <a:pt x="359" y="823"/>
                        <a:pt x="418" y="823"/>
                      </a:cubicBezTo>
                      <a:cubicBezTo>
                        <a:pt x="610" y="823"/>
                        <a:pt x="807" y="682"/>
                        <a:pt x="837" y="487"/>
                      </a:cubicBezTo>
                      <a:cubicBezTo>
                        <a:pt x="873" y="278"/>
                        <a:pt x="704" y="49"/>
                        <a:pt x="500" y="6"/>
                      </a:cubicBezTo>
                      <a:cubicBezTo>
                        <a:pt x="483" y="2"/>
                        <a:pt x="466" y="1"/>
                        <a:pt x="44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618;p29">
                  <a:extLst>
                    <a:ext uri="{FF2B5EF4-FFF2-40B4-BE49-F238E27FC236}">
                      <a16:creationId xmlns:a16="http://schemas.microsoft.com/office/drawing/2014/main" id="{91C14152-2335-0670-12E1-17830F8E0262}"/>
                    </a:ext>
                  </a:extLst>
                </p:cNvPr>
                <p:cNvSpPr/>
                <p:nvPr/>
              </p:nvSpPr>
              <p:spPr>
                <a:xfrm flipH="1">
                  <a:off x="7945853" y="2606293"/>
                  <a:ext cx="42136" cy="39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824" extrusionOk="0">
                      <a:moveTo>
                        <a:pt x="446" y="1"/>
                      </a:moveTo>
                      <a:cubicBezTo>
                        <a:pt x="396" y="1"/>
                        <a:pt x="347" y="15"/>
                        <a:pt x="302" y="39"/>
                      </a:cubicBezTo>
                      <a:lnTo>
                        <a:pt x="234" y="71"/>
                      </a:lnTo>
                      <a:cubicBezTo>
                        <a:pt x="148" y="111"/>
                        <a:pt x="76" y="182"/>
                        <a:pt x="51" y="272"/>
                      </a:cubicBezTo>
                      <a:cubicBezTo>
                        <a:pt x="1" y="456"/>
                        <a:pt x="80" y="692"/>
                        <a:pt x="249" y="782"/>
                      </a:cubicBezTo>
                      <a:cubicBezTo>
                        <a:pt x="301" y="810"/>
                        <a:pt x="359" y="823"/>
                        <a:pt x="418" y="823"/>
                      </a:cubicBezTo>
                      <a:cubicBezTo>
                        <a:pt x="610" y="823"/>
                        <a:pt x="807" y="683"/>
                        <a:pt x="837" y="487"/>
                      </a:cubicBezTo>
                      <a:cubicBezTo>
                        <a:pt x="870" y="279"/>
                        <a:pt x="704" y="50"/>
                        <a:pt x="499" y="7"/>
                      </a:cubicBezTo>
                      <a:cubicBezTo>
                        <a:pt x="481" y="3"/>
                        <a:pt x="463" y="1"/>
                        <a:pt x="44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619;p29">
                  <a:extLst>
                    <a:ext uri="{FF2B5EF4-FFF2-40B4-BE49-F238E27FC236}">
                      <a16:creationId xmlns:a16="http://schemas.microsoft.com/office/drawing/2014/main" id="{E3F7BE8E-7708-71BB-2DFC-F5CBC7C5F190}"/>
                    </a:ext>
                  </a:extLst>
                </p:cNvPr>
                <p:cNvSpPr/>
                <p:nvPr/>
              </p:nvSpPr>
              <p:spPr>
                <a:xfrm flipH="1">
                  <a:off x="8026880" y="3084357"/>
                  <a:ext cx="42282" cy="39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825" extrusionOk="0">
                      <a:moveTo>
                        <a:pt x="452" y="1"/>
                      </a:moveTo>
                      <a:cubicBezTo>
                        <a:pt x="401" y="1"/>
                        <a:pt x="348" y="17"/>
                        <a:pt x="302" y="39"/>
                      </a:cubicBezTo>
                      <a:lnTo>
                        <a:pt x="234" y="71"/>
                      </a:lnTo>
                      <a:cubicBezTo>
                        <a:pt x="148" y="114"/>
                        <a:pt x="76" y="182"/>
                        <a:pt x="51" y="271"/>
                      </a:cubicBezTo>
                      <a:cubicBezTo>
                        <a:pt x="0" y="458"/>
                        <a:pt x="80" y="692"/>
                        <a:pt x="248" y="785"/>
                      </a:cubicBezTo>
                      <a:cubicBezTo>
                        <a:pt x="300" y="812"/>
                        <a:pt x="357" y="825"/>
                        <a:pt x="415" y="825"/>
                      </a:cubicBezTo>
                      <a:cubicBezTo>
                        <a:pt x="608" y="825"/>
                        <a:pt x="806" y="684"/>
                        <a:pt x="837" y="491"/>
                      </a:cubicBezTo>
                      <a:cubicBezTo>
                        <a:pt x="873" y="279"/>
                        <a:pt x="704" y="53"/>
                        <a:pt x="500" y="6"/>
                      </a:cubicBezTo>
                      <a:cubicBezTo>
                        <a:pt x="484" y="2"/>
                        <a:pt x="468" y="1"/>
                        <a:pt x="45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620;p29">
                  <a:extLst>
                    <a:ext uri="{FF2B5EF4-FFF2-40B4-BE49-F238E27FC236}">
                      <a16:creationId xmlns:a16="http://schemas.microsoft.com/office/drawing/2014/main" id="{2CB3D635-FF3E-5DDE-4208-0C2FBCCD940D}"/>
                    </a:ext>
                  </a:extLst>
                </p:cNvPr>
                <p:cNvSpPr/>
                <p:nvPr/>
              </p:nvSpPr>
              <p:spPr>
                <a:xfrm flipH="1">
                  <a:off x="8335585" y="3084357"/>
                  <a:ext cx="42330" cy="39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825" extrusionOk="0">
                      <a:moveTo>
                        <a:pt x="454" y="1"/>
                      </a:moveTo>
                      <a:cubicBezTo>
                        <a:pt x="403" y="1"/>
                        <a:pt x="352" y="17"/>
                        <a:pt x="306" y="39"/>
                      </a:cubicBezTo>
                      <a:lnTo>
                        <a:pt x="234" y="71"/>
                      </a:lnTo>
                      <a:cubicBezTo>
                        <a:pt x="151" y="114"/>
                        <a:pt x="80" y="182"/>
                        <a:pt x="55" y="271"/>
                      </a:cubicBezTo>
                      <a:cubicBezTo>
                        <a:pt x="1" y="458"/>
                        <a:pt x="80" y="692"/>
                        <a:pt x="252" y="785"/>
                      </a:cubicBezTo>
                      <a:cubicBezTo>
                        <a:pt x="304" y="812"/>
                        <a:pt x="361" y="825"/>
                        <a:pt x="419" y="825"/>
                      </a:cubicBezTo>
                      <a:cubicBezTo>
                        <a:pt x="612" y="825"/>
                        <a:pt x="811" y="684"/>
                        <a:pt x="841" y="491"/>
                      </a:cubicBezTo>
                      <a:cubicBezTo>
                        <a:pt x="873" y="279"/>
                        <a:pt x="704" y="53"/>
                        <a:pt x="504" y="6"/>
                      </a:cubicBezTo>
                      <a:cubicBezTo>
                        <a:pt x="487" y="2"/>
                        <a:pt x="471" y="1"/>
                        <a:pt x="454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621;p29">
                  <a:extLst>
                    <a:ext uri="{FF2B5EF4-FFF2-40B4-BE49-F238E27FC236}">
                      <a16:creationId xmlns:a16="http://schemas.microsoft.com/office/drawing/2014/main" id="{98CB30BD-34DC-8E0D-B0A2-873899AEDB27}"/>
                    </a:ext>
                  </a:extLst>
                </p:cNvPr>
                <p:cNvSpPr/>
                <p:nvPr/>
              </p:nvSpPr>
              <p:spPr>
                <a:xfrm flipH="1">
                  <a:off x="8212519" y="2910732"/>
                  <a:ext cx="42330" cy="39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823" extrusionOk="0">
                      <a:moveTo>
                        <a:pt x="449" y="0"/>
                      </a:moveTo>
                      <a:cubicBezTo>
                        <a:pt x="398" y="0"/>
                        <a:pt x="347" y="14"/>
                        <a:pt x="302" y="38"/>
                      </a:cubicBezTo>
                      <a:lnTo>
                        <a:pt x="234" y="70"/>
                      </a:lnTo>
                      <a:cubicBezTo>
                        <a:pt x="148" y="109"/>
                        <a:pt x="77" y="181"/>
                        <a:pt x="52" y="271"/>
                      </a:cubicBezTo>
                      <a:cubicBezTo>
                        <a:pt x="1" y="454"/>
                        <a:pt x="80" y="691"/>
                        <a:pt x="252" y="781"/>
                      </a:cubicBezTo>
                      <a:cubicBezTo>
                        <a:pt x="305" y="809"/>
                        <a:pt x="363" y="822"/>
                        <a:pt x="421" y="822"/>
                      </a:cubicBezTo>
                      <a:cubicBezTo>
                        <a:pt x="612" y="822"/>
                        <a:pt x="807" y="682"/>
                        <a:pt x="837" y="486"/>
                      </a:cubicBezTo>
                      <a:cubicBezTo>
                        <a:pt x="874" y="278"/>
                        <a:pt x="705" y="49"/>
                        <a:pt x="504" y="6"/>
                      </a:cubicBezTo>
                      <a:cubicBezTo>
                        <a:pt x="486" y="2"/>
                        <a:pt x="468" y="0"/>
                        <a:pt x="44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622;p29">
                  <a:extLst>
                    <a:ext uri="{FF2B5EF4-FFF2-40B4-BE49-F238E27FC236}">
                      <a16:creationId xmlns:a16="http://schemas.microsoft.com/office/drawing/2014/main" id="{CB3BD771-4767-1809-8BDB-BC8ADF8BEDDA}"/>
                    </a:ext>
                  </a:extLst>
                </p:cNvPr>
                <p:cNvSpPr/>
                <p:nvPr/>
              </p:nvSpPr>
              <p:spPr>
                <a:xfrm flipH="1">
                  <a:off x="8151689" y="2708047"/>
                  <a:ext cx="23683" cy="22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63" extrusionOk="0">
                      <a:moveTo>
                        <a:pt x="251" y="1"/>
                      </a:moveTo>
                      <a:cubicBezTo>
                        <a:pt x="223" y="1"/>
                        <a:pt x="195" y="10"/>
                        <a:pt x="169" y="23"/>
                      </a:cubicBezTo>
                      <a:lnTo>
                        <a:pt x="130" y="41"/>
                      </a:lnTo>
                      <a:cubicBezTo>
                        <a:pt x="83" y="63"/>
                        <a:pt x="44" y="102"/>
                        <a:pt x="29" y="152"/>
                      </a:cubicBezTo>
                      <a:cubicBezTo>
                        <a:pt x="1" y="257"/>
                        <a:pt x="44" y="389"/>
                        <a:pt x="140" y="439"/>
                      </a:cubicBezTo>
                      <a:cubicBezTo>
                        <a:pt x="170" y="455"/>
                        <a:pt x="203" y="463"/>
                        <a:pt x="236" y="463"/>
                      </a:cubicBezTo>
                      <a:cubicBezTo>
                        <a:pt x="343" y="463"/>
                        <a:pt x="454" y="384"/>
                        <a:pt x="470" y="275"/>
                      </a:cubicBezTo>
                      <a:cubicBezTo>
                        <a:pt x="489" y="156"/>
                        <a:pt x="395" y="30"/>
                        <a:pt x="281" y="5"/>
                      </a:cubicBezTo>
                      <a:cubicBezTo>
                        <a:pt x="271" y="2"/>
                        <a:pt x="261" y="1"/>
                        <a:pt x="25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623;p29">
                  <a:extLst>
                    <a:ext uri="{FF2B5EF4-FFF2-40B4-BE49-F238E27FC236}">
                      <a16:creationId xmlns:a16="http://schemas.microsoft.com/office/drawing/2014/main" id="{4C7A3B60-CF95-850E-8AD1-E0C4147285EB}"/>
                    </a:ext>
                  </a:extLst>
                </p:cNvPr>
                <p:cNvSpPr/>
                <p:nvPr/>
              </p:nvSpPr>
              <p:spPr>
                <a:xfrm flipH="1">
                  <a:off x="8117448" y="2554666"/>
                  <a:ext cx="23683" cy="22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64" extrusionOk="0">
                      <a:moveTo>
                        <a:pt x="257" y="1"/>
                      </a:moveTo>
                      <a:cubicBezTo>
                        <a:pt x="228" y="1"/>
                        <a:pt x="198" y="10"/>
                        <a:pt x="169" y="24"/>
                      </a:cubicBezTo>
                      <a:lnTo>
                        <a:pt x="130" y="42"/>
                      </a:lnTo>
                      <a:cubicBezTo>
                        <a:pt x="83" y="64"/>
                        <a:pt x="43" y="104"/>
                        <a:pt x="30" y="154"/>
                      </a:cubicBezTo>
                      <a:cubicBezTo>
                        <a:pt x="0" y="258"/>
                        <a:pt x="43" y="390"/>
                        <a:pt x="141" y="440"/>
                      </a:cubicBezTo>
                      <a:cubicBezTo>
                        <a:pt x="170" y="457"/>
                        <a:pt x="203" y="464"/>
                        <a:pt x="236" y="464"/>
                      </a:cubicBezTo>
                      <a:cubicBezTo>
                        <a:pt x="343" y="464"/>
                        <a:pt x="454" y="385"/>
                        <a:pt x="471" y="276"/>
                      </a:cubicBezTo>
                      <a:cubicBezTo>
                        <a:pt x="489" y="157"/>
                        <a:pt x="396" y="28"/>
                        <a:pt x="280" y="3"/>
                      </a:cubicBezTo>
                      <a:cubicBezTo>
                        <a:pt x="273" y="1"/>
                        <a:pt x="265" y="1"/>
                        <a:pt x="2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624;p29">
                  <a:extLst>
                    <a:ext uri="{FF2B5EF4-FFF2-40B4-BE49-F238E27FC236}">
                      <a16:creationId xmlns:a16="http://schemas.microsoft.com/office/drawing/2014/main" id="{5A94BC40-DBCF-DE88-0C6C-74A00946F960}"/>
                    </a:ext>
                  </a:extLst>
                </p:cNvPr>
                <p:cNvSpPr/>
                <p:nvPr/>
              </p:nvSpPr>
              <p:spPr>
                <a:xfrm flipH="1">
                  <a:off x="8336457" y="2823846"/>
                  <a:ext cx="23732" cy="22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463" extrusionOk="0">
                      <a:moveTo>
                        <a:pt x="251" y="0"/>
                      </a:moveTo>
                      <a:cubicBezTo>
                        <a:pt x="224" y="0"/>
                        <a:pt x="196" y="9"/>
                        <a:pt x="170" y="23"/>
                      </a:cubicBezTo>
                      <a:lnTo>
                        <a:pt x="134" y="41"/>
                      </a:lnTo>
                      <a:cubicBezTo>
                        <a:pt x="83" y="62"/>
                        <a:pt x="44" y="102"/>
                        <a:pt x="30" y="152"/>
                      </a:cubicBezTo>
                      <a:cubicBezTo>
                        <a:pt x="1" y="256"/>
                        <a:pt x="44" y="389"/>
                        <a:pt x="141" y="439"/>
                      </a:cubicBezTo>
                      <a:cubicBezTo>
                        <a:pt x="171" y="455"/>
                        <a:pt x="203" y="462"/>
                        <a:pt x="236" y="462"/>
                      </a:cubicBezTo>
                      <a:cubicBezTo>
                        <a:pt x="344" y="462"/>
                        <a:pt x="455" y="384"/>
                        <a:pt x="471" y="274"/>
                      </a:cubicBezTo>
                      <a:cubicBezTo>
                        <a:pt x="489" y="155"/>
                        <a:pt x="396" y="29"/>
                        <a:pt x="281" y="4"/>
                      </a:cubicBezTo>
                      <a:cubicBezTo>
                        <a:pt x="271" y="2"/>
                        <a:pt x="261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625;p29">
                  <a:extLst>
                    <a:ext uri="{FF2B5EF4-FFF2-40B4-BE49-F238E27FC236}">
                      <a16:creationId xmlns:a16="http://schemas.microsoft.com/office/drawing/2014/main" id="{74410F2D-BC32-9F0C-51A2-FFFC92BAF410}"/>
                    </a:ext>
                  </a:extLst>
                </p:cNvPr>
                <p:cNvSpPr/>
                <p:nvPr/>
              </p:nvSpPr>
              <p:spPr>
                <a:xfrm flipH="1">
                  <a:off x="8526988" y="2603823"/>
                  <a:ext cx="23829" cy="2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462" extrusionOk="0">
                      <a:moveTo>
                        <a:pt x="253" y="1"/>
                      </a:moveTo>
                      <a:cubicBezTo>
                        <a:pt x="224" y="1"/>
                        <a:pt x="196" y="8"/>
                        <a:pt x="172" y="22"/>
                      </a:cubicBezTo>
                      <a:lnTo>
                        <a:pt x="133" y="40"/>
                      </a:lnTo>
                      <a:cubicBezTo>
                        <a:pt x="86" y="61"/>
                        <a:pt x="43" y="101"/>
                        <a:pt x="28" y="154"/>
                      </a:cubicBezTo>
                      <a:cubicBezTo>
                        <a:pt x="0" y="255"/>
                        <a:pt x="47" y="388"/>
                        <a:pt x="140" y="438"/>
                      </a:cubicBezTo>
                      <a:cubicBezTo>
                        <a:pt x="170" y="454"/>
                        <a:pt x="203" y="461"/>
                        <a:pt x="236" y="461"/>
                      </a:cubicBezTo>
                      <a:cubicBezTo>
                        <a:pt x="344" y="461"/>
                        <a:pt x="453" y="383"/>
                        <a:pt x="470" y="276"/>
                      </a:cubicBezTo>
                      <a:cubicBezTo>
                        <a:pt x="491" y="158"/>
                        <a:pt x="395" y="28"/>
                        <a:pt x="283" y="3"/>
                      </a:cubicBezTo>
                      <a:cubicBezTo>
                        <a:pt x="273" y="2"/>
                        <a:pt x="263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626;p29">
                  <a:extLst>
                    <a:ext uri="{FF2B5EF4-FFF2-40B4-BE49-F238E27FC236}">
                      <a16:creationId xmlns:a16="http://schemas.microsoft.com/office/drawing/2014/main" id="{CBC9FE86-6AEF-79EB-9F4D-EE88C30CD2AC}"/>
                    </a:ext>
                  </a:extLst>
                </p:cNvPr>
                <p:cNvSpPr/>
                <p:nvPr/>
              </p:nvSpPr>
              <p:spPr>
                <a:xfrm flipH="1">
                  <a:off x="8177213" y="3063145"/>
                  <a:ext cx="23732" cy="2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462" extrusionOk="0">
                      <a:moveTo>
                        <a:pt x="256" y="0"/>
                      </a:moveTo>
                      <a:cubicBezTo>
                        <a:pt x="227" y="0"/>
                        <a:pt x="198" y="10"/>
                        <a:pt x="170" y="20"/>
                      </a:cubicBezTo>
                      <a:lnTo>
                        <a:pt x="130" y="38"/>
                      </a:lnTo>
                      <a:cubicBezTo>
                        <a:pt x="84" y="63"/>
                        <a:pt x="44" y="103"/>
                        <a:pt x="29" y="154"/>
                      </a:cubicBezTo>
                      <a:cubicBezTo>
                        <a:pt x="1" y="257"/>
                        <a:pt x="44" y="391"/>
                        <a:pt x="141" y="441"/>
                      </a:cubicBezTo>
                      <a:cubicBezTo>
                        <a:pt x="170" y="455"/>
                        <a:pt x="201" y="462"/>
                        <a:pt x="233" y="462"/>
                      </a:cubicBezTo>
                      <a:cubicBezTo>
                        <a:pt x="341" y="462"/>
                        <a:pt x="455" y="384"/>
                        <a:pt x="471" y="275"/>
                      </a:cubicBezTo>
                      <a:cubicBezTo>
                        <a:pt x="489" y="157"/>
                        <a:pt x="395" y="28"/>
                        <a:pt x="281" y="3"/>
                      </a:cubicBezTo>
                      <a:cubicBezTo>
                        <a:pt x="273" y="1"/>
                        <a:pt x="264" y="0"/>
                        <a:pt x="256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627;p29">
                  <a:extLst>
                    <a:ext uri="{FF2B5EF4-FFF2-40B4-BE49-F238E27FC236}">
                      <a16:creationId xmlns:a16="http://schemas.microsoft.com/office/drawing/2014/main" id="{ABD1F635-E745-B5C7-04B2-E6BFD1A2B0CF}"/>
                    </a:ext>
                  </a:extLst>
                </p:cNvPr>
                <p:cNvSpPr/>
                <p:nvPr/>
              </p:nvSpPr>
              <p:spPr>
                <a:xfrm flipH="1">
                  <a:off x="8084417" y="2897365"/>
                  <a:ext cx="23683" cy="22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63" extrusionOk="0">
                      <a:moveTo>
                        <a:pt x="250" y="1"/>
                      </a:moveTo>
                      <a:cubicBezTo>
                        <a:pt x="223" y="1"/>
                        <a:pt x="196" y="10"/>
                        <a:pt x="169" y="23"/>
                      </a:cubicBezTo>
                      <a:lnTo>
                        <a:pt x="133" y="41"/>
                      </a:lnTo>
                      <a:cubicBezTo>
                        <a:pt x="83" y="62"/>
                        <a:pt x="44" y="102"/>
                        <a:pt x="29" y="153"/>
                      </a:cubicBezTo>
                      <a:cubicBezTo>
                        <a:pt x="1" y="256"/>
                        <a:pt x="44" y="389"/>
                        <a:pt x="141" y="439"/>
                      </a:cubicBezTo>
                      <a:cubicBezTo>
                        <a:pt x="170" y="455"/>
                        <a:pt x="203" y="463"/>
                        <a:pt x="235" y="463"/>
                      </a:cubicBezTo>
                      <a:cubicBezTo>
                        <a:pt x="343" y="463"/>
                        <a:pt x="454" y="384"/>
                        <a:pt x="471" y="274"/>
                      </a:cubicBezTo>
                      <a:cubicBezTo>
                        <a:pt x="489" y="156"/>
                        <a:pt x="395" y="27"/>
                        <a:pt x="281" y="5"/>
                      </a:cubicBezTo>
                      <a:cubicBezTo>
                        <a:pt x="271" y="2"/>
                        <a:pt x="260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628;p29">
                  <a:extLst>
                    <a:ext uri="{FF2B5EF4-FFF2-40B4-BE49-F238E27FC236}">
                      <a16:creationId xmlns:a16="http://schemas.microsoft.com/office/drawing/2014/main" id="{D75B2379-C324-CC16-8B8A-0FC2DD7C9ACA}"/>
                    </a:ext>
                  </a:extLst>
                </p:cNvPr>
                <p:cNvSpPr/>
                <p:nvPr/>
              </p:nvSpPr>
              <p:spPr>
                <a:xfrm flipH="1">
                  <a:off x="7857555" y="3164991"/>
                  <a:ext cx="593008" cy="1690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4" h="34907" extrusionOk="0">
                      <a:moveTo>
                        <a:pt x="1" y="0"/>
                      </a:moveTo>
                      <a:lnTo>
                        <a:pt x="1" y="34907"/>
                      </a:lnTo>
                      <a:lnTo>
                        <a:pt x="5062" y="34713"/>
                      </a:lnTo>
                      <a:lnTo>
                        <a:pt x="5496" y="4799"/>
                      </a:lnTo>
                      <a:lnTo>
                        <a:pt x="7212" y="34832"/>
                      </a:lnTo>
                      <a:lnTo>
                        <a:pt x="12244" y="34713"/>
                      </a:lnTo>
                      <a:lnTo>
                        <a:pt x="10055" y="6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629;p29">
                  <a:extLst>
                    <a:ext uri="{FF2B5EF4-FFF2-40B4-BE49-F238E27FC236}">
                      <a16:creationId xmlns:a16="http://schemas.microsoft.com/office/drawing/2014/main" id="{955E546E-BEB5-6890-A6C2-3B51F82014E3}"/>
                    </a:ext>
                  </a:extLst>
                </p:cNvPr>
                <p:cNvSpPr/>
                <p:nvPr/>
              </p:nvSpPr>
              <p:spPr>
                <a:xfrm flipH="1">
                  <a:off x="8316988" y="3177442"/>
                  <a:ext cx="4940" cy="1671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34509" extrusionOk="0">
                      <a:moveTo>
                        <a:pt x="47" y="1"/>
                      </a:moveTo>
                      <a:cubicBezTo>
                        <a:pt x="22" y="1"/>
                        <a:pt x="1" y="7725"/>
                        <a:pt x="1" y="17254"/>
                      </a:cubicBezTo>
                      <a:cubicBezTo>
                        <a:pt x="4" y="26784"/>
                        <a:pt x="26" y="34508"/>
                        <a:pt x="51" y="34508"/>
                      </a:cubicBezTo>
                      <a:cubicBezTo>
                        <a:pt x="80" y="34508"/>
                        <a:pt x="102" y="26784"/>
                        <a:pt x="98" y="17254"/>
                      </a:cubicBezTo>
                      <a:cubicBezTo>
                        <a:pt x="98" y="7725"/>
                        <a:pt x="77" y="1"/>
                        <a:pt x="47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 w="9525" cap="flat" cmpd="sng">
                  <a:solidFill>
                    <a:srgbClr val="FFF2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630;p29">
                  <a:extLst>
                    <a:ext uri="{FF2B5EF4-FFF2-40B4-BE49-F238E27FC236}">
                      <a16:creationId xmlns:a16="http://schemas.microsoft.com/office/drawing/2014/main" id="{9887C0FD-B53E-FAAF-3F14-48DCDF8AC913}"/>
                    </a:ext>
                  </a:extLst>
                </p:cNvPr>
                <p:cNvSpPr/>
                <p:nvPr/>
              </p:nvSpPr>
              <p:spPr>
                <a:xfrm flipH="1">
                  <a:off x="7980481" y="3191729"/>
                  <a:ext cx="90084" cy="1656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" h="34214" extrusionOk="0">
                      <a:moveTo>
                        <a:pt x="1" y="0"/>
                      </a:moveTo>
                      <a:lnTo>
                        <a:pt x="1" y="90"/>
                      </a:lnTo>
                      <a:cubicBezTo>
                        <a:pt x="1" y="151"/>
                        <a:pt x="4" y="237"/>
                        <a:pt x="4" y="348"/>
                      </a:cubicBezTo>
                      <a:cubicBezTo>
                        <a:pt x="12" y="582"/>
                        <a:pt x="22" y="915"/>
                        <a:pt x="37" y="1346"/>
                      </a:cubicBezTo>
                      <a:cubicBezTo>
                        <a:pt x="65" y="2211"/>
                        <a:pt x="115" y="3468"/>
                        <a:pt x="184" y="5015"/>
                      </a:cubicBezTo>
                      <a:cubicBezTo>
                        <a:pt x="320" y="8112"/>
                        <a:pt x="536" y="12390"/>
                        <a:pt x="801" y="17114"/>
                      </a:cubicBezTo>
                      <a:cubicBezTo>
                        <a:pt x="1067" y="21838"/>
                        <a:pt x="1321" y="26112"/>
                        <a:pt x="1520" y="29206"/>
                      </a:cubicBezTo>
                      <a:cubicBezTo>
                        <a:pt x="1620" y="30750"/>
                        <a:pt x="1699" y="31999"/>
                        <a:pt x="1756" y="32871"/>
                      </a:cubicBezTo>
                      <a:cubicBezTo>
                        <a:pt x="1785" y="33298"/>
                        <a:pt x="1810" y="33636"/>
                        <a:pt x="1828" y="33865"/>
                      </a:cubicBezTo>
                      <a:cubicBezTo>
                        <a:pt x="1835" y="33976"/>
                        <a:pt x="1843" y="34062"/>
                        <a:pt x="1846" y="34123"/>
                      </a:cubicBezTo>
                      <a:cubicBezTo>
                        <a:pt x="1853" y="34185"/>
                        <a:pt x="1856" y="34213"/>
                        <a:pt x="1856" y="34213"/>
                      </a:cubicBezTo>
                      <a:cubicBezTo>
                        <a:pt x="1856" y="34213"/>
                        <a:pt x="1860" y="34181"/>
                        <a:pt x="1856" y="34123"/>
                      </a:cubicBezTo>
                      <a:cubicBezTo>
                        <a:pt x="1853" y="34062"/>
                        <a:pt x="1850" y="33976"/>
                        <a:pt x="1846" y="33865"/>
                      </a:cubicBezTo>
                      <a:cubicBezTo>
                        <a:pt x="1835" y="33632"/>
                        <a:pt x="1817" y="33298"/>
                        <a:pt x="1792" y="32867"/>
                      </a:cubicBezTo>
                      <a:cubicBezTo>
                        <a:pt x="1745" y="31999"/>
                        <a:pt x="1674" y="30746"/>
                        <a:pt x="1588" y="29203"/>
                      </a:cubicBezTo>
                      <a:cubicBezTo>
                        <a:pt x="1412" y="26102"/>
                        <a:pt x="1167" y="21830"/>
                        <a:pt x="898" y="17110"/>
                      </a:cubicBezTo>
                      <a:cubicBezTo>
                        <a:pt x="632" y="12383"/>
                        <a:pt x="407" y="8108"/>
                        <a:pt x="252" y="5010"/>
                      </a:cubicBezTo>
                      <a:cubicBezTo>
                        <a:pt x="177" y="3468"/>
                        <a:pt x="115" y="2215"/>
                        <a:pt x="72" y="1346"/>
                      </a:cubicBezTo>
                      <a:cubicBezTo>
                        <a:pt x="55" y="915"/>
                        <a:pt x="37" y="582"/>
                        <a:pt x="26" y="348"/>
                      </a:cubicBezTo>
                      <a:cubicBezTo>
                        <a:pt x="19" y="237"/>
                        <a:pt x="16" y="151"/>
                        <a:pt x="12" y="90"/>
                      </a:cubicBezTo>
                      <a:cubicBezTo>
                        <a:pt x="8" y="29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 w="9525" cap="flat" cmpd="sng">
                  <a:solidFill>
                    <a:srgbClr val="FFF2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631;p29">
                  <a:extLst>
                    <a:ext uri="{FF2B5EF4-FFF2-40B4-BE49-F238E27FC236}">
                      <a16:creationId xmlns:a16="http://schemas.microsoft.com/office/drawing/2014/main" id="{F5252353-FACF-6BDF-B448-536BB376BE73}"/>
                    </a:ext>
                  </a:extLst>
                </p:cNvPr>
                <p:cNvSpPr/>
                <p:nvPr/>
              </p:nvSpPr>
              <p:spPr>
                <a:xfrm flipH="1">
                  <a:off x="8159680" y="3181268"/>
                  <a:ext cx="26493" cy="182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" h="3775" extrusionOk="0">
                      <a:moveTo>
                        <a:pt x="464" y="1"/>
                      </a:moveTo>
                      <a:cubicBezTo>
                        <a:pt x="450" y="1"/>
                        <a:pt x="443" y="223"/>
                        <a:pt x="439" y="586"/>
                      </a:cubicBezTo>
                      <a:cubicBezTo>
                        <a:pt x="435" y="945"/>
                        <a:pt x="435" y="1440"/>
                        <a:pt x="443" y="1989"/>
                      </a:cubicBezTo>
                      <a:cubicBezTo>
                        <a:pt x="450" y="2262"/>
                        <a:pt x="453" y="2524"/>
                        <a:pt x="457" y="2764"/>
                      </a:cubicBezTo>
                      <a:cubicBezTo>
                        <a:pt x="464" y="3001"/>
                        <a:pt x="446" y="3210"/>
                        <a:pt x="378" y="3371"/>
                      </a:cubicBezTo>
                      <a:cubicBezTo>
                        <a:pt x="314" y="3533"/>
                        <a:pt x="213" y="3641"/>
                        <a:pt x="133" y="3694"/>
                      </a:cubicBezTo>
                      <a:cubicBezTo>
                        <a:pt x="55" y="3752"/>
                        <a:pt x="1" y="3766"/>
                        <a:pt x="4" y="3773"/>
                      </a:cubicBezTo>
                      <a:cubicBezTo>
                        <a:pt x="4" y="3774"/>
                        <a:pt x="7" y="3774"/>
                        <a:pt x="12" y="3774"/>
                      </a:cubicBezTo>
                      <a:cubicBezTo>
                        <a:pt x="30" y="3774"/>
                        <a:pt x="81" y="3766"/>
                        <a:pt x="155" y="3727"/>
                      </a:cubicBezTo>
                      <a:cubicBezTo>
                        <a:pt x="245" y="3676"/>
                        <a:pt x="363" y="3568"/>
                        <a:pt x="443" y="3400"/>
                      </a:cubicBezTo>
                      <a:cubicBezTo>
                        <a:pt x="521" y="3228"/>
                        <a:pt x="547" y="3001"/>
                        <a:pt x="547" y="2764"/>
                      </a:cubicBezTo>
                      <a:cubicBezTo>
                        <a:pt x="547" y="2524"/>
                        <a:pt x="543" y="2262"/>
                        <a:pt x="539" y="1989"/>
                      </a:cubicBezTo>
                      <a:cubicBezTo>
                        <a:pt x="532" y="1440"/>
                        <a:pt x="521" y="945"/>
                        <a:pt x="507" y="582"/>
                      </a:cubicBezTo>
                      <a:cubicBezTo>
                        <a:pt x="493" y="223"/>
                        <a:pt x="478" y="1"/>
                        <a:pt x="464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 w="9525" cap="flat" cmpd="sng">
                  <a:solidFill>
                    <a:srgbClr val="FFF2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632;p29">
                  <a:extLst>
                    <a:ext uri="{FF2B5EF4-FFF2-40B4-BE49-F238E27FC236}">
                      <a16:creationId xmlns:a16="http://schemas.microsoft.com/office/drawing/2014/main" id="{2EED9F16-2345-39D6-AF29-2BCA5BBA8247}"/>
                    </a:ext>
                  </a:extLst>
                </p:cNvPr>
                <p:cNvSpPr/>
                <p:nvPr/>
              </p:nvSpPr>
              <p:spPr>
                <a:xfrm flipH="1">
                  <a:off x="8189224" y="3198606"/>
                  <a:ext cx="25572" cy="24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509" extrusionOk="0">
                      <a:moveTo>
                        <a:pt x="217" y="61"/>
                      </a:moveTo>
                      <a:cubicBezTo>
                        <a:pt x="262" y="61"/>
                        <a:pt x="317" y="76"/>
                        <a:pt x="366" y="120"/>
                      </a:cubicBezTo>
                      <a:cubicBezTo>
                        <a:pt x="441" y="178"/>
                        <a:pt x="456" y="307"/>
                        <a:pt x="355" y="375"/>
                      </a:cubicBezTo>
                      <a:cubicBezTo>
                        <a:pt x="319" y="401"/>
                        <a:pt x="276" y="415"/>
                        <a:pt x="236" y="415"/>
                      </a:cubicBezTo>
                      <a:cubicBezTo>
                        <a:pt x="204" y="415"/>
                        <a:pt x="174" y="406"/>
                        <a:pt x="151" y="389"/>
                      </a:cubicBezTo>
                      <a:cubicBezTo>
                        <a:pt x="100" y="354"/>
                        <a:pt x="78" y="281"/>
                        <a:pt x="78" y="228"/>
                      </a:cubicBezTo>
                      <a:cubicBezTo>
                        <a:pt x="82" y="143"/>
                        <a:pt x="121" y="96"/>
                        <a:pt x="140" y="72"/>
                      </a:cubicBezTo>
                      <a:lnTo>
                        <a:pt x="140" y="72"/>
                      </a:lnTo>
                      <a:lnTo>
                        <a:pt x="147" y="74"/>
                      </a:lnTo>
                      <a:cubicBezTo>
                        <a:pt x="174" y="78"/>
                        <a:pt x="195" y="81"/>
                        <a:pt x="207" y="81"/>
                      </a:cubicBezTo>
                      <a:cubicBezTo>
                        <a:pt x="215" y="81"/>
                        <a:pt x="219" y="80"/>
                        <a:pt x="219" y="77"/>
                      </a:cubicBezTo>
                      <a:cubicBezTo>
                        <a:pt x="221" y="74"/>
                        <a:pt x="216" y="68"/>
                        <a:pt x="206" y="61"/>
                      </a:cubicBezTo>
                      <a:lnTo>
                        <a:pt x="206" y="61"/>
                      </a:lnTo>
                      <a:cubicBezTo>
                        <a:pt x="209" y="61"/>
                        <a:pt x="213" y="61"/>
                        <a:pt x="217" y="61"/>
                      </a:cubicBezTo>
                      <a:close/>
                      <a:moveTo>
                        <a:pt x="257" y="0"/>
                      </a:moveTo>
                      <a:cubicBezTo>
                        <a:pt x="209" y="0"/>
                        <a:pt x="168" y="15"/>
                        <a:pt x="143" y="34"/>
                      </a:cubicBezTo>
                      <a:lnTo>
                        <a:pt x="104" y="62"/>
                      </a:lnTo>
                      <a:lnTo>
                        <a:pt x="109" y="64"/>
                      </a:lnTo>
                      <a:lnTo>
                        <a:pt x="109" y="64"/>
                      </a:lnTo>
                      <a:cubicBezTo>
                        <a:pt x="104" y="67"/>
                        <a:pt x="99" y="70"/>
                        <a:pt x="93" y="74"/>
                      </a:cubicBezTo>
                      <a:cubicBezTo>
                        <a:pt x="61" y="99"/>
                        <a:pt x="25" y="149"/>
                        <a:pt x="10" y="221"/>
                      </a:cubicBezTo>
                      <a:cubicBezTo>
                        <a:pt x="0" y="289"/>
                        <a:pt x="14" y="393"/>
                        <a:pt x="100" y="461"/>
                      </a:cubicBezTo>
                      <a:cubicBezTo>
                        <a:pt x="139" y="494"/>
                        <a:pt x="190" y="509"/>
                        <a:pt x="243" y="509"/>
                      </a:cubicBezTo>
                      <a:cubicBezTo>
                        <a:pt x="302" y="509"/>
                        <a:pt x="364" y="490"/>
                        <a:pt x="413" y="454"/>
                      </a:cubicBezTo>
                      <a:cubicBezTo>
                        <a:pt x="481" y="407"/>
                        <a:pt x="527" y="321"/>
                        <a:pt x="520" y="238"/>
                      </a:cubicBezTo>
                      <a:cubicBezTo>
                        <a:pt x="517" y="156"/>
                        <a:pt x="466" y="95"/>
                        <a:pt x="416" y="56"/>
                      </a:cubicBezTo>
                      <a:cubicBezTo>
                        <a:pt x="363" y="15"/>
                        <a:pt x="307" y="0"/>
                        <a:pt x="257" y="0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 w="9525" cap="flat" cmpd="sng">
                  <a:solidFill>
                    <a:srgbClr val="FFF2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633;p29">
                  <a:extLst>
                    <a:ext uri="{FF2B5EF4-FFF2-40B4-BE49-F238E27FC236}">
                      <a16:creationId xmlns:a16="http://schemas.microsoft.com/office/drawing/2014/main" id="{638B810A-07FD-F12E-ED8B-CB0FE003A71A}"/>
                    </a:ext>
                  </a:extLst>
                </p:cNvPr>
                <p:cNvSpPr/>
                <p:nvPr/>
              </p:nvSpPr>
              <p:spPr>
                <a:xfrm flipH="1">
                  <a:off x="8016411" y="2913589"/>
                  <a:ext cx="669289" cy="285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9" h="5889" extrusionOk="0">
                      <a:moveTo>
                        <a:pt x="12124" y="1"/>
                      </a:moveTo>
                      <a:cubicBezTo>
                        <a:pt x="11688" y="1"/>
                        <a:pt x="11071" y="405"/>
                        <a:pt x="10828" y="632"/>
                      </a:cubicBezTo>
                      <a:cubicBezTo>
                        <a:pt x="10739" y="718"/>
                        <a:pt x="10689" y="833"/>
                        <a:pt x="10663" y="959"/>
                      </a:cubicBezTo>
                      <a:lnTo>
                        <a:pt x="4088" y="2344"/>
                      </a:lnTo>
                      <a:lnTo>
                        <a:pt x="420" y="1971"/>
                      </a:lnTo>
                      <a:cubicBezTo>
                        <a:pt x="420" y="1971"/>
                        <a:pt x="344" y="2603"/>
                        <a:pt x="161" y="3797"/>
                      </a:cubicBezTo>
                      <a:cubicBezTo>
                        <a:pt x="0" y="4851"/>
                        <a:pt x="1610" y="5888"/>
                        <a:pt x="2758" y="5888"/>
                      </a:cubicBezTo>
                      <a:cubicBezTo>
                        <a:pt x="2839" y="5888"/>
                        <a:pt x="2917" y="5883"/>
                        <a:pt x="2993" y="5873"/>
                      </a:cubicBezTo>
                      <a:cubicBezTo>
                        <a:pt x="4044" y="5725"/>
                        <a:pt x="10473" y="3898"/>
                        <a:pt x="11564" y="3586"/>
                      </a:cubicBezTo>
                      <a:cubicBezTo>
                        <a:pt x="11668" y="3554"/>
                        <a:pt x="11722" y="3539"/>
                        <a:pt x="11722" y="3539"/>
                      </a:cubicBezTo>
                      <a:lnTo>
                        <a:pt x="11722" y="3532"/>
                      </a:lnTo>
                      <a:cubicBezTo>
                        <a:pt x="12077" y="3410"/>
                        <a:pt x="12921" y="3105"/>
                        <a:pt x="13010" y="2954"/>
                      </a:cubicBezTo>
                      <a:cubicBezTo>
                        <a:pt x="13122" y="2760"/>
                        <a:pt x="13093" y="1239"/>
                        <a:pt x="13093" y="1239"/>
                      </a:cubicBezTo>
                      <a:lnTo>
                        <a:pt x="13696" y="969"/>
                      </a:lnTo>
                      <a:cubicBezTo>
                        <a:pt x="13696" y="969"/>
                        <a:pt x="13818" y="729"/>
                        <a:pt x="13682" y="553"/>
                      </a:cubicBezTo>
                      <a:cubicBezTo>
                        <a:pt x="13649" y="511"/>
                        <a:pt x="13532" y="495"/>
                        <a:pt x="13371" y="495"/>
                      </a:cubicBezTo>
                      <a:cubicBezTo>
                        <a:pt x="12860" y="495"/>
                        <a:pt x="11916" y="657"/>
                        <a:pt x="11916" y="657"/>
                      </a:cubicBezTo>
                      <a:lnTo>
                        <a:pt x="12511" y="205"/>
                      </a:lnTo>
                      <a:cubicBezTo>
                        <a:pt x="12428" y="59"/>
                        <a:pt x="12289" y="1"/>
                        <a:pt x="12124" y="1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8" name="Google Shape;634;p29">
                <a:extLst>
                  <a:ext uri="{FF2B5EF4-FFF2-40B4-BE49-F238E27FC236}">
                    <a16:creationId xmlns:a16="http://schemas.microsoft.com/office/drawing/2014/main" id="{1DCAA9A2-81E4-4C12-9AFF-629283337129}"/>
                  </a:ext>
                </a:extLst>
              </p:cNvPr>
              <p:cNvSpPr/>
              <p:nvPr/>
            </p:nvSpPr>
            <p:spPr>
              <a:xfrm rot="-5400000">
                <a:off x="8133000" y="2006075"/>
                <a:ext cx="87600" cy="27900"/>
              </a:xfrm>
              <a:prstGeom prst="rtTriangle">
                <a:avLst/>
              </a:pr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139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90A470-FBD0-5AD6-36FE-4383B3366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6" y="1503905"/>
            <a:ext cx="4064000" cy="2586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C87828-A9E0-82F1-D59B-2D806AA52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0" y="1589197"/>
            <a:ext cx="4637314" cy="2501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C7975-8ADF-2B9C-DB08-12B12A885652}"/>
              </a:ext>
            </a:extLst>
          </p:cNvPr>
          <p:cNvSpPr txBox="1"/>
          <p:nvPr/>
        </p:nvSpPr>
        <p:spPr>
          <a:xfrm>
            <a:off x="1444172" y="4390572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Usability Testing</a:t>
            </a:r>
            <a:endParaRPr lang="id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C9A6D-2BC9-C723-D31C-70FFDEC6F20E}"/>
              </a:ext>
            </a:extLst>
          </p:cNvPr>
          <p:cNvSpPr txBox="1"/>
          <p:nvPr/>
        </p:nvSpPr>
        <p:spPr>
          <a:xfrm>
            <a:off x="5849240" y="4383318"/>
            <a:ext cx="1904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Heuristic Evaluation</a:t>
            </a:r>
            <a:endParaRPr lang="id-ID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B1868-D5BB-CA6D-5F46-8F17A48A3486}"/>
              </a:ext>
            </a:extLst>
          </p:cNvPr>
          <p:cNvSpPr txBox="1"/>
          <p:nvPr/>
        </p:nvSpPr>
        <p:spPr>
          <a:xfrm>
            <a:off x="2411928" y="452405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err="1">
                <a:latin typeface="Staatliches" pitchFamily="2" charset="0"/>
              </a:rPr>
              <a:t>Grafik</a:t>
            </a:r>
            <a:r>
              <a:rPr lang="en-ID" sz="2400" dirty="0">
                <a:latin typeface="Staatliches" pitchFamily="2" charset="0"/>
              </a:rPr>
              <a:t> </a:t>
            </a:r>
            <a:r>
              <a:rPr lang="en-ID" sz="2400" dirty="0" err="1">
                <a:latin typeface="Staatliches" pitchFamily="2" charset="0"/>
              </a:rPr>
              <a:t>perbandingan</a:t>
            </a:r>
            <a:r>
              <a:rPr lang="en-ID" sz="2400" dirty="0">
                <a:latin typeface="Staatliches" pitchFamily="2" charset="0"/>
              </a:rPr>
              <a:t> </a:t>
            </a:r>
            <a:r>
              <a:rPr lang="en-ID" sz="2400" dirty="0" err="1">
                <a:latin typeface="Staatliches" pitchFamily="2" charset="0"/>
              </a:rPr>
              <a:t>antar</a:t>
            </a:r>
            <a:r>
              <a:rPr lang="en-ID" sz="2400" dirty="0">
                <a:latin typeface="Staatliches" pitchFamily="2" charset="0"/>
              </a:rPr>
              <a:t> website</a:t>
            </a:r>
            <a:endParaRPr lang="id-ID" sz="2400" dirty="0">
              <a:latin typeface="Staatlich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1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76B4CF-99A3-5896-4B99-EC8FBCA3D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51141"/>
              </p:ext>
            </p:extLst>
          </p:nvPr>
        </p:nvGraphicFramePr>
        <p:xfrm>
          <a:off x="5261854" y="1001485"/>
          <a:ext cx="3250350" cy="3351440"/>
        </p:xfrm>
        <a:graphic>
          <a:graphicData uri="http://schemas.openxmlformats.org/drawingml/2006/table">
            <a:tbl>
              <a:tblPr firstRow="1" firstCol="1" bandRow="1">
                <a:tableStyleId>{B92161D2-2155-4519-B62C-506B9BF05CD0}</a:tableStyleId>
              </a:tblPr>
              <a:tblGrid>
                <a:gridCol w="271469">
                  <a:extLst>
                    <a:ext uri="{9D8B030D-6E8A-4147-A177-3AD203B41FA5}">
                      <a16:colId xmlns:a16="http://schemas.microsoft.com/office/drawing/2014/main" val="4068578833"/>
                    </a:ext>
                  </a:extLst>
                </a:gridCol>
                <a:gridCol w="716454">
                  <a:extLst>
                    <a:ext uri="{9D8B030D-6E8A-4147-A177-3AD203B41FA5}">
                      <a16:colId xmlns:a16="http://schemas.microsoft.com/office/drawing/2014/main" val="3071874128"/>
                    </a:ext>
                  </a:extLst>
                </a:gridCol>
                <a:gridCol w="867021">
                  <a:extLst>
                    <a:ext uri="{9D8B030D-6E8A-4147-A177-3AD203B41FA5}">
                      <a16:colId xmlns:a16="http://schemas.microsoft.com/office/drawing/2014/main" val="2201915662"/>
                    </a:ext>
                  </a:extLst>
                </a:gridCol>
                <a:gridCol w="817205">
                  <a:extLst>
                    <a:ext uri="{9D8B030D-6E8A-4147-A177-3AD203B41FA5}">
                      <a16:colId xmlns:a16="http://schemas.microsoft.com/office/drawing/2014/main" val="1369894309"/>
                    </a:ext>
                  </a:extLst>
                </a:gridCol>
                <a:gridCol w="578201">
                  <a:extLst>
                    <a:ext uri="{9D8B030D-6E8A-4147-A177-3AD203B41FA5}">
                      <a16:colId xmlns:a16="http://schemas.microsoft.com/office/drawing/2014/main" val="3568868104"/>
                    </a:ext>
                  </a:extLst>
                </a:gridCol>
              </a:tblGrid>
              <a:tr h="217715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 b="1" dirty="0" err="1">
                          <a:effectLst/>
                        </a:rPr>
                        <a:t>No</a:t>
                      </a:r>
                      <a:r>
                        <a:rPr lang="en-ID" sz="800" b="1" dirty="0">
                          <a:effectLst/>
                        </a:rPr>
                        <a:t>.</a:t>
                      </a:r>
                      <a:endParaRPr lang="id-ID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 b="1" dirty="0" err="1">
                          <a:effectLst/>
                        </a:rPr>
                        <a:t>Website</a:t>
                      </a:r>
                      <a:r>
                        <a:rPr lang="id-ID" sz="800" b="1" dirty="0">
                          <a:effectLst/>
                        </a:rPr>
                        <a:t> 1</a:t>
                      </a:r>
                      <a:endParaRPr lang="id-ID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 b="1" dirty="0">
                          <a:effectLst/>
                        </a:rPr>
                        <a:t>Perbandingan</a:t>
                      </a:r>
                      <a:endParaRPr lang="id-ID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 b="1" dirty="0" err="1">
                          <a:effectLst/>
                        </a:rPr>
                        <a:t>Website</a:t>
                      </a:r>
                      <a:r>
                        <a:rPr lang="id-ID" sz="800" b="1" dirty="0">
                          <a:effectLst/>
                        </a:rPr>
                        <a:t> 2</a:t>
                      </a:r>
                      <a:endParaRPr lang="id-ID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 b="1" dirty="0">
                          <a:effectLst/>
                        </a:rPr>
                        <a:t>z</a:t>
                      </a:r>
                      <a:endParaRPr lang="id-ID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ctr"/>
                </a:tc>
                <a:extLst>
                  <a:ext uri="{0D108BD9-81ED-4DB2-BD59-A6C34878D82A}">
                    <a16:rowId xmlns:a16="http://schemas.microsoft.com/office/drawing/2014/main" val="4063722657"/>
                  </a:ext>
                </a:extLst>
              </a:tr>
              <a:tr h="198608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1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fajar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 dirty="0">
                          <a:effectLst/>
                        </a:rPr>
                        <a:t>=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tribun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 dirty="0">
                          <a:effectLst/>
                        </a:rPr>
                        <a:t>-2,821c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ctr"/>
                </a:tc>
                <a:extLst>
                  <a:ext uri="{0D108BD9-81ED-4DB2-BD59-A6C34878D82A}">
                    <a16:rowId xmlns:a16="http://schemas.microsoft.com/office/drawing/2014/main" val="2694412594"/>
                  </a:ext>
                </a:extLst>
              </a:tr>
              <a:tr h="198608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2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fajar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 dirty="0">
                          <a:effectLst/>
                        </a:rPr>
                        <a:t>=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mediasulsel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 dirty="0">
                          <a:effectLst/>
                        </a:rPr>
                        <a:t>-2,814c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ctr"/>
                </a:tc>
                <a:extLst>
                  <a:ext uri="{0D108BD9-81ED-4DB2-BD59-A6C34878D82A}">
                    <a16:rowId xmlns:a16="http://schemas.microsoft.com/office/drawing/2014/main" val="3524289018"/>
                  </a:ext>
                </a:extLst>
              </a:tr>
              <a:tr h="198608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3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fajar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 dirty="0">
                          <a:effectLst/>
                        </a:rPr>
                        <a:t>=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pojoksatu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 dirty="0">
                          <a:effectLst/>
                        </a:rPr>
                        <a:t>-2,807c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ctr"/>
                </a:tc>
                <a:extLst>
                  <a:ext uri="{0D108BD9-81ED-4DB2-BD59-A6C34878D82A}">
                    <a16:rowId xmlns:a16="http://schemas.microsoft.com/office/drawing/2014/main" val="3093329174"/>
                  </a:ext>
                </a:extLst>
              </a:tr>
              <a:tr h="198608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4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fajar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 dirty="0">
                          <a:effectLst/>
                        </a:rPr>
                        <a:t>=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rakyatku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 dirty="0">
                          <a:effectLst/>
                        </a:rPr>
                        <a:t>-2,807c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ctr"/>
                </a:tc>
                <a:extLst>
                  <a:ext uri="{0D108BD9-81ED-4DB2-BD59-A6C34878D82A}">
                    <a16:rowId xmlns:a16="http://schemas.microsoft.com/office/drawing/2014/main" val="941255854"/>
                  </a:ext>
                </a:extLst>
              </a:tr>
              <a:tr h="198608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5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fajar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 dirty="0">
                          <a:effectLst/>
                        </a:rPr>
                        <a:t>=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 dirty="0" err="1">
                          <a:effectLst/>
                        </a:rPr>
                        <a:t>sulselekspres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 dirty="0">
                          <a:effectLst/>
                        </a:rPr>
                        <a:t>-2,807c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ctr"/>
                </a:tc>
                <a:extLst>
                  <a:ext uri="{0D108BD9-81ED-4DB2-BD59-A6C34878D82A}">
                    <a16:rowId xmlns:a16="http://schemas.microsoft.com/office/drawing/2014/main" val="363617406"/>
                  </a:ext>
                </a:extLst>
              </a:tr>
              <a:tr h="198608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6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tribun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=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mediasulsel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-2,805c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ctr"/>
                </a:tc>
                <a:extLst>
                  <a:ext uri="{0D108BD9-81ED-4DB2-BD59-A6C34878D82A}">
                    <a16:rowId xmlns:a16="http://schemas.microsoft.com/office/drawing/2014/main" val="2339092175"/>
                  </a:ext>
                </a:extLst>
              </a:tr>
              <a:tr h="198608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7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tribun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&gt;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pojoksatu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-2,803c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ctr"/>
                </a:tc>
                <a:extLst>
                  <a:ext uri="{0D108BD9-81ED-4DB2-BD59-A6C34878D82A}">
                    <a16:rowId xmlns:a16="http://schemas.microsoft.com/office/drawing/2014/main" val="901586898"/>
                  </a:ext>
                </a:extLst>
              </a:tr>
              <a:tr h="198608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8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tribun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&gt;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rakyatku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-2,803b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ctr"/>
                </a:tc>
                <a:extLst>
                  <a:ext uri="{0D108BD9-81ED-4DB2-BD59-A6C34878D82A}">
                    <a16:rowId xmlns:a16="http://schemas.microsoft.com/office/drawing/2014/main" val="4286248901"/>
                  </a:ext>
                </a:extLst>
              </a:tr>
              <a:tr h="198608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9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tribun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=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sulselekspres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-2,670c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ctr"/>
                </a:tc>
                <a:extLst>
                  <a:ext uri="{0D108BD9-81ED-4DB2-BD59-A6C34878D82A}">
                    <a16:rowId xmlns:a16="http://schemas.microsoft.com/office/drawing/2014/main" val="1150342471"/>
                  </a:ext>
                </a:extLst>
              </a:tr>
              <a:tr h="198608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10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mediasulsel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&gt;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pojoksatu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-2,661c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ctr"/>
                </a:tc>
                <a:extLst>
                  <a:ext uri="{0D108BD9-81ED-4DB2-BD59-A6C34878D82A}">
                    <a16:rowId xmlns:a16="http://schemas.microsoft.com/office/drawing/2014/main" val="1690619714"/>
                  </a:ext>
                </a:extLst>
              </a:tr>
              <a:tr h="198608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11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mediasulsel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=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rakyatku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-2,536b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ctr"/>
                </a:tc>
                <a:extLst>
                  <a:ext uri="{0D108BD9-81ED-4DB2-BD59-A6C34878D82A}">
                    <a16:rowId xmlns:a16="http://schemas.microsoft.com/office/drawing/2014/main" val="1126359607"/>
                  </a:ext>
                </a:extLst>
              </a:tr>
              <a:tr h="198608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12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mediasulsel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=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sulselekspres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-2,203c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ctr"/>
                </a:tc>
                <a:extLst>
                  <a:ext uri="{0D108BD9-81ED-4DB2-BD59-A6C34878D82A}">
                    <a16:rowId xmlns:a16="http://schemas.microsoft.com/office/drawing/2014/main" val="2596810728"/>
                  </a:ext>
                </a:extLst>
              </a:tr>
              <a:tr h="198608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13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pojoksatu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=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rakyatku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-1,809b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ctr"/>
                </a:tc>
                <a:extLst>
                  <a:ext uri="{0D108BD9-81ED-4DB2-BD59-A6C34878D82A}">
                    <a16:rowId xmlns:a16="http://schemas.microsoft.com/office/drawing/2014/main" val="534557973"/>
                  </a:ext>
                </a:extLst>
              </a:tr>
              <a:tr h="198608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14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pojoksatu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=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sulselekspres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-1,691c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ctr"/>
                </a:tc>
                <a:extLst>
                  <a:ext uri="{0D108BD9-81ED-4DB2-BD59-A6C34878D82A}">
                    <a16:rowId xmlns:a16="http://schemas.microsoft.com/office/drawing/2014/main" val="3097865067"/>
                  </a:ext>
                </a:extLst>
              </a:tr>
              <a:tr h="198608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15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rakyatku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=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sulselekspres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 dirty="0">
                          <a:effectLst/>
                        </a:rPr>
                        <a:t>-,507b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ctr"/>
                </a:tc>
                <a:extLst>
                  <a:ext uri="{0D108BD9-81ED-4DB2-BD59-A6C34878D82A}">
                    <a16:rowId xmlns:a16="http://schemas.microsoft.com/office/drawing/2014/main" val="234308015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885B51-80A9-1B72-47B7-A137C1AC6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07065"/>
              </p:ext>
            </p:extLst>
          </p:nvPr>
        </p:nvGraphicFramePr>
        <p:xfrm>
          <a:off x="552394" y="990432"/>
          <a:ext cx="3250350" cy="3377006"/>
        </p:xfrm>
        <a:graphic>
          <a:graphicData uri="http://schemas.openxmlformats.org/drawingml/2006/table">
            <a:tbl>
              <a:tblPr firstRow="1" firstCol="1" bandRow="1">
                <a:tableStyleId>{B92161D2-2155-4519-B62C-506B9BF05CD0}</a:tableStyleId>
              </a:tblPr>
              <a:tblGrid>
                <a:gridCol w="271469">
                  <a:extLst>
                    <a:ext uri="{9D8B030D-6E8A-4147-A177-3AD203B41FA5}">
                      <a16:colId xmlns:a16="http://schemas.microsoft.com/office/drawing/2014/main" val="2238311614"/>
                    </a:ext>
                  </a:extLst>
                </a:gridCol>
                <a:gridCol w="716454">
                  <a:extLst>
                    <a:ext uri="{9D8B030D-6E8A-4147-A177-3AD203B41FA5}">
                      <a16:colId xmlns:a16="http://schemas.microsoft.com/office/drawing/2014/main" val="1332544854"/>
                    </a:ext>
                  </a:extLst>
                </a:gridCol>
                <a:gridCol w="867021">
                  <a:extLst>
                    <a:ext uri="{9D8B030D-6E8A-4147-A177-3AD203B41FA5}">
                      <a16:colId xmlns:a16="http://schemas.microsoft.com/office/drawing/2014/main" val="477399408"/>
                    </a:ext>
                  </a:extLst>
                </a:gridCol>
                <a:gridCol w="817205">
                  <a:extLst>
                    <a:ext uri="{9D8B030D-6E8A-4147-A177-3AD203B41FA5}">
                      <a16:colId xmlns:a16="http://schemas.microsoft.com/office/drawing/2014/main" val="818493445"/>
                    </a:ext>
                  </a:extLst>
                </a:gridCol>
                <a:gridCol w="578201">
                  <a:extLst>
                    <a:ext uri="{9D8B030D-6E8A-4147-A177-3AD203B41FA5}">
                      <a16:colId xmlns:a16="http://schemas.microsoft.com/office/drawing/2014/main" val="36386612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 b="1" dirty="0" err="1">
                          <a:effectLst/>
                        </a:rPr>
                        <a:t>No</a:t>
                      </a:r>
                      <a:endParaRPr lang="id-ID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 b="1">
                          <a:effectLst/>
                        </a:rPr>
                        <a:t>Website 1</a:t>
                      </a:r>
                      <a:endParaRPr lang="id-ID" sz="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 b="1">
                          <a:effectLst/>
                        </a:rPr>
                        <a:t>Perbandingan</a:t>
                      </a:r>
                      <a:endParaRPr lang="id-ID" sz="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 b="1">
                          <a:effectLst/>
                        </a:rPr>
                        <a:t>Website 2</a:t>
                      </a:r>
                      <a:endParaRPr lang="id-ID" sz="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 b="1" dirty="0">
                          <a:effectLst/>
                        </a:rPr>
                        <a:t>z</a:t>
                      </a:r>
                      <a:endParaRPr lang="id-ID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ctr"/>
                </a:tc>
                <a:extLst>
                  <a:ext uri="{0D108BD9-81ED-4DB2-BD59-A6C34878D82A}">
                    <a16:rowId xmlns:a16="http://schemas.microsoft.com/office/drawing/2014/main" val="2717956847"/>
                  </a:ext>
                </a:extLst>
              </a:tr>
              <a:tr h="199012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1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 dirty="0">
                          <a:effectLst/>
                        </a:rPr>
                        <a:t>fajar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 dirty="0">
                          <a:effectLst/>
                        </a:rPr>
                        <a:t>&lt; 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 dirty="0" err="1">
                          <a:effectLst/>
                        </a:rPr>
                        <a:t>tribun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 dirty="0">
                          <a:effectLst/>
                        </a:rPr>
                        <a:t>-6,677b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/>
                </a:tc>
                <a:extLst>
                  <a:ext uri="{0D108BD9-81ED-4DB2-BD59-A6C34878D82A}">
                    <a16:rowId xmlns:a16="http://schemas.microsoft.com/office/drawing/2014/main" val="1872474956"/>
                  </a:ext>
                </a:extLst>
              </a:tr>
              <a:tr h="199012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2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fajar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=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mediasulsel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-,921b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/>
                </a:tc>
                <a:extLst>
                  <a:ext uri="{0D108BD9-81ED-4DB2-BD59-A6C34878D82A}">
                    <a16:rowId xmlns:a16="http://schemas.microsoft.com/office/drawing/2014/main" val="1584680652"/>
                  </a:ext>
                </a:extLst>
              </a:tr>
              <a:tr h="199012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3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fajar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&gt;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pojoksatu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-6,200c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/>
                </a:tc>
                <a:extLst>
                  <a:ext uri="{0D108BD9-81ED-4DB2-BD59-A6C34878D82A}">
                    <a16:rowId xmlns:a16="http://schemas.microsoft.com/office/drawing/2014/main" val="3272587978"/>
                  </a:ext>
                </a:extLst>
              </a:tr>
              <a:tr h="199012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4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fajar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&lt;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rakyatku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-3,516c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/>
                </a:tc>
                <a:extLst>
                  <a:ext uri="{0D108BD9-81ED-4DB2-BD59-A6C34878D82A}">
                    <a16:rowId xmlns:a16="http://schemas.microsoft.com/office/drawing/2014/main" val="44636674"/>
                  </a:ext>
                </a:extLst>
              </a:tr>
              <a:tr h="199012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5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fajar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&gt;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sulselekspres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-5,096c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/>
                </a:tc>
                <a:extLst>
                  <a:ext uri="{0D108BD9-81ED-4DB2-BD59-A6C34878D82A}">
                    <a16:rowId xmlns:a16="http://schemas.microsoft.com/office/drawing/2014/main" val="3406932496"/>
                  </a:ext>
                </a:extLst>
              </a:tr>
              <a:tr h="199012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6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tribun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&gt;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mediasulsel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-5,508c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/>
                </a:tc>
                <a:extLst>
                  <a:ext uri="{0D108BD9-81ED-4DB2-BD59-A6C34878D82A}">
                    <a16:rowId xmlns:a16="http://schemas.microsoft.com/office/drawing/2014/main" val="797005739"/>
                  </a:ext>
                </a:extLst>
              </a:tr>
              <a:tr h="199012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7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tribun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&gt;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pojoksatu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-8,957c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/>
                </a:tc>
                <a:extLst>
                  <a:ext uri="{0D108BD9-81ED-4DB2-BD59-A6C34878D82A}">
                    <a16:rowId xmlns:a16="http://schemas.microsoft.com/office/drawing/2014/main" val="1477332588"/>
                  </a:ext>
                </a:extLst>
              </a:tr>
              <a:tr h="199012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8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tribun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&gt;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rakyatku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-8,406c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/>
                </a:tc>
                <a:extLst>
                  <a:ext uri="{0D108BD9-81ED-4DB2-BD59-A6C34878D82A}">
                    <a16:rowId xmlns:a16="http://schemas.microsoft.com/office/drawing/2014/main" val="4060759236"/>
                  </a:ext>
                </a:extLst>
              </a:tr>
              <a:tr h="199012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9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tribun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&gt;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sulselekspres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-8,103c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/>
                </a:tc>
                <a:extLst>
                  <a:ext uri="{0D108BD9-81ED-4DB2-BD59-A6C34878D82A}">
                    <a16:rowId xmlns:a16="http://schemas.microsoft.com/office/drawing/2014/main" val="2092103051"/>
                  </a:ext>
                </a:extLst>
              </a:tr>
              <a:tr h="199012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10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mediasulsel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&gt;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pojoksatu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-6,360c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/>
                </a:tc>
                <a:extLst>
                  <a:ext uri="{0D108BD9-81ED-4DB2-BD59-A6C34878D82A}">
                    <a16:rowId xmlns:a16="http://schemas.microsoft.com/office/drawing/2014/main" val="4204278404"/>
                  </a:ext>
                </a:extLst>
              </a:tr>
              <a:tr h="199012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11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mediasulsel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&gt;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rakyatku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-3,901c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/>
                </a:tc>
                <a:extLst>
                  <a:ext uri="{0D108BD9-81ED-4DB2-BD59-A6C34878D82A}">
                    <a16:rowId xmlns:a16="http://schemas.microsoft.com/office/drawing/2014/main" val="2560697822"/>
                  </a:ext>
                </a:extLst>
              </a:tr>
              <a:tr h="199012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12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mediasulsel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&gt;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sulselekspres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-5,121c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/>
                </a:tc>
                <a:extLst>
                  <a:ext uri="{0D108BD9-81ED-4DB2-BD59-A6C34878D82A}">
                    <a16:rowId xmlns:a16="http://schemas.microsoft.com/office/drawing/2014/main" val="2383681629"/>
                  </a:ext>
                </a:extLst>
              </a:tr>
              <a:tr h="199012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13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pojoksatu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&lt;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rakyatku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-4,287b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/>
                </a:tc>
                <a:extLst>
                  <a:ext uri="{0D108BD9-81ED-4DB2-BD59-A6C34878D82A}">
                    <a16:rowId xmlns:a16="http://schemas.microsoft.com/office/drawing/2014/main" val="1460119325"/>
                  </a:ext>
                </a:extLst>
              </a:tr>
              <a:tr h="199012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14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pojoksatu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=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sulselekspres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-2,310b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/>
                </a:tc>
                <a:extLst>
                  <a:ext uri="{0D108BD9-81ED-4DB2-BD59-A6C34878D82A}">
                    <a16:rowId xmlns:a16="http://schemas.microsoft.com/office/drawing/2014/main" val="2463670791"/>
                  </a:ext>
                </a:extLst>
              </a:tr>
              <a:tr h="199012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15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rakyatku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=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d-ID" sz="800">
                          <a:effectLst/>
                        </a:rPr>
                        <a:t>sulselekspres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d-ID" sz="800" dirty="0">
                          <a:effectLst/>
                        </a:rPr>
                        <a:t>-2,150c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78" marR="47478" marT="0" marB="0"/>
                </a:tc>
                <a:extLst>
                  <a:ext uri="{0D108BD9-81ED-4DB2-BD59-A6C34878D82A}">
                    <a16:rowId xmlns:a16="http://schemas.microsoft.com/office/drawing/2014/main" val="23075132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D424517-2651-3CC7-5F32-05B5EA3E9A70}"/>
              </a:ext>
            </a:extLst>
          </p:cNvPr>
          <p:cNvSpPr txBox="1"/>
          <p:nvPr/>
        </p:nvSpPr>
        <p:spPr>
          <a:xfrm>
            <a:off x="1444172" y="4470397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Usability Testing</a:t>
            </a:r>
            <a:endParaRPr lang="id-ID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4B608-80ED-03F1-120D-53A583892552}"/>
              </a:ext>
            </a:extLst>
          </p:cNvPr>
          <p:cNvSpPr txBox="1"/>
          <p:nvPr/>
        </p:nvSpPr>
        <p:spPr>
          <a:xfrm>
            <a:off x="5849240" y="4463143"/>
            <a:ext cx="1904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Heuristic Evaluation</a:t>
            </a:r>
            <a:endParaRPr lang="id-ID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6EFC1B-CCD6-3044-6F95-329C74A65DE4}"/>
              </a:ext>
            </a:extLst>
          </p:cNvPr>
          <p:cNvSpPr txBox="1"/>
          <p:nvPr/>
        </p:nvSpPr>
        <p:spPr>
          <a:xfrm>
            <a:off x="2985240" y="394349"/>
            <a:ext cx="344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err="1">
                <a:latin typeface="Staatliches" pitchFamily="2" charset="0"/>
              </a:rPr>
              <a:t>Tabel</a:t>
            </a:r>
            <a:r>
              <a:rPr lang="en-ID" sz="2400" dirty="0">
                <a:latin typeface="Staatliches" pitchFamily="2" charset="0"/>
              </a:rPr>
              <a:t> </a:t>
            </a:r>
            <a:r>
              <a:rPr lang="en-ID" sz="2400" dirty="0" err="1">
                <a:latin typeface="Staatliches" pitchFamily="2" charset="0"/>
              </a:rPr>
              <a:t>perbandingan</a:t>
            </a:r>
            <a:r>
              <a:rPr lang="en-ID" sz="2400" dirty="0">
                <a:latin typeface="Staatliches" pitchFamily="2" charset="0"/>
              </a:rPr>
              <a:t> website</a:t>
            </a:r>
            <a:endParaRPr lang="id-ID" sz="2400" dirty="0">
              <a:latin typeface="Staatlich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612589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453</Words>
  <Application>Microsoft Office PowerPoint</Application>
  <PresentationFormat>On-screen Show (16:9)</PresentationFormat>
  <Paragraphs>311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MS PGothic</vt:lpstr>
      <vt:lpstr>Unica One</vt:lpstr>
      <vt:lpstr>Staatliches</vt:lpstr>
      <vt:lpstr>Abel</vt:lpstr>
      <vt:lpstr>Josefin Slab</vt:lpstr>
      <vt:lpstr>Calibri</vt:lpstr>
      <vt:lpstr>Anton</vt:lpstr>
      <vt:lpstr>Anaheim</vt:lpstr>
      <vt:lpstr>Arial</vt:lpstr>
      <vt:lpstr>Josefin Sans</vt:lpstr>
      <vt:lpstr>Economy Thesis by Slidesgo</vt:lpstr>
      <vt:lpstr>ANALISIS WEBSITE BERITA ONLINE DI SULAWESI SELATAN MENGGUNAKAN METODE USABILITY TESTING DAN HEURISTIC EVALUATION</vt:lpstr>
      <vt:lpstr>Tujuan penelitian</vt:lpstr>
      <vt:lpstr>01  rancangan aplikasi</vt:lpstr>
      <vt:lpstr>01.  Demo aplikasi</vt:lpstr>
      <vt:lpstr>02.  Analisis data </vt:lpstr>
      <vt:lpstr>03.  hasil penelitian</vt:lpstr>
      <vt:lpstr>03.  hasil penelitian</vt:lpstr>
      <vt:lpstr>PowerPoint Presentation</vt:lpstr>
      <vt:lpstr>PowerPoint Presentation</vt:lpstr>
      <vt:lpstr>PowerPoint Presentation</vt:lpstr>
      <vt:lpstr>Aspek paling berpengaruh?</vt:lpstr>
      <vt:lpstr>kesimpulan</vt:lpstr>
      <vt:lpstr>Sesi  tanya jawab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WEBSITE BERITA ONLINE DI SULAWESI SELATAN MENGGUNAKAN METODE USABILITY TESTING DAN HEURISTIC EVALUATION</dc:title>
  <dc:creator>R124L</dc:creator>
  <cp:lastModifiedBy>R124L Iswontdie</cp:lastModifiedBy>
  <cp:revision>11</cp:revision>
  <dcterms:modified xsi:type="dcterms:W3CDTF">2022-06-08T08:10:22Z</dcterms:modified>
</cp:coreProperties>
</file>