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9.png" ContentType="image/png"/>
  <Override PartName="/ppt/media/image10.png" ContentType="image/png"/>
  <Override PartName="/ppt/media/image23.png" ContentType="image/png"/>
  <Override PartName="/ppt/media/image8.png" ContentType="image/png"/>
  <Override PartName="/ppt/media/image1.png" ContentType="image/png"/>
  <Override PartName="/ppt/media/image6.png" ContentType="image/png"/>
  <Override PartName="/ppt/media/image21.png" ContentType="image/png"/>
  <Override PartName="/ppt/media/image30.jpeg" ContentType="image/jpeg"/>
  <Override PartName="/ppt/media/image2.png" ContentType="image/png"/>
  <Override PartName="/ppt/media/image7.png" ContentType="image/png"/>
  <Override PartName="/ppt/media/image22.png" ContentType="image/png"/>
  <Override PartName="/ppt/media/image3.png" ContentType="image/png"/>
  <Override PartName="/ppt/media/image4.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3280" y="3168360"/>
            <a:ext cx="9067680" cy="1258920"/>
          </a:xfrm>
          <a:prstGeom prst="rect">
            <a:avLst/>
          </a:prstGeom>
        </p:spPr>
        <p:txBody>
          <a:bodyPr lIns="0" rIns="0" tIns="0" bIns="0" anchor="ctr">
            <a:spAutoFit/>
          </a:bodyPr>
          <a:p>
            <a:pPr algn="ctr"/>
            <a:endParaRPr b="0" lang="en-IN" sz="4400" spc="-1" strike="noStrike">
              <a:solidFill>
                <a:srgbClr val="000000"/>
              </a:solidFill>
              <a:latin typeface="Times New Roman"/>
            </a:endParaRPr>
          </a:p>
        </p:txBody>
      </p:sp>
      <p:sp>
        <p:nvSpPr>
          <p:cNvPr id="28" name="PlaceHolder 2"/>
          <p:cNvSpPr>
            <a:spLocks noGrp="1"/>
          </p:cNvSpPr>
          <p:nvPr>
            <p:ph type="body"/>
          </p:nvPr>
        </p:nvSpPr>
        <p:spPr>
          <a:xfrm>
            <a:off x="503280" y="4751280"/>
            <a:ext cx="886608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29" name="PlaceHolder 3"/>
          <p:cNvSpPr>
            <a:spLocks noGrp="1"/>
          </p:cNvSpPr>
          <p:nvPr>
            <p:ph type="body"/>
          </p:nvPr>
        </p:nvSpPr>
        <p:spPr>
          <a:xfrm>
            <a:off x="503280" y="5802840"/>
            <a:ext cx="886608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3280" y="3168360"/>
            <a:ext cx="9067680" cy="1258920"/>
          </a:xfrm>
          <a:prstGeom prst="rect">
            <a:avLst/>
          </a:prstGeom>
        </p:spPr>
        <p:txBody>
          <a:bodyPr lIns="0" rIns="0" tIns="0" bIns="0" anchor="ctr">
            <a:spAutoFit/>
          </a:bodyPr>
          <a:p>
            <a:pPr algn="ctr"/>
            <a:endParaRPr b="0" lang="en-IN" sz="4400" spc="-1" strike="noStrike">
              <a:solidFill>
                <a:srgbClr val="000000"/>
              </a:solidFill>
              <a:latin typeface="Times New Roman"/>
            </a:endParaRPr>
          </a:p>
        </p:txBody>
      </p:sp>
      <p:sp>
        <p:nvSpPr>
          <p:cNvPr id="31" name="PlaceHolder 2"/>
          <p:cNvSpPr>
            <a:spLocks noGrp="1"/>
          </p:cNvSpPr>
          <p:nvPr>
            <p:ph type="body"/>
          </p:nvPr>
        </p:nvSpPr>
        <p:spPr>
          <a:xfrm>
            <a:off x="503280" y="4751280"/>
            <a:ext cx="432648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32" name="PlaceHolder 3"/>
          <p:cNvSpPr>
            <a:spLocks noGrp="1"/>
          </p:cNvSpPr>
          <p:nvPr>
            <p:ph type="body"/>
          </p:nvPr>
        </p:nvSpPr>
        <p:spPr>
          <a:xfrm>
            <a:off x="5046480" y="4751280"/>
            <a:ext cx="432648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33" name="PlaceHolder 4"/>
          <p:cNvSpPr>
            <a:spLocks noGrp="1"/>
          </p:cNvSpPr>
          <p:nvPr>
            <p:ph type="body"/>
          </p:nvPr>
        </p:nvSpPr>
        <p:spPr>
          <a:xfrm>
            <a:off x="503280" y="5802840"/>
            <a:ext cx="432648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34" name="PlaceHolder 5"/>
          <p:cNvSpPr>
            <a:spLocks noGrp="1"/>
          </p:cNvSpPr>
          <p:nvPr>
            <p:ph type="body"/>
          </p:nvPr>
        </p:nvSpPr>
        <p:spPr>
          <a:xfrm>
            <a:off x="5046480" y="5802840"/>
            <a:ext cx="432648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3280" y="3168360"/>
            <a:ext cx="9067680" cy="1258920"/>
          </a:xfrm>
          <a:prstGeom prst="rect">
            <a:avLst/>
          </a:prstGeom>
        </p:spPr>
        <p:txBody>
          <a:bodyPr lIns="0" rIns="0" tIns="0" bIns="0" anchor="ctr">
            <a:spAutoFit/>
          </a:bodyPr>
          <a:p>
            <a:pPr algn="ctr"/>
            <a:endParaRPr b="0" lang="en-IN" sz="4400" spc="-1" strike="noStrike">
              <a:solidFill>
                <a:srgbClr val="000000"/>
              </a:solidFill>
              <a:latin typeface="Times New Roman"/>
            </a:endParaRPr>
          </a:p>
        </p:txBody>
      </p:sp>
      <p:sp>
        <p:nvSpPr>
          <p:cNvPr id="36" name="PlaceHolder 2"/>
          <p:cNvSpPr>
            <a:spLocks noGrp="1"/>
          </p:cNvSpPr>
          <p:nvPr>
            <p:ph type="body"/>
          </p:nvPr>
        </p:nvSpPr>
        <p:spPr>
          <a:xfrm>
            <a:off x="503280" y="4751280"/>
            <a:ext cx="285480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37" name="PlaceHolder 3"/>
          <p:cNvSpPr>
            <a:spLocks noGrp="1"/>
          </p:cNvSpPr>
          <p:nvPr>
            <p:ph type="body"/>
          </p:nvPr>
        </p:nvSpPr>
        <p:spPr>
          <a:xfrm>
            <a:off x="3501360" y="4751280"/>
            <a:ext cx="285480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38" name="PlaceHolder 4"/>
          <p:cNvSpPr>
            <a:spLocks noGrp="1"/>
          </p:cNvSpPr>
          <p:nvPr>
            <p:ph type="body"/>
          </p:nvPr>
        </p:nvSpPr>
        <p:spPr>
          <a:xfrm>
            <a:off x="6499080" y="4751280"/>
            <a:ext cx="285480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39" name="PlaceHolder 5"/>
          <p:cNvSpPr>
            <a:spLocks noGrp="1"/>
          </p:cNvSpPr>
          <p:nvPr>
            <p:ph type="body"/>
          </p:nvPr>
        </p:nvSpPr>
        <p:spPr>
          <a:xfrm>
            <a:off x="503280" y="5802840"/>
            <a:ext cx="285480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40" name="PlaceHolder 6"/>
          <p:cNvSpPr>
            <a:spLocks noGrp="1"/>
          </p:cNvSpPr>
          <p:nvPr>
            <p:ph type="body"/>
          </p:nvPr>
        </p:nvSpPr>
        <p:spPr>
          <a:xfrm>
            <a:off x="3501360" y="5802840"/>
            <a:ext cx="285480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41" name="PlaceHolder 7"/>
          <p:cNvSpPr>
            <a:spLocks noGrp="1"/>
          </p:cNvSpPr>
          <p:nvPr>
            <p:ph type="body"/>
          </p:nvPr>
        </p:nvSpPr>
        <p:spPr>
          <a:xfrm>
            <a:off x="6499080" y="5802840"/>
            <a:ext cx="285480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503280" y="3168360"/>
            <a:ext cx="9067680" cy="1258920"/>
          </a:xfrm>
          <a:prstGeom prst="rect">
            <a:avLst/>
          </a:prstGeom>
        </p:spPr>
        <p:txBody>
          <a:bodyPr lIns="0" rIns="0" tIns="0" bIns="0" anchor="ctr">
            <a:spAutoFit/>
          </a:bodyPr>
          <a:p>
            <a:pPr algn="ctr"/>
            <a:endParaRPr b="0" lang="en-IN" sz="4400" spc="-1" strike="noStrike">
              <a:solidFill>
                <a:srgbClr val="000000"/>
              </a:solidFill>
              <a:latin typeface="Times New Roman"/>
            </a:endParaRPr>
          </a:p>
        </p:txBody>
      </p:sp>
      <p:sp>
        <p:nvSpPr>
          <p:cNvPr id="49" name="PlaceHolder 2"/>
          <p:cNvSpPr>
            <a:spLocks noGrp="1"/>
          </p:cNvSpPr>
          <p:nvPr>
            <p:ph type="subTitle"/>
          </p:nvPr>
        </p:nvSpPr>
        <p:spPr>
          <a:xfrm>
            <a:off x="503280" y="4751280"/>
            <a:ext cx="8866080" cy="2013120"/>
          </a:xfrm>
          <a:prstGeom prst="rect">
            <a:avLst/>
          </a:prstGeom>
        </p:spPr>
        <p:txBody>
          <a:bodyPr lIns="0" rIns="0" tIns="0" bIns="0" anchor="ctr">
            <a:spAutoFit/>
          </a:bodyPr>
          <a:p>
            <a:pPr marL="342720" indent="-342720" algn="ctr"/>
            <a:endParaRPr b="0" lang="en-IN"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3280" y="3168360"/>
            <a:ext cx="9067680" cy="1258920"/>
          </a:xfrm>
          <a:prstGeom prst="rect">
            <a:avLst/>
          </a:prstGeom>
        </p:spPr>
        <p:txBody>
          <a:bodyPr lIns="0" rIns="0" tIns="0" bIns="0" anchor="ctr">
            <a:spAutoFit/>
          </a:bodyPr>
          <a:p>
            <a:pPr algn="ctr"/>
            <a:endParaRPr b="0" lang="en-IN" sz="4400" spc="-1" strike="noStrike">
              <a:solidFill>
                <a:srgbClr val="000000"/>
              </a:solidFill>
              <a:latin typeface="Times New Roman"/>
            </a:endParaRPr>
          </a:p>
        </p:txBody>
      </p:sp>
      <p:sp>
        <p:nvSpPr>
          <p:cNvPr id="51" name="PlaceHolder 2"/>
          <p:cNvSpPr>
            <a:spLocks noGrp="1"/>
          </p:cNvSpPr>
          <p:nvPr>
            <p:ph type="body"/>
          </p:nvPr>
        </p:nvSpPr>
        <p:spPr>
          <a:xfrm>
            <a:off x="503280" y="4751280"/>
            <a:ext cx="8866080" cy="2013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3280" y="3168360"/>
            <a:ext cx="9067680" cy="1258920"/>
          </a:xfrm>
          <a:prstGeom prst="rect">
            <a:avLst/>
          </a:prstGeom>
        </p:spPr>
        <p:txBody>
          <a:bodyPr lIns="0" rIns="0" tIns="0" bIns="0" anchor="ctr">
            <a:spAutoFit/>
          </a:bodyPr>
          <a:p>
            <a:pPr algn="ctr"/>
            <a:endParaRPr b="0" lang="en-IN" sz="4400" spc="-1" strike="noStrike">
              <a:solidFill>
                <a:srgbClr val="000000"/>
              </a:solidFill>
              <a:latin typeface="Times New Roman"/>
            </a:endParaRPr>
          </a:p>
        </p:txBody>
      </p:sp>
      <p:sp>
        <p:nvSpPr>
          <p:cNvPr id="53" name="PlaceHolder 2"/>
          <p:cNvSpPr>
            <a:spLocks noGrp="1"/>
          </p:cNvSpPr>
          <p:nvPr>
            <p:ph type="body"/>
          </p:nvPr>
        </p:nvSpPr>
        <p:spPr>
          <a:xfrm>
            <a:off x="503280" y="4751280"/>
            <a:ext cx="4326480" cy="2013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54" name="PlaceHolder 3"/>
          <p:cNvSpPr>
            <a:spLocks noGrp="1"/>
          </p:cNvSpPr>
          <p:nvPr>
            <p:ph type="body"/>
          </p:nvPr>
        </p:nvSpPr>
        <p:spPr>
          <a:xfrm>
            <a:off x="5046480" y="4751280"/>
            <a:ext cx="4326480" cy="2013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503280" y="3168360"/>
            <a:ext cx="9067680" cy="1258920"/>
          </a:xfrm>
          <a:prstGeom prst="rect">
            <a:avLst/>
          </a:prstGeom>
        </p:spPr>
        <p:txBody>
          <a:bodyPr lIns="0" rIns="0" tIns="0" bIns="0" anchor="ctr">
            <a:spAutoFit/>
          </a:bodyPr>
          <a:p>
            <a:pPr algn="ctr"/>
            <a:endParaRPr b="0" lang="en-IN" sz="4400" spc="-1" strike="noStrike">
              <a:solidFill>
                <a:srgbClr val="000000"/>
              </a:solidFill>
              <a:latin typeface="Times New Roman"/>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503280" y="3168360"/>
            <a:ext cx="9067680" cy="5837040"/>
          </a:xfrm>
          <a:prstGeom prst="rect">
            <a:avLst/>
          </a:prstGeom>
        </p:spPr>
        <p:txBody>
          <a:bodyPr lIns="0" rIns="0" tIns="0" bIns="0" anchor="ctr">
            <a:spAutoFit/>
          </a:bodyPr>
          <a:p>
            <a:pPr marL="342720" indent="-342720" algn="ctr"/>
            <a:endParaRPr b="0" lang="en-IN"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3280" y="3168360"/>
            <a:ext cx="9067680" cy="1258920"/>
          </a:xfrm>
          <a:prstGeom prst="rect">
            <a:avLst/>
          </a:prstGeom>
        </p:spPr>
        <p:txBody>
          <a:bodyPr lIns="0" rIns="0" tIns="0" bIns="0" anchor="ctr">
            <a:spAutoFit/>
          </a:bodyPr>
          <a:p>
            <a:pPr algn="ctr"/>
            <a:endParaRPr b="0" lang="en-IN" sz="4400" spc="-1" strike="noStrike">
              <a:solidFill>
                <a:srgbClr val="000000"/>
              </a:solidFill>
              <a:latin typeface="Times New Roman"/>
            </a:endParaRPr>
          </a:p>
        </p:txBody>
      </p:sp>
      <p:sp>
        <p:nvSpPr>
          <p:cNvPr id="58" name="PlaceHolder 2"/>
          <p:cNvSpPr>
            <a:spLocks noGrp="1"/>
          </p:cNvSpPr>
          <p:nvPr>
            <p:ph type="body"/>
          </p:nvPr>
        </p:nvSpPr>
        <p:spPr>
          <a:xfrm>
            <a:off x="503280" y="4751280"/>
            <a:ext cx="432648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59" name="PlaceHolder 3"/>
          <p:cNvSpPr>
            <a:spLocks noGrp="1"/>
          </p:cNvSpPr>
          <p:nvPr>
            <p:ph type="body"/>
          </p:nvPr>
        </p:nvSpPr>
        <p:spPr>
          <a:xfrm>
            <a:off x="5046480" y="4751280"/>
            <a:ext cx="4326480" cy="2013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60" name="PlaceHolder 4"/>
          <p:cNvSpPr>
            <a:spLocks noGrp="1"/>
          </p:cNvSpPr>
          <p:nvPr>
            <p:ph type="body"/>
          </p:nvPr>
        </p:nvSpPr>
        <p:spPr>
          <a:xfrm>
            <a:off x="503280" y="5802840"/>
            <a:ext cx="432648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3280" y="3168360"/>
            <a:ext cx="9067680" cy="1258920"/>
          </a:xfrm>
          <a:prstGeom prst="rect">
            <a:avLst/>
          </a:prstGeom>
        </p:spPr>
        <p:txBody>
          <a:bodyPr lIns="0" rIns="0" tIns="0" bIns="0" anchor="ctr">
            <a:spAutoFit/>
          </a:bodyPr>
          <a:p>
            <a:pPr algn="ctr"/>
            <a:endParaRPr b="0" lang="en-IN" sz="4400" spc="-1" strike="noStrike">
              <a:solidFill>
                <a:srgbClr val="000000"/>
              </a:solidFill>
              <a:latin typeface="Times New Roman"/>
            </a:endParaRPr>
          </a:p>
        </p:txBody>
      </p:sp>
      <p:sp>
        <p:nvSpPr>
          <p:cNvPr id="7" name="PlaceHolder 2"/>
          <p:cNvSpPr>
            <a:spLocks noGrp="1"/>
          </p:cNvSpPr>
          <p:nvPr>
            <p:ph type="subTitle"/>
          </p:nvPr>
        </p:nvSpPr>
        <p:spPr>
          <a:xfrm>
            <a:off x="503280" y="4751280"/>
            <a:ext cx="8866080" cy="2013120"/>
          </a:xfrm>
          <a:prstGeom prst="rect">
            <a:avLst/>
          </a:prstGeom>
        </p:spPr>
        <p:txBody>
          <a:bodyPr lIns="0" rIns="0" tIns="0" bIns="0" anchor="ctr">
            <a:spAutoFit/>
          </a:bodyPr>
          <a:p>
            <a:pPr marL="342720" indent="-342720" algn="ctr"/>
            <a:endParaRPr b="0" lang="en-IN"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3280" y="3168360"/>
            <a:ext cx="9067680" cy="1258920"/>
          </a:xfrm>
          <a:prstGeom prst="rect">
            <a:avLst/>
          </a:prstGeom>
        </p:spPr>
        <p:txBody>
          <a:bodyPr lIns="0" rIns="0" tIns="0" bIns="0" anchor="ctr">
            <a:spAutoFit/>
          </a:bodyPr>
          <a:p>
            <a:pPr algn="ctr"/>
            <a:endParaRPr b="0" lang="en-IN" sz="4400" spc="-1" strike="noStrike">
              <a:solidFill>
                <a:srgbClr val="000000"/>
              </a:solidFill>
              <a:latin typeface="Times New Roman"/>
            </a:endParaRPr>
          </a:p>
        </p:txBody>
      </p:sp>
      <p:sp>
        <p:nvSpPr>
          <p:cNvPr id="62" name="PlaceHolder 2"/>
          <p:cNvSpPr>
            <a:spLocks noGrp="1"/>
          </p:cNvSpPr>
          <p:nvPr>
            <p:ph type="body"/>
          </p:nvPr>
        </p:nvSpPr>
        <p:spPr>
          <a:xfrm>
            <a:off x="503280" y="4751280"/>
            <a:ext cx="4326480" cy="2013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63" name="PlaceHolder 3"/>
          <p:cNvSpPr>
            <a:spLocks noGrp="1"/>
          </p:cNvSpPr>
          <p:nvPr>
            <p:ph type="body"/>
          </p:nvPr>
        </p:nvSpPr>
        <p:spPr>
          <a:xfrm>
            <a:off x="5046480" y="4751280"/>
            <a:ext cx="432648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64" name="PlaceHolder 4"/>
          <p:cNvSpPr>
            <a:spLocks noGrp="1"/>
          </p:cNvSpPr>
          <p:nvPr>
            <p:ph type="body"/>
          </p:nvPr>
        </p:nvSpPr>
        <p:spPr>
          <a:xfrm>
            <a:off x="5046480" y="5802840"/>
            <a:ext cx="432648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3280" y="3168360"/>
            <a:ext cx="9067680" cy="1258920"/>
          </a:xfrm>
          <a:prstGeom prst="rect">
            <a:avLst/>
          </a:prstGeom>
        </p:spPr>
        <p:txBody>
          <a:bodyPr lIns="0" rIns="0" tIns="0" bIns="0" anchor="ctr">
            <a:spAutoFit/>
          </a:bodyPr>
          <a:p>
            <a:pPr algn="ctr"/>
            <a:endParaRPr b="0" lang="en-IN" sz="4400" spc="-1" strike="noStrike">
              <a:solidFill>
                <a:srgbClr val="000000"/>
              </a:solidFill>
              <a:latin typeface="Times New Roman"/>
            </a:endParaRPr>
          </a:p>
        </p:txBody>
      </p:sp>
      <p:sp>
        <p:nvSpPr>
          <p:cNvPr id="66" name="PlaceHolder 2"/>
          <p:cNvSpPr>
            <a:spLocks noGrp="1"/>
          </p:cNvSpPr>
          <p:nvPr>
            <p:ph type="body"/>
          </p:nvPr>
        </p:nvSpPr>
        <p:spPr>
          <a:xfrm>
            <a:off x="503280" y="4751280"/>
            <a:ext cx="432648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67" name="PlaceHolder 3"/>
          <p:cNvSpPr>
            <a:spLocks noGrp="1"/>
          </p:cNvSpPr>
          <p:nvPr>
            <p:ph type="body"/>
          </p:nvPr>
        </p:nvSpPr>
        <p:spPr>
          <a:xfrm>
            <a:off x="5046480" y="4751280"/>
            <a:ext cx="432648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68" name="PlaceHolder 4"/>
          <p:cNvSpPr>
            <a:spLocks noGrp="1"/>
          </p:cNvSpPr>
          <p:nvPr>
            <p:ph type="body"/>
          </p:nvPr>
        </p:nvSpPr>
        <p:spPr>
          <a:xfrm>
            <a:off x="503280" y="5802840"/>
            <a:ext cx="886608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3280" y="3168360"/>
            <a:ext cx="9067680" cy="1258920"/>
          </a:xfrm>
          <a:prstGeom prst="rect">
            <a:avLst/>
          </a:prstGeom>
        </p:spPr>
        <p:txBody>
          <a:bodyPr lIns="0" rIns="0" tIns="0" bIns="0" anchor="ctr">
            <a:spAutoFit/>
          </a:bodyPr>
          <a:p>
            <a:pPr algn="ctr"/>
            <a:endParaRPr b="0" lang="en-IN" sz="4400" spc="-1" strike="noStrike">
              <a:solidFill>
                <a:srgbClr val="000000"/>
              </a:solidFill>
              <a:latin typeface="Times New Roman"/>
            </a:endParaRPr>
          </a:p>
        </p:txBody>
      </p:sp>
      <p:sp>
        <p:nvSpPr>
          <p:cNvPr id="70" name="PlaceHolder 2"/>
          <p:cNvSpPr>
            <a:spLocks noGrp="1"/>
          </p:cNvSpPr>
          <p:nvPr>
            <p:ph type="body"/>
          </p:nvPr>
        </p:nvSpPr>
        <p:spPr>
          <a:xfrm>
            <a:off x="503280" y="4751280"/>
            <a:ext cx="886608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71" name="PlaceHolder 3"/>
          <p:cNvSpPr>
            <a:spLocks noGrp="1"/>
          </p:cNvSpPr>
          <p:nvPr>
            <p:ph type="body"/>
          </p:nvPr>
        </p:nvSpPr>
        <p:spPr>
          <a:xfrm>
            <a:off x="503280" y="5802840"/>
            <a:ext cx="886608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3280" y="3168360"/>
            <a:ext cx="9067680" cy="1258920"/>
          </a:xfrm>
          <a:prstGeom prst="rect">
            <a:avLst/>
          </a:prstGeom>
        </p:spPr>
        <p:txBody>
          <a:bodyPr lIns="0" rIns="0" tIns="0" bIns="0" anchor="ctr">
            <a:spAutoFit/>
          </a:bodyPr>
          <a:p>
            <a:pPr algn="ctr"/>
            <a:endParaRPr b="0" lang="en-IN" sz="4400" spc="-1" strike="noStrike">
              <a:solidFill>
                <a:srgbClr val="000000"/>
              </a:solidFill>
              <a:latin typeface="Times New Roman"/>
            </a:endParaRPr>
          </a:p>
        </p:txBody>
      </p:sp>
      <p:sp>
        <p:nvSpPr>
          <p:cNvPr id="73" name="PlaceHolder 2"/>
          <p:cNvSpPr>
            <a:spLocks noGrp="1"/>
          </p:cNvSpPr>
          <p:nvPr>
            <p:ph type="body"/>
          </p:nvPr>
        </p:nvSpPr>
        <p:spPr>
          <a:xfrm>
            <a:off x="503280" y="4751280"/>
            <a:ext cx="432648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74" name="PlaceHolder 3"/>
          <p:cNvSpPr>
            <a:spLocks noGrp="1"/>
          </p:cNvSpPr>
          <p:nvPr>
            <p:ph type="body"/>
          </p:nvPr>
        </p:nvSpPr>
        <p:spPr>
          <a:xfrm>
            <a:off x="5046480" y="4751280"/>
            <a:ext cx="432648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75" name="PlaceHolder 4"/>
          <p:cNvSpPr>
            <a:spLocks noGrp="1"/>
          </p:cNvSpPr>
          <p:nvPr>
            <p:ph type="body"/>
          </p:nvPr>
        </p:nvSpPr>
        <p:spPr>
          <a:xfrm>
            <a:off x="503280" y="5802840"/>
            <a:ext cx="432648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76" name="PlaceHolder 5"/>
          <p:cNvSpPr>
            <a:spLocks noGrp="1"/>
          </p:cNvSpPr>
          <p:nvPr>
            <p:ph type="body"/>
          </p:nvPr>
        </p:nvSpPr>
        <p:spPr>
          <a:xfrm>
            <a:off x="5046480" y="5802840"/>
            <a:ext cx="432648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03280" y="3168360"/>
            <a:ext cx="9067680" cy="1258920"/>
          </a:xfrm>
          <a:prstGeom prst="rect">
            <a:avLst/>
          </a:prstGeom>
        </p:spPr>
        <p:txBody>
          <a:bodyPr lIns="0" rIns="0" tIns="0" bIns="0" anchor="ctr">
            <a:spAutoFit/>
          </a:bodyPr>
          <a:p>
            <a:pPr algn="ctr"/>
            <a:endParaRPr b="0" lang="en-IN" sz="4400" spc="-1" strike="noStrike">
              <a:solidFill>
                <a:srgbClr val="000000"/>
              </a:solidFill>
              <a:latin typeface="Times New Roman"/>
            </a:endParaRPr>
          </a:p>
        </p:txBody>
      </p:sp>
      <p:sp>
        <p:nvSpPr>
          <p:cNvPr id="78" name="PlaceHolder 2"/>
          <p:cNvSpPr>
            <a:spLocks noGrp="1"/>
          </p:cNvSpPr>
          <p:nvPr>
            <p:ph type="body"/>
          </p:nvPr>
        </p:nvSpPr>
        <p:spPr>
          <a:xfrm>
            <a:off x="503280" y="4751280"/>
            <a:ext cx="285480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79" name="PlaceHolder 3"/>
          <p:cNvSpPr>
            <a:spLocks noGrp="1"/>
          </p:cNvSpPr>
          <p:nvPr>
            <p:ph type="body"/>
          </p:nvPr>
        </p:nvSpPr>
        <p:spPr>
          <a:xfrm>
            <a:off x="3501360" y="4751280"/>
            <a:ext cx="285480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80" name="PlaceHolder 4"/>
          <p:cNvSpPr>
            <a:spLocks noGrp="1"/>
          </p:cNvSpPr>
          <p:nvPr>
            <p:ph type="body"/>
          </p:nvPr>
        </p:nvSpPr>
        <p:spPr>
          <a:xfrm>
            <a:off x="6499080" y="4751280"/>
            <a:ext cx="285480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81" name="PlaceHolder 5"/>
          <p:cNvSpPr>
            <a:spLocks noGrp="1"/>
          </p:cNvSpPr>
          <p:nvPr>
            <p:ph type="body"/>
          </p:nvPr>
        </p:nvSpPr>
        <p:spPr>
          <a:xfrm>
            <a:off x="503280" y="5802840"/>
            <a:ext cx="285480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82" name="PlaceHolder 6"/>
          <p:cNvSpPr>
            <a:spLocks noGrp="1"/>
          </p:cNvSpPr>
          <p:nvPr>
            <p:ph type="body"/>
          </p:nvPr>
        </p:nvSpPr>
        <p:spPr>
          <a:xfrm>
            <a:off x="3501360" y="5802840"/>
            <a:ext cx="285480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83" name="PlaceHolder 7"/>
          <p:cNvSpPr>
            <a:spLocks noGrp="1"/>
          </p:cNvSpPr>
          <p:nvPr>
            <p:ph type="body"/>
          </p:nvPr>
        </p:nvSpPr>
        <p:spPr>
          <a:xfrm>
            <a:off x="6499080" y="5802840"/>
            <a:ext cx="285480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503280" y="3168360"/>
            <a:ext cx="9067680" cy="1258920"/>
          </a:xfrm>
          <a:prstGeom prst="rect">
            <a:avLst/>
          </a:prstGeom>
        </p:spPr>
        <p:txBody>
          <a:bodyPr lIns="0" rIns="0" tIns="0" bIns="0" anchor="ctr">
            <a:spAutoFit/>
          </a:bodyPr>
          <a:p>
            <a:pPr algn="ctr"/>
            <a:endParaRPr b="0" lang="en-IN" sz="4400" spc="-1" strike="noStrike">
              <a:solidFill>
                <a:srgbClr val="000000"/>
              </a:solidFill>
              <a:latin typeface="Times New Roman"/>
            </a:endParaRPr>
          </a:p>
        </p:txBody>
      </p:sp>
      <p:sp>
        <p:nvSpPr>
          <p:cNvPr id="91" name="PlaceHolder 2"/>
          <p:cNvSpPr>
            <a:spLocks noGrp="1"/>
          </p:cNvSpPr>
          <p:nvPr>
            <p:ph type="subTitle"/>
          </p:nvPr>
        </p:nvSpPr>
        <p:spPr>
          <a:xfrm>
            <a:off x="503280" y="4751280"/>
            <a:ext cx="8866080" cy="2013120"/>
          </a:xfrm>
          <a:prstGeom prst="rect">
            <a:avLst/>
          </a:prstGeom>
        </p:spPr>
        <p:txBody>
          <a:bodyPr lIns="0" rIns="0" tIns="0" bIns="0" anchor="ctr">
            <a:spAutoFit/>
          </a:bodyPr>
          <a:p>
            <a:pPr marL="342720" indent="-342720" algn="ctr"/>
            <a:endParaRPr b="0" lang="en-IN" sz="3200" spc="-1" strike="noStrike">
              <a:solidFill>
                <a:srgbClr val="000000"/>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3280" y="3168360"/>
            <a:ext cx="9067680" cy="1258920"/>
          </a:xfrm>
          <a:prstGeom prst="rect">
            <a:avLst/>
          </a:prstGeom>
        </p:spPr>
        <p:txBody>
          <a:bodyPr lIns="0" rIns="0" tIns="0" bIns="0" anchor="ctr">
            <a:spAutoFit/>
          </a:bodyPr>
          <a:p>
            <a:pPr algn="ctr"/>
            <a:endParaRPr b="0" lang="en-IN" sz="4400" spc="-1" strike="noStrike">
              <a:solidFill>
                <a:srgbClr val="000000"/>
              </a:solidFill>
              <a:latin typeface="Times New Roman"/>
            </a:endParaRPr>
          </a:p>
        </p:txBody>
      </p:sp>
      <p:sp>
        <p:nvSpPr>
          <p:cNvPr id="93" name="PlaceHolder 2"/>
          <p:cNvSpPr>
            <a:spLocks noGrp="1"/>
          </p:cNvSpPr>
          <p:nvPr>
            <p:ph type="body"/>
          </p:nvPr>
        </p:nvSpPr>
        <p:spPr>
          <a:xfrm>
            <a:off x="503280" y="4751280"/>
            <a:ext cx="8866080" cy="2013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3280" y="3168360"/>
            <a:ext cx="9067680" cy="1258920"/>
          </a:xfrm>
          <a:prstGeom prst="rect">
            <a:avLst/>
          </a:prstGeom>
        </p:spPr>
        <p:txBody>
          <a:bodyPr lIns="0" rIns="0" tIns="0" bIns="0" anchor="ctr">
            <a:spAutoFit/>
          </a:bodyPr>
          <a:p>
            <a:pPr algn="ctr"/>
            <a:endParaRPr b="0" lang="en-IN" sz="4400" spc="-1" strike="noStrike">
              <a:solidFill>
                <a:srgbClr val="000000"/>
              </a:solidFill>
              <a:latin typeface="Times New Roman"/>
            </a:endParaRPr>
          </a:p>
        </p:txBody>
      </p:sp>
      <p:sp>
        <p:nvSpPr>
          <p:cNvPr id="95" name="PlaceHolder 2"/>
          <p:cNvSpPr>
            <a:spLocks noGrp="1"/>
          </p:cNvSpPr>
          <p:nvPr>
            <p:ph type="body"/>
          </p:nvPr>
        </p:nvSpPr>
        <p:spPr>
          <a:xfrm>
            <a:off x="503280" y="4751280"/>
            <a:ext cx="4326480" cy="2013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96" name="PlaceHolder 3"/>
          <p:cNvSpPr>
            <a:spLocks noGrp="1"/>
          </p:cNvSpPr>
          <p:nvPr>
            <p:ph type="body"/>
          </p:nvPr>
        </p:nvSpPr>
        <p:spPr>
          <a:xfrm>
            <a:off x="5046480" y="4751280"/>
            <a:ext cx="4326480" cy="2013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503280" y="3168360"/>
            <a:ext cx="9067680" cy="1258920"/>
          </a:xfrm>
          <a:prstGeom prst="rect">
            <a:avLst/>
          </a:prstGeom>
        </p:spPr>
        <p:txBody>
          <a:bodyPr lIns="0" rIns="0" tIns="0" bIns="0" anchor="ctr">
            <a:spAutoFit/>
          </a:bodyPr>
          <a:p>
            <a:pPr algn="ctr"/>
            <a:endParaRPr b="0" lang="en-IN" sz="4400" spc="-1" strike="noStrike">
              <a:solidFill>
                <a:srgbClr val="000000"/>
              </a:solidFill>
              <a:latin typeface="Times New Roman"/>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3280" y="3168360"/>
            <a:ext cx="9067680" cy="1258920"/>
          </a:xfrm>
          <a:prstGeom prst="rect">
            <a:avLst/>
          </a:prstGeom>
        </p:spPr>
        <p:txBody>
          <a:bodyPr lIns="0" rIns="0" tIns="0" bIns="0" anchor="ctr">
            <a:spAutoFit/>
          </a:bodyPr>
          <a:p>
            <a:pPr algn="ctr"/>
            <a:endParaRPr b="0" lang="en-IN" sz="4400" spc="-1" strike="noStrike">
              <a:solidFill>
                <a:srgbClr val="000000"/>
              </a:solidFill>
              <a:latin typeface="Times New Roman"/>
            </a:endParaRPr>
          </a:p>
        </p:txBody>
      </p:sp>
      <p:sp>
        <p:nvSpPr>
          <p:cNvPr id="9" name="PlaceHolder 2"/>
          <p:cNvSpPr>
            <a:spLocks noGrp="1"/>
          </p:cNvSpPr>
          <p:nvPr>
            <p:ph type="body"/>
          </p:nvPr>
        </p:nvSpPr>
        <p:spPr>
          <a:xfrm>
            <a:off x="503280" y="4751280"/>
            <a:ext cx="8866080" cy="2013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503280" y="3168360"/>
            <a:ext cx="9067680" cy="5837040"/>
          </a:xfrm>
          <a:prstGeom prst="rect">
            <a:avLst/>
          </a:prstGeom>
        </p:spPr>
        <p:txBody>
          <a:bodyPr lIns="0" rIns="0" tIns="0" bIns="0" anchor="ctr">
            <a:spAutoFit/>
          </a:bodyPr>
          <a:p>
            <a:pPr marL="342720" indent="-342720" algn="ctr"/>
            <a:endParaRPr b="0" lang="en-IN" sz="3200" spc="-1" strike="noStrike">
              <a:solidFill>
                <a:srgbClr val="000000"/>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3280" y="3168360"/>
            <a:ext cx="9067680" cy="1258920"/>
          </a:xfrm>
          <a:prstGeom prst="rect">
            <a:avLst/>
          </a:prstGeom>
        </p:spPr>
        <p:txBody>
          <a:bodyPr lIns="0" rIns="0" tIns="0" bIns="0" anchor="ctr">
            <a:spAutoFit/>
          </a:bodyPr>
          <a:p>
            <a:pPr algn="ctr"/>
            <a:endParaRPr b="0" lang="en-IN" sz="4400" spc="-1" strike="noStrike">
              <a:solidFill>
                <a:srgbClr val="000000"/>
              </a:solidFill>
              <a:latin typeface="Times New Roman"/>
            </a:endParaRPr>
          </a:p>
        </p:txBody>
      </p:sp>
      <p:sp>
        <p:nvSpPr>
          <p:cNvPr id="100" name="PlaceHolder 2"/>
          <p:cNvSpPr>
            <a:spLocks noGrp="1"/>
          </p:cNvSpPr>
          <p:nvPr>
            <p:ph type="body"/>
          </p:nvPr>
        </p:nvSpPr>
        <p:spPr>
          <a:xfrm>
            <a:off x="503280" y="4751280"/>
            <a:ext cx="432648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101" name="PlaceHolder 3"/>
          <p:cNvSpPr>
            <a:spLocks noGrp="1"/>
          </p:cNvSpPr>
          <p:nvPr>
            <p:ph type="body"/>
          </p:nvPr>
        </p:nvSpPr>
        <p:spPr>
          <a:xfrm>
            <a:off x="5046480" y="4751280"/>
            <a:ext cx="4326480" cy="2013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102" name="PlaceHolder 4"/>
          <p:cNvSpPr>
            <a:spLocks noGrp="1"/>
          </p:cNvSpPr>
          <p:nvPr>
            <p:ph type="body"/>
          </p:nvPr>
        </p:nvSpPr>
        <p:spPr>
          <a:xfrm>
            <a:off x="503280" y="5802840"/>
            <a:ext cx="432648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3280" y="3168360"/>
            <a:ext cx="9067680" cy="1258920"/>
          </a:xfrm>
          <a:prstGeom prst="rect">
            <a:avLst/>
          </a:prstGeom>
        </p:spPr>
        <p:txBody>
          <a:bodyPr lIns="0" rIns="0" tIns="0" bIns="0" anchor="ctr">
            <a:spAutoFit/>
          </a:bodyPr>
          <a:p>
            <a:pPr algn="ctr"/>
            <a:endParaRPr b="0" lang="en-IN" sz="4400" spc="-1" strike="noStrike">
              <a:solidFill>
                <a:srgbClr val="000000"/>
              </a:solidFill>
              <a:latin typeface="Times New Roman"/>
            </a:endParaRPr>
          </a:p>
        </p:txBody>
      </p:sp>
      <p:sp>
        <p:nvSpPr>
          <p:cNvPr id="104" name="PlaceHolder 2"/>
          <p:cNvSpPr>
            <a:spLocks noGrp="1"/>
          </p:cNvSpPr>
          <p:nvPr>
            <p:ph type="body"/>
          </p:nvPr>
        </p:nvSpPr>
        <p:spPr>
          <a:xfrm>
            <a:off x="503280" y="4751280"/>
            <a:ext cx="4326480" cy="2013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105" name="PlaceHolder 3"/>
          <p:cNvSpPr>
            <a:spLocks noGrp="1"/>
          </p:cNvSpPr>
          <p:nvPr>
            <p:ph type="body"/>
          </p:nvPr>
        </p:nvSpPr>
        <p:spPr>
          <a:xfrm>
            <a:off x="5046480" y="4751280"/>
            <a:ext cx="432648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106" name="PlaceHolder 4"/>
          <p:cNvSpPr>
            <a:spLocks noGrp="1"/>
          </p:cNvSpPr>
          <p:nvPr>
            <p:ph type="body"/>
          </p:nvPr>
        </p:nvSpPr>
        <p:spPr>
          <a:xfrm>
            <a:off x="5046480" y="5802840"/>
            <a:ext cx="432648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3280" y="3168360"/>
            <a:ext cx="9067680" cy="1258920"/>
          </a:xfrm>
          <a:prstGeom prst="rect">
            <a:avLst/>
          </a:prstGeom>
        </p:spPr>
        <p:txBody>
          <a:bodyPr lIns="0" rIns="0" tIns="0" bIns="0" anchor="ctr">
            <a:spAutoFit/>
          </a:bodyPr>
          <a:p>
            <a:pPr algn="ctr"/>
            <a:endParaRPr b="0" lang="en-IN" sz="4400" spc="-1" strike="noStrike">
              <a:solidFill>
                <a:srgbClr val="000000"/>
              </a:solidFill>
              <a:latin typeface="Times New Roman"/>
            </a:endParaRPr>
          </a:p>
        </p:txBody>
      </p:sp>
      <p:sp>
        <p:nvSpPr>
          <p:cNvPr id="108" name="PlaceHolder 2"/>
          <p:cNvSpPr>
            <a:spLocks noGrp="1"/>
          </p:cNvSpPr>
          <p:nvPr>
            <p:ph type="body"/>
          </p:nvPr>
        </p:nvSpPr>
        <p:spPr>
          <a:xfrm>
            <a:off x="503280" y="4751280"/>
            <a:ext cx="432648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109" name="PlaceHolder 3"/>
          <p:cNvSpPr>
            <a:spLocks noGrp="1"/>
          </p:cNvSpPr>
          <p:nvPr>
            <p:ph type="body"/>
          </p:nvPr>
        </p:nvSpPr>
        <p:spPr>
          <a:xfrm>
            <a:off x="5046480" y="4751280"/>
            <a:ext cx="432648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110" name="PlaceHolder 4"/>
          <p:cNvSpPr>
            <a:spLocks noGrp="1"/>
          </p:cNvSpPr>
          <p:nvPr>
            <p:ph type="body"/>
          </p:nvPr>
        </p:nvSpPr>
        <p:spPr>
          <a:xfrm>
            <a:off x="503280" y="5802840"/>
            <a:ext cx="886608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3280" y="3168360"/>
            <a:ext cx="9067680" cy="1258920"/>
          </a:xfrm>
          <a:prstGeom prst="rect">
            <a:avLst/>
          </a:prstGeom>
        </p:spPr>
        <p:txBody>
          <a:bodyPr lIns="0" rIns="0" tIns="0" bIns="0" anchor="ctr">
            <a:spAutoFit/>
          </a:bodyPr>
          <a:p>
            <a:pPr algn="ctr"/>
            <a:endParaRPr b="0" lang="en-IN" sz="4400" spc="-1" strike="noStrike">
              <a:solidFill>
                <a:srgbClr val="000000"/>
              </a:solidFill>
              <a:latin typeface="Times New Roman"/>
            </a:endParaRPr>
          </a:p>
        </p:txBody>
      </p:sp>
      <p:sp>
        <p:nvSpPr>
          <p:cNvPr id="112" name="PlaceHolder 2"/>
          <p:cNvSpPr>
            <a:spLocks noGrp="1"/>
          </p:cNvSpPr>
          <p:nvPr>
            <p:ph type="body"/>
          </p:nvPr>
        </p:nvSpPr>
        <p:spPr>
          <a:xfrm>
            <a:off x="503280" y="4751280"/>
            <a:ext cx="886608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113" name="PlaceHolder 3"/>
          <p:cNvSpPr>
            <a:spLocks noGrp="1"/>
          </p:cNvSpPr>
          <p:nvPr>
            <p:ph type="body"/>
          </p:nvPr>
        </p:nvSpPr>
        <p:spPr>
          <a:xfrm>
            <a:off x="503280" y="5802840"/>
            <a:ext cx="886608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03280" y="3168360"/>
            <a:ext cx="9067680" cy="1258920"/>
          </a:xfrm>
          <a:prstGeom prst="rect">
            <a:avLst/>
          </a:prstGeom>
        </p:spPr>
        <p:txBody>
          <a:bodyPr lIns="0" rIns="0" tIns="0" bIns="0" anchor="ctr">
            <a:spAutoFit/>
          </a:bodyPr>
          <a:p>
            <a:pPr algn="ctr"/>
            <a:endParaRPr b="0" lang="en-IN" sz="4400" spc="-1" strike="noStrike">
              <a:solidFill>
                <a:srgbClr val="000000"/>
              </a:solidFill>
              <a:latin typeface="Times New Roman"/>
            </a:endParaRPr>
          </a:p>
        </p:txBody>
      </p:sp>
      <p:sp>
        <p:nvSpPr>
          <p:cNvPr id="115" name="PlaceHolder 2"/>
          <p:cNvSpPr>
            <a:spLocks noGrp="1"/>
          </p:cNvSpPr>
          <p:nvPr>
            <p:ph type="body"/>
          </p:nvPr>
        </p:nvSpPr>
        <p:spPr>
          <a:xfrm>
            <a:off x="503280" y="4751280"/>
            <a:ext cx="432648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116" name="PlaceHolder 3"/>
          <p:cNvSpPr>
            <a:spLocks noGrp="1"/>
          </p:cNvSpPr>
          <p:nvPr>
            <p:ph type="body"/>
          </p:nvPr>
        </p:nvSpPr>
        <p:spPr>
          <a:xfrm>
            <a:off x="5046480" y="4751280"/>
            <a:ext cx="432648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117" name="PlaceHolder 4"/>
          <p:cNvSpPr>
            <a:spLocks noGrp="1"/>
          </p:cNvSpPr>
          <p:nvPr>
            <p:ph type="body"/>
          </p:nvPr>
        </p:nvSpPr>
        <p:spPr>
          <a:xfrm>
            <a:off x="503280" y="5802840"/>
            <a:ext cx="432648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118" name="PlaceHolder 5"/>
          <p:cNvSpPr>
            <a:spLocks noGrp="1"/>
          </p:cNvSpPr>
          <p:nvPr>
            <p:ph type="body"/>
          </p:nvPr>
        </p:nvSpPr>
        <p:spPr>
          <a:xfrm>
            <a:off x="5046480" y="5802840"/>
            <a:ext cx="432648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3280" y="3168360"/>
            <a:ext cx="9067680" cy="1258920"/>
          </a:xfrm>
          <a:prstGeom prst="rect">
            <a:avLst/>
          </a:prstGeom>
        </p:spPr>
        <p:txBody>
          <a:bodyPr lIns="0" rIns="0" tIns="0" bIns="0" anchor="ctr">
            <a:spAutoFit/>
          </a:bodyPr>
          <a:p>
            <a:pPr algn="ctr"/>
            <a:endParaRPr b="0" lang="en-IN" sz="4400" spc="-1" strike="noStrike">
              <a:solidFill>
                <a:srgbClr val="000000"/>
              </a:solidFill>
              <a:latin typeface="Times New Roman"/>
            </a:endParaRPr>
          </a:p>
        </p:txBody>
      </p:sp>
      <p:sp>
        <p:nvSpPr>
          <p:cNvPr id="120" name="PlaceHolder 2"/>
          <p:cNvSpPr>
            <a:spLocks noGrp="1"/>
          </p:cNvSpPr>
          <p:nvPr>
            <p:ph type="body"/>
          </p:nvPr>
        </p:nvSpPr>
        <p:spPr>
          <a:xfrm>
            <a:off x="503280" y="4751280"/>
            <a:ext cx="285480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121" name="PlaceHolder 3"/>
          <p:cNvSpPr>
            <a:spLocks noGrp="1"/>
          </p:cNvSpPr>
          <p:nvPr>
            <p:ph type="body"/>
          </p:nvPr>
        </p:nvSpPr>
        <p:spPr>
          <a:xfrm>
            <a:off x="3501360" y="4751280"/>
            <a:ext cx="285480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122" name="PlaceHolder 4"/>
          <p:cNvSpPr>
            <a:spLocks noGrp="1"/>
          </p:cNvSpPr>
          <p:nvPr>
            <p:ph type="body"/>
          </p:nvPr>
        </p:nvSpPr>
        <p:spPr>
          <a:xfrm>
            <a:off x="6499080" y="4751280"/>
            <a:ext cx="285480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123" name="PlaceHolder 5"/>
          <p:cNvSpPr>
            <a:spLocks noGrp="1"/>
          </p:cNvSpPr>
          <p:nvPr>
            <p:ph type="body"/>
          </p:nvPr>
        </p:nvSpPr>
        <p:spPr>
          <a:xfrm>
            <a:off x="503280" y="5802840"/>
            <a:ext cx="285480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124" name="PlaceHolder 6"/>
          <p:cNvSpPr>
            <a:spLocks noGrp="1"/>
          </p:cNvSpPr>
          <p:nvPr>
            <p:ph type="body"/>
          </p:nvPr>
        </p:nvSpPr>
        <p:spPr>
          <a:xfrm>
            <a:off x="3501360" y="5802840"/>
            <a:ext cx="285480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125" name="PlaceHolder 7"/>
          <p:cNvSpPr>
            <a:spLocks noGrp="1"/>
          </p:cNvSpPr>
          <p:nvPr>
            <p:ph type="body"/>
          </p:nvPr>
        </p:nvSpPr>
        <p:spPr>
          <a:xfrm>
            <a:off x="6499080" y="5802840"/>
            <a:ext cx="285480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2" name="PlaceHolder 1"/>
          <p:cNvSpPr>
            <a:spLocks noGrp="1"/>
          </p:cNvSpPr>
          <p:nvPr>
            <p:ph type="title"/>
          </p:nvPr>
        </p:nvSpPr>
        <p:spPr>
          <a:xfrm>
            <a:off x="503280" y="3168360"/>
            <a:ext cx="9067680" cy="1258920"/>
          </a:xfrm>
          <a:prstGeom prst="rect">
            <a:avLst/>
          </a:prstGeom>
        </p:spPr>
        <p:txBody>
          <a:bodyPr lIns="0" rIns="0" tIns="0" bIns="0" anchor="ctr">
            <a:spAutoFit/>
          </a:bodyPr>
          <a:p>
            <a:pPr algn="ctr"/>
            <a:endParaRPr b="0" lang="en-IN" sz="4400" spc="-1" strike="noStrike">
              <a:solidFill>
                <a:srgbClr val="000000"/>
              </a:solidFill>
              <a:latin typeface="Times New Roman"/>
            </a:endParaRPr>
          </a:p>
        </p:txBody>
      </p:sp>
      <p:sp>
        <p:nvSpPr>
          <p:cNvPr id="133" name="PlaceHolder 2"/>
          <p:cNvSpPr>
            <a:spLocks noGrp="1"/>
          </p:cNvSpPr>
          <p:nvPr>
            <p:ph type="subTitle"/>
          </p:nvPr>
        </p:nvSpPr>
        <p:spPr>
          <a:xfrm>
            <a:off x="503280" y="4751280"/>
            <a:ext cx="8866080" cy="2013120"/>
          </a:xfrm>
          <a:prstGeom prst="rect">
            <a:avLst/>
          </a:prstGeom>
        </p:spPr>
        <p:txBody>
          <a:bodyPr lIns="0" rIns="0" tIns="0" bIns="0" anchor="ctr">
            <a:spAutoFit/>
          </a:bodyPr>
          <a:p>
            <a:pPr marL="342720" indent="-342720" algn="ctr"/>
            <a:endParaRPr b="0" lang="en-IN" sz="3200" spc="-1" strike="noStrike">
              <a:solidFill>
                <a:srgbClr val="000000"/>
              </a:solid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03280" y="3168360"/>
            <a:ext cx="9067680" cy="1258920"/>
          </a:xfrm>
          <a:prstGeom prst="rect">
            <a:avLst/>
          </a:prstGeom>
        </p:spPr>
        <p:txBody>
          <a:bodyPr lIns="0" rIns="0" tIns="0" bIns="0" anchor="ctr">
            <a:spAutoFit/>
          </a:bodyPr>
          <a:p>
            <a:pPr algn="ctr"/>
            <a:endParaRPr b="0" lang="en-IN" sz="4400" spc="-1" strike="noStrike">
              <a:solidFill>
                <a:srgbClr val="000000"/>
              </a:solidFill>
              <a:latin typeface="Times New Roman"/>
            </a:endParaRPr>
          </a:p>
        </p:txBody>
      </p:sp>
      <p:sp>
        <p:nvSpPr>
          <p:cNvPr id="135" name="PlaceHolder 2"/>
          <p:cNvSpPr>
            <a:spLocks noGrp="1"/>
          </p:cNvSpPr>
          <p:nvPr>
            <p:ph type="body"/>
          </p:nvPr>
        </p:nvSpPr>
        <p:spPr>
          <a:xfrm>
            <a:off x="503280" y="4751280"/>
            <a:ext cx="8866080" cy="2013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3280" y="3168360"/>
            <a:ext cx="9067680" cy="1258920"/>
          </a:xfrm>
          <a:prstGeom prst="rect">
            <a:avLst/>
          </a:prstGeom>
        </p:spPr>
        <p:txBody>
          <a:bodyPr lIns="0" rIns="0" tIns="0" bIns="0" anchor="ctr">
            <a:spAutoFit/>
          </a:bodyPr>
          <a:p>
            <a:pPr algn="ctr"/>
            <a:endParaRPr b="0" lang="en-IN" sz="4400" spc="-1" strike="noStrike">
              <a:solidFill>
                <a:srgbClr val="000000"/>
              </a:solidFill>
              <a:latin typeface="Times New Roman"/>
            </a:endParaRPr>
          </a:p>
        </p:txBody>
      </p:sp>
      <p:sp>
        <p:nvSpPr>
          <p:cNvPr id="11" name="PlaceHolder 2"/>
          <p:cNvSpPr>
            <a:spLocks noGrp="1"/>
          </p:cNvSpPr>
          <p:nvPr>
            <p:ph type="body"/>
          </p:nvPr>
        </p:nvSpPr>
        <p:spPr>
          <a:xfrm>
            <a:off x="503280" y="4751280"/>
            <a:ext cx="4326480" cy="2013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12" name="PlaceHolder 3"/>
          <p:cNvSpPr>
            <a:spLocks noGrp="1"/>
          </p:cNvSpPr>
          <p:nvPr>
            <p:ph type="body"/>
          </p:nvPr>
        </p:nvSpPr>
        <p:spPr>
          <a:xfrm>
            <a:off x="5046480" y="4751280"/>
            <a:ext cx="4326480" cy="2013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03280" y="3168360"/>
            <a:ext cx="9067680" cy="1258920"/>
          </a:xfrm>
          <a:prstGeom prst="rect">
            <a:avLst/>
          </a:prstGeom>
        </p:spPr>
        <p:txBody>
          <a:bodyPr lIns="0" rIns="0" tIns="0" bIns="0" anchor="ctr">
            <a:spAutoFit/>
          </a:bodyPr>
          <a:p>
            <a:pPr algn="ctr"/>
            <a:endParaRPr b="0" lang="en-IN" sz="4400" spc="-1" strike="noStrike">
              <a:solidFill>
                <a:srgbClr val="000000"/>
              </a:solidFill>
              <a:latin typeface="Times New Roman"/>
            </a:endParaRPr>
          </a:p>
        </p:txBody>
      </p:sp>
      <p:sp>
        <p:nvSpPr>
          <p:cNvPr id="137" name="PlaceHolder 2"/>
          <p:cNvSpPr>
            <a:spLocks noGrp="1"/>
          </p:cNvSpPr>
          <p:nvPr>
            <p:ph type="body"/>
          </p:nvPr>
        </p:nvSpPr>
        <p:spPr>
          <a:xfrm>
            <a:off x="503280" y="4751280"/>
            <a:ext cx="4326480" cy="2013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138" name="PlaceHolder 3"/>
          <p:cNvSpPr>
            <a:spLocks noGrp="1"/>
          </p:cNvSpPr>
          <p:nvPr>
            <p:ph type="body"/>
          </p:nvPr>
        </p:nvSpPr>
        <p:spPr>
          <a:xfrm>
            <a:off x="5046480" y="4751280"/>
            <a:ext cx="4326480" cy="2013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9" name="PlaceHolder 1"/>
          <p:cNvSpPr>
            <a:spLocks noGrp="1"/>
          </p:cNvSpPr>
          <p:nvPr>
            <p:ph type="title"/>
          </p:nvPr>
        </p:nvSpPr>
        <p:spPr>
          <a:xfrm>
            <a:off x="503280" y="3168360"/>
            <a:ext cx="9067680" cy="1258920"/>
          </a:xfrm>
          <a:prstGeom prst="rect">
            <a:avLst/>
          </a:prstGeom>
        </p:spPr>
        <p:txBody>
          <a:bodyPr lIns="0" rIns="0" tIns="0" bIns="0" anchor="ctr">
            <a:spAutoFit/>
          </a:bodyPr>
          <a:p>
            <a:pPr algn="ctr"/>
            <a:endParaRPr b="0" lang="en-IN" sz="4400" spc="-1" strike="noStrike">
              <a:solidFill>
                <a:srgbClr val="000000"/>
              </a:solidFill>
              <a:latin typeface="Times New Roman"/>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0" name="PlaceHolder 1"/>
          <p:cNvSpPr>
            <a:spLocks noGrp="1"/>
          </p:cNvSpPr>
          <p:nvPr>
            <p:ph type="subTitle"/>
          </p:nvPr>
        </p:nvSpPr>
        <p:spPr>
          <a:xfrm>
            <a:off x="503280" y="3168360"/>
            <a:ext cx="9067680" cy="5837040"/>
          </a:xfrm>
          <a:prstGeom prst="rect">
            <a:avLst/>
          </a:prstGeom>
        </p:spPr>
        <p:txBody>
          <a:bodyPr lIns="0" rIns="0" tIns="0" bIns="0" anchor="ctr">
            <a:spAutoFit/>
          </a:bodyPr>
          <a:p>
            <a:pPr marL="342720" indent="-342720" algn="ctr"/>
            <a:endParaRPr b="0" lang="en-IN" sz="3200" spc="-1" strike="noStrike">
              <a:solidFill>
                <a:srgbClr val="000000"/>
              </a:solid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3280" y="3168360"/>
            <a:ext cx="9067680" cy="1258920"/>
          </a:xfrm>
          <a:prstGeom prst="rect">
            <a:avLst/>
          </a:prstGeom>
        </p:spPr>
        <p:txBody>
          <a:bodyPr lIns="0" rIns="0" tIns="0" bIns="0" anchor="ctr">
            <a:spAutoFit/>
          </a:bodyPr>
          <a:p>
            <a:pPr algn="ctr"/>
            <a:endParaRPr b="0" lang="en-IN" sz="4400" spc="-1" strike="noStrike">
              <a:solidFill>
                <a:srgbClr val="000000"/>
              </a:solidFill>
              <a:latin typeface="Times New Roman"/>
            </a:endParaRPr>
          </a:p>
        </p:txBody>
      </p:sp>
      <p:sp>
        <p:nvSpPr>
          <p:cNvPr id="142" name="PlaceHolder 2"/>
          <p:cNvSpPr>
            <a:spLocks noGrp="1"/>
          </p:cNvSpPr>
          <p:nvPr>
            <p:ph type="body"/>
          </p:nvPr>
        </p:nvSpPr>
        <p:spPr>
          <a:xfrm>
            <a:off x="503280" y="4751280"/>
            <a:ext cx="432648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143" name="PlaceHolder 3"/>
          <p:cNvSpPr>
            <a:spLocks noGrp="1"/>
          </p:cNvSpPr>
          <p:nvPr>
            <p:ph type="body"/>
          </p:nvPr>
        </p:nvSpPr>
        <p:spPr>
          <a:xfrm>
            <a:off x="5046480" y="4751280"/>
            <a:ext cx="4326480" cy="2013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144" name="PlaceHolder 4"/>
          <p:cNvSpPr>
            <a:spLocks noGrp="1"/>
          </p:cNvSpPr>
          <p:nvPr>
            <p:ph type="body"/>
          </p:nvPr>
        </p:nvSpPr>
        <p:spPr>
          <a:xfrm>
            <a:off x="503280" y="5802840"/>
            <a:ext cx="432648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3280" y="3168360"/>
            <a:ext cx="9067680" cy="1258920"/>
          </a:xfrm>
          <a:prstGeom prst="rect">
            <a:avLst/>
          </a:prstGeom>
        </p:spPr>
        <p:txBody>
          <a:bodyPr lIns="0" rIns="0" tIns="0" bIns="0" anchor="ctr">
            <a:spAutoFit/>
          </a:bodyPr>
          <a:p>
            <a:pPr algn="ctr"/>
            <a:endParaRPr b="0" lang="en-IN" sz="4400" spc="-1" strike="noStrike">
              <a:solidFill>
                <a:srgbClr val="000000"/>
              </a:solidFill>
              <a:latin typeface="Times New Roman"/>
            </a:endParaRPr>
          </a:p>
        </p:txBody>
      </p:sp>
      <p:sp>
        <p:nvSpPr>
          <p:cNvPr id="146" name="PlaceHolder 2"/>
          <p:cNvSpPr>
            <a:spLocks noGrp="1"/>
          </p:cNvSpPr>
          <p:nvPr>
            <p:ph type="body"/>
          </p:nvPr>
        </p:nvSpPr>
        <p:spPr>
          <a:xfrm>
            <a:off x="503280" y="4751280"/>
            <a:ext cx="4326480" cy="2013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147" name="PlaceHolder 3"/>
          <p:cNvSpPr>
            <a:spLocks noGrp="1"/>
          </p:cNvSpPr>
          <p:nvPr>
            <p:ph type="body"/>
          </p:nvPr>
        </p:nvSpPr>
        <p:spPr>
          <a:xfrm>
            <a:off x="5046480" y="4751280"/>
            <a:ext cx="432648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148" name="PlaceHolder 4"/>
          <p:cNvSpPr>
            <a:spLocks noGrp="1"/>
          </p:cNvSpPr>
          <p:nvPr>
            <p:ph type="body"/>
          </p:nvPr>
        </p:nvSpPr>
        <p:spPr>
          <a:xfrm>
            <a:off x="5046480" y="5802840"/>
            <a:ext cx="432648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3280" y="3168360"/>
            <a:ext cx="9067680" cy="1258920"/>
          </a:xfrm>
          <a:prstGeom prst="rect">
            <a:avLst/>
          </a:prstGeom>
        </p:spPr>
        <p:txBody>
          <a:bodyPr lIns="0" rIns="0" tIns="0" bIns="0" anchor="ctr">
            <a:spAutoFit/>
          </a:bodyPr>
          <a:p>
            <a:pPr algn="ctr"/>
            <a:endParaRPr b="0" lang="en-IN" sz="4400" spc="-1" strike="noStrike">
              <a:solidFill>
                <a:srgbClr val="000000"/>
              </a:solidFill>
              <a:latin typeface="Times New Roman"/>
            </a:endParaRPr>
          </a:p>
        </p:txBody>
      </p:sp>
      <p:sp>
        <p:nvSpPr>
          <p:cNvPr id="150" name="PlaceHolder 2"/>
          <p:cNvSpPr>
            <a:spLocks noGrp="1"/>
          </p:cNvSpPr>
          <p:nvPr>
            <p:ph type="body"/>
          </p:nvPr>
        </p:nvSpPr>
        <p:spPr>
          <a:xfrm>
            <a:off x="503280" y="4751280"/>
            <a:ext cx="432648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151" name="PlaceHolder 3"/>
          <p:cNvSpPr>
            <a:spLocks noGrp="1"/>
          </p:cNvSpPr>
          <p:nvPr>
            <p:ph type="body"/>
          </p:nvPr>
        </p:nvSpPr>
        <p:spPr>
          <a:xfrm>
            <a:off x="5046480" y="4751280"/>
            <a:ext cx="432648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152" name="PlaceHolder 4"/>
          <p:cNvSpPr>
            <a:spLocks noGrp="1"/>
          </p:cNvSpPr>
          <p:nvPr>
            <p:ph type="body"/>
          </p:nvPr>
        </p:nvSpPr>
        <p:spPr>
          <a:xfrm>
            <a:off x="503280" y="5802840"/>
            <a:ext cx="886608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503280" y="3168360"/>
            <a:ext cx="9067680" cy="1258920"/>
          </a:xfrm>
          <a:prstGeom prst="rect">
            <a:avLst/>
          </a:prstGeom>
        </p:spPr>
        <p:txBody>
          <a:bodyPr lIns="0" rIns="0" tIns="0" bIns="0" anchor="ctr">
            <a:spAutoFit/>
          </a:bodyPr>
          <a:p>
            <a:pPr algn="ctr"/>
            <a:endParaRPr b="0" lang="en-IN" sz="4400" spc="-1" strike="noStrike">
              <a:solidFill>
                <a:srgbClr val="000000"/>
              </a:solidFill>
              <a:latin typeface="Times New Roman"/>
            </a:endParaRPr>
          </a:p>
        </p:txBody>
      </p:sp>
      <p:sp>
        <p:nvSpPr>
          <p:cNvPr id="154" name="PlaceHolder 2"/>
          <p:cNvSpPr>
            <a:spLocks noGrp="1"/>
          </p:cNvSpPr>
          <p:nvPr>
            <p:ph type="body"/>
          </p:nvPr>
        </p:nvSpPr>
        <p:spPr>
          <a:xfrm>
            <a:off x="503280" y="4751280"/>
            <a:ext cx="886608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155" name="PlaceHolder 3"/>
          <p:cNvSpPr>
            <a:spLocks noGrp="1"/>
          </p:cNvSpPr>
          <p:nvPr>
            <p:ph type="body"/>
          </p:nvPr>
        </p:nvSpPr>
        <p:spPr>
          <a:xfrm>
            <a:off x="503280" y="5802840"/>
            <a:ext cx="886608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3280" y="3168360"/>
            <a:ext cx="9067680" cy="1258920"/>
          </a:xfrm>
          <a:prstGeom prst="rect">
            <a:avLst/>
          </a:prstGeom>
        </p:spPr>
        <p:txBody>
          <a:bodyPr lIns="0" rIns="0" tIns="0" bIns="0" anchor="ctr">
            <a:spAutoFit/>
          </a:bodyPr>
          <a:p>
            <a:pPr algn="ctr"/>
            <a:endParaRPr b="0" lang="en-IN" sz="4400" spc="-1" strike="noStrike">
              <a:solidFill>
                <a:srgbClr val="000000"/>
              </a:solidFill>
              <a:latin typeface="Times New Roman"/>
            </a:endParaRPr>
          </a:p>
        </p:txBody>
      </p:sp>
      <p:sp>
        <p:nvSpPr>
          <p:cNvPr id="157" name="PlaceHolder 2"/>
          <p:cNvSpPr>
            <a:spLocks noGrp="1"/>
          </p:cNvSpPr>
          <p:nvPr>
            <p:ph type="body"/>
          </p:nvPr>
        </p:nvSpPr>
        <p:spPr>
          <a:xfrm>
            <a:off x="503280" y="4751280"/>
            <a:ext cx="432648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158" name="PlaceHolder 3"/>
          <p:cNvSpPr>
            <a:spLocks noGrp="1"/>
          </p:cNvSpPr>
          <p:nvPr>
            <p:ph type="body"/>
          </p:nvPr>
        </p:nvSpPr>
        <p:spPr>
          <a:xfrm>
            <a:off x="5046480" y="4751280"/>
            <a:ext cx="432648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159" name="PlaceHolder 4"/>
          <p:cNvSpPr>
            <a:spLocks noGrp="1"/>
          </p:cNvSpPr>
          <p:nvPr>
            <p:ph type="body"/>
          </p:nvPr>
        </p:nvSpPr>
        <p:spPr>
          <a:xfrm>
            <a:off x="503280" y="5802840"/>
            <a:ext cx="432648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160" name="PlaceHolder 5"/>
          <p:cNvSpPr>
            <a:spLocks noGrp="1"/>
          </p:cNvSpPr>
          <p:nvPr>
            <p:ph type="body"/>
          </p:nvPr>
        </p:nvSpPr>
        <p:spPr>
          <a:xfrm>
            <a:off x="5046480" y="5802840"/>
            <a:ext cx="432648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503280" y="3168360"/>
            <a:ext cx="9067680" cy="1258920"/>
          </a:xfrm>
          <a:prstGeom prst="rect">
            <a:avLst/>
          </a:prstGeom>
        </p:spPr>
        <p:txBody>
          <a:bodyPr lIns="0" rIns="0" tIns="0" bIns="0" anchor="ctr">
            <a:spAutoFit/>
          </a:bodyPr>
          <a:p>
            <a:pPr algn="ctr"/>
            <a:endParaRPr b="0" lang="en-IN" sz="4400" spc="-1" strike="noStrike">
              <a:solidFill>
                <a:srgbClr val="000000"/>
              </a:solidFill>
              <a:latin typeface="Times New Roman"/>
            </a:endParaRPr>
          </a:p>
        </p:txBody>
      </p:sp>
      <p:sp>
        <p:nvSpPr>
          <p:cNvPr id="162" name="PlaceHolder 2"/>
          <p:cNvSpPr>
            <a:spLocks noGrp="1"/>
          </p:cNvSpPr>
          <p:nvPr>
            <p:ph type="body"/>
          </p:nvPr>
        </p:nvSpPr>
        <p:spPr>
          <a:xfrm>
            <a:off x="503280" y="4751280"/>
            <a:ext cx="285480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163" name="PlaceHolder 3"/>
          <p:cNvSpPr>
            <a:spLocks noGrp="1"/>
          </p:cNvSpPr>
          <p:nvPr>
            <p:ph type="body"/>
          </p:nvPr>
        </p:nvSpPr>
        <p:spPr>
          <a:xfrm>
            <a:off x="3501360" y="4751280"/>
            <a:ext cx="285480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164" name="PlaceHolder 4"/>
          <p:cNvSpPr>
            <a:spLocks noGrp="1"/>
          </p:cNvSpPr>
          <p:nvPr>
            <p:ph type="body"/>
          </p:nvPr>
        </p:nvSpPr>
        <p:spPr>
          <a:xfrm>
            <a:off x="6499080" y="4751280"/>
            <a:ext cx="285480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165" name="PlaceHolder 5"/>
          <p:cNvSpPr>
            <a:spLocks noGrp="1"/>
          </p:cNvSpPr>
          <p:nvPr>
            <p:ph type="body"/>
          </p:nvPr>
        </p:nvSpPr>
        <p:spPr>
          <a:xfrm>
            <a:off x="503280" y="5802840"/>
            <a:ext cx="285480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166" name="PlaceHolder 6"/>
          <p:cNvSpPr>
            <a:spLocks noGrp="1"/>
          </p:cNvSpPr>
          <p:nvPr>
            <p:ph type="body"/>
          </p:nvPr>
        </p:nvSpPr>
        <p:spPr>
          <a:xfrm>
            <a:off x="3501360" y="5802840"/>
            <a:ext cx="285480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167" name="PlaceHolder 7"/>
          <p:cNvSpPr>
            <a:spLocks noGrp="1"/>
          </p:cNvSpPr>
          <p:nvPr>
            <p:ph type="body"/>
          </p:nvPr>
        </p:nvSpPr>
        <p:spPr>
          <a:xfrm>
            <a:off x="6499080" y="5802840"/>
            <a:ext cx="285480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3280" y="3168360"/>
            <a:ext cx="9067680" cy="1258920"/>
          </a:xfrm>
          <a:prstGeom prst="rect">
            <a:avLst/>
          </a:prstGeom>
        </p:spPr>
        <p:txBody>
          <a:bodyPr lIns="0" rIns="0" tIns="0" bIns="0" anchor="ctr">
            <a:spAutoFit/>
          </a:bodyPr>
          <a:p>
            <a:pPr algn="ctr"/>
            <a:endParaRPr b="0" lang="en-IN" sz="4400" spc="-1" strike="noStrike">
              <a:solidFill>
                <a:srgbClr val="000000"/>
              </a:solidFill>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3280" y="3168360"/>
            <a:ext cx="9067680" cy="5837040"/>
          </a:xfrm>
          <a:prstGeom prst="rect">
            <a:avLst/>
          </a:prstGeom>
        </p:spPr>
        <p:txBody>
          <a:bodyPr lIns="0" rIns="0" tIns="0" bIns="0" anchor="ctr">
            <a:spAutoFit/>
          </a:bodyPr>
          <a:p>
            <a:pPr marL="342720" indent="-342720" algn="ctr"/>
            <a:endParaRPr b="0" lang="en-IN"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3280" y="3168360"/>
            <a:ext cx="9067680" cy="1258920"/>
          </a:xfrm>
          <a:prstGeom prst="rect">
            <a:avLst/>
          </a:prstGeom>
        </p:spPr>
        <p:txBody>
          <a:bodyPr lIns="0" rIns="0" tIns="0" bIns="0" anchor="ctr">
            <a:spAutoFit/>
          </a:bodyPr>
          <a:p>
            <a:pPr algn="ctr"/>
            <a:endParaRPr b="0" lang="en-IN" sz="4400" spc="-1" strike="noStrike">
              <a:solidFill>
                <a:srgbClr val="000000"/>
              </a:solidFill>
              <a:latin typeface="Times New Roman"/>
            </a:endParaRPr>
          </a:p>
        </p:txBody>
      </p:sp>
      <p:sp>
        <p:nvSpPr>
          <p:cNvPr id="16" name="PlaceHolder 2"/>
          <p:cNvSpPr>
            <a:spLocks noGrp="1"/>
          </p:cNvSpPr>
          <p:nvPr>
            <p:ph type="body"/>
          </p:nvPr>
        </p:nvSpPr>
        <p:spPr>
          <a:xfrm>
            <a:off x="503280" y="4751280"/>
            <a:ext cx="432648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17" name="PlaceHolder 3"/>
          <p:cNvSpPr>
            <a:spLocks noGrp="1"/>
          </p:cNvSpPr>
          <p:nvPr>
            <p:ph type="body"/>
          </p:nvPr>
        </p:nvSpPr>
        <p:spPr>
          <a:xfrm>
            <a:off x="5046480" y="4751280"/>
            <a:ext cx="4326480" cy="2013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18" name="PlaceHolder 4"/>
          <p:cNvSpPr>
            <a:spLocks noGrp="1"/>
          </p:cNvSpPr>
          <p:nvPr>
            <p:ph type="body"/>
          </p:nvPr>
        </p:nvSpPr>
        <p:spPr>
          <a:xfrm>
            <a:off x="503280" y="5802840"/>
            <a:ext cx="432648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3280" y="3168360"/>
            <a:ext cx="9067680" cy="1258920"/>
          </a:xfrm>
          <a:prstGeom prst="rect">
            <a:avLst/>
          </a:prstGeom>
        </p:spPr>
        <p:txBody>
          <a:bodyPr lIns="0" rIns="0" tIns="0" bIns="0" anchor="ctr">
            <a:spAutoFit/>
          </a:bodyPr>
          <a:p>
            <a:pPr algn="ctr"/>
            <a:endParaRPr b="0" lang="en-IN" sz="4400" spc="-1" strike="noStrike">
              <a:solidFill>
                <a:srgbClr val="000000"/>
              </a:solidFill>
              <a:latin typeface="Times New Roman"/>
            </a:endParaRPr>
          </a:p>
        </p:txBody>
      </p:sp>
      <p:sp>
        <p:nvSpPr>
          <p:cNvPr id="20" name="PlaceHolder 2"/>
          <p:cNvSpPr>
            <a:spLocks noGrp="1"/>
          </p:cNvSpPr>
          <p:nvPr>
            <p:ph type="body"/>
          </p:nvPr>
        </p:nvSpPr>
        <p:spPr>
          <a:xfrm>
            <a:off x="503280" y="4751280"/>
            <a:ext cx="4326480" cy="2013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21" name="PlaceHolder 3"/>
          <p:cNvSpPr>
            <a:spLocks noGrp="1"/>
          </p:cNvSpPr>
          <p:nvPr>
            <p:ph type="body"/>
          </p:nvPr>
        </p:nvSpPr>
        <p:spPr>
          <a:xfrm>
            <a:off x="5046480" y="4751280"/>
            <a:ext cx="432648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22" name="PlaceHolder 4"/>
          <p:cNvSpPr>
            <a:spLocks noGrp="1"/>
          </p:cNvSpPr>
          <p:nvPr>
            <p:ph type="body"/>
          </p:nvPr>
        </p:nvSpPr>
        <p:spPr>
          <a:xfrm>
            <a:off x="5046480" y="5802840"/>
            <a:ext cx="432648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3280" y="3168360"/>
            <a:ext cx="9067680" cy="1258920"/>
          </a:xfrm>
          <a:prstGeom prst="rect">
            <a:avLst/>
          </a:prstGeom>
        </p:spPr>
        <p:txBody>
          <a:bodyPr lIns="0" rIns="0" tIns="0" bIns="0" anchor="ctr">
            <a:spAutoFit/>
          </a:bodyPr>
          <a:p>
            <a:pPr algn="ctr"/>
            <a:endParaRPr b="0" lang="en-IN" sz="4400" spc="-1" strike="noStrike">
              <a:solidFill>
                <a:srgbClr val="000000"/>
              </a:solidFill>
              <a:latin typeface="Times New Roman"/>
            </a:endParaRPr>
          </a:p>
        </p:txBody>
      </p:sp>
      <p:sp>
        <p:nvSpPr>
          <p:cNvPr id="24" name="PlaceHolder 2"/>
          <p:cNvSpPr>
            <a:spLocks noGrp="1"/>
          </p:cNvSpPr>
          <p:nvPr>
            <p:ph type="body"/>
          </p:nvPr>
        </p:nvSpPr>
        <p:spPr>
          <a:xfrm>
            <a:off x="503280" y="4751280"/>
            <a:ext cx="432648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25" name="PlaceHolder 3"/>
          <p:cNvSpPr>
            <a:spLocks noGrp="1"/>
          </p:cNvSpPr>
          <p:nvPr>
            <p:ph type="body"/>
          </p:nvPr>
        </p:nvSpPr>
        <p:spPr>
          <a:xfrm>
            <a:off x="5046480" y="4751280"/>
            <a:ext cx="432648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
        <p:nvSpPr>
          <p:cNvPr id="26" name="PlaceHolder 4"/>
          <p:cNvSpPr>
            <a:spLocks noGrp="1"/>
          </p:cNvSpPr>
          <p:nvPr>
            <p:ph type="body"/>
          </p:nvPr>
        </p:nvSpPr>
        <p:spPr>
          <a:xfrm>
            <a:off x="503280" y="5802840"/>
            <a:ext cx="8866080" cy="960120"/>
          </a:xfrm>
          <a:prstGeom prst="rect">
            <a:avLst/>
          </a:prstGeom>
        </p:spPr>
        <p:txBody>
          <a:bodyPr lIns="0" rIns="0" tIns="28440" bIns="0">
            <a:normAutofit/>
          </a:bodyPr>
          <a:p>
            <a:pPr marL="342720" indent="-342720" algn="ctr">
              <a:spcAft>
                <a:spcPts val="1412"/>
              </a:spcAft>
            </a:pPr>
            <a:endParaRPr b="0" lang="en-IN" sz="3200" spc="-1" strike="noStrike">
              <a:solidFill>
                <a:srgbClr val="000000"/>
              </a:solidFill>
              <a:latin typeface="Times New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 descr=""/>
          <p:cNvPicPr/>
          <p:nvPr/>
        </p:nvPicPr>
        <p:blipFill>
          <a:blip r:embed="rId2"/>
          <a:stretch/>
        </p:blipFill>
        <p:spPr>
          <a:xfrm>
            <a:off x="0" y="0"/>
            <a:ext cx="10080720" cy="7559640"/>
          </a:xfrm>
          <a:prstGeom prst="rect">
            <a:avLst/>
          </a:prstGeom>
          <a:ln>
            <a:noFill/>
          </a:ln>
        </p:spPr>
      </p:pic>
      <p:sp>
        <p:nvSpPr>
          <p:cNvPr id="1" name="PlaceHolder 1"/>
          <p:cNvSpPr>
            <a:spLocks noGrp="1"/>
          </p:cNvSpPr>
          <p:nvPr>
            <p:ph type="title"/>
          </p:nvPr>
        </p:nvSpPr>
        <p:spPr>
          <a:xfrm>
            <a:off x="503280" y="3168360"/>
            <a:ext cx="9067680" cy="1258920"/>
          </a:xfrm>
          <a:prstGeom prst="rect">
            <a:avLst/>
          </a:prstGeom>
        </p:spPr>
        <p:txBody>
          <a:bodyPr lIns="0" rIns="0" tIns="0" bIns="0" anchor="ctr">
            <a:noAutofit/>
          </a:bodyPr>
          <a:p>
            <a:pPr algn="ctr"/>
            <a:r>
              <a:rPr b="0" lang="en-IN" sz="4400" spc="-1" strike="noStrike">
                <a:solidFill>
                  <a:srgbClr val="000000"/>
                </a:solidFill>
                <a:latin typeface="Times New Roman"/>
              </a:rPr>
              <a:t>Click to edit the title text format</a:t>
            </a:r>
            <a:endParaRPr b="0" lang="en-IN" sz="4400" spc="-1" strike="noStrike">
              <a:solidFill>
                <a:srgbClr val="000000"/>
              </a:solidFill>
              <a:latin typeface="Times New Roman"/>
            </a:endParaRPr>
          </a:p>
        </p:txBody>
      </p:sp>
      <p:sp>
        <p:nvSpPr>
          <p:cNvPr id="2" name="PlaceHolder 2"/>
          <p:cNvSpPr>
            <a:spLocks noGrp="1"/>
          </p:cNvSpPr>
          <p:nvPr>
            <p:ph type="body"/>
          </p:nvPr>
        </p:nvSpPr>
        <p:spPr>
          <a:xfrm>
            <a:off x="503280" y="4751280"/>
            <a:ext cx="8866080" cy="2013120"/>
          </a:xfrm>
          <a:prstGeom prst="rect">
            <a:avLst/>
          </a:prstGeom>
        </p:spPr>
        <p:txBody>
          <a:bodyPr lIns="0" rIns="0" tIns="28440" bIns="0">
            <a:normAutofit fontScale="55000"/>
          </a:bodyPr>
          <a:p>
            <a:pPr marL="342720" indent="-342720" algn="ctr">
              <a:spcAft>
                <a:spcPts val="1412"/>
              </a:spcAft>
            </a:pPr>
            <a:r>
              <a:rPr b="0" lang="en-IN" sz="3200" spc="-1" strike="noStrike">
                <a:solidFill>
                  <a:srgbClr val="000000"/>
                </a:solidFill>
                <a:latin typeface="Times New Roman"/>
              </a:rPr>
              <a:t>Click to edit the outline text format</a:t>
            </a:r>
            <a:endParaRPr b="0" lang="en-IN" sz="3200" spc="-1" strike="noStrike">
              <a:solidFill>
                <a:srgbClr val="000000"/>
              </a:solidFill>
              <a:latin typeface="Times New Roman"/>
            </a:endParaRPr>
          </a:p>
          <a:p>
            <a:pPr lvl="1" marL="742680" indent="-285480" algn="ctr">
              <a:spcAft>
                <a:spcPts val="1137"/>
              </a:spcAft>
              <a:buClr>
                <a:srgbClr val="000000"/>
              </a:buClr>
              <a:buFont typeface="Times New Roman"/>
              <a:buChar char="–"/>
            </a:pPr>
            <a:r>
              <a:rPr b="0" lang="en-IN" sz="2800" spc="-1" strike="noStrike">
                <a:solidFill>
                  <a:srgbClr val="000000"/>
                </a:solidFill>
                <a:latin typeface="Times New Roman"/>
              </a:rPr>
              <a:t>Second Outline Level</a:t>
            </a:r>
            <a:endParaRPr b="0" lang="en-IN" sz="2800" spc="-1" strike="noStrike">
              <a:solidFill>
                <a:srgbClr val="000000"/>
              </a:solidFill>
              <a:latin typeface="Times New Roman"/>
            </a:endParaRPr>
          </a:p>
          <a:p>
            <a:pPr lvl="2" marL="1143000" indent="-228600" algn="ctr">
              <a:spcAft>
                <a:spcPts val="848"/>
              </a:spcAft>
              <a:buClr>
                <a:srgbClr val="000000"/>
              </a:buClr>
              <a:buFont typeface="Times New Roman"/>
              <a:buChar char="•"/>
            </a:pPr>
            <a:r>
              <a:rPr b="0" lang="en-IN" sz="2400" spc="-1" strike="noStrike">
                <a:solidFill>
                  <a:srgbClr val="000000"/>
                </a:solidFill>
                <a:latin typeface="Times New Roman"/>
              </a:rPr>
              <a:t>Third Outline Level</a:t>
            </a:r>
            <a:endParaRPr b="0" lang="en-IN" sz="2400" spc="-1" strike="noStrike">
              <a:solidFill>
                <a:srgbClr val="000000"/>
              </a:solidFill>
              <a:latin typeface="Times New Roman"/>
            </a:endParaRPr>
          </a:p>
          <a:p>
            <a:pPr lvl="3" marL="1600200" indent="-228600" algn="ctr">
              <a:spcAft>
                <a:spcPts val="561"/>
              </a:spcAft>
              <a:buClr>
                <a:srgbClr val="000000"/>
              </a:buClr>
              <a:buFont typeface="Times New Roman"/>
              <a:buChar char="–"/>
            </a:pPr>
            <a:r>
              <a:rPr b="0" lang="en-IN" sz="2000" spc="-1" strike="noStrike">
                <a:solidFill>
                  <a:srgbClr val="000000"/>
                </a:solidFill>
                <a:latin typeface="Times New Roman"/>
              </a:rPr>
              <a:t>Fourth Outline Level</a:t>
            </a:r>
            <a:endParaRPr b="0" lang="en-IN" sz="2000" spc="-1" strike="noStrike">
              <a:solidFill>
                <a:srgbClr val="000000"/>
              </a:solidFill>
              <a:latin typeface="Times New Roman"/>
            </a:endParaRPr>
          </a:p>
          <a:p>
            <a:pPr lvl="4" marL="2057400" indent="-228600" algn="ctr">
              <a:spcAft>
                <a:spcPts val="286"/>
              </a:spcAft>
              <a:buClr>
                <a:srgbClr val="000000"/>
              </a:buClr>
              <a:buFont typeface="Times New Roman"/>
              <a:buChar char="»"/>
            </a:pPr>
            <a:r>
              <a:rPr b="0" lang="en-IN" sz="2000" spc="-1" strike="noStrike">
                <a:solidFill>
                  <a:srgbClr val="000000"/>
                </a:solidFill>
                <a:latin typeface="Times New Roman"/>
              </a:rPr>
              <a:t>Fifth Outline Level</a:t>
            </a:r>
            <a:endParaRPr b="0" lang="en-IN" sz="2000" spc="-1" strike="noStrike">
              <a:solidFill>
                <a:srgbClr val="000000"/>
              </a:solidFill>
              <a:latin typeface="Times New Roman"/>
            </a:endParaRPr>
          </a:p>
          <a:p>
            <a:pPr lvl="5" marL="2057400" indent="-228600" algn="ctr">
              <a:spcAft>
                <a:spcPts val="286"/>
              </a:spcAft>
              <a:buClr>
                <a:srgbClr val="000000"/>
              </a:buClr>
              <a:buFont typeface="Times New Roman"/>
              <a:buChar char="»"/>
            </a:pPr>
            <a:r>
              <a:rPr b="0" lang="en-IN" sz="2000" spc="-1" strike="noStrike">
                <a:solidFill>
                  <a:srgbClr val="000000"/>
                </a:solidFill>
                <a:latin typeface="Times New Roman"/>
              </a:rPr>
              <a:t>Sixth Outline Level</a:t>
            </a:r>
            <a:endParaRPr b="0" lang="en-IN" sz="2000" spc="-1" strike="noStrike">
              <a:solidFill>
                <a:srgbClr val="000000"/>
              </a:solidFill>
              <a:latin typeface="Times New Roman"/>
            </a:endParaRPr>
          </a:p>
          <a:p>
            <a:pPr lvl="6" marL="2057400" indent="-228600" algn="ctr">
              <a:spcAft>
                <a:spcPts val="286"/>
              </a:spcAft>
              <a:buClr>
                <a:srgbClr val="000000"/>
              </a:buClr>
              <a:buFont typeface="Times New Roman"/>
              <a:buChar char="»"/>
            </a:pPr>
            <a:r>
              <a:rPr b="0" lang="en-IN" sz="2000" spc="-1" strike="noStrike">
                <a:solidFill>
                  <a:srgbClr val="000000"/>
                </a:solidFill>
                <a:latin typeface="Times New Roman"/>
              </a:rPr>
              <a:t>Seventh Outline Level</a:t>
            </a:r>
            <a:endParaRPr b="0" lang="en-IN" sz="2000" spc="-1" strike="noStrike">
              <a:solidFill>
                <a:srgbClr val="000000"/>
              </a:solidFill>
              <a:latin typeface="Times New Roman"/>
            </a:endParaRPr>
          </a:p>
        </p:txBody>
      </p:sp>
      <p:sp>
        <p:nvSpPr>
          <p:cNvPr id="3" name="PlaceHolder 3"/>
          <p:cNvSpPr>
            <a:spLocks noGrp="1"/>
          </p:cNvSpPr>
          <p:nvPr>
            <p:ph type="dt"/>
          </p:nvPr>
        </p:nvSpPr>
        <p:spPr>
          <a:xfrm>
            <a:off x="502920" y="6886440"/>
            <a:ext cx="2344680" cy="517680"/>
          </a:xfrm>
          <a:prstGeom prst="rect">
            <a:avLst/>
          </a:prstGeom>
        </p:spPr>
        <p:txBody>
          <a:bodyPr lIns="0" rIns="0" tIns="0" bIns="0">
            <a:noAutofit/>
          </a:bodyPr>
          <a:p>
            <a:pPr>
              <a:lnSpc>
                <a:spcPct val="93000"/>
              </a:lnSpc>
            </a:pPr>
            <a:r>
              <a:rPr b="0" lang="en-IN" sz="1400" spc="-1" strike="noStrike">
                <a:solidFill>
                  <a:srgbClr val="000000"/>
                </a:solidFill>
                <a:latin typeface="Times New Roman"/>
              </a:rPr>
              <a:t>&lt;date/time&gt;</a:t>
            </a:r>
            <a:endParaRPr b="0" lang="en-IN" sz="1400" spc="-1" strike="noStrike">
              <a:solidFill>
                <a:srgbClr val="000000"/>
              </a:solidFill>
              <a:latin typeface="Arial"/>
            </a:endParaRPr>
          </a:p>
        </p:txBody>
      </p:sp>
      <p:sp>
        <p:nvSpPr>
          <p:cNvPr id="4" name="PlaceHolder 4"/>
          <p:cNvSpPr>
            <a:spLocks noGrp="1"/>
          </p:cNvSpPr>
          <p:nvPr>
            <p:ph type="ftr"/>
          </p:nvPr>
        </p:nvSpPr>
        <p:spPr>
          <a:xfrm>
            <a:off x="3446280" y="6886440"/>
            <a:ext cx="3192120" cy="517680"/>
          </a:xfrm>
          <a:prstGeom prst="rect">
            <a:avLst/>
          </a:prstGeom>
        </p:spPr>
        <p:txBody>
          <a:bodyPr lIns="0" rIns="0" tIns="0" bIns="0">
            <a:noAutofit/>
          </a:bodyPr>
          <a:p>
            <a:pPr algn="ctr">
              <a:lnSpc>
                <a:spcPct val="93000"/>
              </a:lnSpc>
            </a:pPr>
            <a:r>
              <a:rPr b="0" lang="en-IN" sz="1400" spc="-1" strike="noStrike">
                <a:solidFill>
                  <a:srgbClr val="000000"/>
                </a:solidFill>
                <a:latin typeface="Times New Roman"/>
              </a:rPr>
              <a:t>&lt;footer&gt;</a:t>
            </a:r>
            <a:endParaRPr b="0" lang="en-IN" sz="1400" spc="-1" strike="noStrike">
              <a:solidFill>
                <a:srgbClr val="000000"/>
              </a:solidFill>
              <a:latin typeface="Arial"/>
            </a:endParaRPr>
          </a:p>
        </p:txBody>
      </p:sp>
      <p:sp>
        <p:nvSpPr>
          <p:cNvPr id="5" name="PlaceHolder 5"/>
          <p:cNvSpPr>
            <a:spLocks noGrp="1"/>
          </p:cNvSpPr>
          <p:nvPr>
            <p:ph type="sldNum"/>
          </p:nvPr>
        </p:nvSpPr>
        <p:spPr>
          <a:xfrm>
            <a:off x="7225920" y="6886440"/>
            <a:ext cx="2344680" cy="517680"/>
          </a:xfrm>
          <a:prstGeom prst="rect">
            <a:avLst/>
          </a:prstGeom>
        </p:spPr>
        <p:txBody>
          <a:bodyPr lIns="0" rIns="0" tIns="0" bIns="0">
            <a:noAutofit/>
          </a:bodyPr>
          <a:p>
            <a:pPr algn="r">
              <a:lnSpc>
                <a:spcPct val="93000"/>
              </a:lnSpc>
            </a:pPr>
            <a:fld id="{B9FDD52D-7D2E-45B5-9C7C-0D13C171E494}" type="slidenum">
              <a:rPr b="0" lang="en-IN" sz="1400" spc="-1" strike="noStrike">
                <a:solidFill>
                  <a:srgbClr val="000000"/>
                </a:solidFill>
                <a:latin typeface="Times New Roman"/>
              </a:rPr>
              <a:t>&lt;number&gt;</a:t>
            </a:fld>
            <a:endParaRPr b="0" lang="en-IN"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2" name="" descr=""/>
          <p:cNvPicPr/>
          <p:nvPr/>
        </p:nvPicPr>
        <p:blipFill>
          <a:blip r:embed="rId2"/>
          <a:stretch/>
        </p:blipFill>
        <p:spPr>
          <a:xfrm>
            <a:off x="0" y="-1440"/>
            <a:ext cx="10080720" cy="7561080"/>
          </a:xfrm>
          <a:prstGeom prst="rect">
            <a:avLst/>
          </a:prstGeom>
          <a:ln>
            <a:noFill/>
          </a:ln>
        </p:spPr>
      </p:pic>
      <p:sp>
        <p:nvSpPr>
          <p:cNvPr id="43" name="PlaceHolder 1"/>
          <p:cNvSpPr>
            <a:spLocks noGrp="1"/>
          </p:cNvSpPr>
          <p:nvPr>
            <p:ph type="title"/>
          </p:nvPr>
        </p:nvSpPr>
        <p:spPr>
          <a:xfrm>
            <a:off x="502920" y="301320"/>
            <a:ext cx="7700760" cy="1135080"/>
          </a:xfrm>
          <a:prstGeom prst="rect">
            <a:avLst/>
          </a:prstGeom>
        </p:spPr>
        <p:txBody>
          <a:bodyPr lIns="0" rIns="0" tIns="0" bIns="0" anchor="ctr">
            <a:noAutofit/>
          </a:bodyPr>
          <a:p>
            <a:r>
              <a:rPr b="0" lang="en-IN" sz="4400" spc="-1" strike="noStrike">
                <a:solidFill>
                  <a:srgbClr val="000000"/>
                </a:solidFill>
                <a:latin typeface="Times New Roman"/>
              </a:rPr>
              <a:t>Click to edit the title text format</a:t>
            </a:r>
            <a:endParaRPr b="0" lang="en-IN" sz="4400" spc="-1" strike="noStrike">
              <a:solidFill>
                <a:srgbClr val="000000"/>
              </a:solidFill>
              <a:latin typeface="Times New Roman"/>
            </a:endParaRPr>
          </a:p>
        </p:txBody>
      </p:sp>
      <p:sp>
        <p:nvSpPr>
          <p:cNvPr id="44" name="PlaceHolder 2"/>
          <p:cNvSpPr>
            <a:spLocks noGrp="1"/>
          </p:cNvSpPr>
          <p:nvPr>
            <p:ph type="body"/>
          </p:nvPr>
        </p:nvSpPr>
        <p:spPr>
          <a:xfrm>
            <a:off x="503280" y="1767960"/>
            <a:ext cx="8866080" cy="4381560"/>
          </a:xfrm>
          <a:prstGeom prst="rect">
            <a:avLst/>
          </a:prstGeom>
        </p:spPr>
        <p:txBody>
          <a:bodyPr lIns="0" rIns="0" tIns="28440" bIns="0">
            <a:normAutofit/>
          </a:bodyPr>
          <a:p>
            <a:pPr marL="342720" indent="-342720">
              <a:spcAft>
                <a:spcPts val="1423"/>
              </a:spcAft>
            </a:pPr>
            <a:r>
              <a:rPr b="0" lang="en-IN" sz="3200" spc="-1" strike="noStrike">
                <a:solidFill>
                  <a:srgbClr val="000000"/>
                </a:solidFill>
                <a:latin typeface="Times New Roman"/>
              </a:rPr>
              <a:t>Click to edit the outline text format</a:t>
            </a:r>
            <a:endParaRPr b="0" lang="en-IN" sz="3200" spc="-1" strike="noStrike">
              <a:solidFill>
                <a:srgbClr val="000000"/>
              </a:solidFill>
              <a:latin typeface="Times New Roman"/>
            </a:endParaRPr>
          </a:p>
          <a:p>
            <a:pPr lvl="1" marL="742680" indent="-285480">
              <a:spcAft>
                <a:spcPts val="1137"/>
              </a:spcAft>
              <a:buClr>
                <a:srgbClr val="000000"/>
              </a:buClr>
              <a:buFont typeface="Times New Roman"/>
              <a:buChar char="–"/>
            </a:pPr>
            <a:r>
              <a:rPr b="0" lang="en-IN" sz="2800" spc="-1" strike="noStrike">
                <a:solidFill>
                  <a:srgbClr val="000000"/>
                </a:solidFill>
                <a:latin typeface="Times New Roman"/>
              </a:rPr>
              <a:t>Second Outline Level</a:t>
            </a:r>
            <a:endParaRPr b="0" lang="en-IN" sz="2800" spc="-1" strike="noStrike">
              <a:solidFill>
                <a:srgbClr val="000000"/>
              </a:solidFill>
              <a:latin typeface="Times New Roman"/>
            </a:endParaRPr>
          </a:p>
          <a:p>
            <a:pPr lvl="2" marL="1143000" indent="-228600">
              <a:spcAft>
                <a:spcPts val="848"/>
              </a:spcAft>
              <a:buClr>
                <a:srgbClr val="000000"/>
              </a:buClr>
              <a:buFont typeface="Times New Roman"/>
              <a:buChar char="•"/>
            </a:pPr>
            <a:r>
              <a:rPr b="0" lang="en-IN" sz="2400" spc="-1" strike="noStrike">
                <a:solidFill>
                  <a:srgbClr val="000000"/>
                </a:solidFill>
                <a:latin typeface="Times New Roman"/>
              </a:rPr>
              <a:t>Third Outline Level</a:t>
            </a:r>
            <a:endParaRPr b="0" lang="en-IN" sz="2400" spc="-1" strike="noStrike">
              <a:solidFill>
                <a:srgbClr val="000000"/>
              </a:solidFill>
              <a:latin typeface="Times New Roman"/>
            </a:endParaRPr>
          </a:p>
          <a:p>
            <a:pPr lvl="3" marL="1600200" indent="-228600">
              <a:spcAft>
                <a:spcPts val="573"/>
              </a:spcAft>
              <a:buClr>
                <a:srgbClr val="000000"/>
              </a:buClr>
              <a:buFont typeface="Times New Roman"/>
              <a:buChar char="–"/>
            </a:pPr>
            <a:r>
              <a:rPr b="0" lang="en-IN" sz="2000" spc="-1" strike="noStrike">
                <a:solidFill>
                  <a:srgbClr val="000000"/>
                </a:solidFill>
                <a:latin typeface="Times New Roman"/>
              </a:rPr>
              <a:t>Fourth Outline Level</a:t>
            </a:r>
            <a:endParaRPr b="0" lang="en-IN" sz="2000" spc="-1" strike="noStrike">
              <a:solidFill>
                <a:srgbClr val="000000"/>
              </a:solidFill>
              <a:latin typeface="Times New Roman"/>
            </a:endParaRPr>
          </a:p>
          <a:p>
            <a:pPr lvl="4" marL="2057400" indent="-228600">
              <a:spcAft>
                <a:spcPts val="286"/>
              </a:spcAft>
              <a:buClr>
                <a:srgbClr val="000000"/>
              </a:buClr>
              <a:buFont typeface="Times New Roman"/>
              <a:buChar char="»"/>
            </a:pPr>
            <a:r>
              <a:rPr b="0" lang="en-IN" sz="2000" spc="-1" strike="noStrike">
                <a:solidFill>
                  <a:srgbClr val="000000"/>
                </a:solidFill>
                <a:latin typeface="Times New Roman"/>
              </a:rPr>
              <a:t>Fifth Outline Level</a:t>
            </a:r>
            <a:endParaRPr b="0" lang="en-IN" sz="2000" spc="-1" strike="noStrike">
              <a:solidFill>
                <a:srgbClr val="000000"/>
              </a:solidFill>
              <a:latin typeface="Times New Roman"/>
            </a:endParaRPr>
          </a:p>
          <a:p>
            <a:pPr lvl="5" marL="2057400" indent="-228600">
              <a:spcAft>
                <a:spcPts val="286"/>
              </a:spcAft>
              <a:buClr>
                <a:srgbClr val="000000"/>
              </a:buClr>
              <a:buFont typeface="Times New Roman"/>
              <a:buChar char="»"/>
            </a:pPr>
            <a:r>
              <a:rPr b="0" lang="en-IN" sz="2000" spc="-1" strike="noStrike">
                <a:solidFill>
                  <a:srgbClr val="000000"/>
                </a:solidFill>
                <a:latin typeface="Times New Roman"/>
              </a:rPr>
              <a:t>Sixth Outline Level</a:t>
            </a:r>
            <a:endParaRPr b="0" lang="en-IN" sz="2000" spc="-1" strike="noStrike">
              <a:solidFill>
                <a:srgbClr val="000000"/>
              </a:solidFill>
              <a:latin typeface="Times New Roman"/>
            </a:endParaRPr>
          </a:p>
          <a:p>
            <a:pPr lvl="6" marL="2057400" indent="-228600">
              <a:spcAft>
                <a:spcPts val="286"/>
              </a:spcAft>
              <a:buClr>
                <a:srgbClr val="000000"/>
              </a:buClr>
              <a:buFont typeface="Times New Roman"/>
              <a:buChar char="»"/>
            </a:pPr>
            <a:r>
              <a:rPr b="0" lang="en-IN" sz="2000" spc="-1" strike="noStrike">
                <a:solidFill>
                  <a:srgbClr val="000000"/>
                </a:solidFill>
                <a:latin typeface="Times New Roman"/>
              </a:rPr>
              <a:t>Seventh Outline Level</a:t>
            </a:r>
            <a:endParaRPr b="0" lang="en-IN" sz="2000" spc="-1" strike="noStrike">
              <a:solidFill>
                <a:srgbClr val="000000"/>
              </a:solidFill>
              <a:latin typeface="Times New Roman"/>
            </a:endParaRPr>
          </a:p>
        </p:txBody>
      </p:sp>
      <p:sp>
        <p:nvSpPr>
          <p:cNvPr id="45" name="PlaceHolder 3"/>
          <p:cNvSpPr>
            <a:spLocks noGrp="1"/>
          </p:cNvSpPr>
          <p:nvPr>
            <p:ph type="dt"/>
          </p:nvPr>
        </p:nvSpPr>
        <p:spPr>
          <a:xfrm>
            <a:off x="502920" y="6886440"/>
            <a:ext cx="2344680" cy="517680"/>
          </a:xfrm>
          <a:prstGeom prst="rect">
            <a:avLst/>
          </a:prstGeom>
        </p:spPr>
        <p:txBody>
          <a:bodyPr lIns="0" rIns="0" tIns="0" bIns="0">
            <a:noAutofit/>
          </a:bodyPr>
          <a:p>
            <a:pPr>
              <a:lnSpc>
                <a:spcPct val="93000"/>
              </a:lnSpc>
            </a:pPr>
            <a:r>
              <a:rPr b="0" lang="en-IN" sz="1400" spc="-1" strike="noStrike">
                <a:solidFill>
                  <a:srgbClr val="000000"/>
                </a:solidFill>
                <a:latin typeface="Times New Roman"/>
              </a:rPr>
              <a:t>&lt;date/time&gt;</a:t>
            </a:r>
            <a:endParaRPr b="0" lang="en-IN" sz="1400" spc="-1" strike="noStrike">
              <a:solidFill>
                <a:srgbClr val="000000"/>
              </a:solidFill>
              <a:latin typeface="Arial"/>
            </a:endParaRPr>
          </a:p>
        </p:txBody>
      </p:sp>
      <p:sp>
        <p:nvSpPr>
          <p:cNvPr id="46" name="PlaceHolder 4"/>
          <p:cNvSpPr>
            <a:spLocks noGrp="1"/>
          </p:cNvSpPr>
          <p:nvPr>
            <p:ph type="ftr"/>
          </p:nvPr>
        </p:nvSpPr>
        <p:spPr>
          <a:xfrm>
            <a:off x="3448080" y="6886440"/>
            <a:ext cx="3192480" cy="517680"/>
          </a:xfrm>
          <a:prstGeom prst="rect">
            <a:avLst/>
          </a:prstGeom>
        </p:spPr>
        <p:txBody>
          <a:bodyPr lIns="0" rIns="0" tIns="0" bIns="0">
            <a:noAutofit/>
          </a:bodyPr>
          <a:p>
            <a:pPr algn="ctr">
              <a:lnSpc>
                <a:spcPct val="93000"/>
              </a:lnSpc>
            </a:pPr>
            <a:r>
              <a:rPr b="0" lang="en-IN" sz="1400" spc="-1" strike="noStrike">
                <a:solidFill>
                  <a:srgbClr val="000000"/>
                </a:solidFill>
                <a:latin typeface="Times New Roman"/>
              </a:rPr>
              <a:t>&lt;footer&gt;</a:t>
            </a:r>
            <a:endParaRPr b="0" lang="en-IN" sz="1400" spc="-1" strike="noStrike">
              <a:solidFill>
                <a:srgbClr val="000000"/>
              </a:solidFill>
              <a:latin typeface="Arial"/>
            </a:endParaRPr>
          </a:p>
        </p:txBody>
      </p:sp>
      <p:sp>
        <p:nvSpPr>
          <p:cNvPr id="47" name="PlaceHolder 5"/>
          <p:cNvSpPr>
            <a:spLocks noGrp="1"/>
          </p:cNvSpPr>
          <p:nvPr>
            <p:ph type="sldNum"/>
          </p:nvPr>
        </p:nvSpPr>
        <p:spPr>
          <a:xfrm>
            <a:off x="7225920" y="6886440"/>
            <a:ext cx="2344680" cy="517680"/>
          </a:xfrm>
          <a:prstGeom prst="rect">
            <a:avLst/>
          </a:prstGeom>
        </p:spPr>
        <p:txBody>
          <a:bodyPr lIns="0" rIns="0" tIns="0" bIns="0">
            <a:noAutofit/>
          </a:bodyPr>
          <a:p>
            <a:pPr algn="r">
              <a:lnSpc>
                <a:spcPct val="93000"/>
              </a:lnSpc>
            </a:pPr>
            <a:fld id="{D04792F6-74F3-42A7-9ECA-CBB1406631FE}" type="slidenum">
              <a:rPr b="0" lang="en-IN" sz="1400" spc="-1" strike="noStrike">
                <a:solidFill>
                  <a:srgbClr val="000000"/>
                </a:solidFill>
                <a:latin typeface="Times New Roman"/>
              </a:rPr>
              <a:t>&lt;number&gt;</a:t>
            </a:fld>
            <a:endParaRPr b="0" lang="en-IN"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4" name="" descr=""/>
          <p:cNvPicPr/>
          <p:nvPr/>
        </p:nvPicPr>
        <p:blipFill>
          <a:blip r:embed="rId2"/>
          <a:stretch/>
        </p:blipFill>
        <p:spPr>
          <a:xfrm>
            <a:off x="0" y="0"/>
            <a:ext cx="10080720" cy="7559640"/>
          </a:xfrm>
          <a:prstGeom prst="rect">
            <a:avLst/>
          </a:prstGeom>
          <a:ln>
            <a:noFill/>
          </a:ln>
        </p:spPr>
      </p:pic>
      <p:sp>
        <p:nvSpPr>
          <p:cNvPr id="85" name="PlaceHolder 1"/>
          <p:cNvSpPr>
            <a:spLocks noGrp="1"/>
          </p:cNvSpPr>
          <p:nvPr>
            <p:ph type="title"/>
          </p:nvPr>
        </p:nvSpPr>
        <p:spPr>
          <a:xfrm>
            <a:off x="502920" y="301320"/>
            <a:ext cx="7700760" cy="1135080"/>
          </a:xfrm>
          <a:prstGeom prst="rect">
            <a:avLst/>
          </a:prstGeom>
        </p:spPr>
        <p:txBody>
          <a:bodyPr lIns="0" rIns="0" tIns="0" bIns="0" anchor="ctr">
            <a:noAutofit/>
          </a:bodyPr>
          <a:p>
            <a:r>
              <a:rPr b="0" lang="en-IN" sz="4400" spc="-1" strike="noStrike">
                <a:solidFill>
                  <a:srgbClr val="000000"/>
                </a:solidFill>
                <a:latin typeface="Times New Roman"/>
              </a:rPr>
              <a:t>Click to edit the title text format</a:t>
            </a:r>
            <a:endParaRPr b="0" lang="en-IN" sz="4400" spc="-1" strike="noStrike">
              <a:solidFill>
                <a:srgbClr val="000000"/>
              </a:solidFill>
              <a:latin typeface="Times New Roman"/>
            </a:endParaRPr>
          </a:p>
        </p:txBody>
      </p:sp>
      <p:sp>
        <p:nvSpPr>
          <p:cNvPr id="86" name="PlaceHolder 2"/>
          <p:cNvSpPr>
            <a:spLocks noGrp="1"/>
          </p:cNvSpPr>
          <p:nvPr>
            <p:ph type="body"/>
          </p:nvPr>
        </p:nvSpPr>
        <p:spPr>
          <a:xfrm>
            <a:off x="503280" y="1767960"/>
            <a:ext cx="8866080" cy="4381560"/>
          </a:xfrm>
          <a:prstGeom prst="rect">
            <a:avLst/>
          </a:prstGeom>
        </p:spPr>
        <p:txBody>
          <a:bodyPr lIns="0" rIns="0" tIns="28440" bIns="0">
            <a:normAutofit/>
          </a:bodyPr>
          <a:p>
            <a:pPr marL="342720" indent="-342720">
              <a:spcAft>
                <a:spcPts val="1423"/>
              </a:spcAft>
            </a:pPr>
            <a:r>
              <a:rPr b="0" lang="en-IN" sz="3200" spc="-1" strike="noStrike">
                <a:solidFill>
                  <a:srgbClr val="000000"/>
                </a:solidFill>
                <a:latin typeface="Times New Roman"/>
              </a:rPr>
              <a:t>Click to edit the outline text format</a:t>
            </a:r>
            <a:endParaRPr b="0" lang="en-IN" sz="3200" spc="-1" strike="noStrike">
              <a:solidFill>
                <a:srgbClr val="000000"/>
              </a:solidFill>
              <a:latin typeface="Times New Roman"/>
            </a:endParaRPr>
          </a:p>
          <a:p>
            <a:pPr lvl="1" marL="742680" indent="-285480">
              <a:spcAft>
                <a:spcPts val="1137"/>
              </a:spcAft>
              <a:buClr>
                <a:srgbClr val="000000"/>
              </a:buClr>
              <a:buFont typeface="Times New Roman"/>
              <a:buChar char="–"/>
            </a:pPr>
            <a:r>
              <a:rPr b="0" lang="en-IN" sz="2800" spc="-1" strike="noStrike">
                <a:solidFill>
                  <a:srgbClr val="000000"/>
                </a:solidFill>
                <a:latin typeface="Times New Roman"/>
              </a:rPr>
              <a:t>Second Outline Level</a:t>
            </a:r>
            <a:endParaRPr b="0" lang="en-IN" sz="2800" spc="-1" strike="noStrike">
              <a:solidFill>
                <a:srgbClr val="000000"/>
              </a:solidFill>
              <a:latin typeface="Times New Roman"/>
            </a:endParaRPr>
          </a:p>
          <a:p>
            <a:pPr lvl="2" marL="1143000" indent="-228600">
              <a:spcAft>
                <a:spcPts val="848"/>
              </a:spcAft>
              <a:buClr>
                <a:srgbClr val="000000"/>
              </a:buClr>
              <a:buFont typeface="Times New Roman"/>
              <a:buChar char="•"/>
            </a:pPr>
            <a:r>
              <a:rPr b="0" lang="en-IN" sz="2400" spc="-1" strike="noStrike">
                <a:solidFill>
                  <a:srgbClr val="000000"/>
                </a:solidFill>
                <a:latin typeface="Times New Roman"/>
              </a:rPr>
              <a:t>Third Outline Level</a:t>
            </a:r>
            <a:endParaRPr b="0" lang="en-IN" sz="2400" spc="-1" strike="noStrike">
              <a:solidFill>
                <a:srgbClr val="000000"/>
              </a:solidFill>
              <a:latin typeface="Times New Roman"/>
            </a:endParaRPr>
          </a:p>
          <a:p>
            <a:pPr lvl="3" marL="1600200" indent="-228600">
              <a:spcAft>
                <a:spcPts val="573"/>
              </a:spcAft>
              <a:buClr>
                <a:srgbClr val="000000"/>
              </a:buClr>
              <a:buFont typeface="Times New Roman"/>
              <a:buChar char="–"/>
            </a:pPr>
            <a:r>
              <a:rPr b="0" lang="en-IN" sz="2000" spc="-1" strike="noStrike">
                <a:solidFill>
                  <a:srgbClr val="000000"/>
                </a:solidFill>
                <a:latin typeface="Times New Roman"/>
              </a:rPr>
              <a:t>Fourth Outline Level</a:t>
            </a:r>
            <a:endParaRPr b="0" lang="en-IN" sz="2000" spc="-1" strike="noStrike">
              <a:solidFill>
                <a:srgbClr val="000000"/>
              </a:solidFill>
              <a:latin typeface="Times New Roman"/>
            </a:endParaRPr>
          </a:p>
          <a:p>
            <a:pPr lvl="4" marL="2057400" indent="-228600">
              <a:spcAft>
                <a:spcPts val="286"/>
              </a:spcAft>
              <a:buClr>
                <a:srgbClr val="000000"/>
              </a:buClr>
              <a:buFont typeface="Times New Roman"/>
              <a:buChar char="»"/>
            </a:pPr>
            <a:r>
              <a:rPr b="0" lang="en-IN" sz="2000" spc="-1" strike="noStrike">
                <a:solidFill>
                  <a:srgbClr val="000000"/>
                </a:solidFill>
                <a:latin typeface="Times New Roman"/>
              </a:rPr>
              <a:t>Fifth Outline Level</a:t>
            </a:r>
            <a:endParaRPr b="0" lang="en-IN" sz="2000" spc="-1" strike="noStrike">
              <a:solidFill>
                <a:srgbClr val="000000"/>
              </a:solidFill>
              <a:latin typeface="Times New Roman"/>
            </a:endParaRPr>
          </a:p>
          <a:p>
            <a:pPr lvl="5" marL="2057400" indent="-228600">
              <a:spcAft>
                <a:spcPts val="286"/>
              </a:spcAft>
              <a:buClr>
                <a:srgbClr val="000000"/>
              </a:buClr>
              <a:buFont typeface="Times New Roman"/>
              <a:buChar char="»"/>
            </a:pPr>
            <a:r>
              <a:rPr b="0" lang="en-IN" sz="2000" spc="-1" strike="noStrike">
                <a:solidFill>
                  <a:srgbClr val="000000"/>
                </a:solidFill>
                <a:latin typeface="Times New Roman"/>
              </a:rPr>
              <a:t>Sixth Outline Level</a:t>
            </a:r>
            <a:endParaRPr b="0" lang="en-IN" sz="2000" spc="-1" strike="noStrike">
              <a:solidFill>
                <a:srgbClr val="000000"/>
              </a:solidFill>
              <a:latin typeface="Times New Roman"/>
            </a:endParaRPr>
          </a:p>
          <a:p>
            <a:pPr lvl="6" marL="2057400" indent="-228600">
              <a:spcAft>
                <a:spcPts val="286"/>
              </a:spcAft>
              <a:buClr>
                <a:srgbClr val="000000"/>
              </a:buClr>
              <a:buFont typeface="Times New Roman"/>
              <a:buChar char="»"/>
            </a:pPr>
            <a:r>
              <a:rPr b="0" lang="en-IN" sz="2000" spc="-1" strike="noStrike">
                <a:solidFill>
                  <a:srgbClr val="000000"/>
                </a:solidFill>
                <a:latin typeface="Times New Roman"/>
              </a:rPr>
              <a:t>Seventh Outline Level</a:t>
            </a:r>
            <a:endParaRPr b="0" lang="en-IN" sz="2000" spc="-1" strike="noStrike">
              <a:solidFill>
                <a:srgbClr val="000000"/>
              </a:solidFill>
              <a:latin typeface="Times New Roman"/>
            </a:endParaRPr>
          </a:p>
        </p:txBody>
      </p:sp>
      <p:sp>
        <p:nvSpPr>
          <p:cNvPr id="87" name="PlaceHolder 3"/>
          <p:cNvSpPr>
            <a:spLocks noGrp="1"/>
          </p:cNvSpPr>
          <p:nvPr>
            <p:ph type="dt"/>
          </p:nvPr>
        </p:nvSpPr>
        <p:spPr>
          <a:xfrm>
            <a:off x="502920" y="6886440"/>
            <a:ext cx="2344680" cy="517680"/>
          </a:xfrm>
          <a:prstGeom prst="rect">
            <a:avLst/>
          </a:prstGeom>
        </p:spPr>
        <p:txBody>
          <a:bodyPr lIns="0" rIns="0" tIns="0" bIns="0">
            <a:noAutofit/>
          </a:bodyPr>
          <a:p>
            <a:pPr>
              <a:lnSpc>
                <a:spcPct val="93000"/>
              </a:lnSpc>
            </a:pPr>
            <a:r>
              <a:rPr b="0" lang="en-IN" sz="1400" spc="-1" strike="noStrike">
                <a:solidFill>
                  <a:srgbClr val="000000"/>
                </a:solidFill>
                <a:latin typeface="Times New Roman"/>
              </a:rPr>
              <a:t>&lt;date/time&gt;</a:t>
            </a:r>
            <a:endParaRPr b="0" lang="en-IN" sz="1400" spc="-1" strike="noStrike">
              <a:solidFill>
                <a:srgbClr val="000000"/>
              </a:solidFill>
              <a:latin typeface="Arial"/>
            </a:endParaRPr>
          </a:p>
        </p:txBody>
      </p:sp>
      <p:sp>
        <p:nvSpPr>
          <p:cNvPr id="88" name="PlaceHolder 4"/>
          <p:cNvSpPr>
            <a:spLocks noGrp="1"/>
          </p:cNvSpPr>
          <p:nvPr>
            <p:ph type="ftr"/>
          </p:nvPr>
        </p:nvSpPr>
        <p:spPr>
          <a:xfrm>
            <a:off x="3448080" y="6886440"/>
            <a:ext cx="3192480" cy="517680"/>
          </a:xfrm>
          <a:prstGeom prst="rect">
            <a:avLst/>
          </a:prstGeom>
        </p:spPr>
        <p:txBody>
          <a:bodyPr lIns="0" rIns="0" tIns="0" bIns="0">
            <a:noAutofit/>
          </a:bodyPr>
          <a:p>
            <a:pPr algn="ctr">
              <a:lnSpc>
                <a:spcPct val="93000"/>
              </a:lnSpc>
            </a:pPr>
            <a:r>
              <a:rPr b="0" lang="en-IN" sz="1400" spc="-1" strike="noStrike">
                <a:solidFill>
                  <a:srgbClr val="000000"/>
                </a:solidFill>
                <a:latin typeface="Times New Roman"/>
              </a:rPr>
              <a:t>&lt;footer&gt;</a:t>
            </a:r>
            <a:endParaRPr b="0" lang="en-IN" sz="1400" spc="-1" strike="noStrike">
              <a:solidFill>
                <a:srgbClr val="000000"/>
              </a:solidFill>
              <a:latin typeface="Arial"/>
            </a:endParaRPr>
          </a:p>
        </p:txBody>
      </p:sp>
      <p:sp>
        <p:nvSpPr>
          <p:cNvPr id="89" name="PlaceHolder 5"/>
          <p:cNvSpPr>
            <a:spLocks noGrp="1"/>
          </p:cNvSpPr>
          <p:nvPr>
            <p:ph type="sldNum"/>
          </p:nvPr>
        </p:nvSpPr>
        <p:spPr>
          <a:xfrm>
            <a:off x="7225920" y="6886440"/>
            <a:ext cx="2344680" cy="517680"/>
          </a:xfrm>
          <a:prstGeom prst="rect">
            <a:avLst/>
          </a:prstGeom>
        </p:spPr>
        <p:txBody>
          <a:bodyPr lIns="0" rIns="0" tIns="0" bIns="0">
            <a:noAutofit/>
          </a:bodyPr>
          <a:p>
            <a:pPr algn="r">
              <a:lnSpc>
                <a:spcPct val="93000"/>
              </a:lnSpc>
            </a:pPr>
            <a:fld id="{B70BC85B-8FA1-4A93-BF2C-0BF6A599E841}" type="slidenum">
              <a:rPr b="0" lang="en-IN" sz="1400" spc="-1" strike="noStrike">
                <a:solidFill>
                  <a:srgbClr val="000000"/>
                </a:solidFill>
                <a:latin typeface="Times New Roman"/>
              </a:rPr>
              <a:t>&lt;number&gt;</a:t>
            </a:fld>
            <a:endParaRPr b="0" lang="en-IN"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6" name="" descr=""/>
          <p:cNvPicPr/>
          <p:nvPr/>
        </p:nvPicPr>
        <p:blipFill>
          <a:blip r:embed="rId2"/>
          <a:stretch/>
        </p:blipFill>
        <p:spPr>
          <a:xfrm>
            <a:off x="0" y="0"/>
            <a:ext cx="10080720" cy="7559640"/>
          </a:xfrm>
          <a:prstGeom prst="rect">
            <a:avLst/>
          </a:prstGeom>
          <a:ln>
            <a:noFill/>
          </a:ln>
        </p:spPr>
      </p:pic>
      <p:sp>
        <p:nvSpPr>
          <p:cNvPr id="127" name="PlaceHolder 1"/>
          <p:cNvSpPr>
            <a:spLocks noGrp="1"/>
          </p:cNvSpPr>
          <p:nvPr>
            <p:ph type="title"/>
          </p:nvPr>
        </p:nvSpPr>
        <p:spPr>
          <a:xfrm>
            <a:off x="502920" y="301320"/>
            <a:ext cx="7700760" cy="1135080"/>
          </a:xfrm>
          <a:prstGeom prst="rect">
            <a:avLst/>
          </a:prstGeom>
        </p:spPr>
        <p:txBody>
          <a:bodyPr lIns="0" rIns="0" tIns="0" bIns="0" anchor="ctr">
            <a:noAutofit/>
          </a:bodyPr>
          <a:p>
            <a:r>
              <a:rPr b="0" lang="en-IN" sz="4400" spc="-1" strike="noStrike">
                <a:solidFill>
                  <a:srgbClr val="000000"/>
                </a:solidFill>
                <a:latin typeface="Times New Roman"/>
              </a:rPr>
              <a:t>Click to edit the title text format</a:t>
            </a:r>
            <a:endParaRPr b="0" lang="en-IN" sz="4400" spc="-1" strike="noStrike">
              <a:solidFill>
                <a:srgbClr val="000000"/>
              </a:solidFill>
              <a:latin typeface="Times New Roman"/>
            </a:endParaRPr>
          </a:p>
        </p:txBody>
      </p:sp>
      <p:sp>
        <p:nvSpPr>
          <p:cNvPr id="128" name="PlaceHolder 2"/>
          <p:cNvSpPr>
            <a:spLocks noGrp="1"/>
          </p:cNvSpPr>
          <p:nvPr>
            <p:ph type="body"/>
          </p:nvPr>
        </p:nvSpPr>
        <p:spPr>
          <a:xfrm>
            <a:off x="503280" y="1767960"/>
            <a:ext cx="8866080" cy="4381560"/>
          </a:xfrm>
          <a:prstGeom prst="rect">
            <a:avLst/>
          </a:prstGeom>
        </p:spPr>
        <p:txBody>
          <a:bodyPr lIns="0" rIns="0" tIns="28440" bIns="0">
            <a:normAutofit/>
          </a:bodyPr>
          <a:p>
            <a:pPr marL="342720" indent="-342720">
              <a:spcAft>
                <a:spcPts val="1423"/>
              </a:spcAft>
            </a:pPr>
            <a:r>
              <a:rPr b="0" lang="en-IN" sz="3200" spc="-1" strike="noStrike">
                <a:solidFill>
                  <a:srgbClr val="000000"/>
                </a:solidFill>
                <a:latin typeface="Times New Roman"/>
              </a:rPr>
              <a:t>Click to edit the outline text format</a:t>
            </a:r>
            <a:endParaRPr b="0" lang="en-IN" sz="3200" spc="-1" strike="noStrike">
              <a:solidFill>
                <a:srgbClr val="000000"/>
              </a:solidFill>
              <a:latin typeface="Times New Roman"/>
            </a:endParaRPr>
          </a:p>
          <a:p>
            <a:pPr lvl="1" marL="742680" indent="-285480">
              <a:spcAft>
                <a:spcPts val="1137"/>
              </a:spcAft>
              <a:buClr>
                <a:srgbClr val="000000"/>
              </a:buClr>
              <a:buFont typeface="Times New Roman"/>
              <a:buChar char="–"/>
            </a:pPr>
            <a:r>
              <a:rPr b="0" lang="en-IN" sz="2800" spc="-1" strike="noStrike">
                <a:solidFill>
                  <a:srgbClr val="000000"/>
                </a:solidFill>
                <a:latin typeface="Times New Roman"/>
              </a:rPr>
              <a:t>Second Outline Level</a:t>
            </a:r>
            <a:endParaRPr b="0" lang="en-IN" sz="2800" spc="-1" strike="noStrike">
              <a:solidFill>
                <a:srgbClr val="000000"/>
              </a:solidFill>
              <a:latin typeface="Times New Roman"/>
            </a:endParaRPr>
          </a:p>
          <a:p>
            <a:pPr lvl="2" marL="1143000" indent="-228600">
              <a:spcAft>
                <a:spcPts val="848"/>
              </a:spcAft>
              <a:buClr>
                <a:srgbClr val="000000"/>
              </a:buClr>
              <a:buFont typeface="Times New Roman"/>
              <a:buChar char="•"/>
            </a:pPr>
            <a:r>
              <a:rPr b="0" lang="en-IN" sz="2400" spc="-1" strike="noStrike">
                <a:solidFill>
                  <a:srgbClr val="000000"/>
                </a:solidFill>
                <a:latin typeface="Times New Roman"/>
              </a:rPr>
              <a:t>Third Outline Level</a:t>
            </a:r>
            <a:endParaRPr b="0" lang="en-IN" sz="2400" spc="-1" strike="noStrike">
              <a:solidFill>
                <a:srgbClr val="000000"/>
              </a:solidFill>
              <a:latin typeface="Times New Roman"/>
            </a:endParaRPr>
          </a:p>
          <a:p>
            <a:pPr lvl="3" marL="1600200" indent="-228600">
              <a:spcAft>
                <a:spcPts val="573"/>
              </a:spcAft>
              <a:buClr>
                <a:srgbClr val="000000"/>
              </a:buClr>
              <a:buFont typeface="Times New Roman"/>
              <a:buChar char="–"/>
            </a:pPr>
            <a:r>
              <a:rPr b="0" lang="en-IN" sz="2000" spc="-1" strike="noStrike">
                <a:solidFill>
                  <a:srgbClr val="000000"/>
                </a:solidFill>
                <a:latin typeface="Times New Roman"/>
              </a:rPr>
              <a:t>Fourth Outline Level</a:t>
            </a:r>
            <a:endParaRPr b="0" lang="en-IN" sz="2000" spc="-1" strike="noStrike">
              <a:solidFill>
                <a:srgbClr val="000000"/>
              </a:solidFill>
              <a:latin typeface="Times New Roman"/>
            </a:endParaRPr>
          </a:p>
          <a:p>
            <a:pPr lvl="4" marL="2057400" indent="-228600">
              <a:spcAft>
                <a:spcPts val="286"/>
              </a:spcAft>
              <a:buClr>
                <a:srgbClr val="000000"/>
              </a:buClr>
              <a:buFont typeface="Times New Roman"/>
              <a:buChar char="»"/>
            </a:pPr>
            <a:r>
              <a:rPr b="0" lang="en-IN" sz="2000" spc="-1" strike="noStrike">
                <a:solidFill>
                  <a:srgbClr val="000000"/>
                </a:solidFill>
                <a:latin typeface="Times New Roman"/>
              </a:rPr>
              <a:t>Fifth Outline Level</a:t>
            </a:r>
            <a:endParaRPr b="0" lang="en-IN" sz="2000" spc="-1" strike="noStrike">
              <a:solidFill>
                <a:srgbClr val="000000"/>
              </a:solidFill>
              <a:latin typeface="Times New Roman"/>
            </a:endParaRPr>
          </a:p>
          <a:p>
            <a:pPr lvl="5" marL="2057400" indent="-228600">
              <a:spcAft>
                <a:spcPts val="286"/>
              </a:spcAft>
              <a:buClr>
                <a:srgbClr val="000000"/>
              </a:buClr>
              <a:buFont typeface="Times New Roman"/>
              <a:buChar char="»"/>
            </a:pPr>
            <a:r>
              <a:rPr b="0" lang="en-IN" sz="2000" spc="-1" strike="noStrike">
                <a:solidFill>
                  <a:srgbClr val="000000"/>
                </a:solidFill>
                <a:latin typeface="Times New Roman"/>
              </a:rPr>
              <a:t>Sixth Outline Level</a:t>
            </a:r>
            <a:endParaRPr b="0" lang="en-IN" sz="2000" spc="-1" strike="noStrike">
              <a:solidFill>
                <a:srgbClr val="000000"/>
              </a:solidFill>
              <a:latin typeface="Times New Roman"/>
            </a:endParaRPr>
          </a:p>
          <a:p>
            <a:pPr lvl="6" marL="2057400" indent="-228600">
              <a:spcAft>
                <a:spcPts val="286"/>
              </a:spcAft>
              <a:buClr>
                <a:srgbClr val="000000"/>
              </a:buClr>
              <a:buFont typeface="Times New Roman"/>
              <a:buChar char="»"/>
            </a:pPr>
            <a:r>
              <a:rPr b="0" lang="en-IN" sz="2000" spc="-1" strike="noStrike">
                <a:solidFill>
                  <a:srgbClr val="000000"/>
                </a:solidFill>
                <a:latin typeface="Times New Roman"/>
              </a:rPr>
              <a:t>Seventh Outline Level</a:t>
            </a:r>
            <a:endParaRPr b="0" lang="en-IN" sz="2000" spc="-1" strike="noStrike">
              <a:solidFill>
                <a:srgbClr val="000000"/>
              </a:solidFill>
              <a:latin typeface="Times New Roman"/>
            </a:endParaRPr>
          </a:p>
        </p:txBody>
      </p:sp>
      <p:sp>
        <p:nvSpPr>
          <p:cNvPr id="129" name="PlaceHolder 3"/>
          <p:cNvSpPr>
            <a:spLocks noGrp="1"/>
          </p:cNvSpPr>
          <p:nvPr>
            <p:ph type="dt"/>
          </p:nvPr>
        </p:nvSpPr>
        <p:spPr>
          <a:xfrm>
            <a:off x="502920" y="6886440"/>
            <a:ext cx="2344680" cy="517680"/>
          </a:xfrm>
          <a:prstGeom prst="rect">
            <a:avLst/>
          </a:prstGeom>
        </p:spPr>
        <p:txBody>
          <a:bodyPr lIns="0" rIns="0" tIns="0" bIns="0">
            <a:noAutofit/>
          </a:bodyPr>
          <a:p>
            <a:pPr>
              <a:lnSpc>
                <a:spcPct val="93000"/>
              </a:lnSpc>
            </a:pPr>
            <a:r>
              <a:rPr b="0" lang="en-IN" sz="1400" spc="-1" strike="noStrike">
                <a:solidFill>
                  <a:srgbClr val="000000"/>
                </a:solidFill>
                <a:latin typeface="Times New Roman"/>
              </a:rPr>
              <a:t>&lt;date/time&gt;</a:t>
            </a:r>
            <a:endParaRPr b="0" lang="en-IN" sz="1400" spc="-1" strike="noStrike">
              <a:solidFill>
                <a:srgbClr val="000000"/>
              </a:solidFill>
              <a:latin typeface="Arial"/>
            </a:endParaRPr>
          </a:p>
        </p:txBody>
      </p:sp>
      <p:sp>
        <p:nvSpPr>
          <p:cNvPr id="130" name="PlaceHolder 4"/>
          <p:cNvSpPr>
            <a:spLocks noGrp="1"/>
          </p:cNvSpPr>
          <p:nvPr>
            <p:ph type="ftr"/>
          </p:nvPr>
        </p:nvSpPr>
        <p:spPr>
          <a:xfrm>
            <a:off x="3448080" y="6886440"/>
            <a:ext cx="3192480" cy="517680"/>
          </a:xfrm>
          <a:prstGeom prst="rect">
            <a:avLst/>
          </a:prstGeom>
        </p:spPr>
        <p:txBody>
          <a:bodyPr lIns="0" rIns="0" tIns="0" bIns="0">
            <a:noAutofit/>
          </a:bodyPr>
          <a:p>
            <a:pPr algn="ctr">
              <a:lnSpc>
                <a:spcPct val="93000"/>
              </a:lnSpc>
            </a:pPr>
            <a:r>
              <a:rPr b="0" lang="en-IN" sz="1400" spc="-1" strike="noStrike">
                <a:solidFill>
                  <a:srgbClr val="000000"/>
                </a:solidFill>
                <a:latin typeface="Times New Roman"/>
              </a:rPr>
              <a:t>&lt;footer&gt;</a:t>
            </a:r>
            <a:endParaRPr b="0" lang="en-IN" sz="1400" spc="-1" strike="noStrike">
              <a:solidFill>
                <a:srgbClr val="000000"/>
              </a:solidFill>
              <a:latin typeface="Arial"/>
            </a:endParaRPr>
          </a:p>
        </p:txBody>
      </p:sp>
      <p:sp>
        <p:nvSpPr>
          <p:cNvPr id="131" name="PlaceHolder 5"/>
          <p:cNvSpPr>
            <a:spLocks noGrp="1"/>
          </p:cNvSpPr>
          <p:nvPr>
            <p:ph type="sldNum"/>
          </p:nvPr>
        </p:nvSpPr>
        <p:spPr>
          <a:xfrm>
            <a:off x="7225920" y="6886440"/>
            <a:ext cx="2344680" cy="517680"/>
          </a:xfrm>
          <a:prstGeom prst="rect">
            <a:avLst/>
          </a:prstGeom>
        </p:spPr>
        <p:txBody>
          <a:bodyPr lIns="0" rIns="0" tIns="0" bIns="0">
            <a:noAutofit/>
          </a:bodyPr>
          <a:p>
            <a:pPr algn="r">
              <a:lnSpc>
                <a:spcPct val="93000"/>
              </a:lnSpc>
            </a:pPr>
            <a:fld id="{48E22A38-F8CF-4BEF-A5E8-343AFEE58CA8}" type="slidenum">
              <a:rPr b="0" lang="en-IN" sz="1400" spc="-1" strike="noStrike">
                <a:solidFill>
                  <a:srgbClr val="000000"/>
                </a:solidFill>
                <a:latin typeface="Times New Roman"/>
              </a:rPr>
              <a:t>&lt;number&gt;</a:t>
            </a:fld>
            <a:endParaRPr b="0" lang="en-IN"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40.xml"/>
</Relationships>
</file>

<file path=ppt/slides/_rels/slide11.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slideLayout" Target="../slideLayouts/slideLayout40.xml"/>
</Relationships>
</file>

<file path=ppt/slides/_rels/slide12.xml.rels><?xml version="1.0" encoding="UTF-8"?>
<Relationships xmlns="http://schemas.openxmlformats.org/package/2006/relationships"><Relationship Id="rId1" Type="http://schemas.openxmlformats.org/officeDocument/2006/relationships/image" Target="../media/image30.jpeg"/><Relationship Id="rId2" Type="http://schemas.openxmlformats.org/officeDocument/2006/relationships/slideLayout" Target="../slideLayouts/slideLayout40.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27.xml"/>
</Relationships>
</file>

<file path=ppt/slides/_rels/slide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7.xml"/>
</Relationships>
</file>

<file path=ppt/slides/_rels/slide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40.xml"/>
</Relationships>
</file>

<file path=ppt/slides/_rels/slide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40.xml"/>
</Relationships>
</file>

<file path=ppt/slides/_rels/slide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slideLayout" Target="../slideLayouts/slideLayout40.xml"/>
</Relationships>
</file>

<file path=ppt/slides/_rels/slide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40.xml"/>
</Relationships>
</file>

<file path=ppt/slides/_rels/slide9.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slideLayout" Target="../slideLayouts/slideLayout40.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8" name="TextShape 1"/>
          <p:cNvSpPr txBox="1"/>
          <p:nvPr/>
        </p:nvSpPr>
        <p:spPr>
          <a:xfrm>
            <a:off x="502920" y="3168720"/>
            <a:ext cx="9070920" cy="1262160"/>
          </a:xfrm>
          <a:prstGeom prst="rect">
            <a:avLst/>
          </a:prstGeom>
          <a:noFill/>
          <a:ln>
            <a:noFill/>
          </a:ln>
        </p:spPr>
        <p:txBody>
          <a:bodyPr lIns="0" rIns="0" tIns="39240" bIns="0" anchor="ctr">
            <a:noAutofit/>
          </a:bodyPr>
          <a:p>
            <a:pPr algn="ctr">
              <a:lnSpc>
                <a:spcPct val="93000"/>
              </a:lnSpc>
            </a:pPr>
            <a:r>
              <a:rPr b="0" lang="en-IN" sz="4400" spc="-1" strike="noStrike">
                <a:solidFill>
                  <a:srgbClr val="000000"/>
                </a:solidFill>
                <a:latin typeface="Times New Roman"/>
              </a:rPr>
              <a:t>STATS IMPACT</a:t>
            </a:r>
            <a:endParaRPr b="0" lang="en-IN" sz="4400" spc="-1" strike="noStrike">
              <a:solidFill>
                <a:srgbClr val="000000"/>
              </a:solidFill>
              <a:latin typeface="Times New Roman"/>
            </a:endParaRPr>
          </a:p>
        </p:txBody>
      </p:sp>
      <p:sp>
        <p:nvSpPr>
          <p:cNvPr id="169" name="TextShape 2"/>
          <p:cNvSpPr txBox="1"/>
          <p:nvPr/>
        </p:nvSpPr>
        <p:spPr>
          <a:xfrm>
            <a:off x="502920" y="4750920"/>
            <a:ext cx="8869320" cy="2592360"/>
          </a:xfrm>
          <a:prstGeom prst="rect">
            <a:avLst/>
          </a:prstGeom>
          <a:noFill/>
          <a:ln>
            <a:noFill/>
          </a:ln>
        </p:spPr>
        <p:txBody>
          <a:bodyPr lIns="0" rIns="0" tIns="28440" bIns="0">
            <a:normAutofit/>
          </a:bodyPr>
          <a:p>
            <a:pPr marL="431640" indent="-322200" algn="ctr">
              <a:lnSpc>
                <a:spcPct val="93000"/>
              </a:lnSpc>
              <a:spcAft>
                <a:spcPts val="1412"/>
              </a:spcAft>
            </a:pPr>
            <a:r>
              <a:rPr b="0" lang="en-IN" sz="3200" spc="-1" strike="noStrike">
                <a:solidFill>
                  <a:srgbClr val="000000"/>
                </a:solidFill>
                <a:latin typeface="Times New Roman"/>
              </a:rPr>
              <a:t>An analysis and presentation the way I used the “DATA”</a:t>
            </a:r>
            <a:endParaRPr b="0" lang="en-IN" sz="3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2" name="TextShape 1"/>
          <p:cNvSpPr txBox="1"/>
          <p:nvPr/>
        </p:nvSpPr>
        <p:spPr>
          <a:xfrm>
            <a:off x="503280" y="245880"/>
            <a:ext cx="7702560" cy="1245960"/>
          </a:xfrm>
          <a:prstGeom prst="rect">
            <a:avLst/>
          </a:prstGeom>
          <a:noFill/>
          <a:ln>
            <a:noFill/>
          </a:ln>
        </p:spPr>
        <p:txBody>
          <a:bodyPr lIns="0" rIns="0" tIns="0" bIns="0" anchor="ctr">
            <a:noAutofit/>
          </a:bodyPr>
          <a:p>
            <a:pPr/>
            <a:r>
              <a:rPr b="0" lang="en-IN" sz="4400" spc="-1" strike="noStrike">
                <a:solidFill>
                  <a:srgbClr val="000000"/>
                </a:solidFill>
                <a:latin typeface="Times New Roman"/>
              </a:rPr>
              <a:t>Correlation Between Data and other factors</a:t>
            </a:r>
            <a:endParaRPr b="0" lang="en-IN" sz="4400" spc="-1" strike="noStrike">
              <a:solidFill>
                <a:srgbClr val="000000"/>
              </a:solidFill>
              <a:latin typeface="Times New Roman"/>
            </a:endParaRPr>
          </a:p>
        </p:txBody>
      </p:sp>
      <p:pic>
        <p:nvPicPr>
          <p:cNvPr id="213" name="" descr=""/>
          <p:cNvPicPr/>
          <p:nvPr/>
        </p:nvPicPr>
        <p:blipFill>
          <a:blip r:embed="rId1"/>
          <a:stretch/>
        </p:blipFill>
        <p:spPr>
          <a:xfrm>
            <a:off x="360360" y="1492200"/>
            <a:ext cx="4611600" cy="4183200"/>
          </a:xfrm>
          <a:prstGeom prst="rect">
            <a:avLst/>
          </a:prstGeom>
          <a:ln>
            <a:noFill/>
          </a:ln>
        </p:spPr>
      </p:pic>
      <p:pic>
        <p:nvPicPr>
          <p:cNvPr id="214" name="" descr=""/>
          <p:cNvPicPr/>
          <p:nvPr/>
        </p:nvPicPr>
        <p:blipFill>
          <a:blip r:embed="rId2"/>
          <a:stretch/>
        </p:blipFill>
        <p:spPr>
          <a:xfrm>
            <a:off x="6481800" y="1152360"/>
            <a:ext cx="2446200" cy="4535640"/>
          </a:xfrm>
          <a:prstGeom prst="rect">
            <a:avLst/>
          </a:prstGeom>
          <a:ln>
            <a:noFill/>
          </a:ln>
        </p:spPr>
      </p:pic>
      <p:sp>
        <p:nvSpPr>
          <p:cNvPr id="215" name="CustomShape 2"/>
          <p:cNvSpPr/>
          <p:nvPr/>
        </p:nvSpPr>
        <p:spPr>
          <a:xfrm>
            <a:off x="863640" y="5757840"/>
            <a:ext cx="8856720" cy="1619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oAutofit/>
          </a:bodyPr>
          <a:p>
            <a:pPr marL="215640" indent="-215640">
              <a:buClr>
                <a:srgbClr val="000000"/>
              </a:buClr>
              <a:buSzPct val="45000"/>
              <a:buFont typeface="Wingdings" charset="2"/>
              <a:buChar char=""/>
            </a:pPr>
            <a:r>
              <a:rPr b="0" lang="en-IN" sz="1800" spc="-1" strike="noStrike">
                <a:solidFill>
                  <a:srgbClr val="000000"/>
                </a:solidFill>
                <a:latin typeface="Arial"/>
              </a:rPr>
              <a:t>The image on the right is rank of each country based on there rate of increase of the no of cases beacuse i had sort them based on there average rate change.</a:t>
            </a:r>
            <a:endParaRPr b="0" lang="en-IN" sz="1800" spc="-1" strike="noStrike">
              <a:solidFill>
                <a:srgbClr val="000000"/>
              </a:solidFill>
              <a:latin typeface="Arial"/>
            </a:endParaRPr>
          </a:p>
          <a:p>
            <a:pPr marL="215640" indent="-215640">
              <a:buClr>
                <a:srgbClr val="000000"/>
              </a:buClr>
              <a:buSzPct val="45000"/>
              <a:buFont typeface="Wingdings" charset="2"/>
              <a:buChar char=""/>
            </a:pPr>
            <a:r>
              <a:rPr b="0" lang="en-IN" sz="1800" spc="-1" strike="noStrike">
                <a:solidFill>
                  <a:srgbClr val="000000"/>
                </a:solidFill>
                <a:latin typeface="Arial"/>
              </a:rPr>
              <a:t>On left is the countries ranked based on there population ,The ones in red are in the top 22 of the list on right and the one in yellow are in top 32 of the list in red.</a:t>
            </a:r>
            <a:endParaRPr b="0" lang="en-IN" sz="1800" spc="-1" strike="noStrike">
              <a:solidFill>
                <a:srgbClr val="000000"/>
              </a:solidFill>
              <a:latin typeface="Arial"/>
            </a:endParaRPr>
          </a:p>
          <a:p>
            <a:pPr marL="215640" indent="-215640">
              <a:buClr>
                <a:srgbClr val="000000"/>
              </a:buClr>
              <a:buSzPct val="45000"/>
              <a:buFont typeface="Wingdings" charset="2"/>
              <a:buChar char=""/>
            </a:pPr>
            <a:r>
              <a:rPr b="0" lang="en-IN" sz="1800" spc="-1" strike="noStrike">
                <a:solidFill>
                  <a:srgbClr val="000000"/>
                </a:solidFill>
                <a:latin typeface="Arial"/>
              </a:rPr>
              <a:t>It can be seen out of the 30 countries on right 19 of them are in an ominous situation </a:t>
            </a:r>
            <a:endParaRPr b="0" lang="en-IN" sz="1800" spc="-1" strike="noStrike">
              <a:solidFill>
                <a:srgbClr val="000000"/>
              </a:solidFill>
              <a:latin typeface="Arial"/>
            </a:endParaRPr>
          </a:p>
        </p:txBody>
      </p:sp>
      <p:sp>
        <p:nvSpPr>
          <p:cNvPr id="216" name="CustomShape 3"/>
          <p:cNvSpPr/>
          <p:nvPr/>
        </p:nvSpPr>
        <p:spPr>
          <a:xfrm>
            <a:off x="1152360" y="7272360"/>
            <a:ext cx="8712360" cy="260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oAutofit/>
          </a:bodyPr>
          <a:p>
            <a:pPr>
              <a:lnSpc>
                <a:spcPct val="93000"/>
              </a:lnSpc>
            </a:pPr>
            <a:r>
              <a:rPr b="0" lang="en-IN" sz="1200" spc="-1" strike="noStrike">
                <a:solidFill>
                  <a:srgbClr val="000000"/>
                </a:solidFill>
                <a:latin typeface="Times New Roman"/>
              </a:rPr>
              <a:t>*Source for population data : https://en.wikipedia.org/wiki/List_of_countries_and_dependencies_by_population</a:t>
            </a:r>
            <a:endParaRPr b="0" lang="en-IN"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7" name="TextShape 1"/>
          <p:cNvSpPr txBox="1"/>
          <p:nvPr/>
        </p:nvSpPr>
        <p:spPr>
          <a:xfrm>
            <a:off x="503280" y="301320"/>
            <a:ext cx="7702560" cy="1136520"/>
          </a:xfrm>
          <a:prstGeom prst="rect">
            <a:avLst/>
          </a:prstGeom>
          <a:noFill/>
          <a:ln>
            <a:noFill/>
          </a:ln>
        </p:spPr>
        <p:txBody>
          <a:bodyPr lIns="0" rIns="0" tIns="0" bIns="0" anchor="ctr">
            <a:noAutofit/>
          </a:bodyPr>
          <a:p>
            <a:pPr/>
            <a:r>
              <a:rPr b="0" lang="en-IN" sz="4400" spc="-1" strike="noStrike">
                <a:solidFill>
                  <a:srgbClr val="000000"/>
                </a:solidFill>
                <a:latin typeface="Times New Roman"/>
              </a:rPr>
              <a:t>Explaning the Correlation</a:t>
            </a:r>
            <a:endParaRPr b="0" lang="en-IN" sz="4400" spc="-1" strike="noStrike">
              <a:solidFill>
                <a:srgbClr val="000000"/>
              </a:solidFill>
              <a:latin typeface="Times New Roman"/>
            </a:endParaRPr>
          </a:p>
        </p:txBody>
      </p:sp>
      <p:sp>
        <p:nvSpPr>
          <p:cNvPr id="218" name="TextShape 2"/>
          <p:cNvSpPr txBox="1"/>
          <p:nvPr/>
        </p:nvSpPr>
        <p:spPr>
          <a:xfrm>
            <a:off x="5020920" y="1401840"/>
            <a:ext cx="4327560" cy="4998960"/>
          </a:xfrm>
          <a:prstGeom prst="rect">
            <a:avLst/>
          </a:prstGeom>
          <a:noFill/>
          <a:ln>
            <a:noFill/>
          </a:ln>
        </p:spPr>
        <p:txBody>
          <a:bodyPr lIns="0" rIns="0" tIns="28440" bIns="0">
            <a:normAutofit fontScale="37000"/>
          </a:bodyPr>
          <a:p>
            <a:pPr marL="558720" indent="-557280">
              <a:spcAft>
                <a:spcPts val="1423"/>
              </a:spcAft>
              <a:buClr>
                <a:srgbClr val="000000"/>
              </a:buClr>
              <a:buSzPct val="45000"/>
              <a:buFont typeface="Wingdings" charset="2"/>
              <a:buChar char=""/>
            </a:pPr>
            <a:r>
              <a:rPr b="0" lang="en-IN" sz="3200" spc="-1" strike="noStrike">
                <a:solidFill>
                  <a:srgbClr val="000000"/>
                </a:solidFill>
                <a:latin typeface="Times New Roman"/>
              </a:rPr>
              <a:t>Hence it can be stated after the introduction of even one case in a country the rate of increase only depends on the population  </a:t>
            </a:r>
            <a:endParaRPr b="0" lang="en-IN" sz="3200" spc="-1" strike="noStrike">
              <a:solidFill>
                <a:srgbClr val="000000"/>
              </a:solidFill>
              <a:latin typeface="Times New Roman"/>
            </a:endParaRPr>
          </a:p>
          <a:p>
            <a:pPr marL="558720" indent="-557280">
              <a:spcAft>
                <a:spcPts val="1423"/>
              </a:spcAft>
              <a:buClr>
                <a:srgbClr val="000000"/>
              </a:buClr>
              <a:buSzPct val="45000"/>
              <a:buFont typeface="Wingdings" charset="2"/>
              <a:buChar char=""/>
            </a:pPr>
            <a:r>
              <a:rPr b="0" lang="en-IN" sz="3200" spc="-1" strike="noStrike">
                <a:solidFill>
                  <a:srgbClr val="000000"/>
                </a:solidFill>
                <a:latin typeface="Times New Roman"/>
              </a:rPr>
              <a:t>The value of W which is country dependent and depends on the no of interaction that the populationhe has with each other as on a normal day it is that the no of interaction is always propotional to the population</a:t>
            </a:r>
            <a:endParaRPr b="0" lang="en-IN" sz="3200" spc="-1" strike="noStrike">
              <a:solidFill>
                <a:srgbClr val="000000"/>
              </a:solidFill>
              <a:latin typeface="Times New Roman"/>
            </a:endParaRPr>
          </a:p>
          <a:p>
            <a:pPr marL="558720" indent="-557280">
              <a:spcAft>
                <a:spcPts val="1423"/>
              </a:spcAft>
              <a:buClr>
                <a:srgbClr val="000000"/>
              </a:buClr>
              <a:buSzPct val="45000"/>
              <a:buFont typeface="Wingdings" charset="2"/>
              <a:buChar char=""/>
            </a:pPr>
            <a:r>
              <a:rPr b="0" lang="en-IN" sz="3200" spc="-1" strike="noStrike">
                <a:solidFill>
                  <a:srgbClr val="000000"/>
                </a:solidFill>
                <a:latin typeface="Times New Roman"/>
              </a:rPr>
              <a:t> </a:t>
            </a:r>
            <a:r>
              <a:rPr b="0" lang="en-IN" sz="3200" spc="-1" strike="noStrike">
                <a:solidFill>
                  <a:srgbClr val="000000"/>
                </a:solidFill>
                <a:latin typeface="Times New Roman"/>
              </a:rPr>
              <a:t>Hence there was a correlation between the population and the Rate of increase</a:t>
            </a:r>
            <a:endParaRPr b="0" lang="en-IN" sz="3200" spc="-1" strike="noStrike">
              <a:solidFill>
                <a:srgbClr val="000000"/>
              </a:solidFill>
              <a:latin typeface="Times New Roman"/>
            </a:endParaRPr>
          </a:p>
        </p:txBody>
      </p:sp>
      <p:sp>
        <p:nvSpPr>
          <p:cNvPr id="219" name="CustomShape 3"/>
          <p:cNvSpPr/>
          <p:nvPr/>
        </p:nvSpPr>
        <p:spPr>
          <a:xfrm>
            <a:off x="7415280" y="3024360"/>
            <a:ext cx="181080" cy="365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pic>
        <p:nvPicPr>
          <p:cNvPr id="220" name="" descr=""/>
          <p:cNvPicPr/>
          <p:nvPr/>
        </p:nvPicPr>
        <p:blipFill>
          <a:blip r:embed="rId1"/>
          <a:stretch/>
        </p:blipFill>
        <p:spPr>
          <a:xfrm>
            <a:off x="1008000" y="1525680"/>
            <a:ext cx="2556000" cy="561960"/>
          </a:xfrm>
          <a:prstGeom prst="rect">
            <a:avLst/>
          </a:prstGeom>
          <a:ln>
            <a:noFill/>
          </a:ln>
        </p:spPr>
      </p:pic>
      <p:sp>
        <p:nvSpPr>
          <p:cNvPr id="221" name="CustomShape 4"/>
          <p:cNvSpPr/>
          <p:nvPr/>
        </p:nvSpPr>
        <p:spPr>
          <a:xfrm>
            <a:off x="647640" y="2160720"/>
            <a:ext cx="3959280" cy="720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oAutofit/>
          </a:bodyPr>
          <a:p>
            <a:pPr>
              <a:lnSpc>
                <a:spcPct val="93000"/>
              </a:lnSpc>
            </a:pPr>
            <a:r>
              <a:rPr b="0" lang="en-IN" sz="1800" spc="-1" strike="noStrike">
                <a:solidFill>
                  <a:srgbClr val="000000"/>
                </a:solidFill>
                <a:latin typeface="Times New Roman"/>
              </a:rPr>
              <a:t>When a normal day passes by we have the No of Cases increase by a constant</a:t>
            </a:r>
            <a:endParaRPr b="0" lang="en-IN" sz="1800" spc="-1" strike="noStrike">
              <a:solidFill>
                <a:srgbClr val="000000"/>
              </a:solidFill>
              <a:latin typeface="Arial"/>
            </a:endParaRPr>
          </a:p>
        </p:txBody>
      </p:sp>
      <p:pic>
        <p:nvPicPr>
          <p:cNvPr id="222" name="" descr=""/>
          <p:cNvPicPr/>
          <p:nvPr/>
        </p:nvPicPr>
        <p:blipFill>
          <a:blip r:embed="rId2"/>
          <a:stretch/>
        </p:blipFill>
        <p:spPr>
          <a:xfrm>
            <a:off x="946080" y="2781360"/>
            <a:ext cx="3200400" cy="530280"/>
          </a:xfrm>
          <a:prstGeom prst="rect">
            <a:avLst/>
          </a:prstGeom>
          <a:ln>
            <a:noFill/>
          </a:ln>
        </p:spPr>
      </p:pic>
      <p:sp>
        <p:nvSpPr>
          <p:cNvPr id="223" name="CustomShape 5"/>
          <p:cNvSpPr/>
          <p:nvPr/>
        </p:nvSpPr>
        <p:spPr>
          <a:xfrm>
            <a:off x="936720" y="3456000"/>
            <a:ext cx="3456000" cy="855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oAutofit/>
          </a:bodyPr>
          <a:p>
            <a:pPr>
              <a:lnSpc>
                <a:spcPct val="93000"/>
              </a:lnSpc>
            </a:pPr>
            <a:r>
              <a:rPr b="0" lang="en-IN" sz="1800" spc="-1" strike="noStrike">
                <a:solidFill>
                  <a:srgbClr val="000000"/>
                </a:solidFill>
                <a:latin typeface="Times New Roman"/>
              </a:rPr>
              <a:t>But for any normal day the value of K is related to no of interactions. </a:t>
            </a:r>
            <a:endParaRPr b="0" lang="en-IN" sz="1800" spc="-1" strike="noStrike">
              <a:solidFill>
                <a:srgbClr val="000000"/>
              </a:solidFill>
              <a:latin typeface="Arial"/>
            </a:endParaRPr>
          </a:p>
          <a:p>
            <a:pPr>
              <a:lnSpc>
                <a:spcPct val="93000"/>
              </a:lnSpc>
            </a:pPr>
            <a:r>
              <a:rPr b="0" lang="en-IN" sz="1800" spc="-1" strike="noStrike">
                <a:solidFill>
                  <a:srgbClr val="000000"/>
                </a:solidFill>
                <a:latin typeface="Times New Roman"/>
              </a:rPr>
              <a:t>And would be</a:t>
            </a:r>
            <a:endParaRPr b="0" lang="en-IN" sz="1800" spc="-1" strike="noStrike">
              <a:solidFill>
                <a:srgbClr val="000000"/>
              </a:solidFill>
              <a:latin typeface="Arial"/>
            </a:endParaRPr>
          </a:p>
        </p:txBody>
      </p:sp>
      <p:pic>
        <p:nvPicPr>
          <p:cNvPr id="224" name="" descr=""/>
          <p:cNvPicPr/>
          <p:nvPr/>
        </p:nvPicPr>
        <p:blipFill>
          <a:blip r:embed="rId3"/>
          <a:stretch/>
        </p:blipFill>
        <p:spPr>
          <a:xfrm>
            <a:off x="1765440" y="4248000"/>
            <a:ext cx="1761840" cy="571680"/>
          </a:xfrm>
          <a:prstGeom prst="rect">
            <a:avLst/>
          </a:prstGeom>
          <a:ln>
            <a:noFill/>
          </a:ln>
        </p:spPr>
      </p:pic>
      <p:sp>
        <p:nvSpPr>
          <p:cNvPr id="225" name="CustomShape 6"/>
          <p:cNvSpPr/>
          <p:nvPr/>
        </p:nvSpPr>
        <p:spPr>
          <a:xfrm>
            <a:off x="936720" y="5040360"/>
            <a:ext cx="3527280" cy="936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oAutofit/>
          </a:bodyPr>
          <a:p>
            <a:pPr>
              <a:lnSpc>
                <a:spcPct val="93000"/>
              </a:lnSpc>
            </a:pPr>
            <a:r>
              <a:rPr b="0" lang="en-IN" sz="1800" spc="-1" strike="noStrike">
                <a:solidFill>
                  <a:srgbClr val="000000"/>
                </a:solidFill>
                <a:latin typeface="Times New Roman"/>
              </a:rPr>
              <a:t>So By reduction the interaction of people we can make value of K closer to 1. </a:t>
            </a:r>
            <a:endParaRPr b="0" lang="en-IN" sz="1800" spc="-1" strike="noStrike">
              <a:solidFill>
                <a:srgbClr val="000000"/>
              </a:solidFill>
              <a:latin typeface="Arial"/>
            </a:endParaRPr>
          </a:p>
        </p:txBody>
      </p:sp>
      <p:pic>
        <p:nvPicPr>
          <p:cNvPr id="226" name="" descr=""/>
          <p:cNvPicPr/>
          <p:nvPr/>
        </p:nvPicPr>
        <p:blipFill>
          <a:blip r:embed="rId4"/>
          <a:stretch/>
        </p:blipFill>
        <p:spPr>
          <a:xfrm>
            <a:off x="792000" y="5919840"/>
            <a:ext cx="4104000" cy="199800"/>
          </a:xfrm>
          <a:prstGeom prst="rect">
            <a:avLst/>
          </a:prstGeom>
          <a:ln>
            <a:noFill/>
          </a:ln>
        </p:spPr>
      </p:pic>
      <p:sp>
        <p:nvSpPr>
          <p:cNvPr id="227" name="CustomShape 7"/>
          <p:cNvSpPr/>
          <p:nvPr/>
        </p:nvSpPr>
        <p:spPr>
          <a:xfrm>
            <a:off x="1224000" y="6443640"/>
            <a:ext cx="8223120" cy="971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oAutofit/>
          </a:bodyPr>
          <a:p>
            <a:pPr/>
            <a:r>
              <a:rPr b="0" lang="en-IN" sz="1800" spc="-1" strike="noStrike">
                <a:solidFill>
                  <a:srgbClr val="000000"/>
                </a:solidFill>
                <a:latin typeface="Arial"/>
              </a:rPr>
              <a:t>We Can Decrease K by decrease NI, where NI is no of  interaction by a infected person so Having infected people Quarantine from others is a good ways to stop more people getting infected</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8" name="TextShape 1"/>
          <p:cNvSpPr txBox="1"/>
          <p:nvPr/>
        </p:nvSpPr>
        <p:spPr>
          <a:xfrm>
            <a:off x="503280" y="245880"/>
            <a:ext cx="7702560" cy="1245960"/>
          </a:xfrm>
          <a:prstGeom prst="rect">
            <a:avLst/>
          </a:prstGeom>
          <a:noFill/>
          <a:ln>
            <a:noFill/>
          </a:ln>
        </p:spPr>
        <p:txBody>
          <a:bodyPr lIns="0" rIns="0" tIns="0" bIns="0" anchor="ctr">
            <a:noAutofit/>
          </a:bodyPr>
          <a:p>
            <a:pPr/>
            <a:r>
              <a:rPr b="0" lang="en-IN" sz="4400" spc="-1" strike="noStrike">
                <a:solidFill>
                  <a:srgbClr val="000000"/>
                </a:solidFill>
                <a:latin typeface="Times New Roman"/>
              </a:rPr>
              <a:t>The Use Of The Predictions That My Model Can Make</a:t>
            </a:r>
            <a:endParaRPr b="0" lang="en-IN" sz="4400" spc="-1" strike="noStrike">
              <a:solidFill>
                <a:srgbClr val="000000"/>
              </a:solidFill>
              <a:latin typeface="Times New Roman"/>
            </a:endParaRPr>
          </a:p>
        </p:txBody>
      </p:sp>
      <p:sp>
        <p:nvSpPr>
          <p:cNvPr id="229" name="TextShape 2"/>
          <p:cNvSpPr txBox="1"/>
          <p:nvPr/>
        </p:nvSpPr>
        <p:spPr>
          <a:xfrm>
            <a:off x="5046840" y="1767960"/>
            <a:ext cx="4673520" cy="5072040"/>
          </a:xfrm>
          <a:prstGeom prst="rect">
            <a:avLst/>
          </a:prstGeom>
          <a:noFill/>
          <a:ln>
            <a:noFill/>
          </a:ln>
        </p:spPr>
        <p:txBody>
          <a:bodyPr lIns="0" rIns="0" tIns="28440" bIns="0">
            <a:normAutofit fontScale="53000"/>
          </a:bodyPr>
          <a:p>
            <a:pPr marL="342720" indent="-341280">
              <a:spcAft>
                <a:spcPts val="1423"/>
              </a:spcAft>
              <a:buClr>
                <a:srgbClr val="000000"/>
              </a:buClr>
              <a:buFont typeface="Symbol" charset="2"/>
              <a:buChar char=""/>
            </a:pPr>
            <a:r>
              <a:rPr b="0" lang="en-IN" sz="2200" spc="-1" strike="noStrike">
                <a:solidFill>
                  <a:srgbClr val="000000"/>
                </a:solidFill>
                <a:latin typeface="Times New Roman"/>
              </a:rPr>
              <a:t>    </a:t>
            </a:r>
            <a:r>
              <a:rPr b="0" lang="en-IN" sz="2200" spc="-1" strike="noStrike">
                <a:solidFill>
                  <a:srgbClr val="000000"/>
                </a:solidFill>
                <a:latin typeface="Times New Roman"/>
              </a:rPr>
              <a:t>By just being able to predict the rate at which no. of cases in a country proliferates can be helpful for the country to allocate resources and plan for the safe gaurd by implementing policies, and subsidies to subjects.</a:t>
            </a:r>
            <a:endParaRPr b="0" lang="en-IN" sz="2200" spc="-1" strike="noStrike">
              <a:solidFill>
                <a:srgbClr val="000000"/>
              </a:solidFill>
              <a:latin typeface="Times New Roman"/>
            </a:endParaRPr>
          </a:p>
          <a:p>
            <a:pPr marL="342720" indent="-341280">
              <a:spcAft>
                <a:spcPts val="1423"/>
              </a:spcAft>
              <a:buClr>
                <a:srgbClr val="000000"/>
              </a:buClr>
              <a:buFont typeface="Symbol" charset="2"/>
              <a:buChar char=""/>
            </a:pPr>
            <a:r>
              <a:rPr b="0" lang="en-IN" sz="2200" spc="-1" strike="noStrike">
                <a:solidFill>
                  <a:srgbClr val="000000"/>
                </a:solidFill>
                <a:latin typeface="Times New Roman"/>
              </a:rPr>
              <a:t>    </a:t>
            </a:r>
            <a:r>
              <a:rPr b="0" lang="en-IN" sz="2200" spc="-1" strike="noStrike">
                <a:solidFill>
                  <a:srgbClr val="000000"/>
                </a:solidFill>
                <a:latin typeface="Times New Roman"/>
              </a:rPr>
              <a:t>It would help the country/UN to be able to  efficiently allocate medical facilities in the places of need.</a:t>
            </a:r>
            <a:endParaRPr b="0" lang="en-IN" sz="2200" spc="-1" strike="noStrike">
              <a:solidFill>
                <a:srgbClr val="000000"/>
              </a:solidFill>
              <a:latin typeface="Times New Roman"/>
            </a:endParaRPr>
          </a:p>
          <a:p>
            <a:pPr marL="342720" indent="-341280">
              <a:spcAft>
                <a:spcPts val="1423"/>
              </a:spcAft>
              <a:buClr>
                <a:srgbClr val="000000"/>
              </a:buClr>
              <a:buFont typeface="Symbol" charset="2"/>
              <a:buChar char=""/>
            </a:pPr>
            <a:r>
              <a:rPr b="0" lang="en-IN" sz="2200" spc="-1" strike="noStrike">
                <a:solidFill>
                  <a:srgbClr val="000000"/>
                </a:solidFill>
                <a:latin typeface="Times New Roman"/>
              </a:rPr>
              <a:t>   </a:t>
            </a:r>
            <a:r>
              <a:rPr b="0" lang="en-IN" sz="2200" spc="-1" strike="noStrike">
                <a:solidFill>
                  <a:srgbClr val="000000"/>
                </a:solidFill>
                <a:latin typeface="Times New Roman"/>
              </a:rPr>
              <a:t>We can also predict if the virus would enter a new country as there neighbouring countries maybe infected as that kind of correlation is seen in the given data.</a:t>
            </a:r>
            <a:endParaRPr b="0" lang="en-IN" sz="2200" spc="-1" strike="noStrike">
              <a:solidFill>
                <a:srgbClr val="000000"/>
              </a:solidFill>
              <a:latin typeface="Times New Roman"/>
            </a:endParaRPr>
          </a:p>
          <a:p>
            <a:pPr marL="342720" indent="-341280">
              <a:spcAft>
                <a:spcPts val="1423"/>
              </a:spcAft>
              <a:buClr>
                <a:srgbClr val="000000"/>
              </a:buClr>
              <a:buFont typeface="Symbol" charset="2"/>
              <a:buChar char=""/>
            </a:pPr>
            <a:r>
              <a:rPr b="0" lang="en-IN" sz="2200" spc="-1" strike="noStrike">
                <a:solidFill>
                  <a:srgbClr val="000000"/>
                </a:solidFill>
                <a:latin typeface="Times New Roman"/>
              </a:rPr>
              <a:t>    </a:t>
            </a:r>
            <a:r>
              <a:rPr b="0" lang="en-IN" sz="2200" spc="-1" strike="noStrike">
                <a:solidFill>
                  <a:srgbClr val="000000"/>
                </a:solidFill>
                <a:latin typeface="Times New Roman"/>
              </a:rPr>
              <a:t>It is very neccesary to decrease the value of W as to stop the increase of no of cases.</a:t>
            </a:r>
            <a:endParaRPr b="0" lang="en-IN" sz="2200" spc="-1" strike="noStrike">
              <a:solidFill>
                <a:srgbClr val="000000"/>
              </a:solidFill>
              <a:latin typeface="Times New Roman"/>
            </a:endParaRPr>
          </a:p>
          <a:p>
            <a:pPr marL="342720" indent="-341280">
              <a:spcAft>
                <a:spcPts val="1423"/>
              </a:spcAft>
              <a:buClr>
                <a:srgbClr val="000000"/>
              </a:buClr>
              <a:buFont typeface="Symbol" charset="2"/>
              <a:buChar char=""/>
            </a:pPr>
            <a:r>
              <a:rPr b="0" lang="en-IN" sz="2200" spc="-1" strike="noStrike">
                <a:solidFill>
                  <a:srgbClr val="000000"/>
                </a:solidFill>
                <a:latin typeface="Times New Roman"/>
              </a:rPr>
              <a:t>    </a:t>
            </a:r>
            <a:r>
              <a:rPr b="0" lang="en-IN" sz="2200" spc="-1" strike="noStrike">
                <a:solidFill>
                  <a:srgbClr val="000000"/>
                </a:solidFill>
                <a:latin typeface="Times New Roman"/>
              </a:rPr>
              <a:t>By having more datawe can make more correlations which would help track down our cause and would give us better ways to cure or stop the virus spread.</a:t>
            </a:r>
            <a:endParaRPr b="0" lang="en-IN" sz="2200" spc="-1" strike="noStrike">
              <a:solidFill>
                <a:srgbClr val="000000"/>
              </a:solidFill>
              <a:latin typeface="Times New Roman"/>
            </a:endParaRPr>
          </a:p>
        </p:txBody>
      </p:sp>
      <p:pic>
        <p:nvPicPr>
          <p:cNvPr id="230" name="" descr=""/>
          <p:cNvPicPr/>
          <p:nvPr/>
        </p:nvPicPr>
        <p:blipFill>
          <a:blip r:embed="rId1"/>
          <a:stretch/>
        </p:blipFill>
        <p:spPr>
          <a:xfrm>
            <a:off x="1333440" y="1655640"/>
            <a:ext cx="3014640" cy="571500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1" name="TextShape 1"/>
          <p:cNvSpPr txBox="1"/>
          <p:nvPr/>
        </p:nvSpPr>
        <p:spPr>
          <a:xfrm>
            <a:off x="1223640" y="3311280"/>
            <a:ext cx="8496360" cy="2663640"/>
          </a:xfrm>
          <a:prstGeom prst="rect">
            <a:avLst/>
          </a:prstGeom>
          <a:noFill/>
          <a:ln>
            <a:noFill/>
          </a:ln>
        </p:spPr>
        <p:txBody>
          <a:bodyPr lIns="0" rIns="0" tIns="15840" bIns="0" anchor="ctr">
            <a:noAutofit/>
          </a:bodyPr>
          <a:p>
            <a:pPr algn="ctr">
              <a:lnSpc>
                <a:spcPct val="93000"/>
              </a:lnSpc>
            </a:pPr>
            <a:r>
              <a:rPr b="0" lang="en-US" sz="6600" spc="-1" strike="noStrike">
                <a:solidFill>
                  <a:srgbClr val="000000"/>
                </a:solidFill>
                <a:latin typeface="Times New Roman"/>
              </a:rPr>
              <a:t>Thank You</a:t>
            </a:r>
            <a:br/>
            <a:r>
              <a:rPr b="0" lang="en-US" sz="4000" spc="-1" strike="noStrike">
                <a:solidFill>
                  <a:srgbClr val="000000"/>
                </a:solidFill>
                <a:latin typeface="Times New Roman"/>
              </a:rPr>
              <a:t>a presentation by,</a:t>
            </a:r>
            <a:br/>
            <a:r>
              <a:rPr b="0" lang="en-US" sz="4000" spc="-1" strike="noStrike">
                <a:solidFill>
                  <a:srgbClr val="000000"/>
                </a:solidFill>
                <a:latin typeface="Times New Roman"/>
              </a:rPr>
              <a:t>Somnath Sendhil Kumar</a:t>
            </a:r>
            <a:br/>
            <a:r>
              <a:rPr b="0" lang="en-US" sz="1800" spc="-1" strike="noStrike">
                <a:solidFill>
                  <a:srgbClr val="000000"/>
                </a:solidFill>
                <a:latin typeface="Times New Roman"/>
              </a:rPr>
              <a:t>reference to my kernel : https://www.kaggle.com/hexplex0xff/kernel5b48939214/</a:t>
            </a:r>
            <a:endParaRPr b="0" lang="en-IN" sz="18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0" name="TextShape 1"/>
          <p:cNvSpPr txBox="1"/>
          <p:nvPr/>
        </p:nvSpPr>
        <p:spPr>
          <a:xfrm>
            <a:off x="503280" y="301680"/>
            <a:ext cx="7704000" cy="1138320"/>
          </a:xfrm>
          <a:prstGeom prst="rect">
            <a:avLst/>
          </a:prstGeom>
          <a:noFill/>
          <a:ln>
            <a:noFill/>
          </a:ln>
        </p:spPr>
        <p:txBody>
          <a:bodyPr lIns="0" rIns="0" tIns="47880" bIns="0" anchor="ctr">
            <a:noAutofit/>
          </a:bodyPr>
          <a:p>
            <a:pPr>
              <a:lnSpc>
                <a:spcPct val="93000"/>
              </a:lnSpc>
            </a:pPr>
            <a:r>
              <a:rPr b="0" lang="en-IN" sz="5400" spc="-1" strike="noStrike">
                <a:solidFill>
                  <a:srgbClr val="000000"/>
                </a:solidFill>
                <a:latin typeface="Times New Roman"/>
              </a:rPr>
              <a:t>Representing original data</a:t>
            </a:r>
            <a:endParaRPr b="0" lang="en-IN" sz="5400" spc="-1" strike="noStrike">
              <a:solidFill>
                <a:srgbClr val="000000"/>
              </a:solidFill>
              <a:latin typeface="Times New Roman"/>
            </a:endParaRPr>
          </a:p>
        </p:txBody>
      </p:sp>
      <p:sp>
        <p:nvSpPr>
          <p:cNvPr id="171" name="TextShape 2"/>
          <p:cNvSpPr txBox="1"/>
          <p:nvPr/>
        </p:nvSpPr>
        <p:spPr>
          <a:xfrm>
            <a:off x="6264360" y="1295280"/>
            <a:ext cx="3743280" cy="3600720"/>
          </a:xfrm>
          <a:prstGeom prst="rect">
            <a:avLst/>
          </a:prstGeom>
          <a:noFill/>
          <a:ln>
            <a:noFill/>
          </a:ln>
        </p:spPr>
        <p:txBody>
          <a:bodyPr lIns="0" rIns="0" tIns="19440" bIns="0">
            <a:normAutofit fontScale="94000"/>
          </a:bodyPr>
          <a:p>
            <a:pPr marL="430200" indent="-324000">
              <a:lnSpc>
                <a:spcPct val="93000"/>
              </a:lnSpc>
              <a:spcAft>
                <a:spcPts val="1423"/>
              </a:spcAft>
              <a:buClr>
                <a:srgbClr val="000000"/>
              </a:buClr>
              <a:buSzPct val="45000"/>
              <a:buFont typeface="Wingdings" charset="2"/>
              <a:buChar char=""/>
            </a:pPr>
            <a:r>
              <a:rPr b="0" lang="en-IN" sz="2200" spc="-1" strike="noStrike">
                <a:solidFill>
                  <a:srgbClr val="000000"/>
                </a:solidFill>
                <a:latin typeface="Times New Roman"/>
              </a:rPr>
              <a:t>This is a representation of total no. of cases on a particular date for each country which hasits own unique colour.</a:t>
            </a:r>
            <a:endParaRPr b="0" lang="en-IN" sz="2200" spc="-1" strike="noStrike">
              <a:solidFill>
                <a:srgbClr val="000000"/>
              </a:solidFill>
              <a:latin typeface="Times New Roman"/>
            </a:endParaRPr>
          </a:p>
          <a:p>
            <a:pPr marL="430200" indent="-324000">
              <a:lnSpc>
                <a:spcPct val="93000"/>
              </a:lnSpc>
              <a:spcAft>
                <a:spcPts val="1423"/>
              </a:spcAft>
              <a:buClr>
                <a:srgbClr val="000000"/>
              </a:buClr>
              <a:buSzPct val="45000"/>
              <a:buFont typeface="Wingdings" charset="2"/>
              <a:buChar char=""/>
            </a:pPr>
            <a:r>
              <a:rPr b="0" lang="en-IN" sz="2000" spc="-1" strike="noStrike">
                <a:solidFill>
                  <a:srgbClr val="000000"/>
                </a:solidFill>
                <a:latin typeface="Times New Roman"/>
              </a:rPr>
              <a:t>This is to be noted that the discountinuity in data is because of lack of data or cases reported on that day as its obvious becauses no of cases can’t have such steep increase and decrease.</a:t>
            </a:r>
            <a:endParaRPr b="0" lang="en-IN" sz="2000" spc="-1" strike="noStrike">
              <a:solidFill>
                <a:srgbClr val="000000"/>
              </a:solidFill>
              <a:latin typeface="Times New Roman"/>
            </a:endParaRPr>
          </a:p>
        </p:txBody>
      </p:sp>
      <p:pic>
        <p:nvPicPr>
          <p:cNvPr id="172" name="" descr=""/>
          <p:cNvPicPr/>
          <p:nvPr/>
        </p:nvPicPr>
        <p:blipFill>
          <a:blip r:embed="rId1"/>
          <a:stretch/>
        </p:blipFill>
        <p:spPr>
          <a:xfrm>
            <a:off x="468360" y="1440000"/>
            <a:ext cx="5724360" cy="3848040"/>
          </a:xfrm>
          <a:prstGeom prst="rect">
            <a:avLst/>
          </a:prstGeom>
          <a:ln>
            <a:noFill/>
          </a:ln>
        </p:spPr>
      </p:pic>
      <p:pic>
        <p:nvPicPr>
          <p:cNvPr id="173" name="" descr=""/>
          <p:cNvPicPr/>
          <p:nvPr/>
        </p:nvPicPr>
        <p:blipFill>
          <a:blip r:embed="rId2"/>
          <a:stretch/>
        </p:blipFill>
        <p:spPr>
          <a:xfrm>
            <a:off x="0" y="5391000"/>
            <a:ext cx="6408720" cy="1154160"/>
          </a:xfrm>
          <a:prstGeom prst="rect">
            <a:avLst/>
          </a:prstGeom>
          <a:ln>
            <a:noFill/>
          </a:ln>
        </p:spPr>
      </p:pic>
      <p:pic>
        <p:nvPicPr>
          <p:cNvPr id="174" name="" descr=""/>
          <p:cNvPicPr/>
          <p:nvPr/>
        </p:nvPicPr>
        <p:blipFill>
          <a:blip r:embed="rId3"/>
          <a:stretch/>
        </p:blipFill>
        <p:spPr>
          <a:xfrm>
            <a:off x="6840360" y="4767120"/>
            <a:ext cx="2556000" cy="561960"/>
          </a:xfrm>
          <a:prstGeom prst="rect">
            <a:avLst/>
          </a:prstGeom>
          <a:ln>
            <a:noFill/>
          </a:ln>
        </p:spPr>
      </p:pic>
      <p:sp>
        <p:nvSpPr>
          <p:cNvPr id="175" name="CustomShape 3"/>
          <p:cNvSpPr/>
          <p:nvPr/>
        </p:nvSpPr>
        <p:spPr>
          <a:xfrm>
            <a:off x="6408720" y="5394240"/>
            <a:ext cx="3672000" cy="21384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60840" bIns="45000">
            <a:noAutofit/>
          </a:bodyPr>
          <a:p>
            <a:pPr>
              <a:lnSpc>
                <a:spcPct val="93000"/>
              </a:lnSpc>
            </a:pPr>
            <a:r>
              <a:rPr b="0" lang="en-IN" sz="1800" spc="-1" strike="noStrike">
                <a:solidFill>
                  <a:srgbClr val="000000"/>
                </a:solidFill>
                <a:latin typeface="Arial"/>
              </a:rPr>
              <a:t>It can be seen as the above equation where N is no of cases in a day, W is propotionalty constant  ,country specific and depends on a lot of things and T is the no. of days passed from first day of infection in that country.</a:t>
            </a:r>
            <a:endParaRPr b="0" lang="en-IN" sz="1800" spc="-1" strike="noStrike">
              <a:solidFill>
                <a:srgbClr val="000000"/>
              </a:solidFill>
              <a:latin typeface="Arial"/>
            </a:endParaRPr>
          </a:p>
          <a:p>
            <a:pPr>
              <a:lnSpc>
                <a:spcPct val="93000"/>
              </a:lnSpc>
            </a:pPr>
            <a:r>
              <a:rPr b="0" lang="en-IN" sz="1800" spc="-1" strike="noStrike">
                <a:solidFill>
                  <a:srgbClr val="000000"/>
                </a:solidFill>
                <a:latin typeface="Arial"/>
              </a:rPr>
              <a:t>***********HYPOTHESIS**********</a:t>
            </a:r>
            <a:endParaRPr b="0" lang="en-IN" sz="1800" spc="-1" strike="noStrike">
              <a:solidFill>
                <a:srgbClr val="000000"/>
              </a:solidFill>
              <a:latin typeface="Arial"/>
            </a:endParaRPr>
          </a:p>
        </p:txBody>
      </p:sp>
      <p:sp>
        <p:nvSpPr>
          <p:cNvPr id="176" name="CustomShape 4"/>
          <p:cNvSpPr/>
          <p:nvPr/>
        </p:nvSpPr>
        <p:spPr>
          <a:xfrm>
            <a:off x="7920000" y="4824360"/>
            <a:ext cx="181080" cy="345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7" name="TextShape 1"/>
          <p:cNvSpPr txBox="1"/>
          <p:nvPr/>
        </p:nvSpPr>
        <p:spPr>
          <a:xfrm>
            <a:off x="360000" y="252360"/>
            <a:ext cx="7991640" cy="1332000"/>
          </a:xfrm>
          <a:prstGeom prst="rect">
            <a:avLst/>
          </a:prstGeom>
          <a:noFill/>
          <a:ln>
            <a:noFill/>
          </a:ln>
        </p:spPr>
        <p:txBody>
          <a:bodyPr lIns="0" rIns="0" tIns="39240" bIns="0" anchor="ctr">
            <a:noAutofit/>
          </a:bodyPr>
          <a:p>
            <a:pPr>
              <a:lnSpc>
                <a:spcPct val="93000"/>
              </a:lnSpc>
            </a:pPr>
            <a:r>
              <a:rPr b="0" lang="en-IN" sz="4400" spc="-1" strike="noStrike">
                <a:solidFill>
                  <a:srgbClr val="000000"/>
                </a:solidFill>
                <a:latin typeface="Times New Roman"/>
              </a:rPr>
              <a:t>Manipulating based on Hypothesis</a:t>
            </a:r>
            <a:r>
              <a:rPr b="0" lang="en-IN" sz="4400" spc="-1" strike="noStrike">
                <a:solidFill>
                  <a:srgbClr val="000000"/>
                </a:solidFill>
                <a:latin typeface="Times New Roman"/>
              </a:rPr>
              <a:t>	</a:t>
            </a:r>
            <a:r>
              <a:rPr b="0" lang="en-IN" sz="4400" spc="-1" strike="noStrike">
                <a:solidFill>
                  <a:srgbClr val="000000"/>
                </a:solidFill>
                <a:latin typeface="Times New Roman"/>
              </a:rPr>
              <a:t>(Applying Log on the X-Axis)</a:t>
            </a:r>
            <a:endParaRPr b="0" lang="en-IN" sz="4400" spc="-1" strike="noStrike">
              <a:solidFill>
                <a:srgbClr val="000000"/>
              </a:solidFill>
              <a:latin typeface="Times New Roman"/>
            </a:endParaRPr>
          </a:p>
        </p:txBody>
      </p:sp>
      <p:sp>
        <p:nvSpPr>
          <p:cNvPr id="178" name="TextShape 2"/>
          <p:cNvSpPr txBox="1"/>
          <p:nvPr/>
        </p:nvSpPr>
        <p:spPr>
          <a:xfrm>
            <a:off x="6191280" y="1619280"/>
            <a:ext cx="3456000" cy="3959280"/>
          </a:xfrm>
          <a:prstGeom prst="rect">
            <a:avLst/>
          </a:prstGeom>
          <a:noFill/>
          <a:ln>
            <a:noFill/>
          </a:ln>
        </p:spPr>
        <p:txBody>
          <a:bodyPr lIns="0" rIns="0" tIns="21240" bIns="0">
            <a:normAutofit fontScale="44000"/>
          </a:bodyPr>
          <a:p>
            <a:pPr marL="430200" indent="-324000">
              <a:lnSpc>
                <a:spcPct val="93000"/>
              </a:lnSpc>
              <a:spcAft>
                <a:spcPts val="1423"/>
              </a:spcAft>
              <a:buClr>
                <a:srgbClr val="000000"/>
              </a:buClr>
              <a:buSzPct val="45000"/>
              <a:buFont typeface="Wingdings" charset="2"/>
              <a:buChar char=""/>
            </a:pPr>
            <a:r>
              <a:rPr b="0" lang="en-IN" sz="2400" spc="-1" strike="noStrike">
                <a:solidFill>
                  <a:srgbClr val="000000"/>
                </a:solidFill>
                <a:latin typeface="Times New Roman"/>
              </a:rPr>
              <a:t>Here I have  plotted log(no. Of cases ) vs Days Passed.</a:t>
            </a:r>
            <a:endParaRPr b="0" lang="en-IN" sz="2400" spc="-1" strike="noStrike">
              <a:solidFill>
                <a:srgbClr val="000000"/>
              </a:solidFill>
              <a:latin typeface="Times New Roman"/>
            </a:endParaRPr>
          </a:p>
          <a:p>
            <a:pPr marL="430200" indent="-324000">
              <a:lnSpc>
                <a:spcPct val="93000"/>
              </a:lnSpc>
              <a:spcAft>
                <a:spcPts val="1423"/>
              </a:spcAft>
              <a:buClr>
                <a:srgbClr val="000000"/>
              </a:buClr>
              <a:buSzPct val="45000"/>
              <a:buFont typeface="Wingdings" charset="2"/>
              <a:buChar char=""/>
            </a:pPr>
            <a:r>
              <a:rPr b="0" lang="en-IN" sz="2400" spc="-1" strike="noStrike">
                <a:solidFill>
                  <a:srgbClr val="000000"/>
                </a:solidFill>
                <a:latin typeface="Times New Roman"/>
              </a:rPr>
              <a:t>It can be seen if the initial pickup of each country is ignored they tend to have a constant rate.</a:t>
            </a:r>
            <a:endParaRPr b="0" lang="en-IN" sz="2400" spc="-1" strike="noStrike">
              <a:solidFill>
                <a:srgbClr val="000000"/>
              </a:solidFill>
              <a:latin typeface="Times New Roman"/>
            </a:endParaRPr>
          </a:p>
          <a:p>
            <a:pPr marL="430200" indent="-324000">
              <a:lnSpc>
                <a:spcPct val="93000"/>
              </a:lnSpc>
              <a:spcAft>
                <a:spcPts val="1423"/>
              </a:spcAft>
              <a:buClr>
                <a:srgbClr val="000000"/>
              </a:buClr>
              <a:buSzPct val="45000"/>
              <a:buFont typeface="Wingdings" charset="2"/>
              <a:buChar char=""/>
            </a:pPr>
            <a:r>
              <a:rPr b="0" lang="en-IN" sz="2400" spc="-1" strike="noStrike">
                <a:solidFill>
                  <a:srgbClr val="000000"/>
                </a:solidFill>
                <a:latin typeface="Times New Roman"/>
              </a:rPr>
              <a:t>Even Excluding some countries which had no pattern as such . The representation may look messy but plot a smaller bunch helps a lot more . </a:t>
            </a:r>
            <a:endParaRPr b="0" lang="en-IN" sz="2400" spc="-1" strike="noStrike">
              <a:solidFill>
                <a:srgbClr val="000000"/>
              </a:solidFill>
              <a:latin typeface="Times New Roman"/>
            </a:endParaRPr>
          </a:p>
          <a:p>
            <a:pPr marL="430200" indent="-324000">
              <a:lnSpc>
                <a:spcPct val="93000"/>
              </a:lnSpc>
              <a:spcAft>
                <a:spcPts val="1423"/>
              </a:spcAft>
              <a:buClr>
                <a:srgbClr val="000000"/>
              </a:buClr>
              <a:buSzPct val="45000"/>
              <a:buFont typeface="Wingdings" charset="2"/>
              <a:buChar char=""/>
            </a:pPr>
            <a:r>
              <a:rPr b="0" lang="en-IN" sz="2400" spc="-1" strike="noStrike">
                <a:solidFill>
                  <a:srgbClr val="000000"/>
                </a:solidFill>
                <a:latin typeface="Times New Roman"/>
              </a:rPr>
              <a:t>This show cases that the hypothesis is very true with no external factors interfering.</a:t>
            </a:r>
            <a:endParaRPr b="0" lang="en-IN" sz="2400" spc="-1" strike="noStrike">
              <a:solidFill>
                <a:srgbClr val="000000"/>
              </a:solidFill>
              <a:latin typeface="Times New Roman"/>
            </a:endParaRPr>
          </a:p>
        </p:txBody>
      </p:sp>
      <p:pic>
        <p:nvPicPr>
          <p:cNvPr id="179" name="" descr=""/>
          <p:cNvPicPr/>
          <p:nvPr/>
        </p:nvPicPr>
        <p:blipFill>
          <a:blip r:embed="rId1"/>
          <a:stretch/>
        </p:blipFill>
        <p:spPr>
          <a:xfrm>
            <a:off x="236520" y="1584360"/>
            <a:ext cx="5667480" cy="3762360"/>
          </a:xfrm>
          <a:prstGeom prst="rect">
            <a:avLst/>
          </a:prstGeom>
          <a:ln>
            <a:noFill/>
          </a:ln>
        </p:spPr>
      </p:pic>
      <p:pic>
        <p:nvPicPr>
          <p:cNvPr id="180" name="" descr=""/>
          <p:cNvPicPr/>
          <p:nvPr/>
        </p:nvPicPr>
        <p:blipFill>
          <a:blip r:embed="rId2"/>
          <a:stretch/>
        </p:blipFill>
        <p:spPr>
          <a:xfrm>
            <a:off x="166680" y="5452920"/>
            <a:ext cx="6624720" cy="117180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1" name="TextShape 1"/>
          <p:cNvSpPr txBox="1"/>
          <p:nvPr/>
        </p:nvSpPr>
        <p:spPr>
          <a:xfrm>
            <a:off x="503280" y="301320"/>
            <a:ext cx="7702560" cy="1136520"/>
          </a:xfrm>
          <a:prstGeom prst="rect">
            <a:avLst/>
          </a:prstGeom>
          <a:noFill/>
          <a:ln>
            <a:noFill/>
          </a:ln>
        </p:spPr>
        <p:txBody>
          <a:bodyPr lIns="0" rIns="0" tIns="0" bIns="0" anchor="ctr">
            <a:noAutofit/>
          </a:bodyPr>
          <a:p>
            <a:pPr/>
            <a:r>
              <a:rPr b="0" lang="en-IN" sz="4400" spc="-1" strike="noStrike">
                <a:solidFill>
                  <a:srgbClr val="000000"/>
                </a:solidFill>
                <a:latin typeface="Times New Roman"/>
              </a:rPr>
              <a:t>Mini Batch of The Previous Plot</a:t>
            </a:r>
            <a:endParaRPr b="0" lang="en-IN" sz="4400" spc="-1" strike="noStrike">
              <a:solidFill>
                <a:srgbClr val="000000"/>
              </a:solidFill>
              <a:latin typeface="Times New Roman"/>
            </a:endParaRPr>
          </a:p>
        </p:txBody>
      </p:sp>
      <p:pic>
        <p:nvPicPr>
          <p:cNvPr id="182" name="" descr=""/>
          <p:cNvPicPr/>
          <p:nvPr/>
        </p:nvPicPr>
        <p:blipFill>
          <a:blip r:embed="rId1"/>
          <a:stretch/>
        </p:blipFill>
        <p:spPr>
          <a:xfrm>
            <a:off x="1152360" y="1871640"/>
            <a:ext cx="7713720" cy="5369040"/>
          </a:xfrm>
          <a:prstGeom prst="rect">
            <a:avLst/>
          </a:prstGeom>
          <a:ln>
            <a:noFill/>
          </a:ln>
        </p:spPr>
      </p:pic>
      <p:sp>
        <p:nvSpPr>
          <p:cNvPr id="183" name="CustomShape 2"/>
          <p:cNvSpPr/>
          <p:nvPr/>
        </p:nvSpPr>
        <p:spPr>
          <a:xfrm>
            <a:off x="2303640" y="2735280"/>
            <a:ext cx="2734920" cy="2160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56520" bIns="45000">
            <a:noAutofit/>
          </a:bodyPr>
          <a:p>
            <a:pPr>
              <a:lnSpc>
                <a:spcPct val="93000"/>
              </a:lnSpc>
            </a:pPr>
            <a:r>
              <a:rPr b="0" lang="en-IN" sz="2400" spc="-1" strike="noStrike">
                <a:solidFill>
                  <a:srgbClr val="000000"/>
                </a:solidFill>
                <a:latin typeface="Arial"/>
              </a:rPr>
              <a:t>This is done on a small batch of 90:100</a:t>
            </a:r>
            <a:endParaRPr b="0" lang="en-IN" sz="2400" spc="-1" strike="noStrike">
              <a:solidFill>
                <a:srgbClr val="000000"/>
              </a:solidFill>
              <a:latin typeface="Arial"/>
            </a:endParaRPr>
          </a:p>
          <a:p>
            <a:pPr>
              <a:lnSpc>
                <a:spcPct val="93000"/>
              </a:lnSpc>
            </a:pPr>
            <a:r>
              <a:rPr b="0" lang="en-IN" sz="2400" spc="-1" strike="noStrike">
                <a:solidFill>
                  <a:srgbClr val="000000"/>
                </a:solidFill>
                <a:latin typeface="Arial"/>
              </a:rPr>
              <a:t>Where it is much clearly a</a:t>
            </a:r>
            <a:endParaRPr b="0" lang="en-IN" sz="2400" spc="-1" strike="noStrike">
              <a:solidFill>
                <a:srgbClr val="000000"/>
              </a:solidFill>
              <a:latin typeface="Arial"/>
            </a:endParaRPr>
          </a:p>
          <a:p>
            <a:pPr>
              <a:lnSpc>
                <a:spcPct val="93000"/>
              </a:lnSpc>
            </a:pPr>
            <a:r>
              <a:rPr b="0" lang="en-IN" sz="2400" spc="-1" strike="noStrike">
                <a:solidFill>
                  <a:srgbClr val="000000"/>
                </a:solidFill>
                <a:latin typeface="Arial"/>
              </a:rPr>
              <a:t>Straight line</a:t>
            </a:r>
            <a:endParaRPr b="0" lang="en-IN" sz="2400" spc="-1" strike="noStrike">
              <a:solidFill>
                <a:srgbClr val="000000"/>
              </a:solidFill>
              <a:latin typeface="Arial"/>
            </a:endParaRPr>
          </a:p>
          <a:p>
            <a:pPr>
              <a:lnSpc>
                <a:spcPct val="93000"/>
              </a:lnSpc>
            </a:pPr>
            <a:r>
              <a:rPr b="0" lang="en-IN" sz="2400" spc="-1" strike="noStrike">
                <a:solidFill>
                  <a:srgbClr val="000000"/>
                </a:solidFill>
                <a:latin typeface="Arial"/>
              </a:rPr>
              <a:t>Confirming the hypothesis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4" name="TextShape 1"/>
          <p:cNvSpPr txBox="1"/>
          <p:nvPr/>
        </p:nvSpPr>
        <p:spPr>
          <a:xfrm>
            <a:off x="503280" y="301680"/>
            <a:ext cx="7704000" cy="1138320"/>
          </a:xfrm>
          <a:prstGeom prst="rect">
            <a:avLst/>
          </a:prstGeom>
          <a:noFill/>
          <a:ln>
            <a:noFill/>
          </a:ln>
        </p:spPr>
        <p:txBody>
          <a:bodyPr lIns="0" rIns="0" tIns="39240" bIns="0" anchor="ctr">
            <a:noAutofit/>
          </a:bodyPr>
          <a:p>
            <a:pPr>
              <a:lnSpc>
                <a:spcPct val="93000"/>
              </a:lnSpc>
            </a:pPr>
            <a:r>
              <a:rPr b="0" lang="en-IN" sz="4400" spc="-1" strike="noStrike">
                <a:solidFill>
                  <a:srgbClr val="000000"/>
                </a:solidFill>
                <a:latin typeface="Times New Roman"/>
              </a:rPr>
              <a:t>Ratecha()</a:t>
            </a:r>
            <a:endParaRPr b="0" lang="en-IN" sz="4400" spc="-1" strike="noStrike">
              <a:solidFill>
                <a:srgbClr val="000000"/>
              </a:solidFill>
              <a:latin typeface="Times New Roman"/>
            </a:endParaRPr>
          </a:p>
        </p:txBody>
      </p:sp>
      <p:sp>
        <p:nvSpPr>
          <p:cNvPr id="185" name="TextShape 2"/>
          <p:cNvSpPr txBox="1"/>
          <p:nvPr/>
        </p:nvSpPr>
        <p:spPr>
          <a:xfrm>
            <a:off x="6573240" y="942480"/>
            <a:ext cx="3240000" cy="4456440"/>
          </a:xfrm>
          <a:prstGeom prst="rect">
            <a:avLst/>
          </a:prstGeom>
          <a:noFill/>
          <a:ln>
            <a:noFill/>
          </a:ln>
        </p:spPr>
        <p:txBody>
          <a:bodyPr lIns="0" rIns="0" tIns="28440" bIns="0">
            <a:normAutofit fontScale="21000"/>
          </a:bodyPr>
          <a:p>
            <a:pPr marL="558720" indent="-557280">
              <a:spcAft>
                <a:spcPts val="1423"/>
              </a:spcAft>
              <a:buClr>
                <a:srgbClr val="000000"/>
              </a:buClr>
              <a:buSzPct val="45000"/>
              <a:buFont typeface="Wingdings" charset="2"/>
              <a:buChar char=""/>
            </a:pPr>
            <a:r>
              <a:rPr b="0" lang="en-IN" sz="2400" spc="-1" strike="noStrike">
                <a:solidFill>
                  <a:srgbClr val="000000"/>
                </a:solidFill>
                <a:latin typeface="Times New Roman"/>
              </a:rPr>
              <a:t>I have defined a function which returns a tuple of a approximate slope of the logarithmic curve of the original which is a straight line and a y intercept.</a:t>
            </a:r>
            <a:endParaRPr b="0" lang="en-IN" sz="2400" spc="-1" strike="noStrike">
              <a:solidFill>
                <a:srgbClr val="000000"/>
              </a:solidFill>
              <a:latin typeface="Times New Roman"/>
            </a:endParaRPr>
          </a:p>
          <a:p>
            <a:pPr marL="558720" indent="-557280">
              <a:spcAft>
                <a:spcPts val="1423"/>
              </a:spcAft>
              <a:buClr>
                <a:srgbClr val="000000"/>
              </a:buClr>
              <a:buSzPct val="45000"/>
              <a:buFont typeface="Wingdings" charset="2"/>
              <a:buChar char=""/>
            </a:pPr>
            <a:r>
              <a:rPr b="0" lang="en-IN" sz="2400" spc="-1" strike="noStrike">
                <a:solidFill>
                  <a:srgbClr val="000000"/>
                </a:solidFill>
                <a:latin typeface="Times New Roman"/>
              </a:rPr>
              <a:t>I have used </a:t>
            </a:r>
            <a:r>
              <a:rPr b="1" lang="en-IN" sz="2400" spc="-1" strike="noStrike">
                <a:solidFill>
                  <a:srgbClr val="000000"/>
                </a:solidFill>
                <a:latin typeface="Times New Roman"/>
              </a:rPr>
              <a:t>clipping</a:t>
            </a:r>
            <a:r>
              <a:rPr b="0" lang="en-IN" sz="2400" spc="-1" strike="noStrike">
                <a:solidFill>
                  <a:srgbClr val="000000"/>
                </a:solidFill>
                <a:latin typeface="Times New Roman"/>
              </a:rPr>
              <a:t> as to not get NaN or inf in the data as log of zeros while return NaN and also the slope is capted at 20000 so not to get a sudden spike </a:t>
            </a:r>
            <a:endParaRPr b="0" lang="en-IN" sz="2400" spc="-1" strike="noStrike">
              <a:solidFill>
                <a:srgbClr val="000000"/>
              </a:solidFill>
              <a:latin typeface="Times New Roman"/>
            </a:endParaRPr>
          </a:p>
          <a:p>
            <a:pPr marL="558720" indent="-557280">
              <a:spcAft>
                <a:spcPts val="1423"/>
              </a:spcAft>
              <a:buClr>
                <a:srgbClr val="000000"/>
              </a:buClr>
              <a:buSzPct val="45000"/>
              <a:buFont typeface="Wingdings" charset="2"/>
              <a:buChar char=""/>
            </a:pPr>
            <a:r>
              <a:rPr b="0" lang="en-IN" sz="2400" spc="-1" strike="noStrike">
                <a:solidFill>
                  <a:srgbClr val="000000"/>
                </a:solidFill>
                <a:latin typeface="Times New Roman"/>
              </a:rPr>
              <a:t>Here count_nonzero returns the no of days we have had cases in that country</a:t>
            </a:r>
            <a:endParaRPr b="0" lang="en-IN" sz="2400" spc="-1" strike="noStrike">
              <a:solidFill>
                <a:srgbClr val="000000"/>
              </a:solidFill>
              <a:latin typeface="Times New Roman"/>
            </a:endParaRPr>
          </a:p>
          <a:p>
            <a:pPr marL="558720" indent="-557280">
              <a:spcAft>
                <a:spcPts val="1423"/>
              </a:spcAft>
              <a:buClr>
                <a:srgbClr val="000000"/>
              </a:buClr>
              <a:buSzPct val="45000"/>
              <a:buFont typeface="Wingdings" charset="2"/>
              <a:buChar char=""/>
            </a:pPr>
            <a:r>
              <a:rPr b="0" lang="en-IN" sz="2400" spc="-1" strike="noStrike">
                <a:solidFill>
                  <a:srgbClr val="000000"/>
                </a:solidFill>
                <a:latin typeface="Times New Roman"/>
              </a:rPr>
              <a:t>The </a:t>
            </a:r>
            <a:r>
              <a:rPr b="1" lang="en-IN" sz="2400" spc="-1" strike="noStrike">
                <a:solidFill>
                  <a:srgbClr val="000000"/>
                </a:solidFill>
                <a:latin typeface="Times New Roman"/>
              </a:rPr>
              <a:t>intercept</a:t>
            </a:r>
            <a:r>
              <a:rPr b="0" lang="en-IN" sz="2400" spc="-1" strike="noStrike">
                <a:solidFill>
                  <a:srgbClr val="000000"/>
                </a:solidFill>
                <a:latin typeface="Times New Roman"/>
              </a:rPr>
              <a:t> is just the no of days there was no cases reported so i used 60 - count_nonzero as data is only given for 60 days</a:t>
            </a:r>
            <a:endParaRPr b="0" lang="en-IN" sz="2400" spc="-1" strike="noStrike">
              <a:solidFill>
                <a:srgbClr val="000000"/>
              </a:solidFill>
              <a:latin typeface="Times New Roman"/>
            </a:endParaRPr>
          </a:p>
          <a:p>
            <a:pPr marL="558720" indent="-557280">
              <a:spcAft>
                <a:spcPts val="1423"/>
              </a:spcAft>
              <a:buClr>
                <a:srgbClr val="000000"/>
              </a:buClr>
              <a:buSzPct val="45000"/>
              <a:buFont typeface="Wingdings" charset="2"/>
              <a:buChar char=""/>
            </a:pPr>
            <a:r>
              <a:rPr b="1" lang="en-IN" sz="2400" spc="-1" strike="noStrike">
                <a:solidFill>
                  <a:srgbClr val="000000"/>
                </a:solidFill>
                <a:latin typeface="Times New Roman"/>
              </a:rPr>
              <a:t>Slope</a:t>
            </a:r>
            <a:r>
              <a:rPr b="0" lang="en-IN" sz="2400" spc="-1" strike="noStrike">
                <a:solidFill>
                  <a:srgbClr val="000000"/>
                </a:solidFill>
                <a:latin typeface="Times New Roman"/>
              </a:rPr>
              <a:t> is calculated as</a:t>
            </a:r>
            <a:endParaRPr b="0" lang="en-IN" sz="2400" spc="-1" strike="noStrike">
              <a:solidFill>
                <a:srgbClr val="000000"/>
              </a:solidFill>
              <a:latin typeface="Times New Roman"/>
            </a:endParaRPr>
          </a:p>
          <a:p>
            <a:pPr marL="558720" indent="-557280">
              <a:spcAft>
                <a:spcPts val="1423"/>
              </a:spcAft>
            </a:pPr>
            <a:r>
              <a:rPr b="0" lang="en-IN" sz="2400" spc="-1" strike="noStrike">
                <a:solidFill>
                  <a:srgbClr val="000000"/>
                </a:solidFill>
                <a:latin typeface="Times New Roman"/>
              </a:rPr>
              <a:t>log(Maximum_no_Cases)/count_nonzero</a:t>
            </a:r>
            <a:endParaRPr b="0" lang="en-IN" sz="2400" spc="-1" strike="noStrike">
              <a:solidFill>
                <a:srgbClr val="000000"/>
              </a:solidFill>
              <a:latin typeface="Times New Roman"/>
            </a:endParaRPr>
          </a:p>
          <a:p>
            <a:pPr marL="558720" indent="-557280">
              <a:spcAft>
                <a:spcPts val="1423"/>
              </a:spcAft>
              <a:buClr>
                <a:srgbClr val="000000"/>
              </a:buClr>
              <a:buSzPct val="45000"/>
              <a:buFont typeface="Wingdings" charset="2"/>
              <a:buChar char=""/>
            </a:pPr>
            <a:r>
              <a:rPr b="0" lang="en-IN" sz="2400" spc="-1" strike="noStrike">
                <a:solidFill>
                  <a:srgbClr val="000000"/>
                </a:solidFill>
                <a:latin typeface="Times New Roman"/>
              </a:rPr>
              <a:t>Hence it is helpful create </a:t>
            </a:r>
            <a:r>
              <a:rPr b="1" lang="en-IN" sz="2400" spc="-1" strike="noStrike">
                <a:solidFill>
                  <a:srgbClr val="000000"/>
                </a:solidFill>
                <a:latin typeface="Times New Roman"/>
              </a:rPr>
              <a:t>Extra Features</a:t>
            </a:r>
            <a:endParaRPr b="0" lang="en-IN" sz="2400" spc="-1" strike="noStrike">
              <a:solidFill>
                <a:srgbClr val="000000"/>
              </a:solidFill>
              <a:latin typeface="Times New Roman"/>
            </a:endParaRPr>
          </a:p>
        </p:txBody>
      </p:sp>
      <p:pic>
        <p:nvPicPr>
          <p:cNvPr id="186" name="" descr=""/>
          <p:cNvPicPr/>
          <p:nvPr/>
        </p:nvPicPr>
        <p:blipFill>
          <a:blip r:embed="rId1"/>
          <a:stretch/>
        </p:blipFill>
        <p:spPr>
          <a:xfrm>
            <a:off x="71280" y="1407960"/>
            <a:ext cx="6507360" cy="2982960"/>
          </a:xfrm>
          <a:prstGeom prst="rect">
            <a:avLst/>
          </a:prstGeom>
          <a:ln>
            <a:noFill/>
          </a:ln>
        </p:spPr>
      </p:pic>
      <p:pic>
        <p:nvPicPr>
          <p:cNvPr id="187" name="" descr=""/>
          <p:cNvPicPr/>
          <p:nvPr/>
        </p:nvPicPr>
        <p:blipFill>
          <a:blip r:embed="rId2"/>
          <a:stretch/>
        </p:blipFill>
        <p:spPr>
          <a:xfrm>
            <a:off x="131760" y="4576680"/>
            <a:ext cx="3998880" cy="2703600"/>
          </a:xfrm>
          <a:prstGeom prst="rect">
            <a:avLst/>
          </a:prstGeom>
          <a:ln>
            <a:noFill/>
          </a:ln>
        </p:spPr>
      </p:pic>
      <p:pic>
        <p:nvPicPr>
          <p:cNvPr id="188" name="" descr=""/>
          <p:cNvPicPr/>
          <p:nvPr/>
        </p:nvPicPr>
        <p:blipFill>
          <a:blip r:embed="rId3"/>
          <a:stretch/>
        </p:blipFill>
        <p:spPr>
          <a:xfrm>
            <a:off x="4522680" y="5400720"/>
            <a:ext cx="5195880" cy="188892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9" name="TextShape 1"/>
          <p:cNvSpPr txBox="1"/>
          <p:nvPr/>
        </p:nvSpPr>
        <p:spPr>
          <a:xfrm>
            <a:off x="216000" y="215640"/>
            <a:ext cx="8640720" cy="1238040"/>
          </a:xfrm>
          <a:prstGeom prst="rect">
            <a:avLst/>
          </a:prstGeom>
          <a:noFill/>
          <a:ln>
            <a:noFill/>
          </a:ln>
        </p:spPr>
        <p:txBody>
          <a:bodyPr lIns="0" rIns="0" tIns="39240" bIns="0" anchor="ctr">
            <a:noAutofit/>
          </a:bodyPr>
          <a:p>
            <a:pPr>
              <a:lnSpc>
                <a:spcPct val="93000"/>
              </a:lnSpc>
            </a:pPr>
            <a:r>
              <a:rPr b="0" lang="en-IN" sz="4400" spc="-1" strike="noStrike">
                <a:solidFill>
                  <a:srgbClr val="000000"/>
                </a:solidFill>
                <a:latin typeface="Times New Roman"/>
              </a:rPr>
              <a:t>Training on log of the prediction</a:t>
            </a:r>
            <a:endParaRPr b="0" lang="en-IN" sz="4400" spc="-1" strike="noStrike">
              <a:solidFill>
                <a:srgbClr val="000000"/>
              </a:solidFill>
              <a:latin typeface="Times New Roman"/>
            </a:endParaRPr>
          </a:p>
        </p:txBody>
      </p:sp>
      <p:sp>
        <p:nvSpPr>
          <p:cNvPr id="190" name="TextShape 2"/>
          <p:cNvSpPr txBox="1"/>
          <p:nvPr/>
        </p:nvSpPr>
        <p:spPr>
          <a:xfrm>
            <a:off x="6624720" y="1768320"/>
            <a:ext cx="2752560" cy="4384800"/>
          </a:xfrm>
          <a:prstGeom prst="rect">
            <a:avLst/>
          </a:prstGeom>
          <a:noFill/>
          <a:ln>
            <a:noFill/>
          </a:ln>
        </p:spPr>
        <p:txBody>
          <a:bodyPr lIns="0" rIns="0" tIns="28440" bIns="0">
            <a:normAutofit fontScale="31000"/>
          </a:bodyPr>
          <a:p>
            <a:pPr marL="430200" indent="-324000">
              <a:lnSpc>
                <a:spcPct val="93000"/>
              </a:lnSpc>
              <a:spcAft>
                <a:spcPts val="1423"/>
              </a:spcAft>
              <a:buClr>
                <a:srgbClr val="000000"/>
              </a:buClr>
              <a:buSzPct val="45000"/>
              <a:buFont typeface="Wingdings" charset="2"/>
              <a:buChar char=""/>
            </a:pPr>
            <a:r>
              <a:rPr b="0" lang="en-IN" sz="3200" spc="-1" strike="noStrike">
                <a:solidFill>
                  <a:srgbClr val="000000"/>
                </a:solidFill>
                <a:latin typeface="Times New Roman"/>
              </a:rPr>
              <a:t>Here the model is trained on log of the data so the model can be simple and learn basic linear relations better, which saves  a lot of computational power and also is more accurately predicted this way.</a:t>
            </a:r>
            <a:endParaRPr b="0" lang="en-IN" sz="3200" spc="-1" strike="noStrike">
              <a:solidFill>
                <a:srgbClr val="000000"/>
              </a:solidFill>
              <a:latin typeface="Times New Roman"/>
            </a:endParaRPr>
          </a:p>
          <a:p>
            <a:pPr marL="430200" indent="-324000">
              <a:lnSpc>
                <a:spcPct val="93000"/>
              </a:lnSpc>
              <a:spcAft>
                <a:spcPts val="1423"/>
              </a:spcAft>
              <a:buClr>
                <a:srgbClr val="000000"/>
              </a:buClr>
              <a:buSzPct val="45000"/>
              <a:buFont typeface="Wingdings" charset="2"/>
              <a:buChar char=""/>
            </a:pPr>
            <a:r>
              <a:rPr b="0" lang="en-IN" sz="3200" spc="-1" strike="noStrike">
                <a:solidFill>
                  <a:srgbClr val="000000"/>
                </a:solidFill>
                <a:latin typeface="Times New Roman"/>
              </a:rPr>
              <a:t>This again based on my Hypothesis.</a:t>
            </a:r>
            <a:endParaRPr b="0" lang="en-IN" sz="3200" spc="-1" strike="noStrike">
              <a:solidFill>
                <a:srgbClr val="000000"/>
              </a:solidFill>
              <a:latin typeface="Times New Roman"/>
            </a:endParaRPr>
          </a:p>
        </p:txBody>
      </p:sp>
      <p:pic>
        <p:nvPicPr>
          <p:cNvPr id="191" name="" descr=""/>
          <p:cNvPicPr/>
          <p:nvPr/>
        </p:nvPicPr>
        <p:blipFill>
          <a:blip r:embed="rId1"/>
          <a:stretch/>
        </p:blipFill>
        <p:spPr>
          <a:xfrm>
            <a:off x="144360" y="1584360"/>
            <a:ext cx="6191280" cy="2921040"/>
          </a:xfrm>
          <a:prstGeom prst="rect">
            <a:avLst/>
          </a:prstGeom>
          <a:ln>
            <a:noFill/>
          </a:ln>
        </p:spPr>
      </p:pic>
      <p:sp>
        <p:nvSpPr>
          <p:cNvPr id="192" name="Line 3"/>
          <p:cNvSpPr/>
          <p:nvPr/>
        </p:nvSpPr>
        <p:spPr>
          <a:xfrm flipV="1">
            <a:off x="1800360" y="2660760"/>
            <a:ext cx="144360" cy="2309760"/>
          </a:xfrm>
          <a:prstGeom prst="line">
            <a:avLst/>
          </a:prstGeom>
          <a:ln w="9360">
            <a:solidFill>
              <a:srgbClr val="000000"/>
            </a:solidFill>
            <a:round/>
            <a:tailEnd len="med" type="triangle" w="med"/>
          </a:ln>
        </p:spPr>
        <p:style>
          <a:lnRef idx="0"/>
          <a:fillRef idx="0"/>
          <a:effectRef idx="0"/>
          <a:fontRef idx="minor"/>
        </p:style>
      </p:sp>
      <p:sp>
        <p:nvSpPr>
          <p:cNvPr id="193" name="CustomShape 4"/>
          <p:cNvSpPr/>
          <p:nvPr/>
        </p:nvSpPr>
        <p:spPr>
          <a:xfrm>
            <a:off x="503280" y="5040360"/>
            <a:ext cx="3816360" cy="1114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60840" bIns="45000">
            <a:noAutofit/>
          </a:bodyPr>
          <a:p>
            <a:pPr>
              <a:lnSpc>
                <a:spcPct val="93000"/>
              </a:lnSpc>
            </a:pPr>
            <a:r>
              <a:rPr b="0" lang="en-IN" sz="1800" spc="-1" strike="noStrike">
                <a:solidFill>
                  <a:srgbClr val="000000"/>
                </a:solidFill>
                <a:latin typeface="Arial"/>
              </a:rPr>
              <a:t>This is to help with when the no of cases are 0 as log(0) will give NaN.</a:t>
            </a:r>
            <a:endParaRPr b="0" lang="en-IN" sz="1800" spc="-1" strike="noStrike">
              <a:solidFill>
                <a:srgbClr val="000000"/>
              </a:solidFill>
              <a:latin typeface="Arial"/>
            </a:endParaRPr>
          </a:p>
          <a:p>
            <a:pPr>
              <a:lnSpc>
                <a:spcPct val="93000"/>
              </a:lnSpc>
            </a:pPr>
            <a:r>
              <a:rPr b="0" lang="en-IN" sz="1800" spc="-1" strike="noStrike">
                <a:solidFill>
                  <a:srgbClr val="000000"/>
                </a:solidFill>
                <a:latin typeface="Arial"/>
              </a:rPr>
              <a:t>We have to remember to subtract this from the prediction we get.</a:t>
            </a:r>
            <a:endParaRPr b="0" lang="en-IN" sz="1800" spc="-1" strike="noStrike">
              <a:solidFill>
                <a:srgbClr val="000000"/>
              </a:solidFill>
              <a:latin typeface="Arial"/>
            </a:endParaRPr>
          </a:p>
        </p:txBody>
      </p:sp>
      <p:sp>
        <p:nvSpPr>
          <p:cNvPr id="194" name="CustomShape 5"/>
          <p:cNvSpPr/>
          <p:nvPr/>
        </p:nvSpPr>
        <p:spPr>
          <a:xfrm>
            <a:off x="3672000" y="5975280"/>
            <a:ext cx="180720" cy="3463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5" name="TextShape 1"/>
          <p:cNvSpPr txBox="1"/>
          <p:nvPr/>
        </p:nvSpPr>
        <p:spPr>
          <a:xfrm>
            <a:off x="766080" y="4972320"/>
            <a:ext cx="8351640" cy="2120760"/>
          </a:xfrm>
          <a:prstGeom prst="rect">
            <a:avLst/>
          </a:prstGeom>
          <a:noFill/>
          <a:ln>
            <a:noFill/>
          </a:ln>
        </p:spPr>
        <p:txBody>
          <a:bodyPr lIns="0" rIns="0" tIns="28440" bIns="0">
            <a:normAutofit fontScale="97000"/>
          </a:bodyPr>
          <a:p>
            <a:pPr marL="342720" indent="-341280">
              <a:spcAft>
                <a:spcPts val="1423"/>
              </a:spcAft>
              <a:buClr>
                <a:srgbClr val="000000"/>
              </a:buClr>
              <a:buFont typeface="Symbol" charset="2"/>
              <a:buChar char=""/>
            </a:pPr>
            <a:r>
              <a:rPr b="0" lang="en-IN" sz="1600" spc="-1" strike="noStrike">
                <a:solidFill>
                  <a:srgbClr val="000000"/>
                </a:solidFill>
                <a:latin typeface="Times New Roman"/>
              </a:rPr>
              <a:t>It can be there are certain hotspots around the global where the density of cases is high, So it is obvious that the density distribution can be seen to be inversely proportional to its distance from these particular places and their respective lattitude and longitude   </a:t>
            </a:r>
            <a:endParaRPr b="0" lang="en-IN" sz="1600" spc="-1" strike="noStrike">
              <a:solidFill>
                <a:srgbClr val="000000"/>
              </a:solidFill>
              <a:latin typeface="Times New Roman"/>
            </a:endParaRPr>
          </a:p>
          <a:p>
            <a:pPr marL="342720" indent="-341280">
              <a:spcAft>
                <a:spcPts val="1423"/>
              </a:spcAft>
              <a:buClr>
                <a:srgbClr val="000000"/>
              </a:buClr>
              <a:buFont typeface="Symbol" charset="2"/>
              <a:buChar char=""/>
            </a:pPr>
            <a:r>
              <a:rPr b="0" lang="en-IN" sz="1600" spc="-1" strike="noStrike">
                <a:solidFill>
                  <a:srgbClr val="000000"/>
                </a:solidFill>
                <a:latin typeface="Times New Roman"/>
              </a:rPr>
              <a:t> </a:t>
            </a:r>
            <a:r>
              <a:rPr b="0" lang="en-IN" sz="1600" spc="-1" strike="noStrike">
                <a:solidFill>
                  <a:srgbClr val="000000"/>
                </a:solidFill>
                <a:latin typeface="Times New Roman"/>
              </a:rPr>
              <a:t>Distance                                                                    so the density distribution is the linear combination of distances from from each epicentre.</a:t>
            </a:r>
            <a:endParaRPr b="0" lang="en-IN" sz="1600" spc="-1" strike="noStrike">
              <a:solidFill>
                <a:srgbClr val="000000"/>
              </a:solidFill>
              <a:latin typeface="Times New Roman"/>
            </a:endParaRPr>
          </a:p>
          <a:p>
            <a:pPr marL="342720" indent="-341280">
              <a:spcAft>
                <a:spcPts val="1423"/>
              </a:spcAft>
              <a:buClr>
                <a:srgbClr val="000000"/>
              </a:buClr>
              <a:buFont typeface="Symbol" charset="2"/>
              <a:buChar char=""/>
            </a:pPr>
            <a:r>
              <a:rPr b="0" lang="en-IN" sz="1600" spc="-1" strike="noStrike">
                <a:solidFill>
                  <a:srgbClr val="000000"/>
                </a:solidFill>
                <a:latin typeface="Times New Roman"/>
              </a:rPr>
              <a:t>                                                                                                                                      </a:t>
            </a:r>
            <a:r>
              <a:rPr b="0" lang="en-IN" sz="1600" spc="-1" strike="noStrike">
                <a:solidFill>
                  <a:srgbClr val="000000"/>
                </a:solidFill>
                <a:latin typeface="Times New Roman"/>
              </a:rPr>
              <a:t>........     </a:t>
            </a:r>
            <a:endParaRPr b="0" lang="en-IN" sz="1600" spc="-1" strike="noStrike">
              <a:solidFill>
                <a:srgbClr val="000000"/>
              </a:solidFill>
              <a:latin typeface="Times New Roman"/>
            </a:endParaRPr>
          </a:p>
          <a:p>
            <a:pPr marL="342720" indent="-341280">
              <a:spcAft>
                <a:spcPts val="1423"/>
              </a:spcAft>
              <a:buClr>
                <a:srgbClr val="000000"/>
              </a:buClr>
              <a:buFont typeface="Symbol" charset="2"/>
              <a:buChar char=""/>
            </a:pPr>
            <a:r>
              <a:rPr b="0" lang="en-IN" sz="1600" spc="-1" strike="noStrike">
                <a:solidFill>
                  <a:srgbClr val="000000"/>
                </a:solidFill>
                <a:latin typeface="Times New Roman"/>
              </a:rPr>
              <a:t> </a:t>
            </a:r>
            <a:r>
              <a:rPr b="0" lang="en-IN" sz="1600" spc="-1" strike="noStrike">
                <a:solidFill>
                  <a:srgbClr val="000000"/>
                </a:solidFill>
                <a:latin typeface="Times New Roman"/>
              </a:rPr>
              <a:t>By using </a:t>
            </a:r>
            <a:r>
              <a:rPr b="1" lang="en-IN" sz="1600" spc="-1" strike="noStrike">
                <a:solidFill>
                  <a:srgbClr val="000000"/>
                </a:solidFill>
                <a:latin typeface="Times New Roman"/>
              </a:rPr>
              <a:t>Binomial Expansion</a:t>
            </a:r>
            <a:r>
              <a:rPr b="0" lang="en-IN" sz="1600" spc="-1" strike="noStrike">
                <a:solidFill>
                  <a:srgbClr val="000000"/>
                </a:solidFill>
                <a:latin typeface="Times New Roman"/>
              </a:rPr>
              <a:t> and ignoring higher order terms it will depend on </a:t>
            </a:r>
            <a:endParaRPr b="0" lang="en-IN" sz="1600" spc="-1" strike="noStrike">
              <a:solidFill>
                <a:srgbClr val="000000"/>
              </a:solidFill>
              <a:latin typeface="Times New Roman"/>
            </a:endParaRPr>
          </a:p>
        </p:txBody>
      </p:sp>
      <p:pic>
        <p:nvPicPr>
          <p:cNvPr id="196" name="" descr=""/>
          <p:cNvPicPr/>
          <p:nvPr/>
        </p:nvPicPr>
        <p:blipFill>
          <a:blip r:embed="rId1"/>
          <a:stretch/>
        </p:blipFill>
        <p:spPr>
          <a:xfrm>
            <a:off x="792000" y="936720"/>
            <a:ext cx="7928280" cy="4037040"/>
          </a:xfrm>
          <a:prstGeom prst="rect">
            <a:avLst/>
          </a:prstGeom>
          <a:ln>
            <a:noFill/>
          </a:ln>
        </p:spPr>
      </p:pic>
      <p:sp>
        <p:nvSpPr>
          <p:cNvPr id="197" name="CustomShape 2"/>
          <p:cNvSpPr/>
          <p:nvPr/>
        </p:nvSpPr>
        <p:spPr>
          <a:xfrm>
            <a:off x="1008000" y="7199280"/>
            <a:ext cx="9215640" cy="287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oAutofit/>
          </a:bodyPr>
          <a:p>
            <a:pPr/>
            <a:r>
              <a:rPr b="0" lang="en-IN" sz="1200" spc="-1" strike="noStrike">
                <a:solidFill>
                  <a:srgbClr val="000000"/>
                </a:solidFill>
                <a:latin typeface="Arial"/>
              </a:rPr>
              <a:t>*Image Source: https://gisanddata.maps.arcgis.com/apps/opsdashboard/index.html#/bda7594740fd40299423467b48e9ecf6</a:t>
            </a:r>
            <a:endParaRPr b="0" lang="en-IN" sz="1200" spc="-1" strike="noStrike">
              <a:solidFill>
                <a:srgbClr val="000000"/>
              </a:solidFill>
              <a:latin typeface="Arial"/>
            </a:endParaRPr>
          </a:p>
        </p:txBody>
      </p:sp>
      <p:pic>
        <p:nvPicPr>
          <p:cNvPr id="198" name="" descr=""/>
          <p:cNvPicPr/>
          <p:nvPr/>
        </p:nvPicPr>
        <p:blipFill>
          <a:blip r:embed="rId2"/>
          <a:stretch/>
        </p:blipFill>
        <p:spPr>
          <a:xfrm>
            <a:off x="1944720" y="5778360"/>
            <a:ext cx="2951280" cy="341280"/>
          </a:xfrm>
          <a:prstGeom prst="rect">
            <a:avLst/>
          </a:prstGeom>
          <a:ln>
            <a:noFill/>
          </a:ln>
        </p:spPr>
      </p:pic>
      <p:pic>
        <p:nvPicPr>
          <p:cNvPr id="199" name="" descr=""/>
          <p:cNvPicPr/>
          <p:nvPr/>
        </p:nvPicPr>
        <p:blipFill>
          <a:blip r:embed="rId3"/>
          <a:stretch/>
        </p:blipFill>
        <p:spPr>
          <a:xfrm>
            <a:off x="7640640" y="6854760"/>
            <a:ext cx="2341440" cy="228600"/>
          </a:xfrm>
          <a:prstGeom prst="rect">
            <a:avLst/>
          </a:prstGeom>
          <a:ln>
            <a:noFill/>
          </a:ln>
        </p:spPr>
      </p:pic>
      <p:pic>
        <p:nvPicPr>
          <p:cNvPr id="200" name="" descr=""/>
          <p:cNvPicPr/>
          <p:nvPr/>
        </p:nvPicPr>
        <p:blipFill>
          <a:blip r:embed="rId4"/>
          <a:stretch/>
        </p:blipFill>
        <p:spPr>
          <a:xfrm>
            <a:off x="1122480" y="6380280"/>
            <a:ext cx="6815160" cy="360360"/>
          </a:xfrm>
          <a:prstGeom prst="rect">
            <a:avLst/>
          </a:prstGeom>
          <a:ln>
            <a:noFill/>
          </a:ln>
        </p:spPr>
      </p:pic>
      <p:pic>
        <p:nvPicPr>
          <p:cNvPr id="201" name="" descr=""/>
          <p:cNvPicPr/>
          <p:nvPr/>
        </p:nvPicPr>
        <p:blipFill>
          <a:blip r:embed="rId5"/>
          <a:stretch/>
        </p:blipFill>
        <p:spPr>
          <a:xfrm>
            <a:off x="503280" y="144360"/>
            <a:ext cx="7543800" cy="70956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2" name="TextShape 1"/>
          <p:cNvSpPr txBox="1"/>
          <p:nvPr/>
        </p:nvSpPr>
        <p:spPr>
          <a:xfrm>
            <a:off x="503280" y="301320"/>
            <a:ext cx="7702560" cy="1136520"/>
          </a:xfrm>
          <a:prstGeom prst="rect">
            <a:avLst/>
          </a:prstGeom>
          <a:noFill/>
          <a:ln>
            <a:noFill/>
          </a:ln>
        </p:spPr>
        <p:txBody>
          <a:bodyPr lIns="0" rIns="0" tIns="0" bIns="0" anchor="ctr">
            <a:noAutofit/>
          </a:bodyPr>
          <a:p>
            <a:pPr/>
            <a:r>
              <a:rPr b="0" lang="en-IN" sz="4400" spc="-1" strike="noStrike">
                <a:solidFill>
                  <a:srgbClr val="000000"/>
                </a:solidFill>
                <a:latin typeface="Times New Roman"/>
              </a:rPr>
              <a:t>LAT2,LONG2, LATLONG</a:t>
            </a:r>
            <a:endParaRPr b="0" lang="en-IN" sz="4400" spc="-1" strike="noStrike">
              <a:solidFill>
                <a:srgbClr val="000000"/>
              </a:solidFill>
              <a:latin typeface="Times New Roman"/>
            </a:endParaRPr>
          </a:p>
        </p:txBody>
      </p:sp>
      <p:sp>
        <p:nvSpPr>
          <p:cNvPr id="203" name="TextShape 2"/>
          <p:cNvSpPr txBox="1"/>
          <p:nvPr/>
        </p:nvSpPr>
        <p:spPr>
          <a:xfrm>
            <a:off x="1294920" y="5111640"/>
            <a:ext cx="7559640" cy="2038320"/>
          </a:xfrm>
          <a:prstGeom prst="rect">
            <a:avLst/>
          </a:prstGeom>
          <a:noFill/>
          <a:ln>
            <a:noFill/>
          </a:ln>
        </p:spPr>
        <p:txBody>
          <a:bodyPr lIns="0" rIns="0" tIns="28440" bIns="0">
            <a:normAutofit/>
          </a:bodyPr>
          <a:p>
            <a:pPr marL="558720" indent="-557280">
              <a:spcAft>
                <a:spcPts val="1423"/>
              </a:spcAft>
            </a:pPr>
            <a:r>
              <a:rPr b="0" lang="en-IN" sz="2800" spc="-1" strike="noStrike">
                <a:solidFill>
                  <a:srgbClr val="000000"/>
                </a:solidFill>
                <a:latin typeface="Times New Roman"/>
              </a:rPr>
              <a:t>These features are added  to make the corroletion more linear and easier for computation as shown in the previous slide </a:t>
            </a:r>
            <a:endParaRPr b="0" lang="en-IN" sz="2800" spc="-1" strike="noStrike">
              <a:solidFill>
                <a:srgbClr val="000000"/>
              </a:solidFill>
              <a:latin typeface="Times New Roman"/>
            </a:endParaRPr>
          </a:p>
        </p:txBody>
      </p:sp>
      <p:pic>
        <p:nvPicPr>
          <p:cNvPr id="204" name="" descr=""/>
          <p:cNvPicPr/>
          <p:nvPr/>
        </p:nvPicPr>
        <p:blipFill>
          <a:blip r:embed="rId1"/>
          <a:stretch/>
        </p:blipFill>
        <p:spPr>
          <a:xfrm>
            <a:off x="1871640" y="2448000"/>
            <a:ext cx="6408720" cy="23382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5" name="TextShape 1"/>
          <p:cNvSpPr txBox="1"/>
          <p:nvPr/>
        </p:nvSpPr>
        <p:spPr>
          <a:xfrm>
            <a:off x="503280" y="301320"/>
            <a:ext cx="7702560" cy="1136520"/>
          </a:xfrm>
          <a:prstGeom prst="rect">
            <a:avLst/>
          </a:prstGeom>
          <a:noFill/>
          <a:ln>
            <a:noFill/>
          </a:ln>
        </p:spPr>
        <p:txBody>
          <a:bodyPr lIns="0" rIns="0" tIns="0" bIns="0" anchor="ctr">
            <a:noAutofit/>
          </a:bodyPr>
          <a:p>
            <a:pPr/>
            <a:r>
              <a:rPr b="0" lang="en-IN" sz="4400" spc="-1" strike="noStrike">
                <a:solidFill>
                  <a:srgbClr val="000000"/>
                </a:solidFill>
                <a:latin typeface="Times New Roman"/>
              </a:rPr>
              <a:t>Regression Model</a:t>
            </a:r>
            <a:endParaRPr b="0" lang="en-IN" sz="4400" spc="-1" strike="noStrike">
              <a:solidFill>
                <a:srgbClr val="000000"/>
              </a:solidFill>
              <a:latin typeface="Times New Roman"/>
            </a:endParaRPr>
          </a:p>
        </p:txBody>
      </p:sp>
      <p:pic>
        <p:nvPicPr>
          <p:cNvPr id="206" name="" descr=""/>
          <p:cNvPicPr/>
          <p:nvPr/>
        </p:nvPicPr>
        <p:blipFill>
          <a:blip r:embed="rId1"/>
          <a:stretch/>
        </p:blipFill>
        <p:spPr>
          <a:xfrm>
            <a:off x="2735280" y="1584360"/>
            <a:ext cx="5975280" cy="1994040"/>
          </a:xfrm>
          <a:prstGeom prst="rect">
            <a:avLst/>
          </a:prstGeom>
          <a:ln>
            <a:noFill/>
          </a:ln>
        </p:spPr>
      </p:pic>
      <p:pic>
        <p:nvPicPr>
          <p:cNvPr id="207" name="" descr=""/>
          <p:cNvPicPr/>
          <p:nvPr/>
        </p:nvPicPr>
        <p:blipFill>
          <a:blip r:embed="rId2"/>
          <a:stretch/>
        </p:blipFill>
        <p:spPr>
          <a:xfrm>
            <a:off x="71280" y="3606840"/>
            <a:ext cx="5975640" cy="1360440"/>
          </a:xfrm>
          <a:prstGeom prst="rect">
            <a:avLst/>
          </a:prstGeom>
          <a:ln>
            <a:noFill/>
          </a:ln>
        </p:spPr>
      </p:pic>
      <p:pic>
        <p:nvPicPr>
          <p:cNvPr id="208" name="" descr=""/>
          <p:cNvPicPr/>
          <p:nvPr/>
        </p:nvPicPr>
        <p:blipFill>
          <a:blip r:embed="rId3"/>
          <a:stretch/>
        </p:blipFill>
        <p:spPr>
          <a:xfrm>
            <a:off x="3311640" y="5005440"/>
            <a:ext cx="5997600" cy="2266920"/>
          </a:xfrm>
          <a:prstGeom prst="rect">
            <a:avLst/>
          </a:prstGeom>
          <a:ln>
            <a:noFill/>
          </a:ln>
        </p:spPr>
      </p:pic>
      <p:sp>
        <p:nvSpPr>
          <p:cNvPr id="209" name="CustomShape 2"/>
          <p:cNvSpPr/>
          <p:nvPr/>
        </p:nvSpPr>
        <p:spPr>
          <a:xfrm>
            <a:off x="360360" y="1457280"/>
            <a:ext cx="2087640" cy="20131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oAutofit/>
          </a:bodyPr>
          <a:p>
            <a:pPr marL="215640" indent="-215640">
              <a:lnSpc>
                <a:spcPct val="93000"/>
              </a:lnSpc>
              <a:buClr>
                <a:srgbClr val="000000"/>
              </a:buClr>
              <a:buSzPct val="45000"/>
              <a:buFont typeface="Wingdings" charset="2"/>
              <a:buChar char=""/>
            </a:pPr>
            <a:r>
              <a:rPr b="0" lang="en-IN" sz="1500" spc="-1" strike="noStrike">
                <a:solidFill>
                  <a:srgbClr val="000000"/>
                </a:solidFill>
                <a:latin typeface="Times New Roman"/>
              </a:rPr>
              <a:t>Here I have used a Random Forest as Regressor. I have used 2000 Decision Tree </a:t>
            </a:r>
            <a:r>
              <a:rPr b="0" lang="en-IN" sz="1600" spc="-1" strike="noStrike">
                <a:solidFill>
                  <a:srgbClr val="000000"/>
                </a:solidFill>
                <a:latin typeface="Times New Roman"/>
              </a:rPr>
              <a:t>to</a:t>
            </a:r>
            <a:r>
              <a:rPr b="0" lang="en-IN" sz="1500" spc="-1" strike="noStrike">
                <a:solidFill>
                  <a:srgbClr val="000000"/>
                </a:solidFill>
                <a:latin typeface="Times New Roman"/>
              </a:rPr>
              <a:t> be ensembled i  believe it is very high can be reduced to get pretty much equavalent accuracy.</a:t>
            </a:r>
            <a:endParaRPr b="0" lang="en-IN" sz="1500" spc="-1" strike="noStrike">
              <a:solidFill>
                <a:srgbClr val="000000"/>
              </a:solidFill>
              <a:latin typeface="Arial"/>
            </a:endParaRPr>
          </a:p>
        </p:txBody>
      </p:sp>
      <p:sp>
        <p:nvSpPr>
          <p:cNvPr id="210" name="CustomShape 3"/>
          <p:cNvSpPr/>
          <p:nvPr/>
        </p:nvSpPr>
        <p:spPr>
          <a:xfrm>
            <a:off x="6408720" y="3743280"/>
            <a:ext cx="2664000" cy="1109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oAutofit/>
          </a:bodyPr>
          <a:p>
            <a:pPr marL="215640" indent="-215640">
              <a:lnSpc>
                <a:spcPct val="93000"/>
              </a:lnSpc>
              <a:buClr>
                <a:srgbClr val="000000"/>
              </a:buClr>
              <a:buSzPct val="45000"/>
              <a:buFont typeface="Wingdings" charset="2"/>
              <a:buChar char=""/>
            </a:pPr>
            <a:r>
              <a:rPr b="0" lang="en-IN" sz="1800" spc="-1" strike="noStrike">
                <a:solidFill>
                  <a:srgbClr val="000000"/>
                </a:solidFill>
                <a:latin typeface="Times New Roman"/>
              </a:rPr>
              <a:t>When the prediction is done we get not actual no of cases for which we should do the below</a:t>
            </a:r>
            <a:endParaRPr b="0" lang="en-IN" sz="1800" spc="-1" strike="noStrike">
              <a:solidFill>
                <a:srgbClr val="000000"/>
              </a:solidFill>
              <a:latin typeface="Arial"/>
            </a:endParaRPr>
          </a:p>
        </p:txBody>
      </p:sp>
      <p:sp>
        <p:nvSpPr>
          <p:cNvPr id="211" name="CustomShape 4"/>
          <p:cNvSpPr/>
          <p:nvPr/>
        </p:nvSpPr>
        <p:spPr>
          <a:xfrm>
            <a:off x="720720" y="4992840"/>
            <a:ext cx="2087640" cy="2384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oAutofit/>
          </a:bodyPr>
          <a:p>
            <a:pPr marL="215640" indent="-215640">
              <a:lnSpc>
                <a:spcPct val="93000"/>
              </a:lnSpc>
              <a:buClr>
                <a:srgbClr val="000000"/>
              </a:buClr>
              <a:buSzPct val="45000"/>
              <a:buFont typeface="Wingdings" charset="2"/>
              <a:buChar char=""/>
            </a:pPr>
            <a:r>
              <a:rPr b="0" lang="en-IN" sz="1800" spc="-1" strike="noStrike">
                <a:solidFill>
                  <a:srgbClr val="000000"/>
                </a:solidFill>
                <a:latin typeface="Times New Roman"/>
              </a:rPr>
              <a:t>We apply exponent function to the prediction that we got  .</a:t>
            </a:r>
            <a:endParaRPr b="0" lang="en-IN" sz="1800" spc="-1" strike="noStrike">
              <a:solidFill>
                <a:srgbClr val="000000"/>
              </a:solidFill>
              <a:latin typeface="Arial"/>
            </a:endParaRPr>
          </a:p>
          <a:p>
            <a:pPr marL="215640" indent="-215640">
              <a:lnSpc>
                <a:spcPct val="93000"/>
              </a:lnSpc>
              <a:buClr>
                <a:srgbClr val="000000"/>
              </a:buClr>
              <a:buSzPct val="45000"/>
              <a:buFont typeface="Wingdings" charset="2"/>
              <a:buChar char=""/>
            </a:pPr>
            <a:r>
              <a:rPr b="0" lang="en-IN" sz="1800" spc="-1" strike="noStrike">
                <a:solidFill>
                  <a:srgbClr val="000000"/>
                </a:solidFill>
                <a:latin typeface="Times New Roman"/>
              </a:rPr>
              <a:t>Its important to subtract 1 from it   as we had               added 1 initially while training. </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205</TotalTime>
  <Application>LibreOffice/6.1.5.1$Linux_X86_64 LibreOffice_project/10$Build-1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2020-03-27T22:58:00Z</dcterms:created>
  <dc:creator/>
  <dc:description>Those creative commons textures have been used:
http://www.flickr.com/photos/kellyloveswhales/3505365913/ by 'Kelly Loves Whales'
http://www.flickr.com/photos/digitalyardsale/4806075532/in/photostream/ by Nick Merritt
License: https://creativecommons.org/licenses/by-sa/3.0/</dc:description>
  <dc:language>en-US</dc:language>
  <cp:lastModifiedBy/>
  <dcterms:modified xsi:type="dcterms:W3CDTF">2020-03-29T13:16:51Z</dcterms:modified>
  <cp:revision>10</cp:revision>
  <dc:subject/>
  <dc:title>Vintage</dc:title>
</cp:coreProperties>
</file>