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>
      <p:cViewPr varScale="1">
        <p:scale>
          <a:sx n="57" d="100"/>
          <a:sy n="57" d="100"/>
        </p:scale>
        <p:origin x="3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 will need to synthesize the solutions </a:t>
            </a:r>
            <a:r>
              <a:rPr lang="en-US"/>
              <a:t>we create into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Software Business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51" y="4352544"/>
            <a:ext cx="7097555" cy="2165702"/>
          </a:xfrm>
        </p:spPr>
        <p:txBody>
          <a:bodyPr>
            <a:normAutofit/>
          </a:bodyPr>
          <a:lstStyle/>
          <a:p>
            <a:r>
              <a:rPr lang="en-US" sz="2400" b="1" dirty="0"/>
              <a:t>Week 1 Day 2</a:t>
            </a:r>
          </a:p>
          <a:p>
            <a:r>
              <a:rPr lang="en-US" dirty="0"/>
              <a:t>Led by: Emily Crose</a:t>
            </a:r>
          </a:p>
          <a:p>
            <a:r>
              <a:rPr lang="en-US" sz="1600" dirty="0"/>
              <a:t>for</a:t>
            </a:r>
            <a:endParaRPr lang="en-US" dirty="0"/>
          </a:p>
          <a:p>
            <a:r>
              <a:rPr lang="en-US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AD2C-B46D-FA8F-1E07-13A75AF5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1235-2EC2-E8C9-9D00-2E146772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8B3DB-A3C5-D068-527B-40E9D03B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Tenants of modern software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712C8-16DC-6AEE-99D7-5B49B1A60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1370-98F0-2FAB-62E4-60870AC1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quality app?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CE283-2116-9B5E-A7DF-434E91B90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8063-1214-61B8-6E65-B1EEDF5E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we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15BD-5B63-AA09-6639-1B39A11F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does this app solve?</a:t>
            </a:r>
          </a:p>
          <a:p>
            <a:r>
              <a:rPr lang="en-US" dirty="0"/>
              <a:t>How does it 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400837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556-662E-660E-3141-EF127F9D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Synthesizing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5BA6-653E-5940-3D6B-14031976F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12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</TotalTime>
  <Words>73</Words>
  <Application>Microsoft Office PowerPoint</Application>
  <PresentationFormat>Widescreen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Introduction to Software Business Product management</vt:lpstr>
      <vt:lpstr>Day 1 recap</vt:lpstr>
      <vt:lpstr>Question or clarifications?</vt:lpstr>
      <vt:lpstr>Tenants of modern software development</vt:lpstr>
      <vt:lpstr>How do we build a quality app?</vt:lpstr>
      <vt:lpstr>What problems do we solve?</vt:lpstr>
      <vt:lpstr>Synthesizing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2023-04-07T15:40:02Z</dcterms:modified>
</cp:coreProperties>
</file>