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63" r:id="rId3"/>
    <p:sldId id="264" r:id="rId4"/>
    <p:sldId id="258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57" d="100"/>
          <a:sy n="57" d="100"/>
        </p:scale>
        <p:origin x="39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you all? Where do you come from? What kinds of backgrounds do you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applications that serve to give access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by:</a:t>
            </a:r>
          </a:p>
          <a:p>
            <a:r>
              <a:rPr lang="en-US" dirty="0"/>
              <a:t>Emily </a:t>
            </a:r>
            <a:r>
              <a:rPr lang="en-US" dirty="0" err="1"/>
              <a:t>Crose</a:t>
            </a:r>
            <a:endParaRPr lang="en-US" dirty="0"/>
          </a:p>
          <a:p>
            <a:r>
              <a:rPr lang="en-US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Day 2 recap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D5BDCA-309E-1234-5D16-20962C9A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224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BF7F-B0EA-9573-548F-B1E51C2E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vs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79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56D4-EB97-BC07-A400-6F5045EB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DCC2-6799-F5FB-BE96-CC8B58E0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C70C-D507-9421-0B22-89361155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951E-2F0D-AA8A-423A-65325319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E27-3120-5F9B-64CB-17F4B2CA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9B11-92D9-AA04-EE07-AB36C82D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applications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Embedded applications</a:t>
            </a:r>
          </a:p>
          <a:p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232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545-C693-0AB5-D209-67C529B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“thin” client vs “thick”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8B31-97E0-9A7D-D08A-6ACDDF58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97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78</Words>
  <Application>Microsoft Office PowerPoint</Application>
  <PresentationFormat>Widescreen</PresentationFormat>
  <Paragraphs>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Introduction to Software Business Product management</vt:lpstr>
      <vt:lpstr>Day 2 recap</vt:lpstr>
      <vt:lpstr>Question or clarifications?</vt:lpstr>
      <vt:lpstr>Operating systems vs applications</vt:lpstr>
      <vt:lpstr>Operating systems</vt:lpstr>
      <vt:lpstr>Applications</vt:lpstr>
      <vt:lpstr>Types of applications</vt:lpstr>
      <vt:lpstr>“thin” client vs “thick”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2023-04-08T12:23:01Z</dcterms:modified>
</cp:coreProperties>
</file>