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notesMasterIdLst>
    <p:notesMasterId r:id="rId38"/>
  </p:notesMasterIdLst>
  <p:sldIdLst>
    <p:sldId id="256" r:id="rId2"/>
    <p:sldId id="257" r:id="rId3"/>
    <p:sldId id="278" r:id="rId4"/>
    <p:sldId id="299" r:id="rId5"/>
    <p:sldId id="337" r:id="rId6"/>
    <p:sldId id="286" r:id="rId7"/>
    <p:sldId id="287" r:id="rId8"/>
    <p:sldId id="324" r:id="rId9"/>
    <p:sldId id="323" r:id="rId10"/>
    <p:sldId id="298" r:id="rId11"/>
    <p:sldId id="325" r:id="rId12"/>
    <p:sldId id="300" r:id="rId13"/>
    <p:sldId id="305" r:id="rId14"/>
    <p:sldId id="306" r:id="rId15"/>
    <p:sldId id="301" r:id="rId16"/>
    <p:sldId id="304" r:id="rId17"/>
    <p:sldId id="328" r:id="rId18"/>
    <p:sldId id="326" r:id="rId19"/>
    <p:sldId id="327" r:id="rId20"/>
    <p:sldId id="338" r:id="rId21"/>
    <p:sldId id="307" r:id="rId22"/>
    <p:sldId id="341" r:id="rId23"/>
    <p:sldId id="297" r:id="rId24"/>
    <p:sldId id="340" r:id="rId25"/>
    <p:sldId id="302" r:id="rId26"/>
    <p:sldId id="303" r:id="rId27"/>
    <p:sldId id="296" r:id="rId28"/>
    <p:sldId id="322" r:id="rId29"/>
    <p:sldId id="329" r:id="rId30"/>
    <p:sldId id="277" r:id="rId31"/>
    <p:sldId id="330" r:id="rId32"/>
    <p:sldId id="281" r:id="rId33"/>
    <p:sldId id="339" r:id="rId34"/>
    <p:sldId id="260" r:id="rId35"/>
    <p:sldId id="275" r:id="rId36"/>
    <p:sldId id="27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287" autoAdjust="0"/>
  </p:normalViewPr>
  <p:slideViewPr>
    <p:cSldViewPr snapToGrid="0">
      <p:cViewPr varScale="1">
        <p:scale>
          <a:sx n="82" d="100"/>
          <a:sy n="82" d="100"/>
        </p:scale>
        <p:origin x="8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Crose" userId="5a1598ef78992c55" providerId="LiveId" clId="{6668FEAE-FAFE-41B4-ACB7-4D21B7F45387}"/>
    <pc:docChg chg="undo custSel addSld delSld modSld">
      <pc:chgData name="Emily Crose" userId="5a1598ef78992c55" providerId="LiveId" clId="{6668FEAE-FAFE-41B4-ACB7-4D21B7F45387}" dt="2023-04-12T19:32:23.205" v="148"/>
      <pc:docMkLst>
        <pc:docMk/>
      </pc:docMkLst>
      <pc:sldChg chg="addSp delSp modSp mod setBg setClrOvrMap delDesignElem">
        <pc:chgData name="Emily Crose" userId="5a1598ef78992c55" providerId="LiveId" clId="{6668FEAE-FAFE-41B4-ACB7-4D21B7F45387}" dt="2023-04-12T18:54:53.176" v="78"/>
        <pc:sldMkLst>
          <pc:docMk/>
          <pc:sldMk cId="1938681844" sldId="256"/>
        </pc:sldMkLst>
        <pc:spChg chg="mod">
          <ac:chgData name="Emily Crose" userId="5a1598ef78992c55" providerId="LiveId" clId="{6668FEAE-FAFE-41B4-ACB7-4D21B7F45387}" dt="2023-04-12T18:54:53.176" v="78"/>
          <ac:spMkLst>
            <pc:docMk/>
            <pc:sldMk cId="1938681844" sldId="256"/>
            <ac:spMk id="2" creationId="{E84EBFFF-D976-C46F-C884-33E6C3D3D040}"/>
          </ac:spMkLst>
        </pc:spChg>
        <pc:spChg chg="mod">
          <ac:chgData name="Emily Crose" userId="5a1598ef78992c55" providerId="LiveId" clId="{6668FEAE-FAFE-41B4-ACB7-4D21B7F45387}" dt="2023-04-12T18:53:26.005" v="29" actId="403"/>
          <ac:spMkLst>
            <pc:docMk/>
            <pc:sldMk cId="1938681844" sldId="256"/>
            <ac:spMk id="3" creationId="{AF3ACA5B-2163-AEC4-7BB9-C0423A72604D}"/>
          </ac:spMkLst>
        </pc:spChg>
        <pc:spChg chg="add del">
          <ac:chgData name="Emily Crose" userId="5a1598ef78992c55" providerId="LiveId" clId="{6668FEAE-FAFE-41B4-ACB7-4D21B7F45387}" dt="2023-04-12T18:54:40.369" v="73"/>
          <ac:spMkLst>
            <pc:docMk/>
            <pc:sldMk cId="1938681844" sldId="256"/>
            <ac:spMk id="9" creationId="{491A5E26-1F21-459D-8C03-ADB057B09066}"/>
          </ac:spMkLst>
        </pc:spChg>
        <pc:picChg chg="add">
          <ac:chgData name="Emily Crose" userId="5a1598ef78992c55" providerId="LiveId" clId="{6668FEAE-FAFE-41B4-ACB7-4D21B7F45387}" dt="2023-04-12T18:53:07.476" v="15" actId="26606"/>
          <ac:picMkLst>
            <pc:docMk/>
            <pc:sldMk cId="1938681844" sldId="256"/>
            <ac:picMk id="5" creationId="{299974F5-C877-037B-7955-31E680DE8F92}"/>
          </ac:picMkLst>
        </pc:picChg>
      </pc:sldChg>
      <pc:sldChg chg="addSp delSp modSp mod setBg setClrOvrMap delDesignElem">
        <pc:chgData name="Emily Crose" userId="5a1598ef78992c55" providerId="LiveId" clId="{6668FEAE-FAFE-41B4-ACB7-4D21B7F45387}" dt="2023-04-12T18:55:07.887" v="82" actId="26606"/>
        <pc:sldMkLst>
          <pc:docMk/>
          <pc:sldMk cId="3013550915" sldId="257"/>
        </pc:sldMkLst>
        <pc:spChg chg="mod">
          <ac:chgData name="Emily Crose" userId="5a1598ef78992c55" providerId="LiveId" clId="{6668FEAE-FAFE-41B4-ACB7-4D21B7F45387}" dt="2023-04-12T18:55:07.887" v="82" actId="26606"/>
          <ac:spMkLst>
            <pc:docMk/>
            <pc:sldMk cId="3013550915" sldId="257"/>
            <ac:spMk id="2" creationId="{4F68AD2C-B46D-FA8F-1E07-13A75AF50670}"/>
          </ac:spMkLst>
        </pc:spChg>
        <pc:spChg chg="del">
          <ac:chgData name="Emily Crose" userId="5a1598ef78992c55" providerId="LiveId" clId="{6668FEAE-FAFE-41B4-ACB7-4D21B7F45387}" dt="2023-04-12T18:53:04.497" v="13"/>
          <ac:spMkLst>
            <pc:docMk/>
            <pc:sldMk cId="3013550915" sldId="257"/>
            <ac:spMk id="10" creationId="{B8AFBB67-2575-4F5A-96CF-CD2EB02A1EF0}"/>
          </ac:spMkLst>
        </pc:spChg>
        <pc:spChg chg="add del">
          <ac:chgData name="Emily Crose" userId="5a1598ef78992c55" providerId="LiveId" clId="{6668FEAE-FAFE-41B4-ACB7-4D21B7F45387}" dt="2023-04-12T18:54:40.369" v="73"/>
          <ac:spMkLst>
            <pc:docMk/>
            <pc:sldMk cId="3013550915" sldId="257"/>
            <ac:spMk id="16" creationId="{B8144315-1C5A-4185-A952-25D98D303D46}"/>
          </ac:spMkLst>
        </pc:spChg>
        <pc:spChg chg="add del">
          <ac:chgData name="Emily Crose" userId="5a1598ef78992c55" providerId="LiveId" clId="{6668FEAE-FAFE-41B4-ACB7-4D21B7F45387}" dt="2023-04-12T18:54:40.369" v="73"/>
          <ac:spMkLst>
            <pc:docMk/>
            <pc:sldMk cId="3013550915" sldId="257"/>
            <ac:spMk id="18" creationId="{2B109C5B-3B98-48EB-A942-8D11CEA374B6}"/>
          </ac:spMkLst>
        </pc:spChg>
        <pc:spChg chg="add del">
          <ac:chgData name="Emily Crose" userId="5a1598ef78992c55" providerId="LiveId" clId="{6668FEAE-FAFE-41B4-ACB7-4D21B7F45387}" dt="2023-04-12T18:54:40.369" v="73"/>
          <ac:spMkLst>
            <pc:docMk/>
            <pc:sldMk cId="3013550915" sldId="257"/>
            <ac:spMk id="20" creationId="{A9C389E4-003E-40C9-AC9E-ED821C16F525}"/>
          </ac:spMkLst>
        </pc:spChg>
        <pc:spChg chg="add">
          <ac:chgData name="Emily Crose" userId="5a1598ef78992c55" providerId="LiveId" clId="{6668FEAE-FAFE-41B4-ACB7-4D21B7F45387}" dt="2023-04-12T18:55:07.887" v="82" actId="26606"/>
          <ac:spMkLst>
            <pc:docMk/>
            <pc:sldMk cId="3013550915" sldId="257"/>
            <ac:spMk id="21" creationId="{DF17025D-0558-4BB1-932D-D407F5BDCAB8}"/>
          </ac:spMkLst>
        </pc:spChg>
        <pc:spChg chg="add del">
          <ac:chgData name="Emily Crose" userId="5a1598ef78992c55" providerId="LiveId" clId="{6668FEAE-FAFE-41B4-ACB7-4D21B7F45387}" dt="2023-04-12T18:54:40.369" v="73"/>
          <ac:spMkLst>
            <pc:docMk/>
            <pc:sldMk cId="3013550915" sldId="257"/>
            <ac:spMk id="22" creationId="{6C042684-2705-40BD-9104-A6B24CE1CA45}"/>
          </ac:spMkLst>
        </pc:spChg>
        <pc:spChg chg="add">
          <ac:chgData name="Emily Crose" userId="5a1598ef78992c55" providerId="LiveId" clId="{6668FEAE-FAFE-41B4-ACB7-4D21B7F45387}" dt="2023-04-12T18:55:07.887" v="82" actId="26606"/>
          <ac:spMkLst>
            <pc:docMk/>
            <pc:sldMk cId="3013550915" sldId="257"/>
            <ac:spMk id="24" creationId="{23897308-2491-4C39-B764-46DCD1CAD321}"/>
          </ac:spMkLst>
        </pc:spChg>
        <pc:grpChg chg="add del">
          <ac:chgData name="Emily Crose" userId="5a1598ef78992c55" providerId="LiveId" clId="{6668FEAE-FAFE-41B4-ACB7-4D21B7F45387}" dt="2023-04-12T18:54:40.369" v="73"/>
          <ac:grpSpMkLst>
            <pc:docMk/>
            <pc:sldMk cId="3013550915" sldId="257"/>
            <ac:grpSpMk id="12" creationId="{4091D54B-59AB-4A5E-8E9E-0421BD66D4FB}"/>
          </ac:grpSpMkLst>
        </pc:grpChg>
        <pc:grpChg chg="add">
          <ac:chgData name="Emily Crose" userId="5a1598ef78992c55" providerId="LiveId" clId="{6668FEAE-FAFE-41B4-ACB7-4D21B7F45387}" dt="2023-04-12T18:55:07.887" v="82" actId="26606"/>
          <ac:grpSpMkLst>
            <pc:docMk/>
            <pc:sldMk cId="3013550915" sldId="257"/>
            <ac:grpSpMk id="26" creationId="{437C3370-E183-40E3-8F06-FDD26E64DD97}"/>
          </ac:grpSpMkLst>
        </pc:grpChg>
        <pc:picChg chg="mod">
          <ac:chgData name="Emily Crose" userId="5a1598ef78992c55" providerId="LiveId" clId="{6668FEAE-FAFE-41B4-ACB7-4D21B7F45387}" dt="2023-04-12T18:55:07.887" v="82" actId="26606"/>
          <ac:picMkLst>
            <pc:docMk/>
            <pc:sldMk cId="3013550915" sldId="257"/>
            <ac:picMk id="7" creationId="{7DD5BDCA-309E-1234-5D16-20962C9AB1EE}"/>
          </ac:picMkLst>
        </pc:picChg>
        <pc:cxnChg chg="add">
          <ac:chgData name="Emily Crose" userId="5a1598ef78992c55" providerId="LiveId" clId="{6668FEAE-FAFE-41B4-ACB7-4D21B7F45387}" dt="2023-04-12T18:55:07.887" v="82" actId="26606"/>
          <ac:cxnSpMkLst>
            <pc:docMk/>
            <pc:sldMk cId="3013550915" sldId="257"/>
            <ac:cxnSpMk id="9" creationId="{0512F9CB-A1A0-4043-A103-F6A4B94B695A}"/>
          </ac:cxnSpMkLst>
        </pc:cxnChg>
        <pc:cxnChg chg="add">
          <ac:chgData name="Emily Crose" userId="5a1598ef78992c55" providerId="LiveId" clId="{6668FEAE-FAFE-41B4-ACB7-4D21B7F45387}" dt="2023-04-12T18:55:07.887" v="82" actId="26606"/>
          <ac:cxnSpMkLst>
            <pc:docMk/>
            <pc:sldMk cId="3013550915" sldId="257"/>
            <ac:cxnSpMk id="11" creationId="{ADBE6588-EE16-4389-857C-86A156D49E5D}"/>
          </ac:cxnSpMkLst>
        </pc:cxnChg>
        <pc:cxnChg chg="add">
          <ac:chgData name="Emily Crose" userId="5a1598ef78992c55" providerId="LiveId" clId="{6668FEAE-FAFE-41B4-ACB7-4D21B7F45387}" dt="2023-04-12T18:55:07.887" v="82" actId="26606"/>
          <ac:cxnSpMkLst>
            <pc:docMk/>
            <pc:sldMk cId="3013550915" sldId="257"/>
            <ac:cxnSpMk id="15" creationId="{17FD48D2-B0A7-413D-B947-AA55AC1296D5}"/>
          </ac:cxnSpMkLst>
        </pc:cxnChg>
        <pc:cxnChg chg="add">
          <ac:chgData name="Emily Crose" userId="5a1598ef78992c55" providerId="LiveId" clId="{6668FEAE-FAFE-41B4-ACB7-4D21B7F45387}" dt="2023-04-12T18:55:07.887" v="82" actId="26606"/>
          <ac:cxnSpMkLst>
            <pc:docMk/>
            <pc:sldMk cId="3013550915" sldId="257"/>
            <ac:cxnSpMk id="17" creationId="{2BE668D0-D906-4EEE-B32F-8C028624B837}"/>
          </ac:cxnSpMkLst>
        </pc:cxnChg>
        <pc:cxnChg chg="add">
          <ac:chgData name="Emily Crose" userId="5a1598ef78992c55" providerId="LiveId" clId="{6668FEAE-FAFE-41B4-ACB7-4D21B7F45387}" dt="2023-04-12T18:55:07.887" v="82" actId="26606"/>
          <ac:cxnSpMkLst>
            <pc:docMk/>
            <pc:sldMk cId="3013550915" sldId="257"/>
            <ac:cxnSpMk id="19" creationId="{D1DE67A3-B8F6-4CFD-A8E0-D15200F23152}"/>
          </ac:cxnSpMkLst>
        </pc:cxnChg>
      </pc:sldChg>
      <pc:sldChg chg="add del">
        <pc:chgData name="Emily Crose" userId="5a1598ef78992c55" providerId="LiveId" clId="{6668FEAE-FAFE-41B4-ACB7-4D21B7F45387}" dt="2023-04-12T18:52:21.604" v="2" actId="47"/>
        <pc:sldMkLst>
          <pc:docMk/>
          <pc:sldMk cId="559302957" sldId="258"/>
        </pc:sldMkLst>
      </pc:sldChg>
      <pc:sldChg chg="delSp modSp add mod setBg delDesignElem">
        <pc:chgData name="Emily Crose" userId="5a1598ef78992c55" providerId="LiveId" clId="{6668FEAE-FAFE-41B4-ACB7-4D21B7F45387}" dt="2023-04-12T19:31:11.753" v="147" actId="27636"/>
        <pc:sldMkLst>
          <pc:docMk/>
          <pc:sldMk cId="1617985472" sldId="258"/>
        </pc:sldMkLst>
        <pc:spChg chg="mod">
          <ac:chgData name="Emily Crose" userId="5a1598ef78992c55" providerId="LiveId" clId="{6668FEAE-FAFE-41B4-ACB7-4D21B7F45387}" dt="2023-04-12T19:31:11.753" v="147" actId="27636"/>
          <ac:spMkLst>
            <pc:docMk/>
            <pc:sldMk cId="1617985472" sldId="258"/>
            <ac:spMk id="2" creationId="{FEDFBF7F-B0EA-9573-548F-B1E51C2E51C9}"/>
          </ac:spMkLst>
        </pc:spChg>
        <pc:spChg chg="del">
          <ac:chgData name="Emily Crose" userId="5a1598ef78992c55" providerId="LiveId" clId="{6668FEAE-FAFE-41B4-ACB7-4D21B7F45387}" dt="2023-04-12T19:31:11.692" v="146"/>
          <ac:spMkLst>
            <pc:docMk/>
            <pc:sldMk cId="1617985472" sldId="258"/>
            <ac:spMk id="15" creationId="{4AC0CD9D-7610-4620-93B4-798CCD9AB581}"/>
          </ac:spMkLst>
        </pc:spChg>
        <pc:spChg chg="del">
          <ac:chgData name="Emily Crose" userId="5a1598ef78992c55" providerId="LiveId" clId="{6668FEAE-FAFE-41B4-ACB7-4D21B7F45387}" dt="2023-04-12T19:31:11.692" v="146"/>
          <ac:spMkLst>
            <pc:docMk/>
            <pc:sldMk cId="1617985472" sldId="258"/>
            <ac:spMk id="21" creationId="{DE4D62F9-188E-4530-84C2-24BDEE4BEB82}"/>
          </ac:spMkLst>
        </pc:spChg>
        <pc:spChg chg="del">
          <ac:chgData name="Emily Crose" userId="5a1598ef78992c55" providerId="LiveId" clId="{6668FEAE-FAFE-41B4-ACB7-4D21B7F45387}" dt="2023-04-12T19:31:11.692" v="146"/>
          <ac:spMkLst>
            <pc:docMk/>
            <pc:sldMk cId="1617985472" sldId="258"/>
            <ac:spMk id="23" creationId="{D27CF008-4B18-436D-B2D5-C1346C12438E}"/>
          </ac:spMkLst>
        </pc:spChg>
        <pc:spChg chg="del">
          <ac:chgData name="Emily Crose" userId="5a1598ef78992c55" providerId="LiveId" clId="{6668FEAE-FAFE-41B4-ACB7-4D21B7F45387}" dt="2023-04-12T19:31:11.692" v="146"/>
          <ac:spMkLst>
            <pc:docMk/>
            <pc:sldMk cId="1617985472" sldId="258"/>
            <ac:spMk id="25" creationId="{CE22DAD8-5F67-4B73-ADA9-06EF381F7AD6}"/>
          </ac:spMkLst>
        </pc:spChg>
        <pc:spChg chg="del">
          <ac:chgData name="Emily Crose" userId="5a1598ef78992c55" providerId="LiveId" clId="{6668FEAE-FAFE-41B4-ACB7-4D21B7F45387}" dt="2023-04-12T19:31:11.692" v="146"/>
          <ac:spMkLst>
            <pc:docMk/>
            <pc:sldMk cId="1617985472" sldId="258"/>
            <ac:spMk id="27" creationId="{E4F17063-EDA4-417B-946F-BA357F3B390D}"/>
          </ac:spMkLst>
        </pc:spChg>
        <pc:spChg chg="del">
          <ac:chgData name="Emily Crose" userId="5a1598ef78992c55" providerId="LiveId" clId="{6668FEAE-FAFE-41B4-ACB7-4D21B7F45387}" dt="2023-04-12T19:31:11.692" v="146"/>
          <ac:spMkLst>
            <pc:docMk/>
            <pc:sldMk cId="1617985472" sldId="258"/>
            <ac:spMk id="29" creationId="{D36F3EEA-55D4-4677-80E7-92D00B8F343B}"/>
          </ac:spMkLst>
        </pc:spChg>
        <pc:picChg chg="del">
          <ac:chgData name="Emily Crose" userId="5a1598ef78992c55" providerId="LiveId" clId="{6668FEAE-FAFE-41B4-ACB7-4D21B7F45387}" dt="2023-04-12T19:31:11.692" v="146"/>
          <ac:picMkLst>
            <pc:docMk/>
            <pc:sldMk cId="1617985472" sldId="258"/>
            <ac:picMk id="10" creationId="{41B68C77-138E-4BF7-A276-BD0C78A4219F}"/>
          </ac:picMkLst>
        </pc:picChg>
        <pc:picChg chg="del">
          <ac:chgData name="Emily Crose" userId="5a1598ef78992c55" providerId="LiveId" clId="{6668FEAE-FAFE-41B4-ACB7-4D21B7F45387}" dt="2023-04-12T19:31:11.692" v="146"/>
          <ac:picMkLst>
            <pc:docMk/>
            <pc:sldMk cId="1617985472" sldId="258"/>
            <ac:picMk id="13" creationId="{7C268552-D473-46ED-B1B8-422042C4DEF1}"/>
          </ac:picMkLst>
        </pc:picChg>
        <pc:picChg chg="del">
          <ac:chgData name="Emily Crose" userId="5a1598ef78992c55" providerId="LiveId" clId="{6668FEAE-FAFE-41B4-ACB7-4D21B7F45387}" dt="2023-04-12T19:31:11.692" v="146"/>
          <ac:picMkLst>
            <pc:docMk/>
            <pc:sldMk cId="1617985472" sldId="258"/>
            <ac:picMk id="17" creationId="{B9238B3E-24AA-439A-B527-6C5DF6D72145}"/>
          </ac:picMkLst>
        </pc:picChg>
        <pc:picChg chg="del">
          <ac:chgData name="Emily Crose" userId="5a1598ef78992c55" providerId="LiveId" clId="{6668FEAE-FAFE-41B4-ACB7-4D21B7F45387}" dt="2023-04-12T19:31:11.692" v="146"/>
          <ac:picMkLst>
            <pc:docMk/>
            <pc:sldMk cId="1617985472" sldId="258"/>
            <ac:picMk id="19" creationId="{69F01145-BEA3-4CBF-AA21-10077B948CA8}"/>
          </ac:picMkLst>
        </pc:picChg>
      </pc:sldChg>
      <pc:sldChg chg="add del">
        <pc:chgData name="Emily Crose" userId="5a1598ef78992c55" providerId="LiveId" clId="{6668FEAE-FAFE-41B4-ACB7-4D21B7F45387}" dt="2023-04-12T18:52:21.604" v="2" actId="47"/>
        <pc:sldMkLst>
          <pc:docMk/>
          <pc:sldMk cId="3977924121" sldId="259"/>
        </pc:sldMkLst>
      </pc:sldChg>
      <pc:sldChg chg="delSp delDesignElem">
        <pc:chgData name="Emily Crose" userId="5a1598ef78992c55" providerId="LiveId" clId="{6668FEAE-FAFE-41B4-ACB7-4D21B7F45387}" dt="2023-04-12T18:53:04.497" v="13"/>
        <pc:sldMkLst>
          <pc:docMk/>
          <pc:sldMk cId="370590328" sldId="260"/>
        </pc:sldMkLst>
        <pc:spChg chg="del">
          <ac:chgData name="Emily Crose" userId="5a1598ef78992c55" providerId="LiveId" clId="{6668FEAE-FAFE-41B4-ACB7-4D21B7F45387}" dt="2023-04-12T18:53:04.497" v="13"/>
          <ac:spMkLst>
            <pc:docMk/>
            <pc:sldMk cId="370590328" sldId="260"/>
            <ac:spMk id="10" creationId="{0AD84CCE-B61B-45FD-8942-77C91305228B}"/>
          </ac:spMkLst>
        </pc:spChg>
      </pc:sldChg>
      <pc:sldChg chg="add del">
        <pc:chgData name="Emily Crose" userId="5a1598ef78992c55" providerId="LiveId" clId="{6668FEAE-FAFE-41B4-ACB7-4D21B7F45387}" dt="2023-04-12T18:52:21.604" v="2" actId="47"/>
        <pc:sldMkLst>
          <pc:docMk/>
          <pc:sldMk cId="4008374158" sldId="261"/>
        </pc:sldMkLst>
      </pc:sldChg>
      <pc:sldChg chg="add del">
        <pc:chgData name="Emily Crose" userId="5a1598ef78992c55" providerId="LiveId" clId="{6668FEAE-FAFE-41B4-ACB7-4D21B7F45387}" dt="2023-04-12T18:52:21.604" v="2" actId="47"/>
        <pc:sldMkLst>
          <pc:docMk/>
          <pc:sldMk cId="713781223" sldId="262"/>
        </pc:sldMkLst>
      </pc:sldChg>
      <pc:sldChg chg="add del">
        <pc:chgData name="Emily Crose" userId="5a1598ef78992c55" providerId="LiveId" clId="{6668FEAE-FAFE-41B4-ACB7-4D21B7F45387}" dt="2023-04-12T18:52:21.604" v="2" actId="47"/>
        <pc:sldMkLst>
          <pc:docMk/>
          <pc:sldMk cId="609597843" sldId="263"/>
        </pc:sldMkLst>
      </pc:sldChg>
      <pc:sldChg chg="add del">
        <pc:chgData name="Emily Crose" userId="5a1598ef78992c55" providerId="LiveId" clId="{6668FEAE-FAFE-41B4-ACB7-4D21B7F45387}" dt="2023-04-12T18:52:21.604" v="2" actId="47"/>
        <pc:sldMkLst>
          <pc:docMk/>
          <pc:sldMk cId="818212219" sldId="264"/>
        </pc:sldMkLst>
      </pc:sldChg>
      <pc:sldChg chg="add del">
        <pc:chgData name="Emily Crose" userId="5a1598ef78992c55" providerId="LiveId" clId="{6668FEAE-FAFE-41B4-ACB7-4D21B7F45387}" dt="2023-04-12T18:52:21.604" v="2" actId="47"/>
        <pc:sldMkLst>
          <pc:docMk/>
          <pc:sldMk cId="1313404414" sldId="265"/>
        </pc:sldMkLst>
      </pc:sldChg>
      <pc:sldChg chg="delSp add setBg delDesignElem">
        <pc:chgData name="Emily Crose" userId="5a1598ef78992c55" providerId="LiveId" clId="{6668FEAE-FAFE-41B4-ACB7-4D21B7F45387}" dt="2023-04-12T19:31:11.692" v="146"/>
        <pc:sldMkLst>
          <pc:docMk/>
          <pc:sldMk cId="3097047458" sldId="265"/>
        </pc:sldMkLst>
        <pc:spChg chg="del">
          <ac:chgData name="Emily Crose" userId="5a1598ef78992c55" providerId="LiveId" clId="{6668FEAE-FAFE-41B4-ACB7-4D21B7F45387}" dt="2023-04-12T19:31:11.692" v="146"/>
          <ac:spMkLst>
            <pc:docMk/>
            <pc:sldMk cId="3097047458" sldId="265"/>
            <ac:spMk id="14" creationId="{4AC0CD9D-7610-4620-93B4-798CCD9AB581}"/>
          </ac:spMkLst>
        </pc:spChg>
        <pc:spChg chg="del">
          <ac:chgData name="Emily Crose" userId="5a1598ef78992c55" providerId="LiveId" clId="{6668FEAE-FAFE-41B4-ACB7-4D21B7F45387}" dt="2023-04-12T19:31:11.692" v="146"/>
          <ac:spMkLst>
            <pc:docMk/>
            <pc:sldMk cId="3097047458" sldId="265"/>
            <ac:spMk id="20" creationId="{DE4D62F9-188E-4530-84C2-24BDEE4BEB82}"/>
          </ac:spMkLst>
        </pc:spChg>
        <pc:spChg chg="del">
          <ac:chgData name="Emily Crose" userId="5a1598ef78992c55" providerId="LiveId" clId="{6668FEAE-FAFE-41B4-ACB7-4D21B7F45387}" dt="2023-04-12T19:31:11.692" v="146"/>
          <ac:spMkLst>
            <pc:docMk/>
            <pc:sldMk cId="3097047458" sldId="265"/>
            <ac:spMk id="22" creationId="{D67CA421-FA2B-47ED-A101-F8BBEBB2976B}"/>
          </ac:spMkLst>
        </pc:spChg>
        <pc:spChg chg="del">
          <ac:chgData name="Emily Crose" userId="5a1598ef78992c55" providerId="LiveId" clId="{6668FEAE-FAFE-41B4-ACB7-4D21B7F45387}" dt="2023-04-12T19:31:11.692" v="146"/>
          <ac:spMkLst>
            <pc:docMk/>
            <pc:sldMk cId="3097047458" sldId="265"/>
            <ac:spMk id="24" creationId="{12425D82-CD5E-45A4-9542-70951E59F2D1}"/>
          </ac:spMkLst>
        </pc:spChg>
        <pc:spChg chg="del">
          <ac:chgData name="Emily Crose" userId="5a1598ef78992c55" providerId="LiveId" clId="{6668FEAE-FAFE-41B4-ACB7-4D21B7F45387}" dt="2023-04-12T19:31:11.692" v="146"/>
          <ac:spMkLst>
            <pc:docMk/>
            <pc:sldMk cId="3097047458" sldId="265"/>
            <ac:spMk id="26" creationId="{221DB897-A621-4D5F-AC81-91199AC4370E}"/>
          </ac:spMkLst>
        </pc:spChg>
        <pc:picChg chg="del">
          <ac:chgData name="Emily Crose" userId="5a1598ef78992c55" providerId="LiveId" clId="{6668FEAE-FAFE-41B4-ACB7-4D21B7F45387}" dt="2023-04-12T19:31:11.692" v="146"/>
          <ac:picMkLst>
            <pc:docMk/>
            <pc:sldMk cId="3097047458" sldId="265"/>
            <ac:picMk id="7" creationId="{41B68C77-138E-4BF7-A276-BD0C78A4219F}"/>
          </ac:picMkLst>
        </pc:picChg>
        <pc:picChg chg="del">
          <ac:chgData name="Emily Crose" userId="5a1598ef78992c55" providerId="LiveId" clId="{6668FEAE-FAFE-41B4-ACB7-4D21B7F45387}" dt="2023-04-12T19:31:11.692" v="146"/>
          <ac:picMkLst>
            <pc:docMk/>
            <pc:sldMk cId="3097047458" sldId="265"/>
            <ac:picMk id="12" creationId="{7C268552-D473-46ED-B1B8-422042C4DEF1}"/>
          </ac:picMkLst>
        </pc:picChg>
        <pc:picChg chg="del">
          <ac:chgData name="Emily Crose" userId="5a1598ef78992c55" providerId="LiveId" clId="{6668FEAE-FAFE-41B4-ACB7-4D21B7F45387}" dt="2023-04-12T19:31:11.692" v="146"/>
          <ac:picMkLst>
            <pc:docMk/>
            <pc:sldMk cId="3097047458" sldId="265"/>
            <ac:picMk id="16" creationId="{B9238B3E-24AA-439A-B527-6C5DF6D72145}"/>
          </ac:picMkLst>
        </pc:picChg>
        <pc:picChg chg="del">
          <ac:chgData name="Emily Crose" userId="5a1598ef78992c55" providerId="LiveId" clId="{6668FEAE-FAFE-41B4-ACB7-4D21B7F45387}" dt="2023-04-12T19:31:11.692" v="146"/>
          <ac:picMkLst>
            <pc:docMk/>
            <pc:sldMk cId="3097047458" sldId="265"/>
            <ac:picMk id="18" creationId="{69F01145-BEA3-4CBF-AA21-10077B948CA8}"/>
          </ac:picMkLst>
        </pc:picChg>
      </pc:sldChg>
      <pc:sldChg chg="add del">
        <pc:chgData name="Emily Crose" userId="5a1598ef78992c55" providerId="LiveId" clId="{6668FEAE-FAFE-41B4-ACB7-4D21B7F45387}" dt="2023-04-12T18:52:21.604" v="2" actId="47"/>
        <pc:sldMkLst>
          <pc:docMk/>
          <pc:sldMk cId="27410325" sldId="266"/>
        </pc:sldMkLst>
      </pc:sldChg>
      <pc:sldChg chg="addSp delSp modSp add mod setBg delDesignElem">
        <pc:chgData name="Emily Crose" userId="5a1598ef78992c55" providerId="LiveId" clId="{6668FEAE-FAFE-41B4-ACB7-4D21B7F45387}" dt="2023-04-12T18:55:13.960" v="85" actId="26606"/>
        <pc:sldMkLst>
          <pc:docMk/>
          <pc:sldMk cId="2973934259" sldId="266"/>
        </pc:sldMkLst>
        <pc:spChg chg="mod">
          <ac:chgData name="Emily Crose" userId="5a1598ef78992c55" providerId="LiveId" clId="{6668FEAE-FAFE-41B4-ACB7-4D21B7F45387}" dt="2023-04-12T18:55:13.960" v="85" actId="26606"/>
          <ac:spMkLst>
            <pc:docMk/>
            <pc:sldMk cId="2973934259" sldId="266"/>
            <ac:spMk id="2" creationId="{8453C70C-D507-9421-0B22-893611559B6A}"/>
          </ac:spMkLst>
        </pc:spChg>
        <pc:spChg chg="del">
          <ac:chgData name="Emily Crose" userId="5a1598ef78992c55" providerId="LiveId" clId="{6668FEAE-FAFE-41B4-ACB7-4D21B7F45387}" dt="2023-04-12T18:52:49.748" v="7"/>
          <ac:spMkLst>
            <pc:docMk/>
            <pc:sldMk cId="2973934259" sldId="266"/>
            <ac:spMk id="8" creationId="{E4F17063-EDA4-417B-946F-BA357F3B390D}"/>
          </ac:spMkLst>
        </pc:spChg>
        <pc:spChg chg="del">
          <ac:chgData name="Emily Crose" userId="5a1598ef78992c55" providerId="LiveId" clId="{6668FEAE-FAFE-41B4-ACB7-4D21B7F45387}" dt="2023-04-12T18:52:49.748" v="7"/>
          <ac:spMkLst>
            <pc:docMk/>
            <pc:sldMk cId="2973934259" sldId="266"/>
            <ac:spMk id="11" creationId="{D36F3EEA-55D4-4677-80E7-92D00B8F343B}"/>
          </ac:spMkLst>
        </pc:spChg>
        <pc:spChg chg="del">
          <ac:chgData name="Emily Crose" userId="5a1598ef78992c55" providerId="LiveId" clId="{6668FEAE-FAFE-41B4-ACB7-4D21B7F45387}" dt="2023-04-12T18:52:49.748" v="7"/>
          <ac:spMkLst>
            <pc:docMk/>
            <pc:sldMk cId="2973934259" sldId="266"/>
            <ac:spMk id="14" creationId="{989BE678-777B-482A-A616-FEDC47B162E5}"/>
          </ac:spMkLst>
        </pc:spChg>
        <pc:spChg chg="add del">
          <ac:chgData name="Emily Crose" userId="5a1598ef78992c55" providerId="LiveId" clId="{6668FEAE-FAFE-41B4-ACB7-4D21B7F45387}" dt="2023-04-12T18:55:13.933" v="84" actId="26606"/>
          <ac:spMkLst>
            <pc:docMk/>
            <pc:sldMk cId="2973934259" sldId="266"/>
            <ac:spMk id="19" creationId="{58A973E8-C2D4-4C81-8ADE-C5C021A615E7}"/>
          </ac:spMkLst>
        </pc:spChg>
        <pc:spChg chg="del">
          <ac:chgData name="Emily Crose" userId="5a1598ef78992c55" providerId="LiveId" clId="{6668FEAE-FAFE-41B4-ACB7-4D21B7F45387}" dt="2023-04-12T18:52:49.748" v="7"/>
          <ac:spMkLst>
            <pc:docMk/>
            <pc:sldMk cId="2973934259" sldId="266"/>
            <ac:spMk id="20" creationId="{D28BE0C3-2102-4820-B88B-A448B1840D14}"/>
          </ac:spMkLst>
        </pc:spChg>
        <pc:spChg chg="add del">
          <ac:chgData name="Emily Crose" userId="5a1598ef78992c55" providerId="LiveId" clId="{6668FEAE-FAFE-41B4-ACB7-4D21B7F45387}" dt="2023-04-12T18:55:13.933" v="84" actId="26606"/>
          <ac:spMkLst>
            <pc:docMk/>
            <pc:sldMk cId="2973934259" sldId="266"/>
            <ac:spMk id="29" creationId="{E05CABE9-5E7C-4773-BFCD-24B199FA1AE3}"/>
          </ac:spMkLst>
        </pc:spChg>
        <pc:spChg chg="add">
          <ac:chgData name="Emily Crose" userId="5a1598ef78992c55" providerId="LiveId" clId="{6668FEAE-FAFE-41B4-ACB7-4D21B7F45387}" dt="2023-04-12T18:55:13.960" v="85" actId="26606"/>
          <ac:spMkLst>
            <pc:docMk/>
            <pc:sldMk cId="2973934259" sldId="266"/>
            <ac:spMk id="36" creationId="{7A675F33-98AF-4B83-A3BB-0780A23145E6}"/>
          </ac:spMkLst>
        </pc:spChg>
        <pc:grpChg chg="add del">
          <ac:chgData name="Emily Crose" userId="5a1598ef78992c55" providerId="LiveId" clId="{6668FEAE-FAFE-41B4-ACB7-4D21B7F45387}" dt="2023-04-12T18:55:13.933" v="84" actId="26606"/>
          <ac:grpSpMkLst>
            <pc:docMk/>
            <pc:sldMk cId="2973934259" sldId="266"/>
            <ac:grpSpMk id="22" creationId="{A08E251A-5371-4E82-A0F3-2CA0C15AB09C}"/>
          </ac:grpSpMkLst>
        </pc:grpChg>
        <pc:grpChg chg="add">
          <ac:chgData name="Emily Crose" userId="5a1598ef78992c55" providerId="LiveId" clId="{6668FEAE-FAFE-41B4-ACB7-4D21B7F45387}" dt="2023-04-12T18:55:13.960" v="85" actId="26606"/>
          <ac:grpSpMkLst>
            <pc:docMk/>
            <pc:sldMk cId="2973934259" sldId="266"/>
            <ac:grpSpMk id="37" creationId="{EA75029C-64B9-41D0-9540-75846D4B04A5}"/>
          </ac:grpSpMkLst>
        </pc:grpChg>
        <pc:picChg chg="mod ord">
          <ac:chgData name="Emily Crose" userId="5a1598ef78992c55" providerId="LiveId" clId="{6668FEAE-FAFE-41B4-ACB7-4D21B7F45387}" dt="2023-04-12T18:55:13.960" v="85" actId="26606"/>
          <ac:picMkLst>
            <pc:docMk/>
            <pc:sldMk cId="2973934259" sldId="266"/>
            <ac:picMk id="5" creationId="{D62BBDE4-A139-87D2-A5F0-03E9E317CCF4}"/>
          </ac:picMkLst>
        </pc:picChg>
        <pc:picChg chg="del">
          <ac:chgData name="Emily Crose" userId="5a1598ef78992c55" providerId="LiveId" clId="{6668FEAE-FAFE-41B4-ACB7-4D21B7F45387}" dt="2023-04-12T18:52:49.748" v="7"/>
          <ac:picMkLst>
            <pc:docMk/>
            <pc:sldMk cId="2973934259" sldId="266"/>
            <ac:picMk id="7" creationId="{DF19BAF3-7E20-4B9D-B544-BABAEEA1FA75}"/>
          </ac:picMkLst>
        </pc:picChg>
        <pc:picChg chg="del">
          <ac:chgData name="Emily Crose" userId="5a1598ef78992c55" providerId="LiveId" clId="{6668FEAE-FAFE-41B4-ACB7-4D21B7F45387}" dt="2023-04-12T18:52:49.748" v="7"/>
          <ac:picMkLst>
            <pc:docMk/>
            <pc:sldMk cId="2973934259" sldId="266"/>
            <ac:picMk id="12" creationId="{950648F4-ABCD-4DF0-8641-76CFB2354721}"/>
          </ac:picMkLst>
        </pc:picChg>
        <pc:picChg chg="del">
          <ac:chgData name="Emily Crose" userId="5a1598ef78992c55" providerId="LiveId" clId="{6668FEAE-FAFE-41B4-ACB7-4D21B7F45387}" dt="2023-04-12T18:52:49.748" v="7"/>
          <ac:picMkLst>
            <pc:docMk/>
            <pc:sldMk cId="2973934259" sldId="266"/>
            <ac:picMk id="16" creationId="{CF1EB4BD-9C7E-4AA3-9681-C7EB0DA6250B}"/>
          </ac:picMkLst>
        </pc:picChg>
        <pc:picChg chg="del">
          <ac:chgData name="Emily Crose" userId="5a1598ef78992c55" providerId="LiveId" clId="{6668FEAE-FAFE-41B4-ACB7-4D21B7F45387}" dt="2023-04-12T18:52:49.748" v="7"/>
          <ac:picMkLst>
            <pc:docMk/>
            <pc:sldMk cId="2973934259" sldId="266"/>
            <ac:picMk id="18" creationId="{94AAE3AA-3759-4D28-B0EF-575F25A5146C}"/>
          </ac:picMkLst>
        </pc:picChg>
        <pc:cxnChg chg="add del">
          <ac:chgData name="Emily Crose" userId="5a1598ef78992c55" providerId="LiveId" clId="{6668FEAE-FAFE-41B4-ACB7-4D21B7F45387}" dt="2023-04-12T18:55:13.933" v="84" actId="26606"/>
          <ac:cxnSpMkLst>
            <pc:docMk/>
            <pc:sldMk cId="2973934259" sldId="266"/>
            <ac:cxnSpMk id="9" creationId="{F033F5AE-6728-4F19-8DED-658E674B31B9}"/>
          </ac:cxnSpMkLst>
        </pc:cxnChg>
        <pc:cxnChg chg="add del">
          <ac:chgData name="Emily Crose" userId="5a1598ef78992c55" providerId="LiveId" clId="{6668FEAE-FAFE-41B4-ACB7-4D21B7F45387}" dt="2023-04-12T18:55:13.933" v="84" actId="26606"/>
          <ac:cxnSpMkLst>
            <pc:docMk/>
            <pc:sldMk cId="2973934259" sldId="266"/>
            <ac:cxnSpMk id="10" creationId="{8FD48FB1-66D8-4676-B0AA-C139A1DB78D1}"/>
          </ac:cxnSpMkLst>
        </pc:cxnChg>
        <pc:cxnChg chg="add del">
          <ac:chgData name="Emily Crose" userId="5a1598ef78992c55" providerId="LiveId" clId="{6668FEAE-FAFE-41B4-ACB7-4D21B7F45387}" dt="2023-04-12T18:55:13.933" v="84" actId="26606"/>
          <ac:cxnSpMkLst>
            <pc:docMk/>
            <pc:sldMk cId="2973934259" sldId="266"/>
            <ac:cxnSpMk id="13" creationId="{82C7D74A-18BA-4709-A808-44E8815C4430}"/>
          </ac:cxnSpMkLst>
        </pc:cxnChg>
        <pc:cxnChg chg="add del">
          <ac:chgData name="Emily Crose" userId="5a1598ef78992c55" providerId="LiveId" clId="{6668FEAE-FAFE-41B4-ACB7-4D21B7F45387}" dt="2023-04-12T18:55:13.933" v="84" actId="26606"/>
          <ac:cxnSpMkLst>
            <pc:docMk/>
            <pc:sldMk cId="2973934259" sldId="266"/>
            <ac:cxnSpMk id="15" creationId="{B5164A3F-1561-4039-8185-AB0EEB713EA7}"/>
          </ac:cxnSpMkLst>
        </pc:cxnChg>
        <pc:cxnChg chg="add del">
          <ac:chgData name="Emily Crose" userId="5a1598ef78992c55" providerId="LiveId" clId="{6668FEAE-FAFE-41B4-ACB7-4D21B7F45387}" dt="2023-04-12T18:55:13.933" v="84" actId="26606"/>
          <ac:cxnSpMkLst>
            <pc:docMk/>
            <pc:sldMk cId="2973934259" sldId="266"/>
            <ac:cxnSpMk id="17" creationId="{2A35DB53-42BE-460E-9CA1-1294C98463CB}"/>
          </ac:cxnSpMkLst>
        </pc:cxnChg>
        <pc:cxnChg chg="add">
          <ac:chgData name="Emily Crose" userId="5a1598ef78992c55" providerId="LiveId" clId="{6668FEAE-FAFE-41B4-ACB7-4D21B7F45387}" dt="2023-04-12T18:55:13.960" v="85" actId="26606"/>
          <ac:cxnSpMkLst>
            <pc:docMk/>
            <pc:sldMk cId="2973934259" sldId="266"/>
            <ac:cxnSpMk id="31" creationId="{8FD48FB1-66D8-4676-B0AA-C139A1DB78D1}"/>
          </ac:cxnSpMkLst>
        </pc:cxnChg>
        <pc:cxnChg chg="add">
          <ac:chgData name="Emily Crose" userId="5a1598ef78992c55" providerId="LiveId" clId="{6668FEAE-FAFE-41B4-ACB7-4D21B7F45387}" dt="2023-04-12T18:55:13.960" v="85" actId="26606"/>
          <ac:cxnSpMkLst>
            <pc:docMk/>
            <pc:sldMk cId="2973934259" sldId="266"/>
            <ac:cxnSpMk id="32" creationId="{F033F5AE-6728-4F19-8DED-658E674B31B9}"/>
          </ac:cxnSpMkLst>
        </pc:cxnChg>
        <pc:cxnChg chg="add">
          <ac:chgData name="Emily Crose" userId="5a1598ef78992c55" providerId="LiveId" clId="{6668FEAE-FAFE-41B4-ACB7-4D21B7F45387}" dt="2023-04-12T18:55:13.960" v="85" actId="26606"/>
          <ac:cxnSpMkLst>
            <pc:docMk/>
            <pc:sldMk cId="2973934259" sldId="266"/>
            <ac:cxnSpMk id="33" creationId="{82C7D74A-18BA-4709-A808-44E8815C4430}"/>
          </ac:cxnSpMkLst>
        </pc:cxnChg>
        <pc:cxnChg chg="add">
          <ac:chgData name="Emily Crose" userId="5a1598ef78992c55" providerId="LiveId" clId="{6668FEAE-FAFE-41B4-ACB7-4D21B7F45387}" dt="2023-04-12T18:55:13.960" v="85" actId="26606"/>
          <ac:cxnSpMkLst>
            <pc:docMk/>
            <pc:sldMk cId="2973934259" sldId="266"/>
            <ac:cxnSpMk id="34" creationId="{B5164A3F-1561-4039-8185-AB0EEB713EA7}"/>
          </ac:cxnSpMkLst>
        </pc:cxnChg>
        <pc:cxnChg chg="add">
          <ac:chgData name="Emily Crose" userId="5a1598ef78992c55" providerId="LiveId" clId="{6668FEAE-FAFE-41B4-ACB7-4D21B7F45387}" dt="2023-04-12T18:55:13.960" v="85" actId="26606"/>
          <ac:cxnSpMkLst>
            <pc:docMk/>
            <pc:sldMk cId="2973934259" sldId="266"/>
            <ac:cxnSpMk id="35" creationId="{2A35DB53-42BE-460E-9CA1-1294C98463CB}"/>
          </ac:cxnSpMkLst>
        </pc:cxnChg>
      </pc:sldChg>
      <pc:sldChg chg="add del">
        <pc:chgData name="Emily Crose" userId="5a1598ef78992c55" providerId="LiveId" clId="{6668FEAE-FAFE-41B4-ACB7-4D21B7F45387}" dt="2023-04-12T18:52:21.604" v="2" actId="47"/>
        <pc:sldMkLst>
          <pc:docMk/>
          <pc:sldMk cId="1081507365" sldId="267"/>
        </pc:sldMkLst>
      </pc:sldChg>
      <pc:sldChg chg="addSp delSp modSp add mod setBg setClrOvrMap delDesignElem">
        <pc:chgData name="Emily Crose" userId="5a1598ef78992c55" providerId="LiveId" clId="{6668FEAE-FAFE-41B4-ACB7-4D21B7F45387}" dt="2023-04-12T18:55:24.935" v="88" actId="26606"/>
        <pc:sldMkLst>
          <pc:docMk/>
          <pc:sldMk cId="1523269679" sldId="267"/>
        </pc:sldMkLst>
        <pc:spChg chg="mod">
          <ac:chgData name="Emily Crose" userId="5a1598ef78992c55" providerId="LiveId" clId="{6668FEAE-FAFE-41B4-ACB7-4D21B7F45387}" dt="2023-04-12T18:55:24.935" v="88" actId="26606"/>
          <ac:spMkLst>
            <pc:docMk/>
            <pc:sldMk cId="1523269679" sldId="267"/>
            <ac:spMk id="2" creationId="{101F6E27-3120-5F9B-64CB-17F4B2CAE047}"/>
          </ac:spMkLst>
        </pc:spChg>
        <pc:spChg chg="add del">
          <ac:chgData name="Emily Crose" userId="5a1598ef78992c55" providerId="LiveId" clId="{6668FEAE-FAFE-41B4-ACB7-4D21B7F45387}" dt="2023-04-12T18:55:24.910" v="87" actId="26606"/>
          <ac:spMkLst>
            <pc:docMk/>
            <pc:sldMk cId="1523269679" sldId="267"/>
            <ac:spMk id="7" creationId="{2C33F367-76E5-4D2A-96B1-4FD443CDD1CF}"/>
          </ac:spMkLst>
        </pc:spChg>
        <pc:spChg chg="add del">
          <ac:chgData name="Emily Crose" userId="5a1598ef78992c55" providerId="LiveId" clId="{6668FEAE-FAFE-41B4-ACB7-4D21B7F45387}" dt="2023-04-12T18:55:24.910" v="87" actId="26606"/>
          <ac:spMkLst>
            <pc:docMk/>
            <pc:sldMk cId="1523269679" sldId="267"/>
            <ac:spMk id="8" creationId="{6F769419-3E73-449D-B62A-0CDEC946A679}"/>
          </ac:spMkLst>
        </pc:spChg>
        <pc:spChg chg="del">
          <ac:chgData name="Emily Crose" userId="5a1598ef78992c55" providerId="LiveId" clId="{6668FEAE-FAFE-41B4-ACB7-4D21B7F45387}" dt="2023-04-12T18:52:49.748" v="7"/>
          <ac:spMkLst>
            <pc:docMk/>
            <pc:sldMk cId="1523269679" sldId="267"/>
            <ac:spMk id="10" creationId="{F747F1B4-B831-4277-8AB0-32767F7EB7BF}"/>
          </ac:spMkLst>
        </pc:spChg>
        <pc:spChg chg="del">
          <ac:chgData name="Emily Crose" userId="5a1598ef78992c55" providerId="LiveId" clId="{6668FEAE-FAFE-41B4-ACB7-4D21B7F45387}" dt="2023-04-12T18:52:49.748" v="7"/>
          <ac:spMkLst>
            <pc:docMk/>
            <pc:sldMk cId="1523269679" sldId="267"/>
            <ac:spMk id="12" creationId="{D80CFA21-AB7C-4BEB-9BFF-05764FBBF3C6}"/>
          </ac:spMkLst>
        </pc:spChg>
        <pc:spChg chg="del">
          <ac:chgData name="Emily Crose" userId="5a1598ef78992c55" providerId="LiveId" clId="{6668FEAE-FAFE-41B4-ACB7-4D21B7F45387}" dt="2023-04-12T18:52:49.748" v="7"/>
          <ac:spMkLst>
            <pc:docMk/>
            <pc:sldMk cId="1523269679" sldId="267"/>
            <ac:spMk id="14" creationId="{12F7E335-851A-4CAE-B09F-E657819D4600}"/>
          </ac:spMkLst>
        </pc:spChg>
        <pc:spChg chg="del">
          <ac:chgData name="Emily Crose" userId="5a1598ef78992c55" providerId="LiveId" clId="{6668FEAE-FAFE-41B4-ACB7-4D21B7F45387}" dt="2023-04-12T18:52:49.748" v="7"/>
          <ac:spMkLst>
            <pc:docMk/>
            <pc:sldMk cId="1523269679" sldId="267"/>
            <ac:spMk id="16" creationId="{10B541F0-7F6E-402E-84D8-CF96EACA5FBC}"/>
          </ac:spMkLst>
        </pc:spChg>
        <pc:spChg chg="add">
          <ac:chgData name="Emily Crose" userId="5a1598ef78992c55" providerId="LiveId" clId="{6668FEAE-FAFE-41B4-ACB7-4D21B7F45387}" dt="2023-04-12T18:55:24.935" v="88" actId="26606"/>
          <ac:spMkLst>
            <pc:docMk/>
            <pc:sldMk cId="1523269679" sldId="267"/>
            <ac:spMk id="21" creationId="{D2600CBB-0CF8-4237-8491-B7864363D2AE}"/>
          </ac:spMkLst>
        </pc:spChg>
        <pc:spChg chg="add">
          <ac:chgData name="Emily Crose" userId="5a1598ef78992c55" providerId="LiveId" clId="{6668FEAE-FAFE-41B4-ACB7-4D21B7F45387}" dt="2023-04-12T18:55:24.935" v="88" actId="26606"/>
          <ac:spMkLst>
            <pc:docMk/>
            <pc:sldMk cId="1523269679" sldId="267"/>
            <ac:spMk id="22" creationId="{E4CBBC1E-991D-4CF9-BCA5-AB1496871411}"/>
          </ac:spMkLst>
        </pc:spChg>
        <pc:grpChg chg="add del">
          <ac:chgData name="Emily Crose" userId="5a1598ef78992c55" providerId="LiveId" clId="{6668FEAE-FAFE-41B4-ACB7-4D21B7F45387}" dt="2023-04-12T18:55:24.910" v="87" actId="26606"/>
          <ac:grpSpMkLst>
            <pc:docMk/>
            <pc:sldMk cId="1523269679" sldId="267"/>
            <ac:grpSpMk id="9" creationId="{A6515200-42F9-488F-9895-6CDBCD1E87C8}"/>
          </ac:grpSpMkLst>
        </pc:grpChg>
        <pc:graphicFrameChg chg="mod modGraphic">
          <ac:chgData name="Emily Crose" userId="5a1598ef78992c55" providerId="LiveId" clId="{6668FEAE-FAFE-41B4-ACB7-4D21B7F45387}" dt="2023-04-12T18:55:24.935" v="88" actId="26606"/>
          <ac:graphicFrameMkLst>
            <pc:docMk/>
            <pc:sldMk cId="1523269679" sldId="267"/>
            <ac:graphicFrameMk id="5" creationId="{C2148C9C-1E6E-9126-8B1F-D0D21A94BE19}"/>
          </ac:graphicFrameMkLst>
        </pc:graphicFrameChg>
      </pc:sldChg>
      <pc:sldChg chg="add del">
        <pc:chgData name="Emily Crose" userId="5a1598ef78992c55" providerId="LiveId" clId="{6668FEAE-FAFE-41B4-ACB7-4D21B7F45387}" dt="2023-04-12T18:52:21.604" v="2" actId="47"/>
        <pc:sldMkLst>
          <pc:docMk/>
          <pc:sldMk cId="1659740523" sldId="268"/>
        </pc:sldMkLst>
      </pc:sldChg>
      <pc:sldChg chg="modSp add">
        <pc:chgData name="Emily Crose" userId="5a1598ef78992c55" providerId="LiveId" clId="{6668FEAE-FAFE-41B4-ACB7-4D21B7F45387}" dt="2023-04-12T18:54:53.176" v="78"/>
        <pc:sldMkLst>
          <pc:docMk/>
          <pc:sldMk cId="2180029723" sldId="268"/>
        </pc:sldMkLst>
        <pc:spChg chg="mod">
          <ac:chgData name="Emily Crose" userId="5a1598ef78992c55" providerId="LiveId" clId="{6668FEAE-FAFE-41B4-ACB7-4D21B7F45387}" dt="2023-04-12T18:54:53.176" v="78"/>
          <ac:spMkLst>
            <pc:docMk/>
            <pc:sldMk cId="2180029723" sldId="268"/>
            <ac:spMk id="2" creationId="{6B475545-C693-0AB5-D209-67C529BDD4C3}"/>
          </ac:spMkLst>
        </pc:spChg>
        <pc:spChg chg="mod">
          <ac:chgData name="Emily Crose" userId="5a1598ef78992c55" providerId="LiveId" clId="{6668FEAE-FAFE-41B4-ACB7-4D21B7F45387}" dt="2023-04-12T18:54:53.176" v="78"/>
          <ac:spMkLst>
            <pc:docMk/>
            <pc:sldMk cId="2180029723" sldId="268"/>
            <ac:spMk id="3" creationId="{D77B8B31-97E0-9A7D-D08A-6ACDDF58D20C}"/>
          </ac:spMkLst>
        </pc:spChg>
      </pc:sldChg>
      <pc:sldChg chg="addSp delSp modSp add mod setBg delDesignElem">
        <pc:chgData name="Emily Crose" userId="5a1598ef78992c55" providerId="LiveId" clId="{6668FEAE-FAFE-41B4-ACB7-4D21B7F45387}" dt="2023-04-12T18:55:29.214" v="89" actId="26606"/>
        <pc:sldMkLst>
          <pc:docMk/>
          <pc:sldMk cId="2134838018" sldId="269"/>
        </pc:sldMkLst>
        <pc:spChg chg="mod">
          <ac:chgData name="Emily Crose" userId="5a1598ef78992c55" providerId="LiveId" clId="{6668FEAE-FAFE-41B4-ACB7-4D21B7F45387}" dt="2023-04-12T18:55:29.214" v="89" actId="26606"/>
          <ac:spMkLst>
            <pc:docMk/>
            <pc:sldMk cId="2134838018" sldId="269"/>
            <ac:spMk id="2" creationId="{CC838EF9-5C7E-1FBD-A4E0-9221242DD4EC}"/>
          </ac:spMkLst>
        </pc:spChg>
        <pc:spChg chg="del">
          <ac:chgData name="Emily Crose" userId="5a1598ef78992c55" providerId="LiveId" clId="{6668FEAE-FAFE-41B4-ACB7-4D21B7F45387}" dt="2023-04-12T18:52:49.748" v="7"/>
          <ac:spMkLst>
            <pc:docMk/>
            <pc:sldMk cId="2134838018" sldId="269"/>
            <ac:spMk id="14" creationId="{989BE678-777B-482A-A616-FEDC47B162E5}"/>
          </ac:spMkLst>
        </pc:spChg>
        <pc:spChg chg="add">
          <ac:chgData name="Emily Crose" userId="5a1598ef78992c55" providerId="LiveId" clId="{6668FEAE-FAFE-41B4-ACB7-4D21B7F45387}" dt="2023-04-12T18:55:29.214" v="89" actId="26606"/>
          <ac:spMkLst>
            <pc:docMk/>
            <pc:sldMk cId="2134838018" sldId="269"/>
            <ac:spMk id="15" creationId="{762362DE-7747-4D8B-99FA-8E36F0B15FF7}"/>
          </ac:spMkLst>
        </pc:spChg>
        <pc:spChg chg="del">
          <ac:chgData name="Emily Crose" userId="5a1598ef78992c55" providerId="LiveId" clId="{6668FEAE-FAFE-41B4-ACB7-4D21B7F45387}" dt="2023-04-12T18:52:49.748" v="7"/>
          <ac:spMkLst>
            <pc:docMk/>
            <pc:sldMk cId="2134838018" sldId="269"/>
            <ac:spMk id="20" creationId="{D28BE0C3-2102-4820-B88B-A448B1840D14}"/>
          </ac:spMkLst>
        </pc:spChg>
        <pc:grpChg chg="add">
          <ac:chgData name="Emily Crose" userId="5a1598ef78992c55" providerId="LiveId" clId="{6668FEAE-FAFE-41B4-ACB7-4D21B7F45387}" dt="2023-04-12T18:55:29.214" v="89" actId="26606"/>
          <ac:grpSpMkLst>
            <pc:docMk/>
            <pc:sldMk cId="2134838018" sldId="269"/>
            <ac:grpSpMk id="22" creationId="{25123E6E-F713-4254-A6BF-358CC8EC6C95}"/>
          </ac:grpSpMkLst>
        </pc:grpChg>
        <pc:picChg chg="mod">
          <ac:chgData name="Emily Crose" userId="5a1598ef78992c55" providerId="LiveId" clId="{6668FEAE-FAFE-41B4-ACB7-4D21B7F45387}" dt="2023-04-12T18:55:29.214" v="89" actId="26606"/>
          <ac:picMkLst>
            <pc:docMk/>
            <pc:sldMk cId="2134838018" sldId="269"/>
            <ac:picMk id="5" creationId="{C0DC43A7-CF2A-802A-79B7-840F52D1254C}"/>
          </ac:picMkLst>
        </pc:picChg>
        <pc:picChg chg="del">
          <ac:chgData name="Emily Crose" userId="5a1598ef78992c55" providerId="LiveId" clId="{6668FEAE-FAFE-41B4-ACB7-4D21B7F45387}" dt="2023-04-12T18:52:49.748" v="7"/>
          <ac:picMkLst>
            <pc:docMk/>
            <pc:sldMk cId="2134838018" sldId="269"/>
            <ac:picMk id="10" creationId="{DF19BAF3-7E20-4B9D-B544-BABAEEA1FA75}"/>
          </ac:picMkLst>
        </pc:picChg>
        <pc:picChg chg="del">
          <ac:chgData name="Emily Crose" userId="5a1598ef78992c55" providerId="LiveId" clId="{6668FEAE-FAFE-41B4-ACB7-4D21B7F45387}" dt="2023-04-12T18:52:49.748" v="7"/>
          <ac:picMkLst>
            <pc:docMk/>
            <pc:sldMk cId="2134838018" sldId="269"/>
            <ac:picMk id="12" creationId="{950648F4-ABCD-4DF0-8641-76CFB2354721}"/>
          </ac:picMkLst>
        </pc:picChg>
        <pc:picChg chg="del">
          <ac:chgData name="Emily Crose" userId="5a1598ef78992c55" providerId="LiveId" clId="{6668FEAE-FAFE-41B4-ACB7-4D21B7F45387}" dt="2023-04-12T18:52:49.748" v="7"/>
          <ac:picMkLst>
            <pc:docMk/>
            <pc:sldMk cId="2134838018" sldId="269"/>
            <ac:picMk id="16" creationId="{CF1EB4BD-9C7E-4AA3-9681-C7EB0DA6250B}"/>
          </ac:picMkLst>
        </pc:picChg>
        <pc:picChg chg="del">
          <ac:chgData name="Emily Crose" userId="5a1598ef78992c55" providerId="LiveId" clId="{6668FEAE-FAFE-41B4-ACB7-4D21B7F45387}" dt="2023-04-12T18:52:49.748" v="7"/>
          <ac:picMkLst>
            <pc:docMk/>
            <pc:sldMk cId="2134838018" sldId="269"/>
            <ac:picMk id="18" creationId="{94AAE3AA-3759-4D28-B0EF-575F25A5146C}"/>
          </ac:picMkLst>
        </pc:picChg>
        <pc:cxnChg chg="add">
          <ac:chgData name="Emily Crose" userId="5a1598ef78992c55" providerId="LiveId" clId="{6668FEAE-FAFE-41B4-ACB7-4D21B7F45387}" dt="2023-04-12T18:55:29.214" v="89" actId="26606"/>
          <ac:cxnSpMkLst>
            <pc:docMk/>
            <pc:sldMk cId="2134838018" sldId="269"/>
            <ac:cxnSpMk id="7" creationId="{0512F9CB-A1A0-4043-A103-F6A4B94B695A}"/>
          </ac:cxnSpMkLst>
        </pc:cxnChg>
        <pc:cxnChg chg="add">
          <ac:chgData name="Emily Crose" userId="5a1598ef78992c55" providerId="LiveId" clId="{6668FEAE-FAFE-41B4-ACB7-4D21B7F45387}" dt="2023-04-12T18:55:29.214" v="89" actId="26606"/>
          <ac:cxnSpMkLst>
            <pc:docMk/>
            <pc:sldMk cId="2134838018" sldId="269"/>
            <ac:cxnSpMk id="8" creationId="{ADBE6588-EE16-4389-857C-86A156D49E5D}"/>
          </ac:cxnSpMkLst>
        </pc:cxnChg>
        <pc:cxnChg chg="add">
          <ac:chgData name="Emily Crose" userId="5a1598ef78992c55" providerId="LiveId" clId="{6668FEAE-FAFE-41B4-ACB7-4D21B7F45387}" dt="2023-04-12T18:55:29.214" v="89" actId="26606"/>
          <ac:cxnSpMkLst>
            <pc:docMk/>
            <pc:sldMk cId="2134838018" sldId="269"/>
            <ac:cxnSpMk id="9" creationId="{17FD48D2-B0A7-413D-B947-AA55AC1296D5}"/>
          </ac:cxnSpMkLst>
        </pc:cxnChg>
        <pc:cxnChg chg="add">
          <ac:chgData name="Emily Crose" userId="5a1598ef78992c55" providerId="LiveId" clId="{6668FEAE-FAFE-41B4-ACB7-4D21B7F45387}" dt="2023-04-12T18:55:29.214" v="89" actId="26606"/>
          <ac:cxnSpMkLst>
            <pc:docMk/>
            <pc:sldMk cId="2134838018" sldId="269"/>
            <ac:cxnSpMk id="11" creationId="{2BE668D0-D906-4EEE-B32F-8C028624B837}"/>
          </ac:cxnSpMkLst>
        </pc:cxnChg>
        <pc:cxnChg chg="add">
          <ac:chgData name="Emily Crose" userId="5a1598ef78992c55" providerId="LiveId" clId="{6668FEAE-FAFE-41B4-ACB7-4D21B7F45387}" dt="2023-04-12T18:55:29.214" v="89" actId="26606"/>
          <ac:cxnSpMkLst>
            <pc:docMk/>
            <pc:sldMk cId="2134838018" sldId="269"/>
            <ac:cxnSpMk id="13" creationId="{D1DE67A3-B8F6-4CFD-A8E0-D15200F23152}"/>
          </ac:cxnSpMkLst>
        </pc:cxnChg>
      </pc:sldChg>
      <pc:sldChg chg="add del">
        <pc:chgData name="Emily Crose" userId="5a1598ef78992c55" providerId="LiveId" clId="{6668FEAE-FAFE-41B4-ACB7-4D21B7F45387}" dt="2023-04-12T18:52:21.604" v="2" actId="47"/>
        <pc:sldMkLst>
          <pc:docMk/>
          <pc:sldMk cId="2556632460" sldId="269"/>
        </pc:sldMkLst>
      </pc:sldChg>
      <pc:sldChg chg="modSp add">
        <pc:chgData name="Emily Crose" userId="5a1598ef78992c55" providerId="LiveId" clId="{6668FEAE-FAFE-41B4-ACB7-4D21B7F45387}" dt="2023-04-12T18:54:53.176" v="78"/>
        <pc:sldMkLst>
          <pc:docMk/>
          <pc:sldMk cId="574519622" sldId="270"/>
        </pc:sldMkLst>
        <pc:spChg chg="mod">
          <ac:chgData name="Emily Crose" userId="5a1598ef78992c55" providerId="LiveId" clId="{6668FEAE-FAFE-41B4-ACB7-4D21B7F45387}" dt="2023-04-12T18:54:53.176" v="78"/>
          <ac:spMkLst>
            <pc:docMk/>
            <pc:sldMk cId="574519622" sldId="270"/>
            <ac:spMk id="2" creationId="{F1810807-F24A-FA17-A955-4905A6010039}"/>
          </ac:spMkLst>
        </pc:spChg>
        <pc:spChg chg="mod">
          <ac:chgData name="Emily Crose" userId="5a1598ef78992c55" providerId="LiveId" clId="{6668FEAE-FAFE-41B4-ACB7-4D21B7F45387}" dt="2023-04-12T18:54:53.176" v="78"/>
          <ac:spMkLst>
            <pc:docMk/>
            <pc:sldMk cId="574519622" sldId="270"/>
            <ac:spMk id="3" creationId="{9643F112-8849-91E6-EB69-BED1D39278B9}"/>
          </ac:spMkLst>
        </pc:spChg>
      </pc:sldChg>
      <pc:sldChg chg="add del">
        <pc:chgData name="Emily Crose" userId="5a1598ef78992c55" providerId="LiveId" clId="{6668FEAE-FAFE-41B4-ACB7-4D21B7F45387}" dt="2023-04-12T18:52:21.604" v="2" actId="47"/>
        <pc:sldMkLst>
          <pc:docMk/>
          <pc:sldMk cId="849568482" sldId="270"/>
        </pc:sldMkLst>
      </pc:sldChg>
      <pc:sldChg chg="add del">
        <pc:chgData name="Emily Crose" userId="5a1598ef78992c55" providerId="LiveId" clId="{6668FEAE-FAFE-41B4-ACB7-4D21B7F45387}" dt="2023-04-12T18:52:21.604" v="2" actId="47"/>
        <pc:sldMkLst>
          <pc:docMk/>
          <pc:sldMk cId="936153255" sldId="271"/>
        </pc:sldMkLst>
      </pc:sldChg>
      <pc:sldChg chg="modSp add">
        <pc:chgData name="Emily Crose" userId="5a1598ef78992c55" providerId="LiveId" clId="{6668FEAE-FAFE-41B4-ACB7-4D21B7F45387}" dt="2023-04-12T18:54:53.176" v="78"/>
        <pc:sldMkLst>
          <pc:docMk/>
          <pc:sldMk cId="2542235107" sldId="271"/>
        </pc:sldMkLst>
        <pc:spChg chg="mod">
          <ac:chgData name="Emily Crose" userId="5a1598ef78992c55" providerId="LiveId" clId="{6668FEAE-FAFE-41B4-ACB7-4D21B7F45387}" dt="2023-04-12T18:54:53.176" v="78"/>
          <ac:spMkLst>
            <pc:docMk/>
            <pc:sldMk cId="2542235107" sldId="271"/>
            <ac:spMk id="2" creationId="{CA8A726A-3C61-156B-925F-28EC0F60F626}"/>
          </ac:spMkLst>
        </pc:spChg>
        <pc:spChg chg="mod">
          <ac:chgData name="Emily Crose" userId="5a1598ef78992c55" providerId="LiveId" clId="{6668FEAE-FAFE-41B4-ACB7-4D21B7F45387}" dt="2023-04-12T18:54:53.176" v="78"/>
          <ac:spMkLst>
            <pc:docMk/>
            <pc:sldMk cId="2542235107" sldId="271"/>
            <ac:spMk id="3" creationId="{054FAE82-E658-7155-8C5C-85E4CD84FC6E}"/>
          </ac:spMkLst>
        </pc:spChg>
      </pc:sldChg>
      <pc:sldChg chg="modSp add">
        <pc:chgData name="Emily Crose" userId="5a1598ef78992c55" providerId="LiveId" clId="{6668FEAE-FAFE-41B4-ACB7-4D21B7F45387}" dt="2023-04-12T18:54:53.176" v="78"/>
        <pc:sldMkLst>
          <pc:docMk/>
          <pc:sldMk cId="2670941506" sldId="272"/>
        </pc:sldMkLst>
        <pc:spChg chg="mod">
          <ac:chgData name="Emily Crose" userId="5a1598ef78992c55" providerId="LiveId" clId="{6668FEAE-FAFE-41B4-ACB7-4D21B7F45387}" dt="2023-04-12T18:54:53.176" v="78"/>
          <ac:spMkLst>
            <pc:docMk/>
            <pc:sldMk cId="2670941506" sldId="272"/>
            <ac:spMk id="2" creationId="{24EBB8D7-6F4D-885A-34C6-71D5119FA085}"/>
          </ac:spMkLst>
        </pc:spChg>
        <pc:spChg chg="mod">
          <ac:chgData name="Emily Crose" userId="5a1598ef78992c55" providerId="LiveId" clId="{6668FEAE-FAFE-41B4-ACB7-4D21B7F45387}" dt="2023-04-12T18:54:53.176" v="78"/>
          <ac:spMkLst>
            <pc:docMk/>
            <pc:sldMk cId="2670941506" sldId="272"/>
            <ac:spMk id="3" creationId="{E684CCC6-4AE2-893F-6744-9C32D43CB7C8}"/>
          </ac:spMkLst>
        </pc:spChg>
      </pc:sldChg>
      <pc:sldChg chg="add del">
        <pc:chgData name="Emily Crose" userId="5a1598ef78992c55" providerId="LiveId" clId="{6668FEAE-FAFE-41B4-ACB7-4D21B7F45387}" dt="2023-04-12T18:52:21.604" v="2" actId="47"/>
        <pc:sldMkLst>
          <pc:docMk/>
          <pc:sldMk cId="4091532315" sldId="272"/>
        </pc:sldMkLst>
      </pc:sldChg>
      <pc:sldChg chg="add del">
        <pc:chgData name="Emily Crose" userId="5a1598ef78992c55" providerId="LiveId" clId="{6668FEAE-FAFE-41B4-ACB7-4D21B7F45387}" dt="2023-04-12T18:52:21.604" v="2" actId="47"/>
        <pc:sldMkLst>
          <pc:docMk/>
          <pc:sldMk cId="927321918" sldId="273"/>
        </pc:sldMkLst>
      </pc:sldChg>
      <pc:sldChg chg="delSp add del delDesignElem">
        <pc:chgData name="Emily Crose" userId="5a1598ef78992c55" providerId="LiveId" clId="{6668FEAE-FAFE-41B4-ACB7-4D21B7F45387}" dt="2023-04-12T18:53:04.497" v="13"/>
        <pc:sldMkLst>
          <pc:docMk/>
          <pc:sldMk cId="817899571" sldId="274"/>
        </pc:sldMkLst>
        <pc:spChg chg="del">
          <ac:chgData name="Emily Crose" userId="5a1598ef78992c55" providerId="LiveId" clId="{6668FEAE-FAFE-41B4-ACB7-4D21B7F45387}" dt="2023-04-12T18:53:04.497" v="13"/>
          <ac:spMkLst>
            <pc:docMk/>
            <pc:sldMk cId="817899571" sldId="274"/>
            <ac:spMk id="9" creationId="{0AD84CCE-B61B-45FD-8942-77C91305228B}"/>
          </ac:spMkLst>
        </pc:spChg>
      </pc:sldChg>
      <pc:sldChg chg="add del">
        <pc:chgData name="Emily Crose" userId="5a1598ef78992c55" providerId="LiveId" clId="{6668FEAE-FAFE-41B4-ACB7-4D21B7F45387}" dt="2023-04-12T18:52:16.442" v="1" actId="47"/>
        <pc:sldMkLst>
          <pc:docMk/>
          <pc:sldMk cId="3300517546" sldId="275"/>
        </pc:sldMkLst>
      </pc:sldChg>
      <pc:sldChg chg="add del">
        <pc:chgData name="Emily Crose" userId="5a1598ef78992c55" providerId="LiveId" clId="{6668FEAE-FAFE-41B4-ACB7-4D21B7F45387}" dt="2023-04-12T18:52:16.442" v="1" actId="47"/>
        <pc:sldMkLst>
          <pc:docMk/>
          <pc:sldMk cId="3104054636" sldId="276"/>
        </pc:sldMkLst>
      </pc:sldChg>
      <pc:sldChg chg="new del">
        <pc:chgData name="Emily Crose" userId="5a1598ef78992c55" providerId="LiveId" clId="{6668FEAE-FAFE-41B4-ACB7-4D21B7F45387}" dt="2023-04-12T18:55:35.579" v="90" actId="47"/>
        <pc:sldMkLst>
          <pc:docMk/>
          <pc:sldMk cId="1200240884" sldId="277"/>
        </pc:sldMkLst>
      </pc:sldChg>
      <pc:sldChg chg="add">
        <pc:chgData name="Emily Crose" userId="5a1598ef78992c55" providerId="LiveId" clId="{6668FEAE-FAFE-41B4-ACB7-4D21B7F45387}" dt="2023-04-12T18:56:37.917" v="108"/>
        <pc:sldMkLst>
          <pc:docMk/>
          <pc:sldMk cId="2158119916" sldId="277"/>
        </pc:sldMkLst>
      </pc:sldChg>
      <pc:sldChg chg="add del">
        <pc:chgData name="Emily Crose" userId="5a1598ef78992c55" providerId="LiveId" clId="{6668FEAE-FAFE-41B4-ACB7-4D21B7F45387}" dt="2023-04-12T18:52:21.604" v="2" actId="47"/>
        <pc:sldMkLst>
          <pc:docMk/>
          <pc:sldMk cId="3327628599" sldId="277"/>
        </pc:sldMkLst>
      </pc:sldChg>
      <pc:sldChg chg="add del">
        <pc:chgData name="Emily Crose" userId="5a1598ef78992c55" providerId="LiveId" clId="{6668FEAE-FAFE-41B4-ACB7-4D21B7F45387}" dt="2023-04-12T18:52:21.604" v="2" actId="47"/>
        <pc:sldMkLst>
          <pc:docMk/>
          <pc:sldMk cId="88950898" sldId="278"/>
        </pc:sldMkLst>
      </pc:sldChg>
      <pc:sldChg chg="addSp delSp modSp new mod setBg modClrScheme delDesignElem chgLayout">
        <pc:chgData name="Emily Crose" userId="5a1598ef78992c55" providerId="LiveId" clId="{6668FEAE-FAFE-41B4-ACB7-4D21B7F45387}" dt="2023-04-12T18:55:02.811" v="81" actId="26606"/>
        <pc:sldMkLst>
          <pc:docMk/>
          <pc:sldMk cId="3519171936" sldId="278"/>
        </pc:sldMkLst>
        <pc:spChg chg="del mod ord">
          <ac:chgData name="Emily Crose" userId="5a1598ef78992c55" providerId="LiveId" clId="{6668FEAE-FAFE-41B4-ACB7-4D21B7F45387}" dt="2023-04-12T18:53:53.736" v="36" actId="700"/>
          <ac:spMkLst>
            <pc:docMk/>
            <pc:sldMk cId="3519171936" sldId="278"/>
            <ac:spMk id="2" creationId="{8F851BB4-2383-B289-8E17-6651E5F698E8}"/>
          </ac:spMkLst>
        </pc:spChg>
        <pc:spChg chg="del">
          <ac:chgData name="Emily Crose" userId="5a1598ef78992c55" providerId="LiveId" clId="{6668FEAE-FAFE-41B4-ACB7-4D21B7F45387}" dt="2023-04-12T18:53:53.736" v="36" actId="700"/>
          <ac:spMkLst>
            <pc:docMk/>
            <pc:sldMk cId="3519171936" sldId="278"/>
            <ac:spMk id="3" creationId="{14A1DEA3-D4EB-9FB8-09AE-B875A9F8F58E}"/>
          </ac:spMkLst>
        </pc:spChg>
        <pc:spChg chg="add mod ord">
          <ac:chgData name="Emily Crose" userId="5a1598ef78992c55" providerId="LiveId" clId="{6668FEAE-FAFE-41B4-ACB7-4D21B7F45387}" dt="2023-04-12T18:55:02.811" v="81" actId="26606"/>
          <ac:spMkLst>
            <pc:docMk/>
            <pc:sldMk cId="3519171936" sldId="278"/>
            <ac:spMk id="4" creationId="{8128039C-0EE4-9C77-38DE-69A5998C5EFF}"/>
          </ac:spMkLst>
        </pc:spChg>
        <pc:spChg chg="add del">
          <ac:chgData name="Emily Crose" userId="5a1598ef78992c55" providerId="LiveId" clId="{6668FEAE-FAFE-41B4-ACB7-4D21B7F45387}" dt="2023-04-12T18:54:40.369" v="73"/>
          <ac:spMkLst>
            <pc:docMk/>
            <pc:sldMk cId="3519171936" sldId="278"/>
            <ac:spMk id="14" creationId="{670D6F2B-93AF-47D6-9378-5E54BE0AC69F}"/>
          </ac:spMkLst>
        </pc:spChg>
        <pc:spChg chg="add del">
          <ac:chgData name="Emily Crose" userId="5a1598ef78992c55" providerId="LiveId" clId="{6668FEAE-FAFE-41B4-ACB7-4D21B7F45387}" dt="2023-04-12T18:54:40.369" v="73"/>
          <ac:spMkLst>
            <pc:docMk/>
            <pc:sldMk cId="3519171936" sldId="278"/>
            <ac:spMk id="16" creationId="{D36F3EEA-55D4-4677-80E7-92D00B8F343B}"/>
          </ac:spMkLst>
        </pc:spChg>
        <pc:spChg chg="add del">
          <ac:chgData name="Emily Crose" userId="5a1598ef78992c55" providerId="LiveId" clId="{6668FEAE-FAFE-41B4-ACB7-4D21B7F45387}" dt="2023-04-12T18:54:40.369" v="73"/>
          <ac:spMkLst>
            <pc:docMk/>
            <pc:sldMk cId="3519171936" sldId="278"/>
            <ac:spMk id="18" creationId="{C91E93A7-6C7F-4F77-9CB0-280D958EF4D2}"/>
          </ac:spMkLst>
        </pc:spChg>
        <pc:spChg chg="add del">
          <ac:chgData name="Emily Crose" userId="5a1598ef78992c55" providerId="LiveId" clId="{6668FEAE-FAFE-41B4-ACB7-4D21B7F45387}" dt="2023-04-12T18:54:40.369" v="73"/>
          <ac:spMkLst>
            <pc:docMk/>
            <pc:sldMk cId="3519171936" sldId="278"/>
            <ac:spMk id="20" creationId="{E4F17063-EDA4-417B-946F-BA357F3B390D}"/>
          </ac:spMkLst>
        </pc:spChg>
        <pc:spChg chg="add del">
          <ac:chgData name="Emily Crose" userId="5a1598ef78992c55" providerId="LiveId" clId="{6668FEAE-FAFE-41B4-ACB7-4D21B7F45387}" dt="2023-04-12T18:55:02.781" v="80" actId="26606"/>
          <ac:spMkLst>
            <pc:docMk/>
            <pc:sldMk cId="3519171936" sldId="278"/>
            <ac:spMk id="21" creationId="{1511F85B-5967-428B-BE8B-819A79813D92}"/>
          </ac:spMkLst>
        </pc:spChg>
        <pc:spChg chg="add del">
          <ac:chgData name="Emily Crose" userId="5a1598ef78992c55" providerId="LiveId" clId="{6668FEAE-FAFE-41B4-ACB7-4D21B7F45387}" dt="2023-04-12T18:55:02.781" v="80" actId="26606"/>
          <ac:spMkLst>
            <pc:docMk/>
            <pc:sldMk cId="3519171936" sldId="278"/>
            <ac:spMk id="23" creationId="{28DA8D05-CF65-4382-8BF4-2A08754DB5F0}"/>
          </ac:spMkLst>
        </pc:spChg>
        <pc:spChg chg="add">
          <ac:chgData name="Emily Crose" userId="5a1598ef78992c55" providerId="LiveId" clId="{6668FEAE-FAFE-41B4-ACB7-4D21B7F45387}" dt="2023-04-12T18:55:02.811" v="81" actId="26606"/>
          <ac:spMkLst>
            <pc:docMk/>
            <pc:sldMk cId="3519171936" sldId="278"/>
            <ac:spMk id="37" creationId="{7A675F33-98AF-4B83-A3BB-0780A23145E6}"/>
          </ac:spMkLst>
        </pc:spChg>
        <pc:grpChg chg="add del">
          <ac:chgData name="Emily Crose" userId="5a1598ef78992c55" providerId="LiveId" clId="{6668FEAE-FAFE-41B4-ACB7-4D21B7F45387}" dt="2023-04-12T18:54:40.369" v="73"/>
          <ac:grpSpMkLst>
            <pc:docMk/>
            <pc:sldMk cId="3519171936" sldId="278"/>
            <ac:grpSpMk id="10" creationId="{6503EB0F-2257-4A3E-A73B-E1DE769B459F}"/>
          </ac:grpSpMkLst>
        </pc:grpChg>
        <pc:grpChg chg="add del">
          <ac:chgData name="Emily Crose" userId="5a1598ef78992c55" providerId="LiveId" clId="{6668FEAE-FAFE-41B4-ACB7-4D21B7F45387}" dt="2023-04-12T18:55:02.781" v="80" actId="26606"/>
          <ac:grpSpMkLst>
            <pc:docMk/>
            <pc:sldMk cId="3519171936" sldId="278"/>
            <ac:grpSpMk id="25" creationId="{E0C6252F-9468-4CFE-8A28-0DFE703FB7BC}"/>
          </ac:grpSpMkLst>
        </pc:grpChg>
        <pc:grpChg chg="add">
          <ac:chgData name="Emily Crose" userId="5a1598ef78992c55" providerId="LiveId" clId="{6668FEAE-FAFE-41B4-ACB7-4D21B7F45387}" dt="2023-04-12T18:55:02.811" v="81" actId="26606"/>
          <ac:grpSpMkLst>
            <pc:docMk/>
            <pc:sldMk cId="3519171936" sldId="278"/>
            <ac:grpSpMk id="38" creationId="{EA75029C-64B9-41D0-9540-75846D4B04A5}"/>
          </ac:grpSpMkLst>
        </pc:grpChg>
        <pc:picChg chg="add mod">
          <ac:chgData name="Emily Crose" userId="5a1598ef78992c55" providerId="LiveId" clId="{6668FEAE-FAFE-41B4-ACB7-4D21B7F45387}" dt="2023-04-12T18:55:02.811" v="81" actId="26606"/>
          <ac:picMkLst>
            <pc:docMk/>
            <pc:sldMk cId="3519171936" sldId="278"/>
            <ac:picMk id="6" creationId="{43E9473A-6AF2-2D03-2B51-04177FC03B1D}"/>
          </ac:picMkLst>
        </pc:picChg>
        <pc:cxnChg chg="add del">
          <ac:chgData name="Emily Crose" userId="5a1598ef78992c55" providerId="LiveId" clId="{6668FEAE-FAFE-41B4-ACB7-4D21B7F45387}" dt="2023-04-12T18:55:02.781" v="80" actId="26606"/>
          <ac:cxnSpMkLst>
            <pc:docMk/>
            <pc:sldMk cId="3519171936" sldId="278"/>
            <ac:cxnSpMk id="8" creationId="{8FD48FB1-66D8-4676-B0AA-C139A1DB78D1}"/>
          </ac:cxnSpMkLst>
        </pc:cxnChg>
        <pc:cxnChg chg="add del">
          <ac:chgData name="Emily Crose" userId="5a1598ef78992c55" providerId="LiveId" clId="{6668FEAE-FAFE-41B4-ACB7-4D21B7F45387}" dt="2023-04-12T18:55:02.781" v="80" actId="26606"/>
          <ac:cxnSpMkLst>
            <pc:docMk/>
            <pc:sldMk cId="3519171936" sldId="278"/>
            <ac:cxnSpMk id="13" creationId="{F033F5AE-6728-4F19-8DED-658E674B31B9}"/>
          </ac:cxnSpMkLst>
        </pc:cxnChg>
        <pc:cxnChg chg="add del">
          <ac:chgData name="Emily Crose" userId="5a1598ef78992c55" providerId="LiveId" clId="{6668FEAE-FAFE-41B4-ACB7-4D21B7F45387}" dt="2023-04-12T18:55:02.781" v="80" actId="26606"/>
          <ac:cxnSpMkLst>
            <pc:docMk/>
            <pc:sldMk cId="3519171936" sldId="278"/>
            <ac:cxnSpMk id="15" creationId="{82C7D74A-18BA-4709-A808-44E8815C4430}"/>
          </ac:cxnSpMkLst>
        </pc:cxnChg>
        <pc:cxnChg chg="add del">
          <ac:chgData name="Emily Crose" userId="5a1598ef78992c55" providerId="LiveId" clId="{6668FEAE-FAFE-41B4-ACB7-4D21B7F45387}" dt="2023-04-12T18:55:02.781" v="80" actId="26606"/>
          <ac:cxnSpMkLst>
            <pc:docMk/>
            <pc:sldMk cId="3519171936" sldId="278"/>
            <ac:cxnSpMk id="17" creationId="{B5164A3F-1561-4039-8185-AB0EEB713EA7}"/>
          </ac:cxnSpMkLst>
        </pc:cxnChg>
        <pc:cxnChg chg="add del">
          <ac:chgData name="Emily Crose" userId="5a1598ef78992c55" providerId="LiveId" clId="{6668FEAE-FAFE-41B4-ACB7-4D21B7F45387}" dt="2023-04-12T18:55:02.781" v="80" actId="26606"/>
          <ac:cxnSpMkLst>
            <pc:docMk/>
            <pc:sldMk cId="3519171936" sldId="278"/>
            <ac:cxnSpMk id="19" creationId="{2A35DB53-42BE-460E-9CA1-1294C98463CB}"/>
          </ac:cxnSpMkLst>
        </pc:cxnChg>
        <pc:cxnChg chg="add">
          <ac:chgData name="Emily Crose" userId="5a1598ef78992c55" providerId="LiveId" clId="{6668FEAE-FAFE-41B4-ACB7-4D21B7F45387}" dt="2023-04-12T18:55:02.811" v="81" actId="26606"/>
          <ac:cxnSpMkLst>
            <pc:docMk/>
            <pc:sldMk cId="3519171936" sldId="278"/>
            <ac:cxnSpMk id="32" creationId="{8FD48FB1-66D8-4676-B0AA-C139A1DB78D1}"/>
          </ac:cxnSpMkLst>
        </pc:cxnChg>
        <pc:cxnChg chg="add">
          <ac:chgData name="Emily Crose" userId="5a1598ef78992c55" providerId="LiveId" clId="{6668FEAE-FAFE-41B4-ACB7-4D21B7F45387}" dt="2023-04-12T18:55:02.811" v="81" actId="26606"/>
          <ac:cxnSpMkLst>
            <pc:docMk/>
            <pc:sldMk cId="3519171936" sldId="278"/>
            <ac:cxnSpMk id="33" creationId="{F033F5AE-6728-4F19-8DED-658E674B31B9}"/>
          </ac:cxnSpMkLst>
        </pc:cxnChg>
        <pc:cxnChg chg="add">
          <ac:chgData name="Emily Crose" userId="5a1598ef78992c55" providerId="LiveId" clId="{6668FEAE-FAFE-41B4-ACB7-4D21B7F45387}" dt="2023-04-12T18:55:02.811" v="81" actId="26606"/>
          <ac:cxnSpMkLst>
            <pc:docMk/>
            <pc:sldMk cId="3519171936" sldId="278"/>
            <ac:cxnSpMk id="34" creationId="{82C7D74A-18BA-4709-A808-44E8815C4430}"/>
          </ac:cxnSpMkLst>
        </pc:cxnChg>
        <pc:cxnChg chg="add">
          <ac:chgData name="Emily Crose" userId="5a1598ef78992c55" providerId="LiveId" clId="{6668FEAE-FAFE-41B4-ACB7-4D21B7F45387}" dt="2023-04-12T18:55:02.811" v="81" actId="26606"/>
          <ac:cxnSpMkLst>
            <pc:docMk/>
            <pc:sldMk cId="3519171936" sldId="278"/>
            <ac:cxnSpMk id="35" creationId="{B5164A3F-1561-4039-8185-AB0EEB713EA7}"/>
          </ac:cxnSpMkLst>
        </pc:cxnChg>
        <pc:cxnChg chg="add">
          <ac:chgData name="Emily Crose" userId="5a1598ef78992c55" providerId="LiveId" clId="{6668FEAE-FAFE-41B4-ACB7-4D21B7F45387}" dt="2023-04-12T18:55:02.811" v="81" actId="26606"/>
          <ac:cxnSpMkLst>
            <pc:docMk/>
            <pc:sldMk cId="3519171936" sldId="278"/>
            <ac:cxnSpMk id="36" creationId="{2A35DB53-42BE-460E-9CA1-1294C98463CB}"/>
          </ac:cxnSpMkLst>
        </pc:cxnChg>
      </pc:sldChg>
      <pc:sldChg chg="add del">
        <pc:chgData name="Emily Crose" userId="5a1598ef78992c55" providerId="LiveId" clId="{6668FEAE-FAFE-41B4-ACB7-4D21B7F45387}" dt="2023-04-12T18:52:21.604" v="2" actId="47"/>
        <pc:sldMkLst>
          <pc:docMk/>
          <pc:sldMk cId="1362958577" sldId="279"/>
        </pc:sldMkLst>
      </pc:sldChg>
      <pc:sldChg chg="modSp new mod">
        <pc:chgData name="Emily Crose" userId="5a1598ef78992c55" providerId="LiveId" clId="{6668FEAE-FAFE-41B4-ACB7-4D21B7F45387}" dt="2023-04-12T18:55:59.100" v="107" actId="20577"/>
        <pc:sldMkLst>
          <pc:docMk/>
          <pc:sldMk cId="2935181501" sldId="279"/>
        </pc:sldMkLst>
        <pc:spChg chg="mod">
          <ac:chgData name="Emily Crose" userId="5a1598ef78992c55" providerId="LiveId" clId="{6668FEAE-FAFE-41B4-ACB7-4D21B7F45387}" dt="2023-04-12T18:55:59.100" v="107" actId="20577"/>
          <ac:spMkLst>
            <pc:docMk/>
            <pc:sldMk cId="2935181501" sldId="279"/>
            <ac:spMk id="2" creationId="{F19E192A-4A8C-1B8C-D788-742B1471B9D1}"/>
          </ac:spMkLst>
        </pc:spChg>
      </pc:sldChg>
      <pc:sldChg chg="add del">
        <pc:chgData name="Emily Crose" userId="5a1598ef78992c55" providerId="LiveId" clId="{6668FEAE-FAFE-41B4-ACB7-4D21B7F45387}" dt="2023-04-12T18:52:21.604" v="2" actId="47"/>
        <pc:sldMkLst>
          <pc:docMk/>
          <pc:sldMk cId="707781002" sldId="280"/>
        </pc:sldMkLst>
      </pc:sldChg>
      <pc:sldChg chg="add">
        <pc:chgData name="Emily Crose" userId="5a1598ef78992c55" providerId="LiveId" clId="{6668FEAE-FAFE-41B4-ACB7-4D21B7F45387}" dt="2023-04-12T18:56:37.917" v="108"/>
        <pc:sldMkLst>
          <pc:docMk/>
          <pc:sldMk cId="3076984293" sldId="280"/>
        </pc:sldMkLst>
      </pc:sldChg>
      <pc:sldChg chg="add setBg">
        <pc:chgData name="Emily Crose" userId="5a1598ef78992c55" providerId="LiveId" clId="{6668FEAE-FAFE-41B4-ACB7-4D21B7F45387}" dt="2023-04-12T18:56:37.917" v="108"/>
        <pc:sldMkLst>
          <pc:docMk/>
          <pc:sldMk cId="3028504148" sldId="281"/>
        </pc:sldMkLst>
      </pc:sldChg>
      <pc:sldChg chg="add del">
        <pc:chgData name="Emily Crose" userId="5a1598ef78992c55" providerId="LiveId" clId="{6668FEAE-FAFE-41B4-ACB7-4D21B7F45387}" dt="2023-04-12T18:52:21.604" v="2" actId="47"/>
        <pc:sldMkLst>
          <pc:docMk/>
          <pc:sldMk cId="3571353269" sldId="281"/>
        </pc:sldMkLst>
      </pc:sldChg>
      <pc:sldChg chg="modSp new mod">
        <pc:chgData name="Emily Crose" userId="5a1598ef78992c55" providerId="LiveId" clId="{6668FEAE-FAFE-41B4-ACB7-4D21B7F45387}" dt="2023-04-12T18:57:40.285" v="139" actId="20577"/>
        <pc:sldMkLst>
          <pc:docMk/>
          <pc:sldMk cId="1081849737" sldId="282"/>
        </pc:sldMkLst>
        <pc:spChg chg="mod">
          <ac:chgData name="Emily Crose" userId="5a1598ef78992c55" providerId="LiveId" clId="{6668FEAE-FAFE-41B4-ACB7-4D21B7F45387}" dt="2023-04-12T18:57:40.285" v="139" actId="20577"/>
          <ac:spMkLst>
            <pc:docMk/>
            <pc:sldMk cId="1081849737" sldId="282"/>
            <ac:spMk id="2" creationId="{9DE74617-C1DF-CC20-B1DA-4CF4400B2F1D}"/>
          </ac:spMkLst>
        </pc:spChg>
      </pc:sldChg>
      <pc:sldChg chg="add del">
        <pc:chgData name="Emily Crose" userId="5a1598ef78992c55" providerId="LiveId" clId="{6668FEAE-FAFE-41B4-ACB7-4D21B7F45387}" dt="2023-04-12T18:52:21.604" v="2" actId="47"/>
        <pc:sldMkLst>
          <pc:docMk/>
          <pc:sldMk cId="1357691262" sldId="282"/>
        </pc:sldMkLst>
      </pc:sldChg>
      <pc:sldChg chg="delSp add setBg delDesignElem">
        <pc:chgData name="Emily Crose" userId="5a1598ef78992c55" providerId="LiveId" clId="{6668FEAE-FAFE-41B4-ACB7-4D21B7F45387}" dt="2023-04-12T18:58:17.785" v="143"/>
        <pc:sldMkLst>
          <pc:docMk/>
          <pc:sldMk cId="616023514" sldId="283"/>
        </pc:sldMkLst>
        <pc:spChg chg="del">
          <ac:chgData name="Emily Crose" userId="5a1598ef78992c55" providerId="LiveId" clId="{6668FEAE-FAFE-41B4-ACB7-4D21B7F45387}" dt="2023-04-12T18:58:17.785" v="143"/>
          <ac:spMkLst>
            <pc:docMk/>
            <pc:sldMk cId="616023514" sldId="283"/>
            <ac:spMk id="15" creationId="{989BE678-777B-482A-A616-FEDC47B162E5}"/>
          </ac:spMkLst>
        </pc:spChg>
        <pc:spChg chg="del">
          <ac:chgData name="Emily Crose" userId="5a1598ef78992c55" providerId="LiveId" clId="{6668FEAE-FAFE-41B4-ACB7-4D21B7F45387}" dt="2023-04-12T18:58:17.785" v="143"/>
          <ac:spMkLst>
            <pc:docMk/>
            <pc:sldMk cId="616023514" sldId="283"/>
            <ac:spMk id="21" creationId="{D28BE0C3-2102-4820-B88B-A448B1840D14}"/>
          </ac:spMkLst>
        </pc:spChg>
        <pc:picChg chg="del">
          <ac:chgData name="Emily Crose" userId="5a1598ef78992c55" providerId="LiveId" clId="{6668FEAE-FAFE-41B4-ACB7-4D21B7F45387}" dt="2023-04-12T18:58:17.785" v="143"/>
          <ac:picMkLst>
            <pc:docMk/>
            <pc:sldMk cId="616023514" sldId="283"/>
            <ac:picMk id="11" creationId="{DF19BAF3-7E20-4B9D-B544-BABAEEA1FA75}"/>
          </ac:picMkLst>
        </pc:picChg>
        <pc:picChg chg="del">
          <ac:chgData name="Emily Crose" userId="5a1598ef78992c55" providerId="LiveId" clId="{6668FEAE-FAFE-41B4-ACB7-4D21B7F45387}" dt="2023-04-12T18:58:17.785" v="143"/>
          <ac:picMkLst>
            <pc:docMk/>
            <pc:sldMk cId="616023514" sldId="283"/>
            <ac:picMk id="13" creationId="{950648F4-ABCD-4DF0-8641-76CFB2354721}"/>
          </ac:picMkLst>
        </pc:picChg>
        <pc:picChg chg="del">
          <ac:chgData name="Emily Crose" userId="5a1598ef78992c55" providerId="LiveId" clId="{6668FEAE-FAFE-41B4-ACB7-4D21B7F45387}" dt="2023-04-12T18:58:17.785" v="143"/>
          <ac:picMkLst>
            <pc:docMk/>
            <pc:sldMk cId="616023514" sldId="283"/>
            <ac:picMk id="17" creationId="{CF1EB4BD-9C7E-4AA3-9681-C7EB0DA6250B}"/>
          </ac:picMkLst>
        </pc:picChg>
        <pc:picChg chg="del">
          <ac:chgData name="Emily Crose" userId="5a1598ef78992c55" providerId="LiveId" clId="{6668FEAE-FAFE-41B4-ACB7-4D21B7F45387}" dt="2023-04-12T18:58:17.785" v="143"/>
          <ac:picMkLst>
            <pc:docMk/>
            <pc:sldMk cId="616023514" sldId="283"/>
            <ac:picMk id="19" creationId="{94AAE3AA-3759-4D28-B0EF-575F25A5146C}"/>
          </ac:picMkLst>
        </pc:picChg>
      </pc:sldChg>
      <pc:sldChg chg="add del">
        <pc:chgData name="Emily Crose" userId="5a1598ef78992c55" providerId="LiveId" clId="{6668FEAE-FAFE-41B4-ACB7-4D21B7F45387}" dt="2023-04-12T18:52:21.604" v="2" actId="47"/>
        <pc:sldMkLst>
          <pc:docMk/>
          <pc:sldMk cId="2500225662" sldId="283"/>
        </pc:sldMkLst>
      </pc:sldChg>
      <pc:sldChg chg="add del">
        <pc:chgData name="Emily Crose" userId="5a1598ef78992c55" providerId="LiveId" clId="{6668FEAE-FAFE-41B4-ACB7-4D21B7F45387}" dt="2023-04-12T18:52:21.604" v="2" actId="47"/>
        <pc:sldMkLst>
          <pc:docMk/>
          <pc:sldMk cId="3124542540" sldId="284"/>
        </pc:sldMkLst>
      </pc:sldChg>
      <pc:sldChg chg="delSp add setBg delDesignElem">
        <pc:chgData name="Emily Crose" userId="5a1598ef78992c55" providerId="LiveId" clId="{6668FEAE-FAFE-41B4-ACB7-4D21B7F45387}" dt="2023-04-12T18:57:49.033" v="141"/>
        <pc:sldMkLst>
          <pc:docMk/>
          <pc:sldMk cId="214520704" sldId="285"/>
        </pc:sldMkLst>
        <pc:spChg chg="del">
          <ac:chgData name="Emily Crose" userId="5a1598ef78992c55" providerId="LiveId" clId="{6668FEAE-FAFE-41B4-ACB7-4D21B7F45387}" dt="2023-04-12T18:57:49.033" v="141"/>
          <ac:spMkLst>
            <pc:docMk/>
            <pc:sldMk cId="214520704" sldId="285"/>
            <ac:spMk id="22" creationId="{D67CA421-FA2B-47ED-A101-F8BBEBB2976B}"/>
          </ac:spMkLst>
        </pc:spChg>
        <pc:spChg chg="del">
          <ac:chgData name="Emily Crose" userId="5a1598ef78992c55" providerId="LiveId" clId="{6668FEAE-FAFE-41B4-ACB7-4D21B7F45387}" dt="2023-04-12T18:57:49.033" v="141"/>
          <ac:spMkLst>
            <pc:docMk/>
            <pc:sldMk cId="214520704" sldId="285"/>
            <ac:spMk id="24" creationId="{12425D82-CD5E-45A4-9542-70951E59F2D1}"/>
          </ac:spMkLst>
        </pc:spChg>
        <pc:spChg chg="del">
          <ac:chgData name="Emily Crose" userId="5a1598ef78992c55" providerId="LiveId" clId="{6668FEAE-FAFE-41B4-ACB7-4D21B7F45387}" dt="2023-04-12T18:57:49.033" v="141"/>
          <ac:spMkLst>
            <pc:docMk/>
            <pc:sldMk cId="214520704" sldId="285"/>
            <ac:spMk id="26" creationId="{221DB897-A621-4D5F-AC81-91199AC4370E}"/>
          </ac:spMkLst>
        </pc:spChg>
        <pc:spChg chg="del">
          <ac:chgData name="Emily Crose" userId="5a1598ef78992c55" providerId="LiveId" clId="{6668FEAE-FAFE-41B4-ACB7-4D21B7F45387}" dt="2023-04-12T18:57:49.033" v="141"/>
          <ac:spMkLst>
            <pc:docMk/>
            <pc:sldMk cId="214520704" sldId="285"/>
            <ac:spMk id="27" creationId="{4AC0CD9D-7610-4620-93B4-798CCD9AB581}"/>
          </ac:spMkLst>
        </pc:spChg>
        <pc:spChg chg="del">
          <ac:chgData name="Emily Crose" userId="5a1598ef78992c55" providerId="LiveId" clId="{6668FEAE-FAFE-41B4-ACB7-4D21B7F45387}" dt="2023-04-12T18:57:49.033" v="141"/>
          <ac:spMkLst>
            <pc:docMk/>
            <pc:sldMk cId="214520704" sldId="285"/>
            <ac:spMk id="30" creationId="{DE4D62F9-188E-4530-84C2-24BDEE4BEB82}"/>
          </ac:spMkLst>
        </pc:spChg>
        <pc:picChg chg="del">
          <ac:chgData name="Emily Crose" userId="5a1598ef78992c55" providerId="LiveId" clId="{6668FEAE-FAFE-41B4-ACB7-4D21B7F45387}" dt="2023-04-12T18:57:49.033" v="141"/>
          <ac:picMkLst>
            <pc:docMk/>
            <pc:sldMk cId="214520704" sldId="285"/>
            <ac:picMk id="23" creationId="{41B68C77-138E-4BF7-A276-BD0C78A4219F}"/>
          </ac:picMkLst>
        </pc:picChg>
        <pc:picChg chg="del">
          <ac:chgData name="Emily Crose" userId="5a1598ef78992c55" providerId="LiveId" clId="{6668FEAE-FAFE-41B4-ACB7-4D21B7F45387}" dt="2023-04-12T18:57:49.033" v="141"/>
          <ac:picMkLst>
            <pc:docMk/>
            <pc:sldMk cId="214520704" sldId="285"/>
            <ac:picMk id="25" creationId="{7C268552-D473-46ED-B1B8-422042C4DEF1}"/>
          </ac:picMkLst>
        </pc:picChg>
        <pc:picChg chg="del">
          <ac:chgData name="Emily Crose" userId="5a1598ef78992c55" providerId="LiveId" clId="{6668FEAE-FAFE-41B4-ACB7-4D21B7F45387}" dt="2023-04-12T18:57:49.033" v="141"/>
          <ac:picMkLst>
            <pc:docMk/>
            <pc:sldMk cId="214520704" sldId="285"/>
            <ac:picMk id="28" creationId="{B9238B3E-24AA-439A-B527-6C5DF6D72145}"/>
          </ac:picMkLst>
        </pc:picChg>
        <pc:picChg chg="del">
          <ac:chgData name="Emily Crose" userId="5a1598ef78992c55" providerId="LiveId" clId="{6668FEAE-FAFE-41B4-ACB7-4D21B7F45387}" dt="2023-04-12T18:57:49.033" v="141"/>
          <ac:picMkLst>
            <pc:docMk/>
            <pc:sldMk cId="214520704" sldId="285"/>
            <ac:picMk id="29" creationId="{69F01145-BEA3-4CBF-AA21-10077B948CA8}"/>
          </ac:picMkLst>
        </pc:picChg>
      </pc:sldChg>
      <pc:sldChg chg="add del">
        <pc:chgData name="Emily Crose" userId="5a1598ef78992c55" providerId="LiveId" clId="{6668FEAE-FAFE-41B4-ACB7-4D21B7F45387}" dt="2023-04-12T18:52:21.604" v="2" actId="47"/>
        <pc:sldMkLst>
          <pc:docMk/>
          <pc:sldMk cId="4001067285" sldId="285"/>
        </pc:sldMkLst>
      </pc:sldChg>
      <pc:sldChg chg="add del">
        <pc:chgData name="Emily Crose" userId="5a1598ef78992c55" providerId="LiveId" clId="{6668FEAE-FAFE-41B4-ACB7-4D21B7F45387}" dt="2023-04-12T18:52:21.604" v="2" actId="47"/>
        <pc:sldMkLst>
          <pc:docMk/>
          <pc:sldMk cId="681099035" sldId="286"/>
        </pc:sldMkLst>
      </pc:sldChg>
      <pc:sldChg chg="add">
        <pc:chgData name="Emily Crose" userId="5a1598ef78992c55" providerId="LiveId" clId="{6668FEAE-FAFE-41B4-ACB7-4D21B7F45387}" dt="2023-04-12T19:32:23.205" v="148"/>
        <pc:sldMkLst>
          <pc:docMk/>
          <pc:sldMk cId="2004189387" sldId="286"/>
        </pc:sldMkLst>
      </pc:sldChg>
      <pc:sldChg chg="add del">
        <pc:chgData name="Emily Crose" userId="5a1598ef78992c55" providerId="LiveId" clId="{6668FEAE-FAFE-41B4-ACB7-4D21B7F45387}" dt="2023-04-12T18:52:21.604" v="2" actId="47"/>
        <pc:sldMkLst>
          <pc:docMk/>
          <pc:sldMk cId="1368545748" sldId="287"/>
        </pc:sldMkLst>
      </pc:sldChg>
      <pc:sldChg chg="add">
        <pc:chgData name="Emily Crose" userId="5a1598ef78992c55" providerId="LiveId" clId="{6668FEAE-FAFE-41B4-ACB7-4D21B7F45387}" dt="2023-04-12T19:32:23.205" v="148"/>
        <pc:sldMkLst>
          <pc:docMk/>
          <pc:sldMk cId="2221949335" sldId="287"/>
        </pc:sldMkLst>
      </pc:sldChg>
      <pc:sldChg chg="add del">
        <pc:chgData name="Emily Crose" userId="5a1598ef78992c55" providerId="LiveId" clId="{6668FEAE-FAFE-41B4-ACB7-4D21B7F45387}" dt="2023-04-12T18:52:21.604" v="2" actId="47"/>
        <pc:sldMkLst>
          <pc:docMk/>
          <pc:sldMk cId="879938734" sldId="288"/>
        </pc:sldMkLst>
      </pc:sldChg>
      <pc:sldChg chg="add del">
        <pc:chgData name="Emily Crose" userId="5a1598ef78992c55" providerId="LiveId" clId="{6668FEAE-FAFE-41B4-ACB7-4D21B7F45387}" dt="2023-04-12T18:52:21.604" v="2" actId="47"/>
        <pc:sldMkLst>
          <pc:docMk/>
          <pc:sldMk cId="3482304054" sldId="289"/>
        </pc:sldMkLst>
      </pc:sldChg>
      <pc:sldChg chg="add del">
        <pc:chgData name="Emily Crose" userId="5a1598ef78992c55" providerId="LiveId" clId="{6668FEAE-FAFE-41B4-ACB7-4D21B7F45387}" dt="2023-04-12T18:52:21.604" v="2" actId="47"/>
        <pc:sldMkLst>
          <pc:docMk/>
          <pc:sldMk cId="252828928" sldId="290"/>
        </pc:sldMkLst>
      </pc:sldChg>
      <pc:sldChg chg="add del">
        <pc:chgData name="Emily Crose" userId="5a1598ef78992c55" providerId="LiveId" clId="{6668FEAE-FAFE-41B4-ACB7-4D21B7F45387}" dt="2023-04-12T18:52:21.604" v="2" actId="47"/>
        <pc:sldMkLst>
          <pc:docMk/>
          <pc:sldMk cId="2397267575" sldId="291"/>
        </pc:sldMkLst>
      </pc:sldChg>
      <pc:sldChg chg="add del">
        <pc:chgData name="Emily Crose" userId="5a1598ef78992c55" providerId="LiveId" clId="{6668FEAE-FAFE-41B4-ACB7-4D21B7F45387}" dt="2023-04-12T18:52:21.604" v="2" actId="47"/>
        <pc:sldMkLst>
          <pc:docMk/>
          <pc:sldMk cId="2072247977" sldId="292"/>
        </pc:sldMkLst>
      </pc:sldChg>
      <pc:sldChg chg="add del">
        <pc:chgData name="Emily Crose" userId="5a1598ef78992c55" providerId="LiveId" clId="{6668FEAE-FAFE-41B4-ACB7-4D21B7F45387}" dt="2023-04-12T18:52:21.604" v="2" actId="47"/>
        <pc:sldMkLst>
          <pc:docMk/>
          <pc:sldMk cId="1665156498" sldId="293"/>
        </pc:sldMkLst>
      </pc:sldChg>
      <pc:sldChg chg="add del">
        <pc:chgData name="Emily Crose" userId="5a1598ef78992c55" providerId="LiveId" clId="{6668FEAE-FAFE-41B4-ACB7-4D21B7F45387}" dt="2023-04-12T18:52:21.604" v="2" actId="47"/>
        <pc:sldMkLst>
          <pc:docMk/>
          <pc:sldMk cId="3782519446" sldId="294"/>
        </pc:sldMkLst>
      </pc:sldChg>
      <pc:sldChg chg="add del">
        <pc:chgData name="Emily Crose" userId="5a1598ef78992c55" providerId="LiveId" clId="{6668FEAE-FAFE-41B4-ACB7-4D21B7F45387}" dt="2023-04-12T18:52:21.604" v="2" actId="47"/>
        <pc:sldMkLst>
          <pc:docMk/>
          <pc:sldMk cId="1819572938" sldId="295"/>
        </pc:sldMkLst>
      </pc:sldChg>
      <pc:sldChg chg="add del">
        <pc:chgData name="Emily Crose" userId="5a1598ef78992c55" providerId="LiveId" clId="{6668FEAE-FAFE-41B4-ACB7-4D21B7F45387}" dt="2023-04-12T18:52:21.604" v="2" actId="47"/>
        <pc:sldMkLst>
          <pc:docMk/>
          <pc:sldMk cId="2541419034" sldId="296"/>
        </pc:sldMkLst>
      </pc:sldChg>
    </pc:docChg>
  </pc:docChgLst>
  <pc:docChgLst>
    <pc:chgData name="Emily Crose" userId="5a1598ef78992c55" providerId="LiveId" clId="{A4A57C11-9A7E-4A41-804B-997DD43207FE}"/>
    <pc:docChg chg="delSld modSld">
      <pc:chgData name="Emily Crose" userId="5a1598ef78992c55" providerId="LiveId" clId="{A4A57C11-9A7E-4A41-804B-997DD43207FE}" dt="2023-05-17T18:20:17.519" v="6" actId="20577"/>
      <pc:docMkLst>
        <pc:docMk/>
      </pc:docMkLst>
      <pc:sldChg chg="modSp mod">
        <pc:chgData name="Emily Crose" userId="5a1598ef78992c55" providerId="LiveId" clId="{A4A57C11-9A7E-4A41-804B-997DD43207FE}" dt="2023-05-17T18:20:17.519" v="6" actId="20577"/>
        <pc:sldMkLst>
          <pc:docMk/>
          <pc:sldMk cId="1671539891" sldId="299"/>
        </pc:sldMkLst>
        <pc:spChg chg="mod">
          <ac:chgData name="Emily Crose" userId="5a1598ef78992c55" providerId="LiveId" clId="{A4A57C11-9A7E-4A41-804B-997DD43207FE}" dt="2023-05-17T18:20:17.519" v="6" actId="20577"/>
          <ac:spMkLst>
            <pc:docMk/>
            <pc:sldMk cId="1671539891" sldId="299"/>
            <ac:spMk id="3" creationId="{D7AE6683-AEEF-921F-EA2D-6BBA91346062}"/>
          </ac:spMkLst>
        </pc:spChg>
      </pc:sldChg>
      <pc:sldChg chg="del">
        <pc:chgData name="Emily Crose" userId="5a1598ef78992c55" providerId="LiveId" clId="{A4A57C11-9A7E-4A41-804B-997DD43207FE}" dt="2023-05-17T18:18:33.868" v="0" actId="47"/>
        <pc:sldMkLst>
          <pc:docMk/>
          <pc:sldMk cId="2093492843" sldId="308"/>
        </pc:sldMkLst>
      </pc:sldChg>
      <pc:sldChg chg="del">
        <pc:chgData name="Emily Crose" userId="5a1598ef78992c55" providerId="LiveId" clId="{A4A57C11-9A7E-4A41-804B-997DD43207FE}" dt="2023-05-17T18:18:33.868" v="0" actId="47"/>
        <pc:sldMkLst>
          <pc:docMk/>
          <pc:sldMk cId="1182980717" sldId="309"/>
        </pc:sldMkLst>
      </pc:sldChg>
      <pc:sldChg chg="del">
        <pc:chgData name="Emily Crose" userId="5a1598ef78992c55" providerId="LiveId" clId="{A4A57C11-9A7E-4A41-804B-997DD43207FE}" dt="2023-05-17T18:18:33.868" v="0" actId="47"/>
        <pc:sldMkLst>
          <pc:docMk/>
          <pc:sldMk cId="4239411086" sldId="310"/>
        </pc:sldMkLst>
      </pc:sldChg>
      <pc:sldChg chg="del">
        <pc:chgData name="Emily Crose" userId="5a1598ef78992c55" providerId="LiveId" clId="{A4A57C11-9A7E-4A41-804B-997DD43207FE}" dt="2023-05-17T18:18:33.868" v="0" actId="47"/>
        <pc:sldMkLst>
          <pc:docMk/>
          <pc:sldMk cId="2217515158" sldId="311"/>
        </pc:sldMkLst>
      </pc:sldChg>
      <pc:sldChg chg="del">
        <pc:chgData name="Emily Crose" userId="5a1598ef78992c55" providerId="LiveId" clId="{A4A57C11-9A7E-4A41-804B-997DD43207FE}" dt="2023-05-17T18:18:44.443" v="2" actId="47"/>
        <pc:sldMkLst>
          <pc:docMk/>
          <pc:sldMk cId="2767300742" sldId="312"/>
        </pc:sldMkLst>
      </pc:sldChg>
      <pc:sldChg chg="del">
        <pc:chgData name="Emily Crose" userId="5a1598ef78992c55" providerId="LiveId" clId="{A4A57C11-9A7E-4A41-804B-997DD43207FE}" dt="2023-05-17T18:18:39.307" v="1" actId="47"/>
        <pc:sldMkLst>
          <pc:docMk/>
          <pc:sldMk cId="100948998" sldId="313"/>
        </pc:sldMkLst>
      </pc:sldChg>
      <pc:sldChg chg="del">
        <pc:chgData name="Emily Crose" userId="5a1598ef78992c55" providerId="LiveId" clId="{A4A57C11-9A7E-4A41-804B-997DD43207FE}" dt="2023-05-17T18:18:39.307" v="1" actId="47"/>
        <pc:sldMkLst>
          <pc:docMk/>
          <pc:sldMk cId="959166823" sldId="314"/>
        </pc:sldMkLst>
      </pc:sldChg>
      <pc:sldChg chg="del">
        <pc:chgData name="Emily Crose" userId="5a1598ef78992c55" providerId="LiveId" clId="{A4A57C11-9A7E-4A41-804B-997DD43207FE}" dt="2023-05-17T18:18:44.443" v="2" actId="47"/>
        <pc:sldMkLst>
          <pc:docMk/>
          <pc:sldMk cId="203565117" sldId="316"/>
        </pc:sldMkLst>
      </pc:sldChg>
      <pc:sldChg chg="del">
        <pc:chgData name="Emily Crose" userId="5a1598ef78992c55" providerId="LiveId" clId="{A4A57C11-9A7E-4A41-804B-997DD43207FE}" dt="2023-05-17T18:18:39.307" v="1" actId="47"/>
        <pc:sldMkLst>
          <pc:docMk/>
          <pc:sldMk cId="965993763" sldId="317"/>
        </pc:sldMkLst>
      </pc:sldChg>
      <pc:sldChg chg="del">
        <pc:chgData name="Emily Crose" userId="5a1598ef78992c55" providerId="LiveId" clId="{A4A57C11-9A7E-4A41-804B-997DD43207FE}" dt="2023-05-17T18:18:59.325" v="3" actId="47"/>
        <pc:sldMkLst>
          <pc:docMk/>
          <pc:sldMk cId="4283719570" sldId="319"/>
        </pc:sldMkLst>
      </pc:sldChg>
      <pc:sldChg chg="del">
        <pc:chgData name="Emily Crose" userId="5a1598ef78992c55" providerId="LiveId" clId="{A4A57C11-9A7E-4A41-804B-997DD43207FE}" dt="2023-05-17T18:18:44.443" v="2" actId="47"/>
        <pc:sldMkLst>
          <pc:docMk/>
          <pc:sldMk cId="2984867041" sldId="320"/>
        </pc:sldMkLst>
      </pc:sldChg>
      <pc:sldChg chg="del">
        <pc:chgData name="Emily Crose" userId="5a1598ef78992c55" providerId="LiveId" clId="{A4A57C11-9A7E-4A41-804B-997DD43207FE}" dt="2023-05-17T18:18:59.325" v="3" actId="47"/>
        <pc:sldMkLst>
          <pc:docMk/>
          <pc:sldMk cId="3139314409" sldId="321"/>
        </pc:sldMkLst>
      </pc:sldChg>
      <pc:sldChg chg="del">
        <pc:chgData name="Emily Crose" userId="5a1598ef78992c55" providerId="LiveId" clId="{A4A57C11-9A7E-4A41-804B-997DD43207FE}" dt="2023-05-17T18:18:59.325" v="3" actId="47"/>
        <pc:sldMkLst>
          <pc:docMk/>
          <pc:sldMk cId="4007388826" sldId="331"/>
        </pc:sldMkLst>
      </pc:sldChg>
      <pc:sldChg chg="del">
        <pc:chgData name="Emily Crose" userId="5a1598ef78992c55" providerId="LiveId" clId="{A4A57C11-9A7E-4A41-804B-997DD43207FE}" dt="2023-05-17T18:18:59.325" v="3" actId="47"/>
        <pc:sldMkLst>
          <pc:docMk/>
          <pc:sldMk cId="1081776422" sldId="332"/>
        </pc:sldMkLst>
      </pc:sldChg>
      <pc:sldChg chg="del">
        <pc:chgData name="Emily Crose" userId="5a1598ef78992c55" providerId="LiveId" clId="{A4A57C11-9A7E-4A41-804B-997DD43207FE}" dt="2023-05-17T18:18:59.325" v="3" actId="47"/>
        <pc:sldMkLst>
          <pc:docMk/>
          <pc:sldMk cId="609833675" sldId="333"/>
        </pc:sldMkLst>
      </pc:sldChg>
      <pc:sldChg chg="del">
        <pc:chgData name="Emily Crose" userId="5a1598ef78992c55" providerId="LiveId" clId="{A4A57C11-9A7E-4A41-804B-997DD43207FE}" dt="2023-05-17T18:18:59.325" v="3" actId="47"/>
        <pc:sldMkLst>
          <pc:docMk/>
          <pc:sldMk cId="3916559609" sldId="334"/>
        </pc:sldMkLst>
      </pc:sldChg>
      <pc:sldChg chg="del">
        <pc:chgData name="Emily Crose" userId="5a1598ef78992c55" providerId="LiveId" clId="{A4A57C11-9A7E-4A41-804B-997DD43207FE}" dt="2023-05-17T18:18:59.325" v="3" actId="47"/>
        <pc:sldMkLst>
          <pc:docMk/>
          <pc:sldMk cId="2658092236" sldId="335"/>
        </pc:sldMkLst>
      </pc:sldChg>
      <pc:sldChg chg="del">
        <pc:chgData name="Emily Crose" userId="5a1598ef78992c55" providerId="LiveId" clId="{A4A57C11-9A7E-4A41-804B-997DD43207FE}" dt="2023-05-17T18:19:09.850" v="4" actId="47"/>
        <pc:sldMkLst>
          <pc:docMk/>
          <pc:sldMk cId="2806011870" sldId="336"/>
        </pc:sldMkLst>
      </pc:sldChg>
    </pc:docChg>
  </pc:docChgLst>
  <pc:docChgLst>
    <pc:chgData name="Emily Crose" userId="5a1598ef78992c55" providerId="LiveId" clId="{75F37481-841B-40AD-A891-4A29A46DEAFB}"/>
    <pc:docChg chg="undo custSel addSld delSld modSld sldOrd">
      <pc:chgData name="Emily Crose" userId="5a1598ef78992c55" providerId="LiveId" clId="{75F37481-841B-40AD-A891-4A29A46DEAFB}" dt="2023-04-20T14:08:52.677" v="7141" actId="26606"/>
      <pc:docMkLst>
        <pc:docMk/>
      </pc:docMkLst>
      <pc:sldChg chg="addSp delSp modSp mod setBg setClrOvrMap">
        <pc:chgData name="Emily Crose" userId="5a1598ef78992c55" providerId="LiveId" clId="{75F37481-841B-40AD-A891-4A29A46DEAFB}" dt="2023-04-18T17:24:31.366" v="1253" actId="403"/>
        <pc:sldMkLst>
          <pc:docMk/>
          <pc:sldMk cId="1938681844" sldId="256"/>
        </pc:sldMkLst>
        <pc:spChg chg="mod">
          <ac:chgData name="Emily Crose" userId="5a1598ef78992c55" providerId="LiveId" clId="{75F37481-841B-40AD-A891-4A29A46DEAFB}" dt="2023-04-18T17:24:12.930" v="1241" actId="26606"/>
          <ac:spMkLst>
            <pc:docMk/>
            <pc:sldMk cId="1938681844" sldId="256"/>
            <ac:spMk id="2" creationId="{E84EBFFF-D976-C46F-C884-33E6C3D3D040}"/>
          </ac:spMkLst>
        </pc:spChg>
        <pc:spChg chg="mod">
          <ac:chgData name="Emily Crose" userId="5a1598ef78992c55" providerId="LiveId" clId="{75F37481-841B-40AD-A891-4A29A46DEAFB}" dt="2023-04-18T17:24:31.366" v="1253" actId="403"/>
          <ac:spMkLst>
            <pc:docMk/>
            <pc:sldMk cId="1938681844" sldId="256"/>
            <ac:spMk id="3" creationId="{AF3ACA5B-2163-AEC4-7BB9-C0423A72604D}"/>
          </ac:spMkLst>
        </pc:spChg>
        <pc:spChg chg="add del">
          <ac:chgData name="Emily Crose" userId="5a1598ef78992c55" providerId="LiveId" clId="{75F37481-841B-40AD-A891-4A29A46DEAFB}" dt="2023-04-18T17:24:12.930" v="1241" actId="26606"/>
          <ac:spMkLst>
            <pc:docMk/>
            <pc:sldMk cId="1938681844" sldId="256"/>
            <ac:spMk id="11" creationId="{37D54B6C-87D0-4C03-8335-3955179D2B5B}"/>
          </ac:spMkLst>
        </pc:spChg>
        <pc:picChg chg="del">
          <ac:chgData name="Emily Crose" userId="5a1598ef78992c55" providerId="LiveId" clId="{75F37481-841B-40AD-A891-4A29A46DEAFB}" dt="2023-04-17T00:09:12.231" v="23" actId="478"/>
          <ac:picMkLst>
            <pc:docMk/>
            <pc:sldMk cId="1938681844" sldId="256"/>
            <ac:picMk id="5" creationId="{299974F5-C877-037B-7955-31E680DE8F92}"/>
          </ac:picMkLst>
        </pc:picChg>
        <pc:picChg chg="add del mod">
          <ac:chgData name="Emily Crose" userId="5a1598ef78992c55" providerId="LiveId" clId="{75F37481-841B-40AD-A891-4A29A46DEAFB}" dt="2023-04-18T17:24:08.761" v="1240" actId="478"/>
          <ac:picMkLst>
            <pc:docMk/>
            <pc:sldMk cId="1938681844" sldId="256"/>
            <ac:picMk id="6" creationId="{04F3A968-ACF6-8C7D-6D9B-442A814644A7}"/>
          </ac:picMkLst>
        </pc:picChg>
        <pc:picChg chg="add">
          <ac:chgData name="Emily Crose" userId="5a1598ef78992c55" providerId="LiveId" clId="{75F37481-841B-40AD-A891-4A29A46DEAFB}" dt="2023-04-18T17:24:12.930" v="1241" actId="26606"/>
          <ac:picMkLst>
            <pc:docMk/>
            <pc:sldMk cId="1938681844" sldId="256"/>
            <ac:picMk id="13" creationId="{58D0231D-066C-27D2-4115-3C235FD509FE}"/>
          </ac:picMkLst>
        </pc:picChg>
      </pc:sldChg>
      <pc:sldChg chg="addSp delSp modSp mod setBg setClrOvrMap delDesignElem">
        <pc:chgData name="Emily Crose" userId="5a1598ef78992c55" providerId="LiveId" clId="{75F37481-841B-40AD-A891-4A29A46DEAFB}" dt="2023-04-17T00:09:09.595" v="22" actId="20577"/>
        <pc:sldMkLst>
          <pc:docMk/>
          <pc:sldMk cId="3013550915" sldId="257"/>
        </pc:sldMkLst>
        <pc:spChg chg="mod">
          <ac:chgData name="Emily Crose" userId="5a1598ef78992c55" providerId="LiveId" clId="{75F37481-841B-40AD-A891-4A29A46DEAFB}" dt="2023-04-17T00:09:09.595" v="22" actId="20577"/>
          <ac:spMkLst>
            <pc:docMk/>
            <pc:sldMk cId="3013550915" sldId="257"/>
            <ac:spMk id="2" creationId="{4F68AD2C-B46D-FA8F-1E07-13A75AF50670}"/>
          </ac:spMkLst>
        </pc:spChg>
        <pc:spChg chg="add">
          <ac:chgData name="Emily Crose" userId="5a1598ef78992c55" providerId="LiveId" clId="{75F37481-841B-40AD-A891-4A29A46DEAFB}" dt="2023-04-17T00:09:05.388" v="18" actId="26606"/>
          <ac:spMkLst>
            <pc:docMk/>
            <pc:sldMk cId="3013550915" sldId="257"/>
            <ac:spMk id="4" creationId="{DAB482FD-C684-4DAA-AC4C-1739F51A98A0}"/>
          </ac:spMkLst>
        </pc:spChg>
        <pc:spChg chg="del">
          <ac:chgData name="Emily Crose" userId="5a1598ef78992c55" providerId="LiveId" clId="{75F37481-841B-40AD-A891-4A29A46DEAFB}" dt="2023-04-17T00:08:52.373" v="16"/>
          <ac:spMkLst>
            <pc:docMk/>
            <pc:sldMk cId="3013550915" sldId="257"/>
            <ac:spMk id="21" creationId="{DF17025D-0558-4BB1-932D-D407F5BDCAB8}"/>
          </ac:spMkLst>
        </pc:spChg>
        <pc:spChg chg="del">
          <ac:chgData name="Emily Crose" userId="5a1598ef78992c55" providerId="LiveId" clId="{75F37481-841B-40AD-A891-4A29A46DEAFB}" dt="2023-04-17T00:08:52.373" v="16"/>
          <ac:spMkLst>
            <pc:docMk/>
            <pc:sldMk cId="3013550915" sldId="257"/>
            <ac:spMk id="24" creationId="{23897308-2491-4C39-B764-46DCD1CAD321}"/>
          </ac:spMkLst>
        </pc:spChg>
        <pc:grpChg chg="del">
          <ac:chgData name="Emily Crose" userId="5a1598ef78992c55" providerId="LiveId" clId="{75F37481-841B-40AD-A891-4A29A46DEAFB}" dt="2023-04-17T00:08:52.373" v="16"/>
          <ac:grpSpMkLst>
            <pc:docMk/>
            <pc:sldMk cId="3013550915" sldId="257"/>
            <ac:grpSpMk id="26" creationId="{437C3370-E183-40E3-8F06-FDD26E64DD97}"/>
          </ac:grpSpMkLst>
        </pc:grpChg>
        <pc:picChg chg="del">
          <ac:chgData name="Emily Crose" userId="5a1598ef78992c55" providerId="LiveId" clId="{75F37481-841B-40AD-A891-4A29A46DEAFB}" dt="2023-04-17T00:09:02.598" v="17" actId="478"/>
          <ac:picMkLst>
            <pc:docMk/>
            <pc:sldMk cId="3013550915" sldId="257"/>
            <ac:picMk id="7" creationId="{7DD5BDCA-309E-1234-5D16-20962C9AB1EE}"/>
          </ac:picMkLst>
        </pc:picChg>
        <pc:cxnChg chg="add">
          <ac:chgData name="Emily Crose" userId="5a1598ef78992c55" providerId="LiveId" clId="{75F37481-841B-40AD-A891-4A29A46DEAFB}" dt="2023-04-17T00:09:05.388" v="18" actId="26606"/>
          <ac:cxnSpMkLst>
            <pc:docMk/>
            <pc:sldMk cId="3013550915" sldId="257"/>
            <ac:cxnSpMk id="5" creationId="{2DAA738B-EDF5-4694-B25A-3488245BC87C}"/>
          </ac:cxnSpMkLst>
        </pc:cxnChg>
        <pc:cxnChg chg="del">
          <ac:chgData name="Emily Crose" userId="5a1598ef78992c55" providerId="LiveId" clId="{75F37481-841B-40AD-A891-4A29A46DEAFB}" dt="2023-04-17T00:08:52.373" v="16"/>
          <ac:cxnSpMkLst>
            <pc:docMk/>
            <pc:sldMk cId="3013550915" sldId="257"/>
            <ac:cxnSpMk id="9" creationId="{0512F9CB-A1A0-4043-A103-F6A4B94B695A}"/>
          </ac:cxnSpMkLst>
        </pc:cxnChg>
        <pc:cxnChg chg="del">
          <ac:chgData name="Emily Crose" userId="5a1598ef78992c55" providerId="LiveId" clId="{75F37481-841B-40AD-A891-4A29A46DEAFB}" dt="2023-04-17T00:08:52.373" v="16"/>
          <ac:cxnSpMkLst>
            <pc:docMk/>
            <pc:sldMk cId="3013550915" sldId="257"/>
            <ac:cxnSpMk id="11" creationId="{ADBE6588-EE16-4389-857C-86A156D49E5D}"/>
          </ac:cxnSpMkLst>
        </pc:cxnChg>
        <pc:cxnChg chg="del">
          <ac:chgData name="Emily Crose" userId="5a1598ef78992c55" providerId="LiveId" clId="{75F37481-841B-40AD-A891-4A29A46DEAFB}" dt="2023-04-17T00:08:52.373" v="16"/>
          <ac:cxnSpMkLst>
            <pc:docMk/>
            <pc:sldMk cId="3013550915" sldId="257"/>
            <ac:cxnSpMk id="15" creationId="{17FD48D2-B0A7-413D-B947-AA55AC1296D5}"/>
          </ac:cxnSpMkLst>
        </pc:cxnChg>
        <pc:cxnChg chg="del">
          <ac:chgData name="Emily Crose" userId="5a1598ef78992c55" providerId="LiveId" clId="{75F37481-841B-40AD-A891-4A29A46DEAFB}" dt="2023-04-17T00:08:52.373" v="16"/>
          <ac:cxnSpMkLst>
            <pc:docMk/>
            <pc:sldMk cId="3013550915" sldId="257"/>
            <ac:cxnSpMk id="17" creationId="{2BE668D0-D906-4EEE-B32F-8C028624B837}"/>
          </ac:cxnSpMkLst>
        </pc:cxnChg>
        <pc:cxnChg chg="del">
          <ac:chgData name="Emily Crose" userId="5a1598ef78992c55" providerId="LiveId" clId="{75F37481-841B-40AD-A891-4A29A46DEAFB}" dt="2023-04-17T00:08:52.373" v="16"/>
          <ac:cxnSpMkLst>
            <pc:docMk/>
            <pc:sldMk cId="3013550915" sldId="257"/>
            <ac:cxnSpMk id="19" creationId="{D1DE67A3-B8F6-4CFD-A8E0-D15200F23152}"/>
          </ac:cxnSpMkLst>
        </pc:cxnChg>
      </pc:sldChg>
      <pc:sldChg chg="del">
        <pc:chgData name="Emily Crose" userId="5a1598ef78992c55" providerId="LiveId" clId="{75F37481-841B-40AD-A891-4A29A46DEAFB}" dt="2023-04-20T13:57:39.312" v="7133" actId="47"/>
        <pc:sldMkLst>
          <pc:docMk/>
          <pc:sldMk cId="817899571" sldId="274"/>
        </pc:sldMkLst>
      </pc:sldChg>
      <pc:sldChg chg="modSp mod setBg">
        <pc:chgData name="Emily Crose" userId="5a1598ef78992c55" providerId="LiveId" clId="{75F37481-841B-40AD-A891-4A29A46DEAFB}" dt="2023-04-19T15:09:08.316" v="6343" actId="20577"/>
        <pc:sldMkLst>
          <pc:docMk/>
          <pc:sldMk cId="3300517546" sldId="275"/>
        </pc:sldMkLst>
        <pc:spChg chg="mod ord">
          <ac:chgData name="Emily Crose" userId="5a1598ef78992c55" providerId="LiveId" clId="{75F37481-841B-40AD-A891-4A29A46DEAFB}" dt="2023-04-19T15:09:08.316" v="6343" actId="20577"/>
          <ac:spMkLst>
            <pc:docMk/>
            <pc:sldMk cId="3300517546" sldId="275"/>
            <ac:spMk id="2" creationId="{1325A63D-9015-F666-B15A-F5E3B102B45E}"/>
          </ac:spMkLst>
        </pc:spChg>
        <pc:picChg chg="mod">
          <ac:chgData name="Emily Crose" userId="5a1598ef78992c55" providerId="LiveId" clId="{75F37481-841B-40AD-A891-4A29A46DEAFB}" dt="2023-04-19T14:14:13.945" v="3292" actId="26606"/>
          <ac:picMkLst>
            <pc:docMk/>
            <pc:sldMk cId="3300517546" sldId="275"/>
            <ac:picMk id="4" creationId="{72FB41A9-A395-49B7-67FB-1B721D61D774}"/>
          </ac:picMkLst>
        </pc:picChg>
      </pc:sldChg>
      <pc:sldChg chg="modSp mod">
        <pc:chgData name="Emily Crose" userId="5a1598ef78992c55" providerId="LiveId" clId="{75F37481-841B-40AD-A891-4A29A46DEAFB}" dt="2023-04-19T15:09:02.814" v="6341" actId="20577"/>
        <pc:sldMkLst>
          <pc:docMk/>
          <pc:sldMk cId="3104054636" sldId="276"/>
        </pc:sldMkLst>
        <pc:spChg chg="mod">
          <ac:chgData name="Emily Crose" userId="5a1598ef78992c55" providerId="LiveId" clId="{75F37481-841B-40AD-A891-4A29A46DEAFB}" dt="2023-04-19T15:09:02.814" v="6341" actId="20577"/>
          <ac:spMkLst>
            <pc:docMk/>
            <pc:sldMk cId="3104054636" sldId="276"/>
            <ac:spMk id="2" creationId="{B963730F-E840-E5E0-87C0-65F532F962AC}"/>
          </ac:spMkLst>
        </pc:spChg>
      </pc:sldChg>
      <pc:sldChg chg="modSp add del ord">
        <pc:chgData name="Emily Crose" userId="5a1598ef78992c55" providerId="LiveId" clId="{75F37481-841B-40AD-A891-4A29A46DEAFB}" dt="2023-04-19T14:21:53.913" v="4269"/>
        <pc:sldMkLst>
          <pc:docMk/>
          <pc:sldMk cId="2158119916" sldId="277"/>
        </pc:sldMkLst>
        <pc:spChg chg="mod">
          <ac:chgData name="Emily Crose" userId="5a1598ef78992c55" providerId="LiveId" clId="{75F37481-841B-40AD-A891-4A29A46DEAFB}" dt="2023-04-17T00:08:52.373" v="16"/>
          <ac:spMkLst>
            <pc:docMk/>
            <pc:sldMk cId="2158119916" sldId="277"/>
            <ac:spMk id="2" creationId="{047B3247-CD57-A68D-86CB-226AD9D932CC}"/>
          </ac:spMkLst>
        </pc:spChg>
        <pc:spChg chg="mod">
          <ac:chgData name="Emily Crose" userId="5a1598ef78992c55" providerId="LiveId" clId="{75F37481-841B-40AD-A891-4A29A46DEAFB}" dt="2023-04-17T00:08:52.373" v="16"/>
          <ac:spMkLst>
            <pc:docMk/>
            <pc:sldMk cId="2158119916" sldId="277"/>
            <ac:spMk id="3" creationId="{940F9860-AD79-8C22-AF4B-170D69ACC5C7}"/>
          </ac:spMkLst>
        </pc:spChg>
      </pc:sldChg>
      <pc:sldChg chg="addSp delSp modSp mod setBg delDesignElem">
        <pc:chgData name="Emily Crose" userId="5a1598ef78992c55" providerId="LiveId" clId="{75F37481-841B-40AD-A891-4A29A46DEAFB}" dt="2023-04-17T00:09:46.376" v="29" actId="26606"/>
        <pc:sldMkLst>
          <pc:docMk/>
          <pc:sldMk cId="3519171936" sldId="278"/>
        </pc:sldMkLst>
        <pc:spChg chg="mod">
          <ac:chgData name="Emily Crose" userId="5a1598ef78992c55" providerId="LiveId" clId="{75F37481-841B-40AD-A891-4A29A46DEAFB}" dt="2023-04-17T00:09:46.376" v="29" actId="26606"/>
          <ac:spMkLst>
            <pc:docMk/>
            <pc:sldMk cId="3519171936" sldId="278"/>
            <ac:spMk id="4" creationId="{8128039C-0EE4-9C77-38DE-69A5998C5EFF}"/>
          </ac:spMkLst>
        </pc:spChg>
        <pc:spChg chg="add">
          <ac:chgData name="Emily Crose" userId="5a1598ef78992c55" providerId="LiveId" clId="{75F37481-841B-40AD-A891-4A29A46DEAFB}" dt="2023-04-17T00:09:46.376" v="29" actId="26606"/>
          <ac:spMkLst>
            <pc:docMk/>
            <pc:sldMk cId="3519171936" sldId="278"/>
            <ac:spMk id="9" creationId="{608EAA06-5488-416B-B2B2-E55213011012}"/>
          </ac:spMkLst>
        </pc:spChg>
        <pc:spChg chg="del">
          <ac:chgData name="Emily Crose" userId="5a1598ef78992c55" providerId="LiveId" clId="{75F37481-841B-40AD-A891-4A29A46DEAFB}" dt="2023-04-17T00:08:52.373" v="16"/>
          <ac:spMkLst>
            <pc:docMk/>
            <pc:sldMk cId="3519171936" sldId="278"/>
            <ac:spMk id="37" creationId="{7A675F33-98AF-4B83-A3BB-0780A23145E6}"/>
          </ac:spMkLst>
        </pc:spChg>
        <pc:grpChg chg="del">
          <ac:chgData name="Emily Crose" userId="5a1598ef78992c55" providerId="LiveId" clId="{75F37481-841B-40AD-A891-4A29A46DEAFB}" dt="2023-04-17T00:08:52.373" v="16"/>
          <ac:grpSpMkLst>
            <pc:docMk/>
            <pc:sldMk cId="3519171936" sldId="278"/>
            <ac:grpSpMk id="38" creationId="{EA75029C-64B9-41D0-9540-75846D4B04A5}"/>
          </ac:grpSpMkLst>
        </pc:grpChg>
        <pc:picChg chg="del">
          <ac:chgData name="Emily Crose" userId="5a1598ef78992c55" providerId="LiveId" clId="{75F37481-841B-40AD-A891-4A29A46DEAFB}" dt="2023-04-17T00:09:44.573" v="28" actId="478"/>
          <ac:picMkLst>
            <pc:docMk/>
            <pc:sldMk cId="3519171936" sldId="278"/>
            <ac:picMk id="6" creationId="{43E9473A-6AF2-2D03-2B51-04177FC03B1D}"/>
          </ac:picMkLst>
        </pc:picChg>
        <pc:picChg chg="add">
          <ac:chgData name="Emily Crose" userId="5a1598ef78992c55" providerId="LiveId" clId="{75F37481-841B-40AD-A891-4A29A46DEAFB}" dt="2023-04-17T00:09:46.376" v="29" actId="26606"/>
          <ac:picMkLst>
            <pc:docMk/>
            <pc:sldMk cId="3519171936" sldId="278"/>
            <ac:picMk id="7" creationId="{E9FA19AC-E9CD-85C1-9052-7279C81C0D68}"/>
          </ac:picMkLst>
        </pc:picChg>
        <pc:cxnChg chg="del">
          <ac:chgData name="Emily Crose" userId="5a1598ef78992c55" providerId="LiveId" clId="{75F37481-841B-40AD-A891-4A29A46DEAFB}" dt="2023-04-17T00:08:52.373" v="16"/>
          <ac:cxnSpMkLst>
            <pc:docMk/>
            <pc:sldMk cId="3519171936" sldId="278"/>
            <ac:cxnSpMk id="32" creationId="{8FD48FB1-66D8-4676-B0AA-C139A1DB78D1}"/>
          </ac:cxnSpMkLst>
        </pc:cxnChg>
        <pc:cxnChg chg="del">
          <ac:chgData name="Emily Crose" userId="5a1598ef78992c55" providerId="LiveId" clId="{75F37481-841B-40AD-A891-4A29A46DEAFB}" dt="2023-04-17T00:08:52.373" v="16"/>
          <ac:cxnSpMkLst>
            <pc:docMk/>
            <pc:sldMk cId="3519171936" sldId="278"/>
            <ac:cxnSpMk id="33" creationId="{F033F5AE-6728-4F19-8DED-658E674B31B9}"/>
          </ac:cxnSpMkLst>
        </pc:cxnChg>
        <pc:cxnChg chg="del">
          <ac:chgData name="Emily Crose" userId="5a1598ef78992c55" providerId="LiveId" clId="{75F37481-841B-40AD-A891-4A29A46DEAFB}" dt="2023-04-17T00:08:52.373" v="16"/>
          <ac:cxnSpMkLst>
            <pc:docMk/>
            <pc:sldMk cId="3519171936" sldId="278"/>
            <ac:cxnSpMk id="34" creationId="{82C7D74A-18BA-4709-A808-44E8815C4430}"/>
          </ac:cxnSpMkLst>
        </pc:cxnChg>
        <pc:cxnChg chg="del">
          <ac:chgData name="Emily Crose" userId="5a1598ef78992c55" providerId="LiveId" clId="{75F37481-841B-40AD-A891-4A29A46DEAFB}" dt="2023-04-17T00:08:52.373" v="16"/>
          <ac:cxnSpMkLst>
            <pc:docMk/>
            <pc:sldMk cId="3519171936" sldId="278"/>
            <ac:cxnSpMk id="35" creationId="{B5164A3F-1561-4039-8185-AB0EEB713EA7}"/>
          </ac:cxnSpMkLst>
        </pc:cxnChg>
        <pc:cxnChg chg="del">
          <ac:chgData name="Emily Crose" userId="5a1598ef78992c55" providerId="LiveId" clId="{75F37481-841B-40AD-A891-4A29A46DEAFB}" dt="2023-04-17T00:08:52.373" v="16"/>
          <ac:cxnSpMkLst>
            <pc:docMk/>
            <pc:sldMk cId="3519171936" sldId="278"/>
            <ac:cxnSpMk id="36" creationId="{2A35DB53-42BE-460E-9CA1-1294C98463CB}"/>
          </ac:cxnSpMkLst>
        </pc:cxnChg>
      </pc:sldChg>
      <pc:sldChg chg="modSp add del mod">
        <pc:chgData name="Emily Crose" userId="5a1598ef78992c55" providerId="LiveId" clId="{75F37481-841B-40AD-A891-4A29A46DEAFB}" dt="2023-04-19T14:21:50" v="4267" actId="47"/>
        <pc:sldMkLst>
          <pc:docMk/>
          <pc:sldMk cId="3076984293" sldId="280"/>
        </pc:sldMkLst>
        <pc:spChg chg="mod">
          <ac:chgData name="Emily Crose" userId="5a1598ef78992c55" providerId="LiveId" clId="{75F37481-841B-40AD-A891-4A29A46DEAFB}" dt="2023-04-17T14:11:18.971" v="193" actId="20577"/>
          <ac:spMkLst>
            <pc:docMk/>
            <pc:sldMk cId="3076984293" sldId="280"/>
            <ac:spMk id="2" creationId="{2FD098B1-0412-424E-49DE-3F80E7AA8349}"/>
          </ac:spMkLst>
        </pc:spChg>
        <pc:spChg chg="mod">
          <ac:chgData name="Emily Crose" userId="5a1598ef78992c55" providerId="LiveId" clId="{75F37481-841B-40AD-A891-4A29A46DEAFB}" dt="2023-04-17T00:08:52.373" v="16"/>
          <ac:spMkLst>
            <pc:docMk/>
            <pc:sldMk cId="3076984293" sldId="280"/>
            <ac:spMk id="3" creationId="{9E791FFB-9F3B-75BA-D539-11E5BAB941EF}"/>
          </ac:spMkLst>
        </pc:spChg>
      </pc:sldChg>
      <pc:sldChg chg="add del">
        <pc:chgData name="Emily Crose" userId="5a1598ef78992c55" providerId="LiveId" clId="{75F37481-841B-40AD-A891-4A29A46DEAFB}" dt="2023-04-19T15:17:54.852" v="6518" actId="2696"/>
        <pc:sldMkLst>
          <pc:docMk/>
          <pc:sldMk cId="3028504148" sldId="281"/>
        </pc:sldMkLst>
      </pc:sldChg>
      <pc:sldChg chg="modSp add mod">
        <pc:chgData name="Emily Crose" userId="5a1598ef78992c55" providerId="LiveId" clId="{75F37481-841B-40AD-A891-4A29A46DEAFB}" dt="2023-04-18T20:42:53.990" v="3106" actId="20577"/>
        <pc:sldMkLst>
          <pc:docMk/>
          <pc:sldMk cId="2004189387" sldId="286"/>
        </pc:sldMkLst>
        <pc:spChg chg="mod">
          <ac:chgData name="Emily Crose" userId="5a1598ef78992c55" providerId="LiveId" clId="{75F37481-841B-40AD-A891-4A29A46DEAFB}" dt="2023-04-17T00:08:52.373" v="16"/>
          <ac:spMkLst>
            <pc:docMk/>
            <pc:sldMk cId="2004189387" sldId="286"/>
            <ac:spMk id="2" creationId="{069A3439-69E9-F1FE-B8F7-605B4B8E5545}"/>
          </ac:spMkLst>
        </pc:spChg>
        <pc:spChg chg="mod">
          <ac:chgData name="Emily Crose" userId="5a1598ef78992c55" providerId="LiveId" clId="{75F37481-841B-40AD-A891-4A29A46DEAFB}" dt="2023-04-18T20:42:53.990" v="3106" actId="20577"/>
          <ac:spMkLst>
            <pc:docMk/>
            <pc:sldMk cId="2004189387" sldId="286"/>
            <ac:spMk id="3" creationId="{6DE9F48A-4055-A9BC-D003-61325B422A56}"/>
          </ac:spMkLst>
        </pc:spChg>
      </pc:sldChg>
      <pc:sldChg chg="add">
        <pc:chgData name="Emily Crose" userId="5a1598ef78992c55" providerId="LiveId" clId="{75F37481-841B-40AD-A891-4A29A46DEAFB}" dt="2023-04-16T21:38:38.578" v="2"/>
        <pc:sldMkLst>
          <pc:docMk/>
          <pc:sldMk cId="2221949335" sldId="287"/>
        </pc:sldMkLst>
      </pc:sldChg>
      <pc:sldChg chg="addSp modSp add mod">
        <pc:chgData name="Emily Crose" userId="5a1598ef78992c55" providerId="LiveId" clId="{75F37481-841B-40AD-A891-4A29A46DEAFB}" dt="2023-04-19T14:11:57.283" v="3290" actId="1076"/>
        <pc:sldMkLst>
          <pc:docMk/>
          <pc:sldMk cId="2437315508" sldId="296"/>
        </pc:sldMkLst>
        <pc:spChg chg="mod">
          <ac:chgData name="Emily Crose" userId="5a1598ef78992c55" providerId="LiveId" clId="{75F37481-841B-40AD-A891-4A29A46DEAFB}" dt="2023-04-19T14:09:48.051" v="3288" actId="20577"/>
          <ac:spMkLst>
            <pc:docMk/>
            <pc:sldMk cId="2437315508" sldId="296"/>
            <ac:spMk id="2" creationId="{B401AA53-CB3A-8EF2-7C9D-70B19BF8F561}"/>
          </ac:spMkLst>
        </pc:spChg>
        <pc:picChg chg="add mod">
          <ac:chgData name="Emily Crose" userId="5a1598ef78992c55" providerId="LiveId" clId="{75F37481-841B-40AD-A891-4A29A46DEAFB}" dt="2023-04-19T14:11:57.283" v="3290" actId="1076"/>
          <ac:picMkLst>
            <pc:docMk/>
            <pc:sldMk cId="2437315508" sldId="296"/>
            <ac:picMk id="3" creationId="{5D5F0843-A33F-DC5E-B0B4-E94D73EFBE9F}"/>
          </ac:picMkLst>
        </pc:picChg>
      </pc:sldChg>
      <pc:sldChg chg="addSp delSp modSp add mod setBg setClrOvrMap">
        <pc:chgData name="Emily Crose" userId="5a1598ef78992c55" providerId="LiveId" clId="{75F37481-841B-40AD-A891-4A29A46DEAFB}" dt="2023-04-17T14:10:51.332" v="185" actId="26606"/>
        <pc:sldMkLst>
          <pc:docMk/>
          <pc:sldMk cId="2559449484" sldId="297"/>
        </pc:sldMkLst>
        <pc:spChg chg="mod">
          <ac:chgData name="Emily Crose" userId="5a1598ef78992c55" providerId="LiveId" clId="{75F37481-841B-40AD-A891-4A29A46DEAFB}" dt="2023-04-17T14:10:51.332" v="185" actId="26606"/>
          <ac:spMkLst>
            <pc:docMk/>
            <pc:sldMk cId="2559449484" sldId="297"/>
            <ac:spMk id="2" creationId="{21BF4D03-BD03-DAC4-BD45-155F165873FF}"/>
          </ac:spMkLst>
        </pc:spChg>
        <pc:spChg chg="add del">
          <ac:chgData name="Emily Crose" userId="5a1598ef78992c55" providerId="LiveId" clId="{75F37481-841B-40AD-A891-4A29A46DEAFB}" dt="2023-04-17T14:10:00.573" v="179" actId="26606"/>
          <ac:spMkLst>
            <pc:docMk/>
            <pc:sldMk cId="2559449484" sldId="297"/>
            <ac:spMk id="9" creationId="{8E482A67-6CD8-49D7-9F85-52ECF99152D0}"/>
          </ac:spMkLst>
        </pc:spChg>
        <pc:spChg chg="add del">
          <ac:chgData name="Emily Crose" userId="5a1598ef78992c55" providerId="LiveId" clId="{75F37481-841B-40AD-A891-4A29A46DEAFB}" dt="2023-04-17T14:10:00.573" v="179" actId="26606"/>
          <ac:spMkLst>
            <pc:docMk/>
            <pc:sldMk cId="2559449484" sldId="297"/>
            <ac:spMk id="11" creationId="{418F941B-B7E9-44F2-9A2C-5D35ACF9A678}"/>
          </ac:spMkLst>
        </pc:spChg>
        <pc:spChg chg="add del">
          <ac:chgData name="Emily Crose" userId="5a1598ef78992c55" providerId="LiveId" clId="{75F37481-841B-40AD-A891-4A29A46DEAFB}" dt="2023-04-17T14:10:00.530" v="178" actId="26606"/>
          <ac:spMkLst>
            <pc:docMk/>
            <pc:sldMk cId="2559449484" sldId="297"/>
            <ac:spMk id="16" creationId="{DAB482FD-C684-4DAA-AC4C-1739F51A98A0}"/>
          </ac:spMkLst>
        </pc:spChg>
        <pc:spChg chg="add del">
          <ac:chgData name="Emily Crose" userId="5a1598ef78992c55" providerId="LiveId" clId="{75F37481-841B-40AD-A891-4A29A46DEAFB}" dt="2023-04-17T14:10:51.332" v="185" actId="26606"/>
          <ac:spMkLst>
            <pc:docMk/>
            <pc:sldMk cId="2559449484" sldId="297"/>
            <ac:spMk id="17" creationId="{608EAA06-5488-416B-B2B2-E55213011012}"/>
          </ac:spMkLst>
        </pc:spChg>
        <pc:picChg chg="add del mod">
          <ac:chgData name="Emily Crose" userId="5a1598ef78992c55" providerId="LiveId" clId="{75F37481-841B-40AD-A891-4A29A46DEAFB}" dt="2023-04-17T14:08:21.983" v="175" actId="21"/>
          <ac:picMkLst>
            <pc:docMk/>
            <pc:sldMk cId="2559449484" sldId="297"/>
            <ac:picMk id="4" creationId="{1E1F7FDB-6BA7-4DB1-D0FA-EBCF5D675AED}"/>
          </ac:picMkLst>
        </pc:picChg>
        <pc:picChg chg="add mod">
          <ac:chgData name="Emily Crose" userId="5a1598ef78992c55" providerId="LiveId" clId="{75F37481-841B-40AD-A891-4A29A46DEAFB}" dt="2023-04-17T14:10:51.332" v="185" actId="26606"/>
          <ac:picMkLst>
            <pc:docMk/>
            <pc:sldMk cId="2559449484" sldId="297"/>
            <ac:picMk id="6" creationId="{E5274FD0-050A-DF16-2A61-FC89CDDB5226}"/>
          </ac:picMkLst>
        </pc:picChg>
        <pc:picChg chg="add del mod">
          <ac:chgData name="Emily Crose" userId="5a1598ef78992c55" providerId="LiveId" clId="{75F37481-841B-40AD-A891-4A29A46DEAFB}" dt="2023-04-17T14:10:43.607" v="181" actId="478"/>
          <ac:picMkLst>
            <pc:docMk/>
            <pc:sldMk cId="2559449484" sldId="297"/>
            <ac:picMk id="13" creationId="{184D646C-02DD-33EE-9440-BFEA7F367D83}"/>
          </ac:picMkLst>
        </pc:picChg>
        <pc:picChg chg="add">
          <ac:chgData name="Emily Crose" userId="5a1598ef78992c55" providerId="LiveId" clId="{75F37481-841B-40AD-A891-4A29A46DEAFB}" dt="2023-04-17T14:10:51.332" v="185" actId="26606"/>
          <ac:picMkLst>
            <pc:docMk/>
            <pc:sldMk cId="2559449484" sldId="297"/>
            <ac:picMk id="22" creationId="{08187575-5CB4-477B-AA47-020C6D2A786E}"/>
          </ac:picMkLst>
        </pc:picChg>
        <pc:picChg chg="add">
          <ac:chgData name="Emily Crose" userId="5a1598ef78992c55" providerId="LiveId" clId="{75F37481-841B-40AD-A891-4A29A46DEAFB}" dt="2023-04-17T14:10:51.332" v="185" actId="26606"/>
          <ac:picMkLst>
            <pc:docMk/>
            <pc:sldMk cId="2559449484" sldId="297"/>
            <ac:picMk id="24" creationId="{EE585F70-7C5D-424E-A182-39507AF48A0C}"/>
          </ac:picMkLst>
        </pc:picChg>
        <pc:cxnChg chg="add del">
          <ac:chgData name="Emily Crose" userId="5a1598ef78992c55" providerId="LiveId" clId="{75F37481-841B-40AD-A891-4A29A46DEAFB}" dt="2023-04-17T14:10:00.530" v="178" actId="26606"/>
          <ac:cxnSpMkLst>
            <pc:docMk/>
            <pc:sldMk cId="2559449484" sldId="297"/>
            <ac:cxnSpMk id="18" creationId="{2DAA738B-EDF5-4694-B25A-3488245BC87C}"/>
          </ac:cxnSpMkLst>
        </pc:cxnChg>
      </pc:sldChg>
      <pc:sldChg chg="addSp delSp modSp new mod ord setBg modClrScheme delDesignElem chgLayout">
        <pc:chgData name="Emily Crose" userId="5a1598ef78992c55" providerId="LiveId" clId="{75F37481-841B-40AD-A891-4A29A46DEAFB}" dt="2023-04-18T20:19:58.070" v="2732"/>
        <pc:sldMkLst>
          <pc:docMk/>
          <pc:sldMk cId="1818502" sldId="298"/>
        </pc:sldMkLst>
        <pc:spChg chg="add mod ord">
          <ac:chgData name="Emily Crose" userId="5a1598ef78992c55" providerId="LiveId" clId="{75F37481-841B-40AD-A891-4A29A46DEAFB}" dt="2023-04-17T13:54:22.156" v="132" actId="26606"/>
          <ac:spMkLst>
            <pc:docMk/>
            <pc:sldMk cId="1818502" sldId="298"/>
            <ac:spMk id="2" creationId="{C376F162-0520-4F35-81C7-E55520C03059}"/>
          </ac:spMkLst>
        </pc:spChg>
        <pc:spChg chg="add del mod ord">
          <ac:chgData name="Emily Crose" userId="5a1598ef78992c55" providerId="LiveId" clId="{75F37481-841B-40AD-A891-4A29A46DEAFB}" dt="2023-04-17T13:54:07.263" v="127" actId="478"/>
          <ac:spMkLst>
            <pc:docMk/>
            <pc:sldMk cId="1818502" sldId="298"/>
            <ac:spMk id="3" creationId="{09649D18-FED7-B8E8-F3B9-2CFD07D14016}"/>
          </ac:spMkLst>
        </pc:spChg>
        <pc:spChg chg="add del mod">
          <ac:chgData name="Emily Crose" userId="5a1598ef78992c55" providerId="LiveId" clId="{75F37481-841B-40AD-A891-4A29A46DEAFB}" dt="2023-04-17T13:54:09.146" v="128" actId="478"/>
          <ac:spMkLst>
            <pc:docMk/>
            <pc:sldMk cId="1818502" sldId="298"/>
            <ac:spMk id="7" creationId="{99657543-365E-840F-9DC6-0CA125E2AD5B}"/>
          </ac:spMkLst>
        </pc:spChg>
        <pc:spChg chg="add del">
          <ac:chgData name="Emily Crose" userId="5a1598ef78992c55" providerId="LiveId" clId="{75F37481-841B-40AD-A891-4A29A46DEAFB}" dt="2023-04-17T13:52:30.791" v="68" actId="700"/>
          <ac:spMkLst>
            <pc:docMk/>
            <pc:sldMk cId="1818502" sldId="298"/>
            <ac:spMk id="8" creationId="{608EAA06-5488-416B-B2B2-E55213011012}"/>
          </ac:spMkLst>
        </pc:spChg>
        <pc:spChg chg="add">
          <ac:chgData name="Emily Crose" userId="5a1598ef78992c55" providerId="LiveId" clId="{75F37481-841B-40AD-A891-4A29A46DEAFB}" dt="2023-04-17T13:54:22.156" v="132" actId="26606"/>
          <ac:spMkLst>
            <pc:docMk/>
            <pc:sldMk cId="1818502" sldId="298"/>
            <ac:spMk id="15" creationId="{93A46EEB-10AB-4E52-AF22-A848AE9259F9}"/>
          </ac:spMkLst>
        </pc:spChg>
        <pc:picChg chg="add del">
          <ac:chgData name="Emily Crose" userId="5a1598ef78992c55" providerId="LiveId" clId="{75F37481-841B-40AD-A891-4A29A46DEAFB}" dt="2023-04-17T13:52:16.137" v="65" actId="26606"/>
          <ac:picMkLst>
            <pc:docMk/>
            <pc:sldMk cId="1818502" sldId="298"/>
            <ac:picMk id="4" creationId="{E3A53F88-ADDF-C495-6A74-08ADDE272E9A}"/>
          </ac:picMkLst>
        </pc:picChg>
        <pc:picChg chg="add del">
          <ac:chgData name="Emily Crose" userId="5a1598ef78992c55" providerId="LiveId" clId="{75F37481-841B-40AD-A891-4A29A46DEAFB}" dt="2023-04-17T13:52:27.115" v="67" actId="478"/>
          <ac:picMkLst>
            <pc:docMk/>
            <pc:sldMk cId="1818502" sldId="298"/>
            <ac:picMk id="6" creationId="{F31F01FA-BC6A-3664-54B5-455E91E830D4}"/>
          </ac:picMkLst>
        </pc:picChg>
        <pc:picChg chg="add mod">
          <ac:chgData name="Emily Crose" userId="5a1598ef78992c55" providerId="LiveId" clId="{75F37481-841B-40AD-A891-4A29A46DEAFB}" dt="2023-04-17T13:54:22.156" v="132" actId="26606"/>
          <ac:picMkLst>
            <pc:docMk/>
            <pc:sldMk cId="1818502" sldId="298"/>
            <ac:picMk id="10" creationId="{5E7F754C-9343-4B29-6B81-5474334F60B8}"/>
          </ac:picMkLst>
        </pc:picChg>
      </pc:sldChg>
      <pc:sldChg chg="addSp modSp new mod modClrScheme chgLayout">
        <pc:chgData name="Emily Crose" userId="5a1598ef78992c55" providerId="LiveId" clId="{75F37481-841B-40AD-A891-4A29A46DEAFB}" dt="2023-04-19T15:10:14.756" v="6444" actId="20577"/>
        <pc:sldMkLst>
          <pc:docMk/>
          <pc:sldMk cId="1671539891" sldId="299"/>
        </pc:sldMkLst>
        <pc:spChg chg="mod ord">
          <ac:chgData name="Emily Crose" userId="5a1598ef78992c55" providerId="LiveId" clId="{75F37481-841B-40AD-A891-4A29A46DEAFB}" dt="2023-04-17T14:11:37.518" v="194" actId="700"/>
          <ac:spMkLst>
            <pc:docMk/>
            <pc:sldMk cId="1671539891" sldId="299"/>
            <ac:spMk id="2" creationId="{2863F72C-E34F-ACFC-2C46-F6B2C8C20651}"/>
          </ac:spMkLst>
        </pc:spChg>
        <pc:spChg chg="add mod ord">
          <ac:chgData name="Emily Crose" userId="5a1598ef78992c55" providerId="LiveId" clId="{75F37481-841B-40AD-A891-4A29A46DEAFB}" dt="2023-04-19T15:10:14.756" v="6444" actId="20577"/>
          <ac:spMkLst>
            <pc:docMk/>
            <pc:sldMk cId="1671539891" sldId="299"/>
            <ac:spMk id="3" creationId="{D7AE6683-AEEF-921F-EA2D-6BBA91346062}"/>
          </ac:spMkLst>
        </pc:spChg>
      </pc:sldChg>
      <pc:sldChg chg="modSp new mod ord">
        <pc:chgData name="Emily Crose" userId="5a1598ef78992c55" providerId="LiveId" clId="{75F37481-841B-40AD-A891-4A29A46DEAFB}" dt="2023-04-18T20:20:04.502" v="2736"/>
        <pc:sldMkLst>
          <pc:docMk/>
          <pc:sldMk cId="1806608824" sldId="300"/>
        </pc:sldMkLst>
        <pc:spChg chg="mod">
          <ac:chgData name="Emily Crose" userId="5a1598ef78992c55" providerId="LiveId" clId="{75F37481-841B-40AD-A891-4A29A46DEAFB}" dt="2023-04-17T17:14:07.886" v="956" actId="20577"/>
          <ac:spMkLst>
            <pc:docMk/>
            <pc:sldMk cId="1806608824" sldId="300"/>
            <ac:spMk id="2" creationId="{8D38055C-DB38-EB4B-6669-F605D6529E50}"/>
          </ac:spMkLst>
        </pc:spChg>
        <pc:spChg chg="mod">
          <ac:chgData name="Emily Crose" userId="5a1598ef78992c55" providerId="LiveId" clId="{75F37481-841B-40AD-A891-4A29A46DEAFB}" dt="2023-04-17T14:17:54.714" v="478" actId="20577"/>
          <ac:spMkLst>
            <pc:docMk/>
            <pc:sldMk cId="1806608824" sldId="300"/>
            <ac:spMk id="3" creationId="{C8B57EC0-36E5-FD32-3113-980C3CF7B0A7}"/>
          </ac:spMkLst>
        </pc:spChg>
      </pc:sldChg>
      <pc:sldChg chg="addSp delSp modSp new mod setBg modNotesTx">
        <pc:chgData name="Emily Crose" userId="5a1598ef78992c55" providerId="LiveId" clId="{75F37481-841B-40AD-A891-4A29A46DEAFB}" dt="2023-04-19T14:09:20.720" v="3284" actId="20577"/>
        <pc:sldMkLst>
          <pc:docMk/>
          <pc:sldMk cId="543577936" sldId="301"/>
        </pc:sldMkLst>
        <pc:spChg chg="mod">
          <ac:chgData name="Emily Crose" userId="5a1598ef78992c55" providerId="LiveId" clId="{75F37481-841B-40AD-A891-4A29A46DEAFB}" dt="2023-04-19T14:08:51.165" v="3139" actId="20577"/>
          <ac:spMkLst>
            <pc:docMk/>
            <pc:sldMk cId="543577936" sldId="301"/>
            <ac:spMk id="2" creationId="{9F9904BA-EB83-D80E-3C87-76326E256305}"/>
          </ac:spMkLst>
        </pc:spChg>
        <pc:spChg chg="add del mod">
          <ac:chgData name="Emily Crose" userId="5a1598ef78992c55" providerId="LiveId" clId="{75F37481-841B-40AD-A891-4A29A46DEAFB}" dt="2023-04-17T17:15:15.840" v="1002"/>
          <ac:spMkLst>
            <pc:docMk/>
            <pc:sldMk cId="543577936" sldId="301"/>
            <ac:spMk id="3" creationId="{9C8D87AB-82A6-389E-B548-03168208847E}"/>
          </ac:spMkLst>
        </pc:spChg>
        <pc:spChg chg="add del mod">
          <ac:chgData name="Emily Crose" userId="5a1598ef78992c55" providerId="LiveId" clId="{75F37481-841B-40AD-A891-4A29A46DEAFB}" dt="2023-04-17T14:22:18.816" v="508"/>
          <ac:spMkLst>
            <pc:docMk/>
            <pc:sldMk cId="543577936" sldId="301"/>
            <ac:spMk id="4" creationId="{02E56284-0C94-6F6B-69F0-8FC8A8364A56}"/>
          </ac:spMkLst>
        </pc:spChg>
        <pc:spChg chg="add del mod">
          <ac:chgData name="Emily Crose" userId="5a1598ef78992c55" providerId="LiveId" clId="{75F37481-841B-40AD-A891-4A29A46DEAFB}" dt="2023-04-17T17:15:07.192" v="1001"/>
          <ac:spMkLst>
            <pc:docMk/>
            <pc:sldMk cId="543577936" sldId="301"/>
            <ac:spMk id="5" creationId="{4FB1A239-A9BB-E124-5F91-BCE2F956040A}"/>
          </ac:spMkLst>
        </pc:spChg>
      </pc:sldChg>
      <pc:sldChg chg="addSp delSp modSp new mod ord setBg modClrScheme chgLayout modNotesTx">
        <pc:chgData name="Emily Crose" userId="5a1598ef78992c55" providerId="LiveId" clId="{75F37481-841B-40AD-A891-4A29A46DEAFB}" dt="2023-04-20T13:23:13.776" v="6650"/>
        <pc:sldMkLst>
          <pc:docMk/>
          <pc:sldMk cId="2572114698" sldId="302"/>
        </pc:sldMkLst>
        <pc:spChg chg="add mod ord">
          <ac:chgData name="Emily Crose" userId="5a1598ef78992c55" providerId="LiveId" clId="{75F37481-841B-40AD-A891-4A29A46DEAFB}" dt="2023-04-17T14:42:04.429" v="587" actId="26606"/>
          <ac:spMkLst>
            <pc:docMk/>
            <pc:sldMk cId="2572114698" sldId="302"/>
            <ac:spMk id="2" creationId="{92EAB30D-4E16-2D45-A6BF-9FF8002DAD8A}"/>
          </ac:spMkLst>
        </pc:spChg>
        <pc:spChg chg="add del mod">
          <ac:chgData name="Emily Crose" userId="5a1598ef78992c55" providerId="LiveId" clId="{75F37481-841B-40AD-A891-4A29A46DEAFB}" dt="2023-04-17T14:41:55.438" v="583"/>
          <ac:spMkLst>
            <pc:docMk/>
            <pc:sldMk cId="2572114698" sldId="302"/>
            <ac:spMk id="3" creationId="{16A70CF7-F9B7-BC9A-A983-E1C1B38EEE3F}"/>
          </ac:spMkLst>
        </pc:spChg>
        <pc:picChg chg="add mod ord">
          <ac:chgData name="Emily Crose" userId="5a1598ef78992c55" providerId="LiveId" clId="{75F37481-841B-40AD-A891-4A29A46DEAFB}" dt="2023-04-19T14:12:42.034" v="3291" actId="1076"/>
          <ac:picMkLst>
            <pc:docMk/>
            <pc:sldMk cId="2572114698" sldId="302"/>
            <ac:picMk id="5" creationId="{CD411802-6C10-63B2-4CCC-4C31FCB7B6BA}"/>
          </ac:picMkLst>
        </pc:picChg>
      </pc:sldChg>
      <pc:sldChg chg="addSp delSp modSp new mod ord setBg modClrScheme chgLayout">
        <pc:chgData name="Emily Crose" userId="5a1598ef78992c55" providerId="LiveId" clId="{75F37481-841B-40AD-A891-4A29A46DEAFB}" dt="2023-04-20T13:23:20.869" v="6652"/>
        <pc:sldMkLst>
          <pc:docMk/>
          <pc:sldMk cId="4071440447" sldId="303"/>
        </pc:sldMkLst>
        <pc:spChg chg="mod ord">
          <ac:chgData name="Emily Crose" userId="5a1598ef78992c55" providerId="LiveId" clId="{75F37481-841B-40AD-A891-4A29A46DEAFB}" dt="2023-04-17T17:13:52.170" v="951" actId="26606"/>
          <ac:spMkLst>
            <pc:docMk/>
            <pc:sldMk cId="4071440447" sldId="303"/>
            <ac:spMk id="2" creationId="{F0D38242-DC86-3A6E-B3B7-D1C3C0AFE94F}"/>
          </ac:spMkLst>
        </pc:spChg>
        <pc:spChg chg="add mod ord">
          <ac:chgData name="Emily Crose" userId="5a1598ef78992c55" providerId="LiveId" clId="{75F37481-841B-40AD-A891-4A29A46DEAFB}" dt="2023-04-17T17:13:52.170" v="951" actId="26606"/>
          <ac:spMkLst>
            <pc:docMk/>
            <pc:sldMk cId="4071440447" sldId="303"/>
            <ac:spMk id="3" creationId="{8FE505C2-50F6-30DB-CFB3-01D0D325516F}"/>
          </ac:spMkLst>
        </pc:spChg>
        <pc:spChg chg="add">
          <ac:chgData name="Emily Crose" userId="5a1598ef78992c55" providerId="LiveId" clId="{75F37481-841B-40AD-A891-4A29A46DEAFB}" dt="2023-04-17T17:13:52.170" v="951" actId="26606"/>
          <ac:spMkLst>
            <pc:docMk/>
            <pc:sldMk cId="4071440447" sldId="303"/>
            <ac:spMk id="14" creationId="{37D54B6C-87D0-4C03-8335-3955179D2B5B}"/>
          </ac:spMkLst>
        </pc:spChg>
        <pc:picChg chg="add mod">
          <ac:chgData name="Emily Crose" userId="5a1598ef78992c55" providerId="LiveId" clId="{75F37481-841B-40AD-A891-4A29A46DEAFB}" dt="2023-04-17T17:13:52.170" v="951" actId="26606"/>
          <ac:picMkLst>
            <pc:docMk/>
            <pc:sldMk cId="4071440447" sldId="303"/>
            <ac:picMk id="5" creationId="{E65D158D-924C-42EB-BD0B-55270F126CEB}"/>
          </ac:picMkLst>
        </pc:picChg>
        <pc:picChg chg="add del">
          <ac:chgData name="Emily Crose" userId="5a1598ef78992c55" providerId="LiveId" clId="{75F37481-841B-40AD-A891-4A29A46DEAFB}" dt="2023-04-17T17:13:52.170" v="951" actId="26606"/>
          <ac:picMkLst>
            <pc:docMk/>
            <pc:sldMk cId="4071440447" sldId="303"/>
            <ac:picMk id="9" creationId="{559DF61F-9058-49C9-8F75-DC501F983B0E}"/>
          </ac:picMkLst>
        </pc:picChg>
      </pc:sldChg>
      <pc:sldChg chg="addSp delSp modSp new mod ord setBg modClrScheme chgLayout modNotesTx">
        <pc:chgData name="Emily Crose" userId="5a1598ef78992c55" providerId="LiveId" clId="{75F37481-841B-40AD-A891-4A29A46DEAFB}" dt="2023-04-18T20:26:13.918" v="2971"/>
        <pc:sldMkLst>
          <pc:docMk/>
          <pc:sldMk cId="272553218" sldId="304"/>
        </pc:sldMkLst>
        <pc:spChg chg="del">
          <ac:chgData name="Emily Crose" userId="5a1598ef78992c55" providerId="LiveId" clId="{75F37481-841B-40AD-A891-4A29A46DEAFB}" dt="2023-04-17T17:15:46.743" v="1004" actId="700"/>
          <ac:spMkLst>
            <pc:docMk/>
            <pc:sldMk cId="272553218" sldId="304"/>
            <ac:spMk id="2" creationId="{C7EE228C-0A7E-80F1-80C7-A6DF155A41BB}"/>
          </ac:spMkLst>
        </pc:spChg>
        <pc:spChg chg="del">
          <ac:chgData name="Emily Crose" userId="5a1598ef78992c55" providerId="LiveId" clId="{75F37481-841B-40AD-A891-4A29A46DEAFB}" dt="2023-04-17T17:15:46.743" v="1004" actId="700"/>
          <ac:spMkLst>
            <pc:docMk/>
            <pc:sldMk cId="272553218" sldId="304"/>
            <ac:spMk id="3" creationId="{F634F234-8296-ECB9-CDD6-8D5D8465FE96}"/>
          </ac:spMkLst>
        </pc:spChg>
        <pc:spChg chg="add">
          <ac:chgData name="Emily Crose" userId="5a1598ef78992c55" providerId="LiveId" clId="{75F37481-841B-40AD-A891-4A29A46DEAFB}" dt="2023-04-17T17:16:10.372" v="1008" actId="26606"/>
          <ac:spMkLst>
            <pc:docMk/>
            <pc:sldMk cId="272553218" sldId="304"/>
            <ac:spMk id="10" creationId="{D64A12F0-8158-4372-9761-AD0A6ED30C2E}"/>
          </ac:spMkLst>
        </pc:spChg>
        <pc:picChg chg="add mod">
          <ac:chgData name="Emily Crose" userId="5a1598ef78992c55" providerId="LiveId" clId="{75F37481-841B-40AD-A891-4A29A46DEAFB}" dt="2023-04-17T17:16:10.372" v="1008" actId="26606"/>
          <ac:picMkLst>
            <pc:docMk/>
            <pc:sldMk cId="272553218" sldId="304"/>
            <ac:picMk id="5" creationId="{C9F2630B-6A70-6167-F37D-97831177EA64}"/>
          </ac:picMkLst>
        </pc:picChg>
      </pc:sldChg>
      <pc:sldChg chg="addSp delSp modSp new mod ord setBg modClrScheme chgLayout">
        <pc:chgData name="Emily Crose" userId="5a1598ef78992c55" providerId="LiveId" clId="{75F37481-841B-40AD-A891-4A29A46DEAFB}" dt="2023-04-18T20:20:06.326" v="2738"/>
        <pc:sldMkLst>
          <pc:docMk/>
          <pc:sldMk cId="3697047610" sldId="305"/>
        </pc:sldMkLst>
        <pc:spChg chg="mod ord">
          <ac:chgData name="Emily Crose" userId="5a1598ef78992c55" providerId="LiveId" clId="{75F37481-841B-40AD-A891-4A29A46DEAFB}" dt="2023-04-17T17:21:17.171" v="1138" actId="6549"/>
          <ac:spMkLst>
            <pc:docMk/>
            <pc:sldMk cId="3697047610" sldId="305"/>
            <ac:spMk id="2" creationId="{0F8A9B09-5002-4072-2245-008EFB3DBEA4}"/>
          </ac:spMkLst>
        </pc:spChg>
        <pc:spChg chg="del">
          <ac:chgData name="Emily Crose" userId="5a1598ef78992c55" providerId="LiveId" clId="{75F37481-841B-40AD-A891-4A29A46DEAFB}" dt="2023-04-17T17:18:27.097" v="1129"/>
          <ac:spMkLst>
            <pc:docMk/>
            <pc:sldMk cId="3697047610" sldId="305"/>
            <ac:spMk id="3" creationId="{EDF0E551-EC6C-2450-28D8-45BA4A718B52}"/>
          </ac:spMkLst>
        </pc:spChg>
        <pc:picChg chg="add mod ord">
          <ac:chgData name="Emily Crose" userId="5a1598ef78992c55" providerId="LiveId" clId="{75F37481-841B-40AD-A891-4A29A46DEAFB}" dt="2023-04-17T17:18:35.215" v="1133" actId="26606"/>
          <ac:picMkLst>
            <pc:docMk/>
            <pc:sldMk cId="3697047610" sldId="305"/>
            <ac:picMk id="5" creationId="{84671443-2680-DA6E-F177-D84F2B66BF71}"/>
          </ac:picMkLst>
        </pc:picChg>
      </pc:sldChg>
      <pc:sldChg chg="addSp modSp new mod setBg">
        <pc:chgData name="Emily Crose" userId="5a1598ef78992c55" providerId="LiveId" clId="{75F37481-841B-40AD-A891-4A29A46DEAFB}" dt="2023-04-17T17:21:33.800" v="1159" actId="26606"/>
        <pc:sldMkLst>
          <pc:docMk/>
          <pc:sldMk cId="1442831529" sldId="306"/>
        </pc:sldMkLst>
        <pc:spChg chg="mod">
          <ac:chgData name="Emily Crose" userId="5a1598ef78992c55" providerId="LiveId" clId="{75F37481-841B-40AD-A891-4A29A46DEAFB}" dt="2023-04-17T17:21:33.800" v="1159" actId="26606"/>
          <ac:spMkLst>
            <pc:docMk/>
            <pc:sldMk cId="1442831529" sldId="306"/>
            <ac:spMk id="2" creationId="{14550114-62A8-59B5-B6B1-EBE576F3AB08}"/>
          </ac:spMkLst>
        </pc:spChg>
        <pc:spChg chg="add">
          <ac:chgData name="Emily Crose" userId="5a1598ef78992c55" providerId="LiveId" clId="{75F37481-841B-40AD-A891-4A29A46DEAFB}" dt="2023-04-17T17:21:33.800" v="1159" actId="26606"/>
          <ac:spMkLst>
            <pc:docMk/>
            <pc:sldMk cId="1442831529" sldId="306"/>
            <ac:spMk id="9" creationId="{93A46EEB-10AB-4E52-AF22-A848AE9259F9}"/>
          </ac:spMkLst>
        </pc:spChg>
        <pc:picChg chg="add mod">
          <ac:chgData name="Emily Crose" userId="5a1598ef78992c55" providerId="LiveId" clId="{75F37481-841B-40AD-A891-4A29A46DEAFB}" dt="2023-04-17T17:21:33.800" v="1159" actId="26606"/>
          <ac:picMkLst>
            <pc:docMk/>
            <pc:sldMk cId="1442831529" sldId="306"/>
            <ac:picMk id="4" creationId="{CE7776E4-5CA9-56DD-7084-87A6DFE122AE}"/>
          </ac:picMkLst>
        </pc:picChg>
      </pc:sldChg>
      <pc:sldChg chg="addSp modSp new mod setBg modClrScheme chgLayout">
        <pc:chgData name="Emily Crose" userId="5a1598ef78992c55" providerId="LiveId" clId="{75F37481-841B-40AD-A891-4A29A46DEAFB}" dt="2023-04-17T17:22:43.602" v="1177" actId="26606"/>
        <pc:sldMkLst>
          <pc:docMk/>
          <pc:sldMk cId="1996113951" sldId="307"/>
        </pc:sldMkLst>
        <pc:spChg chg="add mod">
          <ac:chgData name="Emily Crose" userId="5a1598ef78992c55" providerId="LiveId" clId="{75F37481-841B-40AD-A891-4A29A46DEAFB}" dt="2023-04-17T17:22:43.602" v="1177" actId="26606"/>
          <ac:spMkLst>
            <pc:docMk/>
            <pc:sldMk cId="1996113951" sldId="307"/>
            <ac:spMk id="2" creationId="{9699BB10-D953-4E3C-098C-14C06B316910}"/>
          </ac:spMkLst>
        </pc:spChg>
        <pc:spChg chg="add mod">
          <ac:chgData name="Emily Crose" userId="5a1598ef78992c55" providerId="LiveId" clId="{75F37481-841B-40AD-A891-4A29A46DEAFB}" dt="2023-04-17T17:22:43.602" v="1177" actId="26606"/>
          <ac:spMkLst>
            <pc:docMk/>
            <pc:sldMk cId="1996113951" sldId="307"/>
            <ac:spMk id="3" creationId="{D80EA98A-E511-4EFE-C174-52517710B712}"/>
          </ac:spMkLst>
        </pc:spChg>
        <pc:picChg chg="add">
          <ac:chgData name="Emily Crose" userId="5a1598ef78992c55" providerId="LiveId" clId="{75F37481-841B-40AD-A891-4A29A46DEAFB}" dt="2023-04-17T17:22:43.602" v="1177" actId="26606"/>
          <ac:picMkLst>
            <pc:docMk/>
            <pc:sldMk cId="1996113951" sldId="307"/>
            <ac:picMk id="5" creationId="{D70D4FBC-E1A0-E8C6-7725-0B7F3F68E766}"/>
          </ac:picMkLst>
        </pc:picChg>
        <pc:picChg chg="add">
          <ac:chgData name="Emily Crose" userId="5a1598ef78992c55" providerId="LiveId" clId="{75F37481-841B-40AD-A891-4A29A46DEAFB}" dt="2023-04-17T17:22:43.602" v="1177" actId="26606"/>
          <ac:picMkLst>
            <pc:docMk/>
            <pc:sldMk cId="1996113951" sldId="307"/>
            <ac:picMk id="9" creationId="{2BFB581C-2142-4222-9A3B-905AD6C09535}"/>
          </ac:picMkLst>
        </pc:picChg>
      </pc:sldChg>
      <pc:sldChg chg="addSp delSp modSp new mod setBg modClrScheme chgLayout">
        <pc:chgData name="Emily Crose" userId="5a1598ef78992c55" providerId="LiveId" clId="{75F37481-841B-40AD-A891-4A29A46DEAFB}" dt="2023-04-18T17:26:54.078" v="1310" actId="20577"/>
        <pc:sldMkLst>
          <pc:docMk/>
          <pc:sldMk cId="2093492843" sldId="308"/>
        </pc:sldMkLst>
        <pc:spChg chg="mod ord">
          <ac:chgData name="Emily Crose" userId="5a1598ef78992c55" providerId="LiveId" clId="{75F37481-841B-40AD-A891-4A29A46DEAFB}" dt="2023-04-18T17:26:54.078" v="1310" actId="20577"/>
          <ac:spMkLst>
            <pc:docMk/>
            <pc:sldMk cId="2093492843" sldId="308"/>
            <ac:spMk id="2" creationId="{2D265B59-B1F6-5D94-3E7A-71C179108BCD}"/>
          </ac:spMkLst>
        </pc:spChg>
        <pc:spChg chg="del">
          <ac:chgData name="Emily Crose" userId="5a1598ef78992c55" providerId="LiveId" clId="{75F37481-841B-40AD-A891-4A29A46DEAFB}" dt="2023-04-18T17:26:39.625" v="1299" actId="700"/>
          <ac:spMkLst>
            <pc:docMk/>
            <pc:sldMk cId="2093492843" sldId="308"/>
            <ac:spMk id="3" creationId="{AA3D3DB4-FDE4-9FE9-DC7B-DE8130EA4720}"/>
          </ac:spMkLst>
        </pc:spChg>
        <pc:picChg chg="add">
          <ac:chgData name="Emily Crose" userId="5a1598ef78992c55" providerId="LiveId" clId="{75F37481-841B-40AD-A891-4A29A46DEAFB}" dt="2023-04-18T17:26:42.050" v="1300" actId="26606"/>
          <ac:picMkLst>
            <pc:docMk/>
            <pc:sldMk cId="2093492843" sldId="308"/>
            <ac:picMk id="4" creationId="{43E1644F-EAAE-1652-5C9E-E7DA41B603A7}"/>
          </ac:picMkLst>
        </pc:picChg>
        <pc:picChg chg="add">
          <ac:chgData name="Emily Crose" userId="5a1598ef78992c55" providerId="LiveId" clId="{75F37481-841B-40AD-A891-4A29A46DEAFB}" dt="2023-04-18T17:26:42.050" v="1300" actId="26606"/>
          <ac:picMkLst>
            <pc:docMk/>
            <pc:sldMk cId="2093492843" sldId="308"/>
            <ac:picMk id="8" creationId="{2BFB581C-2142-4222-9A3B-905AD6C09535}"/>
          </ac:picMkLst>
        </pc:picChg>
      </pc:sldChg>
      <pc:sldChg chg="modSp new mod">
        <pc:chgData name="Emily Crose" userId="5a1598ef78992c55" providerId="LiveId" clId="{75F37481-841B-40AD-A891-4A29A46DEAFB}" dt="2023-04-19T14:25:21.571" v="4270" actId="20577"/>
        <pc:sldMkLst>
          <pc:docMk/>
          <pc:sldMk cId="1182980717" sldId="309"/>
        </pc:sldMkLst>
        <pc:spChg chg="mod">
          <ac:chgData name="Emily Crose" userId="5a1598ef78992c55" providerId="LiveId" clId="{75F37481-841B-40AD-A891-4A29A46DEAFB}" dt="2023-04-19T14:25:21.571" v="4270" actId="20577"/>
          <ac:spMkLst>
            <pc:docMk/>
            <pc:sldMk cId="1182980717" sldId="309"/>
            <ac:spMk id="2" creationId="{2BA25FCA-C1A8-CADF-8FFE-DE35BF9FBDB5}"/>
          </ac:spMkLst>
        </pc:spChg>
        <pc:spChg chg="mod">
          <ac:chgData name="Emily Crose" userId="5a1598ef78992c55" providerId="LiveId" clId="{75F37481-841B-40AD-A891-4A29A46DEAFB}" dt="2023-04-18T17:27:45.603" v="1484" actId="20577"/>
          <ac:spMkLst>
            <pc:docMk/>
            <pc:sldMk cId="1182980717" sldId="309"/>
            <ac:spMk id="3" creationId="{4B196030-016C-E0B8-98BE-B8B3DF7E2966}"/>
          </ac:spMkLst>
        </pc:spChg>
      </pc:sldChg>
      <pc:sldChg chg="addSp delSp modSp new mod modClrScheme chgLayout">
        <pc:chgData name="Emily Crose" userId="5a1598ef78992c55" providerId="LiveId" clId="{75F37481-841B-40AD-A891-4A29A46DEAFB}" dt="2023-04-18T17:28:17.057" v="1490" actId="700"/>
        <pc:sldMkLst>
          <pc:docMk/>
          <pc:sldMk cId="4239411086" sldId="310"/>
        </pc:sldMkLst>
        <pc:spChg chg="del mod ord">
          <ac:chgData name="Emily Crose" userId="5a1598ef78992c55" providerId="LiveId" clId="{75F37481-841B-40AD-A891-4A29A46DEAFB}" dt="2023-04-18T17:27:55.239" v="1486" actId="700"/>
          <ac:spMkLst>
            <pc:docMk/>
            <pc:sldMk cId="4239411086" sldId="310"/>
            <ac:spMk id="2" creationId="{B5F76771-58D0-E5D2-AEDE-0FC01E075D86}"/>
          </ac:spMkLst>
        </pc:spChg>
        <pc:spChg chg="del">
          <ac:chgData name="Emily Crose" userId="5a1598ef78992c55" providerId="LiveId" clId="{75F37481-841B-40AD-A891-4A29A46DEAFB}" dt="2023-04-18T17:27:55.239" v="1486" actId="700"/>
          <ac:spMkLst>
            <pc:docMk/>
            <pc:sldMk cId="4239411086" sldId="310"/>
            <ac:spMk id="3" creationId="{1FC1117C-2908-28AE-D1A0-F6A5011181C2}"/>
          </ac:spMkLst>
        </pc:spChg>
        <pc:spChg chg="add del mod ord">
          <ac:chgData name="Emily Crose" userId="5a1598ef78992c55" providerId="LiveId" clId="{75F37481-841B-40AD-A891-4A29A46DEAFB}" dt="2023-04-18T17:28:17.057" v="1490" actId="700"/>
          <ac:spMkLst>
            <pc:docMk/>
            <pc:sldMk cId="4239411086" sldId="310"/>
            <ac:spMk id="4" creationId="{DF7B254B-858C-6AC7-425D-EBF15D85DC85}"/>
          </ac:spMkLst>
        </pc:spChg>
        <pc:picChg chg="add mod">
          <ac:chgData name="Emily Crose" userId="5a1598ef78992c55" providerId="LiveId" clId="{75F37481-841B-40AD-A891-4A29A46DEAFB}" dt="2023-04-18T17:28:08.317" v="1489" actId="962"/>
          <ac:picMkLst>
            <pc:docMk/>
            <pc:sldMk cId="4239411086" sldId="310"/>
            <ac:picMk id="6" creationId="{B979F7C3-926B-771E-780A-CC2068A311B0}"/>
          </ac:picMkLst>
        </pc:picChg>
      </pc:sldChg>
      <pc:sldChg chg="addSp delSp modSp new mod setBg">
        <pc:chgData name="Emily Crose" userId="5a1598ef78992c55" providerId="LiveId" clId="{75F37481-841B-40AD-A891-4A29A46DEAFB}" dt="2023-04-18T17:29:57.926" v="1523" actId="1076"/>
        <pc:sldMkLst>
          <pc:docMk/>
          <pc:sldMk cId="2217515158" sldId="311"/>
        </pc:sldMkLst>
        <pc:spChg chg="add del">
          <ac:chgData name="Emily Crose" userId="5a1598ef78992c55" providerId="LiveId" clId="{75F37481-841B-40AD-A891-4A29A46DEAFB}" dt="2023-04-18T17:29:08.315" v="1496" actId="26606"/>
          <ac:spMkLst>
            <pc:docMk/>
            <pc:sldMk cId="2217515158" sldId="311"/>
            <ac:spMk id="8" creationId="{5C56FD3A-4F39-4752-AC00-DB25CCA4ED73}"/>
          </ac:spMkLst>
        </pc:spChg>
        <pc:spChg chg="add del">
          <ac:chgData name="Emily Crose" userId="5a1598ef78992c55" providerId="LiveId" clId="{75F37481-841B-40AD-A891-4A29A46DEAFB}" dt="2023-04-18T17:29:08.315" v="1496" actId="26606"/>
          <ac:spMkLst>
            <pc:docMk/>
            <pc:sldMk cId="2217515158" sldId="311"/>
            <ac:spMk id="10" creationId="{772527DF-A25C-46B4-A5D9-BBE2E310ACAF}"/>
          </ac:spMkLst>
        </pc:spChg>
        <pc:spChg chg="add del">
          <ac:chgData name="Emily Crose" userId="5a1598ef78992c55" providerId="LiveId" clId="{75F37481-841B-40AD-A891-4A29A46DEAFB}" dt="2023-04-18T17:29:10.586" v="1498" actId="26606"/>
          <ac:spMkLst>
            <pc:docMk/>
            <pc:sldMk cId="2217515158" sldId="311"/>
            <ac:spMk id="12" creationId="{D64A12F0-8158-4372-9761-AD0A6ED30C2E}"/>
          </ac:spMkLst>
        </pc:spChg>
        <pc:spChg chg="add">
          <ac:chgData name="Emily Crose" userId="5a1598ef78992c55" providerId="LiveId" clId="{75F37481-841B-40AD-A891-4A29A46DEAFB}" dt="2023-04-18T17:29:29.643" v="1516" actId="26606"/>
          <ac:spMkLst>
            <pc:docMk/>
            <pc:sldMk cId="2217515158" sldId="311"/>
            <ac:spMk id="18" creationId="{5C56FD3A-4F39-4752-AC00-DB25CCA4ED73}"/>
          </ac:spMkLst>
        </pc:spChg>
        <pc:spChg chg="add del">
          <ac:chgData name="Emily Crose" userId="5a1598ef78992c55" providerId="LiveId" clId="{75F37481-841B-40AD-A891-4A29A46DEAFB}" dt="2023-04-18T17:29:20.385" v="1503" actId="26606"/>
          <ac:spMkLst>
            <pc:docMk/>
            <pc:sldMk cId="2217515158" sldId="311"/>
            <ac:spMk id="19" creationId="{5C56FD3A-4F39-4752-AC00-DB25CCA4ED73}"/>
          </ac:spMkLst>
        </pc:spChg>
        <pc:spChg chg="add">
          <ac:chgData name="Emily Crose" userId="5a1598ef78992c55" providerId="LiveId" clId="{75F37481-841B-40AD-A891-4A29A46DEAFB}" dt="2023-04-18T17:29:29.643" v="1516" actId="26606"/>
          <ac:spMkLst>
            <pc:docMk/>
            <pc:sldMk cId="2217515158" sldId="311"/>
            <ac:spMk id="20" creationId="{772527DF-A25C-46B4-A5D9-BBE2E310ACAF}"/>
          </ac:spMkLst>
        </pc:spChg>
        <pc:spChg chg="add del">
          <ac:chgData name="Emily Crose" userId="5a1598ef78992c55" providerId="LiveId" clId="{75F37481-841B-40AD-A891-4A29A46DEAFB}" dt="2023-04-18T17:29:20.385" v="1503" actId="26606"/>
          <ac:spMkLst>
            <pc:docMk/>
            <pc:sldMk cId="2217515158" sldId="311"/>
            <ac:spMk id="21" creationId="{772527DF-A25C-46B4-A5D9-BBE2E310ACAF}"/>
          </ac:spMkLst>
        </pc:spChg>
        <pc:spChg chg="add del">
          <ac:chgData name="Emily Crose" userId="5a1598ef78992c55" providerId="LiveId" clId="{75F37481-841B-40AD-A891-4A29A46DEAFB}" dt="2023-04-18T17:29:21.238" v="1505" actId="26606"/>
          <ac:spMkLst>
            <pc:docMk/>
            <pc:sldMk cId="2217515158" sldId="311"/>
            <ac:spMk id="23" creationId="{3385F975-4404-4237-86DB-4C018161DDD3}"/>
          </ac:spMkLst>
        </pc:spChg>
        <pc:spChg chg="add del">
          <ac:chgData name="Emily Crose" userId="5a1598ef78992c55" providerId="LiveId" clId="{75F37481-841B-40AD-A891-4A29A46DEAFB}" dt="2023-04-18T17:29:21.238" v="1505" actId="26606"/>
          <ac:spMkLst>
            <pc:docMk/>
            <pc:sldMk cId="2217515158" sldId="311"/>
            <ac:spMk id="24" creationId="{DCAE6285-6D7E-42D2-8A66-CDA633FB9EE8}"/>
          </ac:spMkLst>
        </pc:spChg>
        <pc:spChg chg="add del">
          <ac:chgData name="Emily Crose" userId="5a1598ef78992c55" providerId="LiveId" clId="{75F37481-841B-40AD-A891-4A29A46DEAFB}" dt="2023-04-18T17:29:23.203" v="1507" actId="26606"/>
          <ac:spMkLst>
            <pc:docMk/>
            <pc:sldMk cId="2217515158" sldId="311"/>
            <ac:spMk id="26" creationId="{E24F7045-1B8B-4422-9330-0BC8BF6065E3}"/>
          </ac:spMkLst>
        </pc:spChg>
        <pc:spChg chg="add del">
          <ac:chgData name="Emily Crose" userId="5a1598ef78992c55" providerId="LiveId" clId="{75F37481-841B-40AD-A891-4A29A46DEAFB}" dt="2023-04-18T17:29:23.203" v="1507" actId="26606"/>
          <ac:spMkLst>
            <pc:docMk/>
            <pc:sldMk cId="2217515158" sldId="311"/>
            <ac:spMk id="27" creationId="{7ED0B3BD-E968-4364-878A-47D3A6AEF099}"/>
          </ac:spMkLst>
        </pc:spChg>
        <pc:spChg chg="add del">
          <ac:chgData name="Emily Crose" userId="5a1598ef78992c55" providerId="LiveId" clId="{75F37481-841B-40AD-A891-4A29A46DEAFB}" dt="2023-04-18T17:29:23.203" v="1507" actId="26606"/>
          <ac:spMkLst>
            <pc:docMk/>
            <pc:sldMk cId="2217515158" sldId="311"/>
            <ac:spMk id="28" creationId="{C8E5BCBF-E5D0-444B-A584-4A5FF79F9D7E}"/>
          </ac:spMkLst>
        </pc:spChg>
        <pc:spChg chg="add del">
          <ac:chgData name="Emily Crose" userId="5a1598ef78992c55" providerId="LiveId" clId="{75F37481-841B-40AD-A891-4A29A46DEAFB}" dt="2023-04-18T17:29:25.315" v="1509" actId="26606"/>
          <ac:spMkLst>
            <pc:docMk/>
            <pc:sldMk cId="2217515158" sldId="311"/>
            <ac:spMk id="30" creationId="{10D000F3-92AB-4D68-9BD8-9B59F65BEF0B}"/>
          </ac:spMkLst>
        </pc:spChg>
        <pc:picChg chg="add del mod">
          <ac:chgData name="Emily Crose" userId="5a1598ef78992c55" providerId="LiveId" clId="{75F37481-841B-40AD-A891-4A29A46DEAFB}" dt="2023-04-18T17:29:41.018" v="1517" actId="478"/>
          <ac:picMkLst>
            <pc:docMk/>
            <pc:sldMk cId="2217515158" sldId="311"/>
            <ac:picMk id="3" creationId="{0B0DB5EE-B416-4706-E9C4-5242E678BF1C}"/>
          </ac:picMkLst>
        </pc:picChg>
        <pc:picChg chg="add mod">
          <ac:chgData name="Emily Crose" userId="5a1598ef78992c55" providerId="LiveId" clId="{75F37481-841B-40AD-A891-4A29A46DEAFB}" dt="2023-04-18T17:29:57.926" v="1523" actId="1076"/>
          <ac:picMkLst>
            <pc:docMk/>
            <pc:sldMk cId="2217515158" sldId="311"/>
            <ac:picMk id="5" creationId="{B8E2AB83-987B-3133-911A-917F85E3BFB0}"/>
          </ac:picMkLst>
        </pc:picChg>
        <pc:picChg chg="add del">
          <ac:chgData name="Emily Crose" userId="5a1598ef78992c55" providerId="LiveId" clId="{75F37481-841B-40AD-A891-4A29A46DEAFB}" dt="2023-04-18T17:29:29.643" v="1516" actId="26606"/>
          <ac:picMkLst>
            <pc:docMk/>
            <pc:sldMk cId="2217515158" sldId="311"/>
            <ac:picMk id="14" creationId="{0B07607B-0813-4C06-81E3-A4FB13DBA803}"/>
          </ac:picMkLst>
        </pc:picChg>
        <pc:picChg chg="add del">
          <ac:chgData name="Emily Crose" userId="5a1598ef78992c55" providerId="LiveId" clId="{75F37481-841B-40AD-A891-4A29A46DEAFB}" dt="2023-04-18T17:29:29.639" v="1515" actId="26606"/>
          <ac:picMkLst>
            <pc:docMk/>
            <pc:sldMk cId="2217515158" sldId="311"/>
            <ac:picMk id="16" creationId="{88D2FF5B-DD64-4389-8A61-76F48BB08807}"/>
          </ac:picMkLst>
        </pc:picChg>
        <pc:picChg chg="add del">
          <ac:chgData name="Emily Crose" userId="5a1598ef78992c55" providerId="LiveId" clId="{75F37481-841B-40AD-A891-4A29A46DEAFB}" dt="2023-04-18T17:29:26.293" v="1511" actId="26606"/>
          <ac:picMkLst>
            <pc:docMk/>
            <pc:sldMk cId="2217515158" sldId="311"/>
            <ac:picMk id="32" creationId="{0B07607B-0813-4C06-81E3-A4FB13DBA803}"/>
          </ac:picMkLst>
        </pc:picChg>
      </pc:sldChg>
      <pc:sldChg chg="addSp modSp new mod ord setBg modClrScheme chgLayout">
        <pc:chgData name="Emily Crose" userId="5a1598ef78992c55" providerId="LiveId" clId="{75F37481-841B-40AD-A891-4A29A46DEAFB}" dt="2023-04-18T17:53:02.275" v="1781"/>
        <pc:sldMkLst>
          <pc:docMk/>
          <pc:sldMk cId="2767300742" sldId="312"/>
        </pc:sldMkLst>
        <pc:spChg chg="add mod">
          <ac:chgData name="Emily Crose" userId="5a1598ef78992c55" providerId="LiveId" clId="{75F37481-841B-40AD-A891-4A29A46DEAFB}" dt="2023-04-18T17:30:29.936" v="1565" actId="26606"/>
          <ac:spMkLst>
            <pc:docMk/>
            <pc:sldMk cId="2767300742" sldId="312"/>
            <ac:spMk id="2" creationId="{49628D57-1596-6119-91E8-DDFFE0202D86}"/>
          </ac:spMkLst>
        </pc:spChg>
        <pc:picChg chg="add">
          <ac:chgData name="Emily Crose" userId="5a1598ef78992c55" providerId="LiveId" clId="{75F37481-841B-40AD-A891-4A29A46DEAFB}" dt="2023-04-18T17:30:29.936" v="1565" actId="26606"/>
          <ac:picMkLst>
            <pc:docMk/>
            <pc:sldMk cId="2767300742" sldId="312"/>
            <ac:picMk id="4" creationId="{BD743A52-3BBB-666F-069B-6ABF8C2375BC}"/>
          </ac:picMkLst>
        </pc:picChg>
      </pc:sldChg>
      <pc:sldChg chg="addSp delSp modSp new mod setBg">
        <pc:chgData name="Emily Crose" userId="5a1598ef78992c55" providerId="LiveId" clId="{75F37481-841B-40AD-A891-4A29A46DEAFB}" dt="2023-04-18T17:41:35.190" v="1626" actId="26606"/>
        <pc:sldMkLst>
          <pc:docMk/>
          <pc:sldMk cId="100948998" sldId="313"/>
        </pc:sldMkLst>
        <pc:spChg chg="mod ord">
          <ac:chgData name="Emily Crose" userId="5a1598ef78992c55" providerId="LiveId" clId="{75F37481-841B-40AD-A891-4A29A46DEAFB}" dt="2023-04-18T17:41:35.190" v="1626" actId="26606"/>
          <ac:spMkLst>
            <pc:docMk/>
            <pc:sldMk cId="100948998" sldId="313"/>
            <ac:spMk id="2" creationId="{5BF07631-136D-351E-8384-A92FA0EB8E90}"/>
          </ac:spMkLst>
        </pc:spChg>
        <pc:picChg chg="add mod">
          <ac:chgData name="Emily Crose" userId="5a1598ef78992c55" providerId="LiveId" clId="{75F37481-841B-40AD-A891-4A29A46DEAFB}" dt="2023-04-18T17:41:35.190" v="1626" actId="26606"/>
          <ac:picMkLst>
            <pc:docMk/>
            <pc:sldMk cId="100948998" sldId="313"/>
            <ac:picMk id="4" creationId="{43DF67F2-06B2-103E-63F1-32772F631C9C}"/>
          </ac:picMkLst>
        </pc:picChg>
        <pc:picChg chg="add del">
          <ac:chgData name="Emily Crose" userId="5a1598ef78992c55" providerId="LiveId" clId="{75F37481-841B-40AD-A891-4A29A46DEAFB}" dt="2023-04-18T17:41:35.113" v="1625" actId="26606"/>
          <ac:picMkLst>
            <pc:docMk/>
            <pc:sldMk cId="100948998" sldId="313"/>
            <ac:picMk id="9" creationId="{08187575-5CB4-477B-AA47-020C6D2A786E}"/>
          </ac:picMkLst>
        </pc:picChg>
        <pc:picChg chg="add del">
          <ac:chgData name="Emily Crose" userId="5a1598ef78992c55" providerId="LiveId" clId="{75F37481-841B-40AD-A891-4A29A46DEAFB}" dt="2023-04-18T17:41:35.113" v="1625" actId="26606"/>
          <ac:picMkLst>
            <pc:docMk/>
            <pc:sldMk cId="100948998" sldId="313"/>
            <ac:picMk id="11" creationId="{EE585F70-7C5D-424E-A182-39507AF48A0C}"/>
          </ac:picMkLst>
        </pc:picChg>
      </pc:sldChg>
      <pc:sldChg chg="addSp modSp new mod setBg setClrOvrMap">
        <pc:chgData name="Emily Crose" userId="5a1598ef78992c55" providerId="LiveId" clId="{75F37481-841B-40AD-A891-4A29A46DEAFB}" dt="2023-04-18T17:46:36.180" v="1682" actId="26606"/>
        <pc:sldMkLst>
          <pc:docMk/>
          <pc:sldMk cId="959166823" sldId="314"/>
        </pc:sldMkLst>
        <pc:spChg chg="mod">
          <ac:chgData name="Emily Crose" userId="5a1598ef78992c55" providerId="LiveId" clId="{75F37481-841B-40AD-A891-4A29A46DEAFB}" dt="2023-04-18T17:46:36.180" v="1682" actId="26606"/>
          <ac:spMkLst>
            <pc:docMk/>
            <pc:sldMk cId="959166823" sldId="314"/>
            <ac:spMk id="2" creationId="{15AFA6AE-A342-B368-2D3A-1A6DC1C7B968}"/>
          </ac:spMkLst>
        </pc:spChg>
        <pc:spChg chg="add">
          <ac:chgData name="Emily Crose" userId="5a1598ef78992c55" providerId="LiveId" clId="{75F37481-841B-40AD-A891-4A29A46DEAFB}" dt="2023-04-18T17:46:36.180" v="1682" actId="26606"/>
          <ac:spMkLst>
            <pc:docMk/>
            <pc:sldMk cId="959166823" sldId="314"/>
            <ac:spMk id="9" creationId="{8E482A67-6CD8-49D7-9F85-52ECF99152D0}"/>
          </ac:spMkLst>
        </pc:spChg>
        <pc:spChg chg="add">
          <ac:chgData name="Emily Crose" userId="5a1598ef78992c55" providerId="LiveId" clId="{75F37481-841B-40AD-A891-4A29A46DEAFB}" dt="2023-04-18T17:46:36.180" v="1682" actId="26606"/>
          <ac:spMkLst>
            <pc:docMk/>
            <pc:sldMk cId="959166823" sldId="314"/>
            <ac:spMk id="11" creationId="{418F941B-B7E9-44F2-9A2C-5D35ACF9A678}"/>
          </ac:spMkLst>
        </pc:spChg>
        <pc:picChg chg="add mod">
          <ac:chgData name="Emily Crose" userId="5a1598ef78992c55" providerId="LiveId" clId="{75F37481-841B-40AD-A891-4A29A46DEAFB}" dt="2023-04-18T17:46:36.180" v="1682" actId="26606"/>
          <ac:picMkLst>
            <pc:docMk/>
            <pc:sldMk cId="959166823" sldId="314"/>
            <ac:picMk id="4" creationId="{DC48515C-7FA6-41E1-55A8-B646887CD1D1}"/>
          </ac:picMkLst>
        </pc:picChg>
      </pc:sldChg>
      <pc:sldChg chg="addSp modSp new del mod setBg">
        <pc:chgData name="Emily Crose" userId="5a1598ef78992c55" providerId="LiveId" clId="{75F37481-841B-40AD-A891-4A29A46DEAFB}" dt="2023-04-20T10:37:41.495" v="6519" actId="47"/>
        <pc:sldMkLst>
          <pc:docMk/>
          <pc:sldMk cId="2976618642" sldId="315"/>
        </pc:sldMkLst>
        <pc:spChg chg="mod">
          <ac:chgData name="Emily Crose" userId="5a1598ef78992c55" providerId="LiveId" clId="{75F37481-841B-40AD-A891-4A29A46DEAFB}" dt="2023-04-18T17:47:03.251" v="1738" actId="26606"/>
          <ac:spMkLst>
            <pc:docMk/>
            <pc:sldMk cId="2976618642" sldId="315"/>
            <ac:spMk id="2" creationId="{DE005FA1-D930-EB8D-497B-1598FCEADEEE}"/>
          </ac:spMkLst>
        </pc:spChg>
        <pc:spChg chg="add">
          <ac:chgData name="Emily Crose" userId="5a1598ef78992c55" providerId="LiveId" clId="{75F37481-841B-40AD-A891-4A29A46DEAFB}" dt="2023-04-18T17:47:03.251" v="1738" actId="26606"/>
          <ac:spMkLst>
            <pc:docMk/>
            <pc:sldMk cId="2976618642" sldId="315"/>
            <ac:spMk id="7" creationId="{1976BAAA-75A1-48AA-B7DE-B6B8070992D3}"/>
          </ac:spMkLst>
        </pc:spChg>
        <pc:spChg chg="add">
          <ac:chgData name="Emily Crose" userId="5a1598ef78992c55" providerId="LiveId" clId="{75F37481-841B-40AD-A891-4A29A46DEAFB}" dt="2023-04-18T17:47:03.251" v="1738" actId="26606"/>
          <ac:spMkLst>
            <pc:docMk/>
            <pc:sldMk cId="2976618642" sldId="315"/>
            <ac:spMk id="9" creationId="{65A5F259-CDF7-4A15-A66C-A9939D23E346}"/>
          </ac:spMkLst>
        </pc:spChg>
      </pc:sldChg>
      <pc:sldChg chg="addSp modSp new mod ord setBg">
        <pc:chgData name="Emily Crose" userId="5a1598ef78992c55" providerId="LiveId" clId="{75F37481-841B-40AD-A891-4A29A46DEAFB}" dt="2023-04-18T17:53:08.199" v="1783"/>
        <pc:sldMkLst>
          <pc:docMk/>
          <pc:sldMk cId="203565117" sldId="316"/>
        </pc:sldMkLst>
        <pc:spChg chg="mod">
          <ac:chgData name="Emily Crose" userId="5a1598ef78992c55" providerId="LiveId" clId="{75F37481-841B-40AD-A891-4A29A46DEAFB}" dt="2023-04-18T17:47:22.307" v="1767" actId="26606"/>
          <ac:spMkLst>
            <pc:docMk/>
            <pc:sldMk cId="203565117" sldId="316"/>
            <ac:spMk id="2" creationId="{3C7E0186-4429-5E2D-BD46-3DCC528D13CB}"/>
          </ac:spMkLst>
        </pc:spChg>
        <pc:spChg chg="add">
          <ac:chgData name="Emily Crose" userId="5a1598ef78992c55" providerId="LiveId" clId="{75F37481-841B-40AD-A891-4A29A46DEAFB}" dt="2023-04-18T17:47:22.307" v="1767" actId="26606"/>
          <ac:spMkLst>
            <pc:docMk/>
            <pc:sldMk cId="203565117" sldId="316"/>
            <ac:spMk id="7" creationId="{2124007E-BA57-41B2-8C6B-5E99927F2247}"/>
          </ac:spMkLst>
        </pc:spChg>
        <pc:spChg chg="add">
          <ac:chgData name="Emily Crose" userId="5a1598ef78992c55" providerId="LiveId" clId="{75F37481-841B-40AD-A891-4A29A46DEAFB}" dt="2023-04-18T17:47:22.307" v="1767" actId="26606"/>
          <ac:spMkLst>
            <pc:docMk/>
            <pc:sldMk cId="203565117" sldId="316"/>
            <ac:spMk id="9" creationId="{255D0BF7-94F4-4437-A2B2-87BAFF86D541}"/>
          </ac:spMkLst>
        </pc:spChg>
        <pc:spChg chg="add">
          <ac:chgData name="Emily Crose" userId="5a1598ef78992c55" providerId="LiveId" clId="{75F37481-841B-40AD-A891-4A29A46DEAFB}" dt="2023-04-18T17:47:22.307" v="1767" actId="26606"/>
          <ac:spMkLst>
            <pc:docMk/>
            <pc:sldMk cId="203565117" sldId="316"/>
            <ac:spMk id="11" creationId="{DE118816-C01D-462E-B0B0-777C21EF604F}"/>
          </ac:spMkLst>
        </pc:spChg>
      </pc:sldChg>
      <pc:sldChg chg="addSp delSp modSp new mod setBg modClrScheme chgLayout">
        <pc:chgData name="Emily Crose" userId="5a1598ef78992c55" providerId="LiveId" clId="{75F37481-841B-40AD-A891-4A29A46DEAFB}" dt="2023-04-18T17:49:39.080" v="1773" actId="26606"/>
        <pc:sldMkLst>
          <pc:docMk/>
          <pc:sldMk cId="965993763" sldId="317"/>
        </pc:sldMkLst>
        <pc:spChg chg="del">
          <ac:chgData name="Emily Crose" userId="5a1598ef78992c55" providerId="LiveId" clId="{75F37481-841B-40AD-A891-4A29A46DEAFB}" dt="2023-04-18T17:49:37.415" v="1772" actId="700"/>
          <ac:spMkLst>
            <pc:docMk/>
            <pc:sldMk cId="965993763" sldId="317"/>
            <ac:spMk id="2" creationId="{66A2CC66-4D8A-C0BC-91C2-F55F1C4FE657}"/>
          </ac:spMkLst>
        </pc:spChg>
        <pc:picChg chg="add mod">
          <ac:chgData name="Emily Crose" userId="5a1598ef78992c55" providerId="LiveId" clId="{75F37481-841B-40AD-A891-4A29A46DEAFB}" dt="2023-04-18T17:49:39.080" v="1773" actId="26606"/>
          <ac:picMkLst>
            <pc:docMk/>
            <pc:sldMk cId="965993763" sldId="317"/>
            <ac:picMk id="4" creationId="{53BCBF14-8F67-2EB4-9031-961ED6CC80C0}"/>
          </ac:picMkLst>
        </pc:picChg>
      </pc:sldChg>
      <pc:sldChg chg="addSp delSp modSp new del mod setBg modClrScheme chgLayout">
        <pc:chgData name="Emily Crose" userId="5a1598ef78992c55" providerId="LiveId" clId="{75F37481-841B-40AD-A891-4A29A46DEAFB}" dt="2023-04-20T10:37:41.495" v="6519" actId="47"/>
        <pc:sldMkLst>
          <pc:docMk/>
          <pc:sldMk cId="3590096724" sldId="318"/>
        </pc:sldMkLst>
        <pc:spChg chg="del">
          <ac:chgData name="Emily Crose" userId="5a1598ef78992c55" providerId="LiveId" clId="{75F37481-841B-40AD-A891-4A29A46DEAFB}" dt="2023-04-18T17:51:00.213" v="1778" actId="700"/>
          <ac:spMkLst>
            <pc:docMk/>
            <pc:sldMk cId="3590096724" sldId="318"/>
            <ac:spMk id="2" creationId="{D14C5FC7-674C-08F8-D5A3-A3A934D485D3}"/>
          </ac:spMkLst>
        </pc:spChg>
        <pc:spChg chg="add">
          <ac:chgData name="Emily Crose" userId="5a1598ef78992c55" providerId="LiveId" clId="{75F37481-841B-40AD-A891-4A29A46DEAFB}" dt="2023-04-18T17:51:03.510" v="1779" actId="26606"/>
          <ac:spMkLst>
            <pc:docMk/>
            <pc:sldMk cId="3590096724" sldId="318"/>
            <ac:spMk id="9" creationId="{E24F7045-1B8B-4422-9330-0BC8BF6065E3}"/>
          </ac:spMkLst>
        </pc:spChg>
        <pc:spChg chg="add">
          <ac:chgData name="Emily Crose" userId="5a1598ef78992c55" providerId="LiveId" clId="{75F37481-841B-40AD-A891-4A29A46DEAFB}" dt="2023-04-18T17:51:03.510" v="1779" actId="26606"/>
          <ac:spMkLst>
            <pc:docMk/>
            <pc:sldMk cId="3590096724" sldId="318"/>
            <ac:spMk id="11" creationId="{7ED0B3BD-E968-4364-878A-47D3A6AEF099}"/>
          </ac:spMkLst>
        </pc:spChg>
        <pc:spChg chg="add">
          <ac:chgData name="Emily Crose" userId="5a1598ef78992c55" providerId="LiveId" clId="{75F37481-841B-40AD-A891-4A29A46DEAFB}" dt="2023-04-18T17:51:03.510" v="1779" actId="26606"/>
          <ac:spMkLst>
            <pc:docMk/>
            <pc:sldMk cId="3590096724" sldId="318"/>
            <ac:spMk id="13" creationId="{C8E5BCBF-E5D0-444B-A584-4A5FF79F9D7E}"/>
          </ac:spMkLst>
        </pc:spChg>
        <pc:picChg chg="add mod">
          <ac:chgData name="Emily Crose" userId="5a1598ef78992c55" providerId="LiveId" clId="{75F37481-841B-40AD-A891-4A29A46DEAFB}" dt="2023-04-18T17:51:03.510" v="1779" actId="26606"/>
          <ac:picMkLst>
            <pc:docMk/>
            <pc:sldMk cId="3590096724" sldId="318"/>
            <ac:picMk id="4" creationId="{3F2E3038-1B26-84DF-60E1-511909FD9123}"/>
          </ac:picMkLst>
        </pc:picChg>
      </pc:sldChg>
      <pc:sldChg chg="addSp delSp modSp new mod setBg">
        <pc:chgData name="Emily Crose" userId="5a1598ef78992c55" providerId="LiveId" clId="{75F37481-841B-40AD-A891-4A29A46DEAFB}" dt="2023-04-19T14:07:58.839" v="3125" actId="20577"/>
        <pc:sldMkLst>
          <pc:docMk/>
          <pc:sldMk cId="4283719570" sldId="319"/>
        </pc:sldMkLst>
        <pc:spChg chg="mod">
          <ac:chgData name="Emily Crose" userId="5a1598ef78992c55" providerId="LiveId" clId="{75F37481-841B-40AD-A891-4A29A46DEAFB}" dt="2023-04-19T14:07:58.839" v="3125" actId="20577"/>
          <ac:spMkLst>
            <pc:docMk/>
            <pc:sldMk cId="4283719570" sldId="319"/>
            <ac:spMk id="2" creationId="{5E894D71-3631-290D-E3EF-E27104B66F2C}"/>
          </ac:spMkLst>
        </pc:spChg>
        <pc:picChg chg="add mod">
          <ac:chgData name="Emily Crose" userId="5a1598ef78992c55" providerId="LiveId" clId="{75F37481-841B-40AD-A891-4A29A46DEAFB}" dt="2023-04-18T17:54:40.291" v="1849" actId="14100"/>
          <ac:picMkLst>
            <pc:docMk/>
            <pc:sldMk cId="4283719570" sldId="319"/>
            <ac:picMk id="4" creationId="{8580AD6B-50F1-044D-93EB-ADD8981ED4A8}"/>
          </ac:picMkLst>
        </pc:picChg>
        <pc:picChg chg="add del">
          <ac:chgData name="Emily Crose" userId="5a1598ef78992c55" providerId="LiveId" clId="{75F37481-841B-40AD-A891-4A29A46DEAFB}" dt="2023-04-18T17:54:35.582" v="1847" actId="26606"/>
          <ac:picMkLst>
            <pc:docMk/>
            <pc:sldMk cId="4283719570" sldId="319"/>
            <ac:picMk id="9" creationId="{9B0DB875-49E3-4B9D-8AAE-D81A127B6647}"/>
          </ac:picMkLst>
        </pc:picChg>
      </pc:sldChg>
      <pc:sldChg chg="addSp delSp modSp new mod ord setBg setClrOvrMap modNotesTx">
        <pc:chgData name="Emily Crose" userId="5a1598ef78992c55" providerId="LiveId" clId="{75F37481-841B-40AD-A891-4A29A46DEAFB}" dt="2023-04-19T14:50:38.690" v="4854" actId="20577"/>
        <pc:sldMkLst>
          <pc:docMk/>
          <pc:sldMk cId="2984867041" sldId="320"/>
        </pc:sldMkLst>
        <pc:spChg chg="mod">
          <ac:chgData name="Emily Crose" userId="5a1598ef78992c55" providerId="LiveId" clId="{75F37481-841B-40AD-A891-4A29A46DEAFB}" dt="2023-04-19T14:39:59.192" v="4456" actId="20577"/>
          <ac:spMkLst>
            <pc:docMk/>
            <pc:sldMk cId="2984867041" sldId="320"/>
            <ac:spMk id="2" creationId="{33AD9231-F38D-29B2-6B93-AF8B559AC130}"/>
          </ac:spMkLst>
        </pc:spChg>
        <pc:spChg chg="add del">
          <ac:chgData name="Emily Crose" userId="5a1598ef78992c55" providerId="LiveId" clId="{75F37481-841B-40AD-A891-4A29A46DEAFB}" dt="2023-04-18T17:55:39.949" v="1875" actId="26606"/>
          <ac:spMkLst>
            <pc:docMk/>
            <pc:sldMk cId="2984867041" sldId="320"/>
            <ac:spMk id="9" creationId="{6540ED7E-4309-4CF9-9C8D-82E304E02832}"/>
          </ac:spMkLst>
        </pc:spChg>
        <pc:spChg chg="add del">
          <ac:chgData name="Emily Crose" userId="5a1598ef78992c55" providerId="LiveId" clId="{75F37481-841B-40AD-A891-4A29A46DEAFB}" dt="2023-04-18T17:55:39.949" v="1875" actId="26606"/>
          <ac:spMkLst>
            <pc:docMk/>
            <pc:sldMk cId="2984867041" sldId="320"/>
            <ac:spMk id="11" creationId="{CA8ACC6B-EC7C-4E3C-8D08-C0A3AA40779C}"/>
          </ac:spMkLst>
        </pc:spChg>
        <pc:spChg chg="add">
          <ac:chgData name="Emily Crose" userId="5a1598ef78992c55" providerId="LiveId" clId="{75F37481-841B-40AD-A891-4A29A46DEAFB}" dt="2023-04-18T17:55:39.949" v="1875" actId="26606"/>
          <ac:spMkLst>
            <pc:docMk/>
            <pc:sldMk cId="2984867041" sldId="320"/>
            <ac:spMk id="16" creationId="{8E482A67-6CD8-49D7-9F85-52ECF99152D0}"/>
          </ac:spMkLst>
        </pc:spChg>
        <pc:spChg chg="add">
          <ac:chgData name="Emily Crose" userId="5a1598ef78992c55" providerId="LiveId" clId="{75F37481-841B-40AD-A891-4A29A46DEAFB}" dt="2023-04-18T17:55:39.949" v="1875" actId="26606"/>
          <ac:spMkLst>
            <pc:docMk/>
            <pc:sldMk cId="2984867041" sldId="320"/>
            <ac:spMk id="18" creationId="{418F941B-B7E9-44F2-9A2C-5D35ACF9A678}"/>
          </ac:spMkLst>
        </pc:spChg>
        <pc:picChg chg="add mod">
          <ac:chgData name="Emily Crose" userId="5a1598ef78992c55" providerId="LiveId" clId="{75F37481-841B-40AD-A891-4A29A46DEAFB}" dt="2023-04-18T17:55:46.046" v="1877" actId="14100"/>
          <ac:picMkLst>
            <pc:docMk/>
            <pc:sldMk cId="2984867041" sldId="320"/>
            <ac:picMk id="4" creationId="{5F1AA715-D4DB-391F-43B8-1A0C5DBF0C56}"/>
          </ac:picMkLst>
        </pc:picChg>
      </pc:sldChg>
      <pc:sldChg chg="addSp modSp new mod setBg setClrOvrMap">
        <pc:chgData name="Emily Crose" userId="5a1598ef78992c55" providerId="LiveId" clId="{75F37481-841B-40AD-A891-4A29A46DEAFB}" dt="2023-04-18T17:56:40.980" v="1917" actId="1076"/>
        <pc:sldMkLst>
          <pc:docMk/>
          <pc:sldMk cId="3139314409" sldId="321"/>
        </pc:sldMkLst>
        <pc:spChg chg="mod">
          <ac:chgData name="Emily Crose" userId="5a1598ef78992c55" providerId="LiveId" clId="{75F37481-841B-40AD-A891-4A29A46DEAFB}" dt="2023-04-18T17:56:19.999" v="1913" actId="26606"/>
          <ac:spMkLst>
            <pc:docMk/>
            <pc:sldMk cId="3139314409" sldId="321"/>
            <ac:spMk id="2" creationId="{7B33EDB5-3B27-9470-2E49-9C8E34B70185}"/>
          </ac:spMkLst>
        </pc:spChg>
        <pc:spChg chg="add">
          <ac:chgData name="Emily Crose" userId="5a1598ef78992c55" providerId="LiveId" clId="{75F37481-841B-40AD-A891-4A29A46DEAFB}" dt="2023-04-18T17:56:19.999" v="1913" actId="26606"/>
          <ac:spMkLst>
            <pc:docMk/>
            <pc:sldMk cId="3139314409" sldId="321"/>
            <ac:spMk id="9" creationId="{8E482A67-6CD8-49D7-9F85-52ECF99152D0}"/>
          </ac:spMkLst>
        </pc:spChg>
        <pc:spChg chg="add">
          <ac:chgData name="Emily Crose" userId="5a1598ef78992c55" providerId="LiveId" clId="{75F37481-841B-40AD-A891-4A29A46DEAFB}" dt="2023-04-18T17:56:19.999" v="1913" actId="26606"/>
          <ac:spMkLst>
            <pc:docMk/>
            <pc:sldMk cId="3139314409" sldId="321"/>
            <ac:spMk id="11" creationId="{418F941B-B7E9-44F2-9A2C-5D35ACF9A678}"/>
          </ac:spMkLst>
        </pc:spChg>
        <pc:picChg chg="add mod">
          <ac:chgData name="Emily Crose" userId="5a1598ef78992c55" providerId="LiveId" clId="{75F37481-841B-40AD-A891-4A29A46DEAFB}" dt="2023-04-18T17:56:40.980" v="1917" actId="1076"/>
          <ac:picMkLst>
            <pc:docMk/>
            <pc:sldMk cId="3139314409" sldId="321"/>
            <ac:picMk id="4" creationId="{1CD5175A-F363-D729-303D-0E2ECB1C212F}"/>
          </ac:picMkLst>
        </pc:picChg>
      </pc:sldChg>
      <pc:sldChg chg="addSp delSp modSp new mod setBg modClrScheme chgLayout">
        <pc:chgData name="Emily Crose" userId="5a1598ef78992c55" providerId="LiveId" clId="{75F37481-841B-40AD-A891-4A29A46DEAFB}" dt="2023-04-18T18:04:38.892" v="1972" actId="26606"/>
        <pc:sldMkLst>
          <pc:docMk/>
          <pc:sldMk cId="1065589461" sldId="322"/>
        </pc:sldMkLst>
        <pc:spChg chg="mod ord">
          <ac:chgData name="Emily Crose" userId="5a1598ef78992c55" providerId="LiveId" clId="{75F37481-841B-40AD-A891-4A29A46DEAFB}" dt="2023-04-18T18:04:38.892" v="1972" actId="26606"/>
          <ac:spMkLst>
            <pc:docMk/>
            <pc:sldMk cId="1065589461" sldId="322"/>
            <ac:spMk id="2" creationId="{A99152C2-7593-CF54-A5EE-70E00ECEE027}"/>
          </ac:spMkLst>
        </pc:spChg>
        <pc:spChg chg="add mod ord">
          <ac:chgData name="Emily Crose" userId="5a1598ef78992c55" providerId="LiveId" clId="{75F37481-841B-40AD-A891-4A29A46DEAFB}" dt="2023-04-18T18:04:38.892" v="1972" actId="26606"/>
          <ac:spMkLst>
            <pc:docMk/>
            <pc:sldMk cId="1065589461" sldId="322"/>
            <ac:spMk id="3" creationId="{6A4EF3ED-2B73-093F-2986-C07140DA20F3}"/>
          </ac:spMkLst>
        </pc:spChg>
        <pc:spChg chg="add">
          <ac:chgData name="Emily Crose" userId="5a1598ef78992c55" providerId="LiveId" clId="{75F37481-841B-40AD-A891-4A29A46DEAFB}" dt="2023-04-18T18:04:38.892" v="1972" actId="26606"/>
          <ac:spMkLst>
            <pc:docMk/>
            <pc:sldMk cId="1065589461" sldId="322"/>
            <ac:spMk id="8" creationId="{9A6C2C86-63BF-47D5-AA3F-905111A238E2}"/>
          </ac:spMkLst>
        </pc:spChg>
        <pc:picChg chg="add del">
          <ac:chgData name="Emily Crose" userId="5a1598ef78992c55" providerId="LiveId" clId="{75F37481-841B-40AD-A891-4A29A46DEAFB}" dt="2023-04-18T18:04:38.848" v="1971" actId="26606"/>
          <ac:picMkLst>
            <pc:docMk/>
            <pc:sldMk cId="1065589461" sldId="322"/>
            <ac:picMk id="5" creationId="{EBF532F4-B8F9-ECDC-C520-B49C3C502E2A}"/>
          </ac:picMkLst>
        </pc:picChg>
        <pc:cxnChg chg="add">
          <ac:chgData name="Emily Crose" userId="5a1598ef78992c55" providerId="LiveId" clId="{75F37481-841B-40AD-A891-4A29A46DEAFB}" dt="2023-04-18T18:04:38.892" v="1972" actId="26606"/>
          <ac:cxnSpMkLst>
            <pc:docMk/>
            <pc:sldMk cId="1065589461" sldId="322"/>
            <ac:cxnSpMk id="10" creationId="{425A0768-3044-4AA9-A889-D2CAA68C517A}"/>
          </ac:cxnSpMkLst>
        </pc:cxnChg>
      </pc:sldChg>
      <pc:sldChg chg="addSp modSp new mod ord setBg modNotesTx">
        <pc:chgData name="Emily Crose" userId="5a1598ef78992c55" providerId="LiveId" clId="{75F37481-841B-40AD-A891-4A29A46DEAFB}" dt="2023-04-18T20:12:51.110" v="2590"/>
        <pc:sldMkLst>
          <pc:docMk/>
          <pc:sldMk cId="3181908058" sldId="323"/>
        </pc:sldMkLst>
        <pc:spChg chg="add">
          <ac:chgData name="Emily Crose" userId="5a1598ef78992c55" providerId="LiveId" clId="{75F37481-841B-40AD-A891-4A29A46DEAFB}" dt="2023-04-18T19:37:00.892" v="1977" actId="26606"/>
          <ac:spMkLst>
            <pc:docMk/>
            <pc:sldMk cId="3181908058" sldId="323"/>
            <ac:spMk id="8" creationId="{D64A12F0-8158-4372-9761-AD0A6ED30C2E}"/>
          </ac:spMkLst>
        </pc:spChg>
        <pc:picChg chg="add mod">
          <ac:chgData name="Emily Crose" userId="5a1598ef78992c55" providerId="LiveId" clId="{75F37481-841B-40AD-A891-4A29A46DEAFB}" dt="2023-04-18T19:37:00.892" v="1977" actId="26606"/>
          <ac:picMkLst>
            <pc:docMk/>
            <pc:sldMk cId="3181908058" sldId="323"/>
            <ac:picMk id="3" creationId="{967749FB-3338-5D3D-4AB2-7E19161CD29B}"/>
          </ac:picMkLst>
        </pc:picChg>
      </pc:sldChg>
      <pc:sldChg chg="addSp modSp new mod modClrScheme chgLayout">
        <pc:chgData name="Emily Crose" userId="5a1598ef78992c55" providerId="LiveId" clId="{75F37481-841B-40AD-A891-4A29A46DEAFB}" dt="2023-04-19T15:07:23.172" v="6309" actId="20577"/>
        <pc:sldMkLst>
          <pc:docMk/>
          <pc:sldMk cId="1893047781" sldId="324"/>
        </pc:sldMkLst>
        <pc:spChg chg="add mod">
          <ac:chgData name="Emily Crose" userId="5a1598ef78992c55" providerId="LiveId" clId="{75F37481-841B-40AD-A891-4A29A46DEAFB}" dt="2023-04-18T20:10:13.449" v="2311" actId="20577"/>
          <ac:spMkLst>
            <pc:docMk/>
            <pc:sldMk cId="1893047781" sldId="324"/>
            <ac:spMk id="2" creationId="{77765AE2-1718-9DEE-EB8B-C8D6D858B1B2}"/>
          </ac:spMkLst>
        </pc:spChg>
        <pc:spChg chg="add mod">
          <ac:chgData name="Emily Crose" userId="5a1598ef78992c55" providerId="LiveId" clId="{75F37481-841B-40AD-A891-4A29A46DEAFB}" dt="2023-04-19T15:07:23.172" v="6309" actId="20577"/>
          <ac:spMkLst>
            <pc:docMk/>
            <pc:sldMk cId="1893047781" sldId="324"/>
            <ac:spMk id="3" creationId="{BF6FF0B3-467F-E5F9-0B84-E364693C3CD8}"/>
          </ac:spMkLst>
        </pc:spChg>
      </pc:sldChg>
      <pc:sldChg chg="addSp delSp modSp new mod setBg modClrScheme chgLayout">
        <pc:chgData name="Emily Crose" userId="5a1598ef78992c55" providerId="LiveId" clId="{75F37481-841B-40AD-A891-4A29A46DEAFB}" dt="2023-04-18T20:21:11.985" v="2757" actId="26606"/>
        <pc:sldMkLst>
          <pc:docMk/>
          <pc:sldMk cId="1548747384" sldId="325"/>
        </pc:sldMkLst>
        <pc:spChg chg="mod ord">
          <ac:chgData name="Emily Crose" userId="5a1598ef78992c55" providerId="LiveId" clId="{75F37481-841B-40AD-A891-4A29A46DEAFB}" dt="2023-04-18T20:21:11.985" v="2757" actId="26606"/>
          <ac:spMkLst>
            <pc:docMk/>
            <pc:sldMk cId="1548747384" sldId="325"/>
            <ac:spMk id="2" creationId="{6D86991D-1189-D333-F014-64C190A80744}"/>
          </ac:spMkLst>
        </pc:spChg>
        <pc:spChg chg="del mod ord">
          <ac:chgData name="Emily Crose" userId="5a1598ef78992c55" providerId="LiveId" clId="{75F37481-841B-40AD-A891-4A29A46DEAFB}" dt="2023-04-18T20:20:56.234" v="2750" actId="700"/>
          <ac:spMkLst>
            <pc:docMk/>
            <pc:sldMk cId="1548747384" sldId="325"/>
            <ac:spMk id="3" creationId="{11902D19-51CB-3460-1E01-E673A2BE5290}"/>
          </ac:spMkLst>
        </pc:spChg>
        <pc:spChg chg="add mod ord">
          <ac:chgData name="Emily Crose" userId="5a1598ef78992c55" providerId="LiveId" clId="{75F37481-841B-40AD-A891-4A29A46DEAFB}" dt="2023-04-18T20:21:11.985" v="2757" actId="26606"/>
          <ac:spMkLst>
            <pc:docMk/>
            <pc:sldMk cId="1548747384" sldId="325"/>
            <ac:spMk id="4" creationId="{3C3D707B-820F-D76E-ECC1-76520A4DFA07}"/>
          </ac:spMkLst>
        </pc:spChg>
        <pc:picChg chg="add">
          <ac:chgData name="Emily Crose" userId="5a1598ef78992c55" providerId="LiveId" clId="{75F37481-841B-40AD-A891-4A29A46DEAFB}" dt="2023-04-18T20:21:11.985" v="2757" actId="26606"/>
          <ac:picMkLst>
            <pc:docMk/>
            <pc:sldMk cId="1548747384" sldId="325"/>
            <ac:picMk id="6" creationId="{F67A1A16-D616-C42D-174A-DCEFE7B72BCB}"/>
          </ac:picMkLst>
        </pc:picChg>
      </pc:sldChg>
      <pc:sldChg chg="modSp new mod">
        <pc:chgData name="Emily Crose" userId="5a1598ef78992c55" providerId="LiveId" clId="{75F37481-841B-40AD-A891-4A29A46DEAFB}" dt="2023-04-19T15:07:47.767" v="6310" actId="20577"/>
        <pc:sldMkLst>
          <pc:docMk/>
          <pc:sldMk cId="2530208923" sldId="326"/>
        </pc:sldMkLst>
        <pc:spChg chg="mod">
          <ac:chgData name="Emily Crose" userId="5a1598ef78992c55" providerId="LiveId" clId="{75F37481-841B-40AD-A891-4A29A46DEAFB}" dt="2023-04-18T20:26:18.980" v="2976" actId="20577"/>
          <ac:spMkLst>
            <pc:docMk/>
            <pc:sldMk cId="2530208923" sldId="326"/>
            <ac:spMk id="2" creationId="{61070F45-D4EE-FBE4-E7B3-3459FCC52CFC}"/>
          </ac:spMkLst>
        </pc:spChg>
        <pc:spChg chg="mod">
          <ac:chgData name="Emily Crose" userId="5a1598ef78992c55" providerId="LiveId" clId="{75F37481-841B-40AD-A891-4A29A46DEAFB}" dt="2023-04-19T15:07:47.767" v="6310" actId="20577"/>
          <ac:spMkLst>
            <pc:docMk/>
            <pc:sldMk cId="2530208923" sldId="326"/>
            <ac:spMk id="3" creationId="{F905507B-779C-9F04-7D96-1B4148C88DB4}"/>
          </ac:spMkLst>
        </pc:spChg>
      </pc:sldChg>
      <pc:sldChg chg="addSp delSp modSp new mod modClrScheme chgLayout">
        <pc:chgData name="Emily Crose" userId="5a1598ef78992c55" providerId="LiveId" clId="{75F37481-841B-40AD-A891-4A29A46DEAFB}" dt="2023-04-18T20:41:58.694" v="3071" actId="20577"/>
        <pc:sldMkLst>
          <pc:docMk/>
          <pc:sldMk cId="1298378401" sldId="327"/>
        </pc:sldMkLst>
        <pc:spChg chg="mod ord">
          <ac:chgData name="Emily Crose" userId="5a1598ef78992c55" providerId="LiveId" clId="{75F37481-841B-40AD-A891-4A29A46DEAFB}" dt="2023-04-18T20:41:58.694" v="3071" actId="20577"/>
          <ac:spMkLst>
            <pc:docMk/>
            <pc:sldMk cId="1298378401" sldId="327"/>
            <ac:spMk id="2" creationId="{47236956-D458-3C7F-DF4D-2B9269281AC3}"/>
          </ac:spMkLst>
        </pc:spChg>
        <pc:spChg chg="del">
          <ac:chgData name="Emily Crose" userId="5a1598ef78992c55" providerId="LiveId" clId="{75F37481-841B-40AD-A891-4A29A46DEAFB}" dt="2023-04-18T20:25:37.604" v="2960" actId="700"/>
          <ac:spMkLst>
            <pc:docMk/>
            <pc:sldMk cId="1298378401" sldId="327"/>
            <ac:spMk id="3" creationId="{17D18244-E2DF-2085-112B-033A9802494D}"/>
          </ac:spMkLst>
        </pc:spChg>
        <pc:picChg chg="add mod">
          <ac:chgData name="Emily Crose" userId="5a1598ef78992c55" providerId="LiveId" clId="{75F37481-841B-40AD-A891-4A29A46DEAFB}" dt="2023-04-18T20:26:01.542" v="2967" actId="1076"/>
          <ac:picMkLst>
            <pc:docMk/>
            <pc:sldMk cId="1298378401" sldId="327"/>
            <ac:picMk id="5" creationId="{E8E5BF4E-3B88-AC0C-23FA-E114501A1BE1}"/>
          </ac:picMkLst>
        </pc:picChg>
      </pc:sldChg>
      <pc:sldChg chg="addSp delSp modSp new mod setBg modClrScheme chgLayout">
        <pc:chgData name="Emily Crose" userId="5a1598ef78992c55" providerId="LiveId" clId="{75F37481-841B-40AD-A891-4A29A46DEAFB}" dt="2023-04-18T20:41:37.280" v="3065" actId="26606"/>
        <pc:sldMkLst>
          <pc:docMk/>
          <pc:sldMk cId="2202859022" sldId="328"/>
        </pc:sldMkLst>
        <pc:spChg chg="add mod">
          <ac:chgData name="Emily Crose" userId="5a1598ef78992c55" providerId="LiveId" clId="{75F37481-841B-40AD-A891-4A29A46DEAFB}" dt="2023-04-18T20:41:37.280" v="3065" actId="26606"/>
          <ac:spMkLst>
            <pc:docMk/>
            <pc:sldMk cId="2202859022" sldId="328"/>
            <ac:spMk id="2" creationId="{12F1F2F6-A693-9D54-BA57-AE9AD5A95DB8}"/>
          </ac:spMkLst>
        </pc:spChg>
        <pc:spChg chg="add del mod">
          <ac:chgData name="Emily Crose" userId="5a1598ef78992c55" providerId="LiveId" clId="{75F37481-841B-40AD-A891-4A29A46DEAFB}" dt="2023-04-18T20:41:37.280" v="3065" actId="26606"/>
          <ac:spMkLst>
            <pc:docMk/>
            <pc:sldMk cId="2202859022" sldId="328"/>
            <ac:spMk id="3" creationId="{1B0FBA20-173E-918B-0F30-1692E7BC9EB0}"/>
          </ac:spMkLst>
        </pc:spChg>
        <pc:spChg chg="add del">
          <ac:chgData name="Emily Crose" userId="5a1598ef78992c55" providerId="LiveId" clId="{75F37481-841B-40AD-A891-4A29A46DEAFB}" dt="2023-04-18T20:41:37.236" v="3064" actId="26606"/>
          <ac:spMkLst>
            <pc:docMk/>
            <pc:sldMk cId="2202859022" sldId="328"/>
            <ac:spMk id="10" creationId="{1B0FBA20-173E-918B-0F30-1692E7BC9EB0}"/>
          </ac:spMkLst>
        </pc:spChg>
        <pc:spChg chg="add">
          <ac:chgData name="Emily Crose" userId="5a1598ef78992c55" providerId="LiveId" clId="{75F37481-841B-40AD-A891-4A29A46DEAFB}" dt="2023-04-18T20:41:37.280" v="3065" actId="26606"/>
          <ac:spMkLst>
            <pc:docMk/>
            <pc:sldMk cId="2202859022" sldId="328"/>
            <ac:spMk id="13" creationId="{9A6C2C86-63BF-47D5-AA3F-905111A238E2}"/>
          </ac:spMkLst>
        </pc:spChg>
        <pc:spChg chg="add">
          <ac:chgData name="Emily Crose" userId="5a1598ef78992c55" providerId="LiveId" clId="{75F37481-841B-40AD-A891-4A29A46DEAFB}" dt="2023-04-18T20:41:37.280" v="3065" actId="26606"/>
          <ac:spMkLst>
            <pc:docMk/>
            <pc:sldMk cId="2202859022" sldId="328"/>
            <ac:spMk id="15" creationId="{1B0FBA20-173E-918B-0F30-1692E7BC9EB0}"/>
          </ac:spMkLst>
        </pc:spChg>
        <pc:graphicFrameChg chg="add del">
          <ac:chgData name="Emily Crose" userId="5a1598ef78992c55" providerId="LiveId" clId="{75F37481-841B-40AD-A891-4A29A46DEAFB}" dt="2023-04-18T20:41:29.370" v="3060" actId="26606"/>
          <ac:graphicFrameMkLst>
            <pc:docMk/>
            <pc:sldMk cId="2202859022" sldId="328"/>
            <ac:graphicFrameMk id="5" creationId="{DC0CE69C-24F0-F0B8-E2C2-9CBEE5362264}"/>
          </ac:graphicFrameMkLst>
        </pc:graphicFrameChg>
        <pc:graphicFrameChg chg="add del">
          <ac:chgData name="Emily Crose" userId="5a1598ef78992c55" providerId="LiveId" clId="{75F37481-841B-40AD-A891-4A29A46DEAFB}" dt="2023-04-18T20:41:34.020" v="3062" actId="26606"/>
          <ac:graphicFrameMkLst>
            <pc:docMk/>
            <pc:sldMk cId="2202859022" sldId="328"/>
            <ac:graphicFrameMk id="8" creationId="{0CDA3DFC-4669-A8ED-5E6E-D9C4ADC1AB5A}"/>
          </ac:graphicFrameMkLst>
        </pc:graphicFrameChg>
        <pc:picChg chg="add del">
          <ac:chgData name="Emily Crose" userId="5a1598ef78992c55" providerId="LiveId" clId="{75F37481-841B-40AD-A891-4A29A46DEAFB}" dt="2023-04-18T20:41:28.542" v="3058" actId="26606"/>
          <ac:picMkLst>
            <pc:docMk/>
            <pc:sldMk cId="2202859022" sldId="328"/>
            <ac:picMk id="7" creationId="{2A3CD219-1972-0884-5A77-BFFDA59793E8}"/>
          </ac:picMkLst>
        </pc:picChg>
        <pc:picChg chg="add del">
          <ac:chgData name="Emily Crose" userId="5a1598ef78992c55" providerId="LiveId" clId="{75F37481-841B-40AD-A891-4A29A46DEAFB}" dt="2023-04-18T20:41:37.236" v="3064" actId="26606"/>
          <ac:picMkLst>
            <pc:docMk/>
            <pc:sldMk cId="2202859022" sldId="328"/>
            <ac:picMk id="9" creationId="{B536FA4E-0152-4E27-91DA-0FC22D1846BB}"/>
          </ac:picMkLst>
        </pc:picChg>
        <pc:picChg chg="add del">
          <ac:chgData name="Emily Crose" userId="5a1598ef78992c55" providerId="LiveId" clId="{75F37481-841B-40AD-A891-4A29A46DEAFB}" dt="2023-04-18T20:41:37.236" v="3064" actId="26606"/>
          <ac:picMkLst>
            <pc:docMk/>
            <pc:sldMk cId="2202859022" sldId="328"/>
            <ac:picMk id="11" creationId="{35490C4A-C8F3-183E-7042-96C2442B3CA4}"/>
          </ac:picMkLst>
        </pc:picChg>
        <pc:cxnChg chg="add">
          <ac:chgData name="Emily Crose" userId="5a1598ef78992c55" providerId="LiveId" clId="{75F37481-841B-40AD-A891-4A29A46DEAFB}" dt="2023-04-18T20:41:37.280" v="3065" actId="26606"/>
          <ac:cxnSpMkLst>
            <pc:docMk/>
            <pc:sldMk cId="2202859022" sldId="328"/>
            <ac:cxnSpMk id="14" creationId="{425A0768-3044-4AA9-A889-D2CAA68C517A}"/>
          </ac:cxnSpMkLst>
        </pc:cxnChg>
      </pc:sldChg>
      <pc:sldChg chg="addSp delSp modSp new mod setBg modClrScheme delDesignElem chgLayout">
        <pc:chgData name="Emily Crose" userId="5a1598ef78992c55" providerId="LiveId" clId="{75F37481-841B-40AD-A891-4A29A46DEAFB}" dt="2023-04-20T14:08:52.677" v="7141" actId="26606"/>
        <pc:sldMkLst>
          <pc:docMk/>
          <pc:sldMk cId="2213368395" sldId="329"/>
        </pc:sldMkLst>
        <pc:spChg chg="mod ord">
          <ac:chgData name="Emily Crose" userId="5a1598ef78992c55" providerId="LiveId" clId="{75F37481-841B-40AD-A891-4A29A46DEAFB}" dt="2023-04-20T14:08:52.677" v="7141" actId="26606"/>
          <ac:spMkLst>
            <pc:docMk/>
            <pc:sldMk cId="2213368395" sldId="329"/>
            <ac:spMk id="2" creationId="{AA4880EA-8BA7-EE87-451E-6408C2AA9E2F}"/>
          </ac:spMkLst>
        </pc:spChg>
        <pc:spChg chg="del mod">
          <ac:chgData name="Emily Crose" userId="5a1598ef78992c55" providerId="LiveId" clId="{75F37481-841B-40AD-A891-4A29A46DEAFB}" dt="2023-04-20T14:08:41.557" v="7137" actId="700"/>
          <ac:spMkLst>
            <pc:docMk/>
            <pc:sldMk cId="2213368395" sldId="329"/>
            <ac:spMk id="3" creationId="{560F0093-91A9-CE96-6CE4-F57E22C68978}"/>
          </ac:spMkLst>
        </pc:spChg>
        <pc:spChg chg="add mod ord">
          <ac:chgData name="Emily Crose" userId="5a1598ef78992c55" providerId="LiveId" clId="{75F37481-841B-40AD-A891-4A29A46DEAFB}" dt="2023-04-20T14:08:52.677" v="7141" actId="26606"/>
          <ac:spMkLst>
            <pc:docMk/>
            <pc:sldMk cId="2213368395" sldId="329"/>
            <ac:spMk id="4" creationId="{33FEB411-7B30-F0E2-8199-1DBB5CF40EB5}"/>
          </ac:spMkLst>
        </pc:spChg>
        <pc:spChg chg="add">
          <ac:chgData name="Emily Crose" userId="5a1598ef78992c55" providerId="LiveId" clId="{75F37481-841B-40AD-A891-4A29A46DEAFB}" dt="2023-04-20T14:08:52.677" v="7141" actId="26606"/>
          <ac:spMkLst>
            <pc:docMk/>
            <pc:sldMk cId="2213368395" sldId="329"/>
            <ac:spMk id="12" creationId="{608EAA06-5488-416B-B2B2-E55213011012}"/>
          </ac:spMkLst>
        </pc:spChg>
        <pc:picChg chg="add mod ord">
          <ac:chgData name="Emily Crose" userId="5a1598ef78992c55" providerId="LiveId" clId="{75F37481-841B-40AD-A891-4A29A46DEAFB}" dt="2023-04-20T14:08:52.677" v="7141" actId="26606"/>
          <ac:picMkLst>
            <pc:docMk/>
            <pc:sldMk cId="2213368395" sldId="329"/>
            <ac:picMk id="5" creationId="{D2880CF1-7F8F-6E6C-9424-3D58583655A9}"/>
          </ac:picMkLst>
        </pc:picChg>
        <pc:picChg chg="add del">
          <ac:chgData name="Emily Crose" userId="5a1598ef78992c55" providerId="LiveId" clId="{75F37481-841B-40AD-A891-4A29A46DEAFB}" dt="2023-04-20T14:08:41.557" v="7137" actId="700"/>
          <ac:picMkLst>
            <pc:docMk/>
            <pc:sldMk cId="2213368395" sldId="329"/>
            <ac:picMk id="9" creationId="{559DF61F-9058-49C9-8F75-DC501F983B0E}"/>
          </ac:picMkLst>
        </pc:picChg>
        <pc:picChg chg="add del">
          <ac:chgData name="Emily Crose" userId="5a1598ef78992c55" providerId="LiveId" clId="{75F37481-841B-40AD-A891-4A29A46DEAFB}" dt="2023-04-20T14:08:52.672" v="7140" actId="26606"/>
          <ac:picMkLst>
            <pc:docMk/>
            <pc:sldMk cId="2213368395" sldId="329"/>
            <ac:picMk id="10" creationId="{DBF7BBCC-A085-493E-83D9-01D4F8E88929}"/>
          </ac:picMkLst>
        </pc:picChg>
      </pc:sldChg>
      <pc:sldChg chg="addSp delSp modSp new mod setBg modClrScheme chgLayout modNotesTx">
        <pc:chgData name="Emily Crose" userId="5a1598ef78992c55" providerId="LiveId" clId="{75F37481-841B-40AD-A891-4A29A46DEAFB}" dt="2023-04-19T14:19:44.732" v="4265" actId="20577"/>
        <pc:sldMkLst>
          <pc:docMk/>
          <pc:sldMk cId="2570034110" sldId="330"/>
        </pc:sldMkLst>
        <pc:spChg chg="mod ord">
          <ac:chgData name="Emily Crose" userId="5a1598ef78992c55" providerId="LiveId" clId="{75F37481-841B-40AD-A891-4A29A46DEAFB}" dt="2023-04-19T14:16:22.028" v="3422" actId="26606"/>
          <ac:spMkLst>
            <pc:docMk/>
            <pc:sldMk cId="2570034110" sldId="330"/>
            <ac:spMk id="2" creationId="{11BE2C14-6662-C2B0-32BC-F22167F1A408}"/>
          </ac:spMkLst>
        </pc:spChg>
        <pc:spChg chg="del">
          <ac:chgData name="Emily Crose" userId="5a1598ef78992c55" providerId="LiveId" clId="{75F37481-841B-40AD-A891-4A29A46DEAFB}" dt="2023-04-19T14:16:17.571" v="3421" actId="700"/>
          <ac:spMkLst>
            <pc:docMk/>
            <pc:sldMk cId="2570034110" sldId="330"/>
            <ac:spMk id="3" creationId="{176928AD-6A7C-CA8E-82EF-7D5450C84A2A}"/>
          </ac:spMkLst>
        </pc:spChg>
        <pc:spChg chg="add">
          <ac:chgData name="Emily Crose" userId="5a1598ef78992c55" providerId="LiveId" clId="{75F37481-841B-40AD-A891-4A29A46DEAFB}" dt="2023-04-19T14:16:22.028" v="3422" actId="26606"/>
          <ac:spMkLst>
            <pc:docMk/>
            <pc:sldMk cId="2570034110" sldId="330"/>
            <ac:spMk id="7" creationId="{2124007E-BA57-41B2-8C6B-5E99927F2247}"/>
          </ac:spMkLst>
        </pc:spChg>
        <pc:spChg chg="add">
          <ac:chgData name="Emily Crose" userId="5a1598ef78992c55" providerId="LiveId" clId="{75F37481-841B-40AD-A891-4A29A46DEAFB}" dt="2023-04-19T14:16:22.028" v="3422" actId="26606"/>
          <ac:spMkLst>
            <pc:docMk/>
            <pc:sldMk cId="2570034110" sldId="330"/>
            <ac:spMk id="9" creationId="{255D0BF7-94F4-4437-A2B2-87BAFF86D541}"/>
          </ac:spMkLst>
        </pc:spChg>
        <pc:spChg chg="add">
          <ac:chgData name="Emily Crose" userId="5a1598ef78992c55" providerId="LiveId" clId="{75F37481-841B-40AD-A891-4A29A46DEAFB}" dt="2023-04-19T14:16:22.028" v="3422" actId="26606"/>
          <ac:spMkLst>
            <pc:docMk/>
            <pc:sldMk cId="2570034110" sldId="330"/>
            <ac:spMk id="11" creationId="{DE118816-C01D-462E-B0B0-777C21EF604F}"/>
          </ac:spMkLst>
        </pc:spChg>
      </pc:sldChg>
      <pc:sldChg chg="addSp modSp new mod setBg setClrOvrMap modNotesTx">
        <pc:chgData name="Emily Crose" userId="5a1598ef78992c55" providerId="LiveId" clId="{75F37481-841B-40AD-A891-4A29A46DEAFB}" dt="2023-04-19T14:38:48.751" v="4429" actId="20577"/>
        <pc:sldMkLst>
          <pc:docMk/>
          <pc:sldMk cId="4007388826" sldId="331"/>
        </pc:sldMkLst>
        <pc:spChg chg="mod">
          <ac:chgData name="Emily Crose" userId="5a1598ef78992c55" providerId="LiveId" clId="{75F37481-841B-40AD-A891-4A29A46DEAFB}" dt="2023-04-19T14:37:02.830" v="4288" actId="26606"/>
          <ac:spMkLst>
            <pc:docMk/>
            <pc:sldMk cId="4007388826" sldId="331"/>
            <ac:spMk id="2" creationId="{30B94DBA-D201-5034-F189-D63657901D35}"/>
          </ac:spMkLst>
        </pc:spChg>
        <pc:spChg chg="add">
          <ac:chgData name="Emily Crose" userId="5a1598ef78992c55" providerId="LiveId" clId="{75F37481-841B-40AD-A891-4A29A46DEAFB}" dt="2023-04-19T14:37:02.830" v="4288" actId="26606"/>
          <ac:spMkLst>
            <pc:docMk/>
            <pc:sldMk cId="4007388826" sldId="331"/>
            <ac:spMk id="9" creationId="{8E482A67-6CD8-49D7-9F85-52ECF99152D0}"/>
          </ac:spMkLst>
        </pc:spChg>
        <pc:spChg chg="add">
          <ac:chgData name="Emily Crose" userId="5a1598ef78992c55" providerId="LiveId" clId="{75F37481-841B-40AD-A891-4A29A46DEAFB}" dt="2023-04-19T14:37:02.830" v="4288" actId="26606"/>
          <ac:spMkLst>
            <pc:docMk/>
            <pc:sldMk cId="4007388826" sldId="331"/>
            <ac:spMk id="11" creationId="{418F941B-B7E9-44F2-9A2C-5D35ACF9A678}"/>
          </ac:spMkLst>
        </pc:spChg>
        <pc:picChg chg="add mod">
          <ac:chgData name="Emily Crose" userId="5a1598ef78992c55" providerId="LiveId" clId="{75F37481-841B-40AD-A891-4A29A46DEAFB}" dt="2023-04-19T14:37:02.830" v="4288" actId="26606"/>
          <ac:picMkLst>
            <pc:docMk/>
            <pc:sldMk cId="4007388826" sldId="331"/>
            <ac:picMk id="4" creationId="{C02385A1-B556-45B9-73D3-23A2260E3594}"/>
          </ac:picMkLst>
        </pc:picChg>
      </pc:sldChg>
      <pc:sldChg chg="addSp delSp modSp new mod setBg modClrScheme chgLayout modNotesTx">
        <pc:chgData name="Emily Crose" userId="5a1598ef78992c55" providerId="LiveId" clId="{75F37481-841B-40AD-A891-4A29A46DEAFB}" dt="2023-04-19T14:52:45.134" v="5290" actId="20577"/>
        <pc:sldMkLst>
          <pc:docMk/>
          <pc:sldMk cId="1081776422" sldId="332"/>
        </pc:sldMkLst>
        <pc:spChg chg="del mod">
          <ac:chgData name="Emily Crose" userId="5a1598ef78992c55" providerId="LiveId" clId="{75F37481-841B-40AD-A891-4A29A46DEAFB}" dt="2023-04-19T14:51:16.148" v="4859" actId="700"/>
          <ac:spMkLst>
            <pc:docMk/>
            <pc:sldMk cId="1081776422" sldId="332"/>
            <ac:spMk id="2" creationId="{6FF20A0F-0E83-B516-CEC7-6A548639B33F}"/>
          </ac:spMkLst>
        </pc:spChg>
        <pc:spChg chg="add">
          <ac:chgData name="Emily Crose" userId="5a1598ef78992c55" providerId="LiveId" clId="{75F37481-841B-40AD-A891-4A29A46DEAFB}" dt="2023-04-19T14:51:18.002" v="4860" actId="26606"/>
          <ac:spMkLst>
            <pc:docMk/>
            <pc:sldMk cId="1081776422" sldId="332"/>
            <ac:spMk id="9" creationId="{E24F7045-1B8B-4422-9330-0BC8BF6065E3}"/>
          </ac:spMkLst>
        </pc:spChg>
        <pc:spChg chg="add">
          <ac:chgData name="Emily Crose" userId="5a1598ef78992c55" providerId="LiveId" clId="{75F37481-841B-40AD-A891-4A29A46DEAFB}" dt="2023-04-19T14:51:18.002" v="4860" actId="26606"/>
          <ac:spMkLst>
            <pc:docMk/>
            <pc:sldMk cId="1081776422" sldId="332"/>
            <ac:spMk id="11" creationId="{7ED0B3BD-E968-4364-878A-47D3A6AEF099}"/>
          </ac:spMkLst>
        </pc:spChg>
        <pc:spChg chg="add">
          <ac:chgData name="Emily Crose" userId="5a1598ef78992c55" providerId="LiveId" clId="{75F37481-841B-40AD-A891-4A29A46DEAFB}" dt="2023-04-19T14:51:18.002" v="4860" actId="26606"/>
          <ac:spMkLst>
            <pc:docMk/>
            <pc:sldMk cId="1081776422" sldId="332"/>
            <ac:spMk id="13" creationId="{C8E5BCBF-E5D0-444B-A584-4A5FF79F9D7E}"/>
          </ac:spMkLst>
        </pc:spChg>
        <pc:picChg chg="add mod">
          <ac:chgData name="Emily Crose" userId="5a1598ef78992c55" providerId="LiveId" clId="{75F37481-841B-40AD-A891-4A29A46DEAFB}" dt="2023-04-19T14:51:18.002" v="4860" actId="26606"/>
          <ac:picMkLst>
            <pc:docMk/>
            <pc:sldMk cId="1081776422" sldId="332"/>
            <ac:picMk id="4" creationId="{542F2ED3-D620-5CC7-8F12-A5214DAD2241}"/>
          </ac:picMkLst>
        </pc:picChg>
      </pc:sldChg>
      <pc:sldChg chg="addSp modSp new mod setBg modNotesTx">
        <pc:chgData name="Emily Crose" userId="5a1598ef78992c55" providerId="LiveId" clId="{75F37481-841B-40AD-A891-4A29A46DEAFB}" dt="2023-04-19T14:55:28.387" v="5893" actId="20577"/>
        <pc:sldMkLst>
          <pc:docMk/>
          <pc:sldMk cId="609833675" sldId="333"/>
        </pc:sldMkLst>
        <pc:spChg chg="mod">
          <ac:chgData name="Emily Crose" userId="5a1598ef78992c55" providerId="LiveId" clId="{75F37481-841B-40AD-A891-4A29A46DEAFB}" dt="2023-04-19T14:53:18.495" v="5319" actId="20577"/>
          <ac:spMkLst>
            <pc:docMk/>
            <pc:sldMk cId="609833675" sldId="333"/>
            <ac:spMk id="2" creationId="{EC5C3168-12A6-B56C-9A88-BF29802E580C}"/>
          </ac:spMkLst>
        </pc:spChg>
        <pc:picChg chg="add">
          <ac:chgData name="Emily Crose" userId="5a1598ef78992c55" providerId="LiveId" clId="{75F37481-841B-40AD-A891-4A29A46DEAFB}" dt="2023-04-19T14:53:16.951" v="5318" actId="26606"/>
          <ac:picMkLst>
            <pc:docMk/>
            <pc:sldMk cId="609833675" sldId="333"/>
            <ac:picMk id="4" creationId="{892FA6F0-3D04-9E9A-E5DE-08EC112D7099}"/>
          </ac:picMkLst>
        </pc:picChg>
      </pc:sldChg>
      <pc:sldChg chg="addSp delSp modSp new mod setBg modClrScheme chgLayout">
        <pc:chgData name="Emily Crose" userId="5a1598ef78992c55" providerId="LiveId" clId="{75F37481-841B-40AD-A891-4A29A46DEAFB}" dt="2023-04-19T15:01:43.213" v="5980" actId="26606"/>
        <pc:sldMkLst>
          <pc:docMk/>
          <pc:sldMk cId="3916559609" sldId="334"/>
        </pc:sldMkLst>
        <pc:spChg chg="mod ord">
          <ac:chgData name="Emily Crose" userId="5a1598ef78992c55" providerId="LiveId" clId="{75F37481-841B-40AD-A891-4A29A46DEAFB}" dt="2023-04-19T15:01:43.213" v="5980" actId="26606"/>
          <ac:spMkLst>
            <pc:docMk/>
            <pc:sldMk cId="3916559609" sldId="334"/>
            <ac:spMk id="2" creationId="{93AD4469-075B-4E8A-F6D4-E07A17F00EE4}"/>
          </ac:spMkLst>
        </pc:spChg>
        <pc:spChg chg="add del mod ord">
          <ac:chgData name="Emily Crose" userId="5a1598ef78992c55" providerId="LiveId" clId="{75F37481-841B-40AD-A891-4A29A46DEAFB}" dt="2023-04-19T15:01:43.213" v="5980" actId="26606"/>
          <ac:spMkLst>
            <pc:docMk/>
            <pc:sldMk cId="3916559609" sldId="334"/>
            <ac:spMk id="3" creationId="{451692CB-8A08-3B99-7EED-99575F7A019F}"/>
          </ac:spMkLst>
        </pc:spChg>
        <pc:graphicFrameChg chg="add">
          <ac:chgData name="Emily Crose" userId="5a1598ef78992c55" providerId="LiveId" clId="{75F37481-841B-40AD-A891-4A29A46DEAFB}" dt="2023-04-19T15:01:43.213" v="5980" actId="26606"/>
          <ac:graphicFrameMkLst>
            <pc:docMk/>
            <pc:sldMk cId="3916559609" sldId="334"/>
            <ac:graphicFrameMk id="5" creationId="{91F21C7D-A58D-8492-5592-135F91B5938D}"/>
          </ac:graphicFrameMkLst>
        </pc:graphicFrameChg>
        <pc:picChg chg="add">
          <ac:chgData name="Emily Crose" userId="5a1598ef78992c55" providerId="LiveId" clId="{75F37481-841B-40AD-A891-4A29A46DEAFB}" dt="2023-04-19T15:01:43.213" v="5980" actId="26606"/>
          <ac:picMkLst>
            <pc:docMk/>
            <pc:sldMk cId="3916559609" sldId="334"/>
            <ac:picMk id="9" creationId="{A8D526D7-C782-4F65-A21F-A6B40D869B47}"/>
          </ac:picMkLst>
        </pc:picChg>
      </pc:sldChg>
      <pc:sldChg chg="addSp delSp modSp new mod setBg setClrOvrMap modNotesTx">
        <pc:chgData name="Emily Crose" userId="5a1598ef78992c55" providerId="LiveId" clId="{75F37481-841B-40AD-A891-4A29A46DEAFB}" dt="2023-04-19T15:05:06.743" v="6204" actId="20577"/>
        <pc:sldMkLst>
          <pc:docMk/>
          <pc:sldMk cId="2658092236" sldId="335"/>
        </pc:sldMkLst>
        <pc:spChg chg="mod">
          <ac:chgData name="Emily Crose" userId="5a1598ef78992c55" providerId="LiveId" clId="{75F37481-841B-40AD-A891-4A29A46DEAFB}" dt="2023-04-19T15:03:52.007" v="6027" actId="26606"/>
          <ac:spMkLst>
            <pc:docMk/>
            <pc:sldMk cId="2658092236" sldId="335"/>
            <ac:spMk id="2" creationId="{678B0583-145E-F5AC-B34F-64BCC9BBBDA8}"/>
          </ac:spMkLst>
        </pc:spChg>
        <pc:spChg chg="del">
          <ac:chgData name="Emily Crose" userId="5a1598ef78992c55" providerId="LiveId" clId="{75F37481-841B-40AD-A891-4A29A46DEAFB}" dt="2023-04-19T15:02:43.010" v="6023" actId="478"/>
          <ac:spMkLst>
            <pc:docMk/>
            <pc:sldMk cId="2658092236" sldId="335"/>
            <ac:spMk id="3" creationId="{0F99C0C3-7CB2-67B1-6F21-117691B8BA7D}"/>
          </ac:spMkLst>
        </pc:spChg>
        <pc:spChg chg="add">
          <ac:chgData name="Emily Crose" userId="5a1598ef78992c55" providerId="LiveId" clId="{75F37481-841B-40AD-A891-4A29A46DEAFB}" dt="2023-04-19T15:03:52.007" v="6027" actId="26606"/>
          <ac:spMkLst>
            <pc:docMk/>
            <pc:sldMk cId="2658092236" sldId="335"/>
            <ac:spMk id="10" creationId="{8E482A67-6CD8-49D7-9F85-52ECF99152D0}"/>
          </ac:spMkLst>
        </pc:spChg>
        <pc:spChg chg="add">
          <ac:chgData name="Emily Crose" userId="5a1598ef78992c55" providerId="LiveId" clId="{75F37481-841B-40AD-A891-4A29A46DEAFB}" dt="2023-04-19T15:03:52.007" v="6027" actId="26606"/>
          <ac:spMkLst>
            <pc:docMk/>
            <pc:sldMk cId="2658092236" sldId="335"/>
            <ac:spMk id="12" creationId="{418F941B-B7E9-44F2-9A2C-5D35ACF9A678}"/>
          </ac:spMkLst>
        </pc:spChg>
        <pc:picChg chg="add mod">
          <ac:chgData name="Emily Crose" userId="5a1598ef78992c55" providerId="LiveId" clId="{75F37481-841B-40AD-A891-4A29A46DEAFB}" dt="2023-04-19T15:03:52.007" v="6027" actId="26606"/>
          <ac:picMkLst>
            <pc:docMk/>
            <pc:sldMk cId="2658092236" sldId="335"/>
            <ac:picMk id="5" creationId="{C158BCA4-D289-D430-E83E-DABCBDF2F7FA}"/>
          </ac:picMkLst>
        </pc:picChg>
      </pc:sldChg>
      <pc:sldChg chg="addSp delSp modSp new mod setBg modClrScheme chgLayout">
        <pc:chgData name="Emily Crose" userId="5a1598ef78992c55" providerId="LiveId" clId="{75F37481-841B-40AD-A891-4A29A46DEAFB}" dt="2023-04-19T15:06:41.263" v="6304" actId="26606"/>
        <pc:sldMkLst>
          <pc:docMk/>
          <pc:sldMk cId="2806011870" sldId="336"/>
        </pc:sldMkLst>
        <pc:spChg chg="mod ord">
          <ac:chgData name="Emily Crose" userId="5a1598ef78992c55" providerId="LiveId" clId="{75F37481-841B-40AD-A891-4A29A46DEAFB}" dt="2023-04-19T15:06:41.263" v="6304" actId="26606"/>
          <ac:spMkLst>
            <pc:docMk/>
            <pc:sldMk cId="2806011870" sldId="336"/>
            <ac:spMk id="2" creationId="{3C7AB680-7AC1-A18C-9CA3-ACC3EF9AF9E5}"/>
          </ac:spMkLst>
        </pc:spChg>
        <pc:spChg chg="add mod ord">
          <ac:chgData name="Emily Crose" userId="5a1598ef78992c55" providerId="LiveId" clId="{75F37481-841B-40AD-A891-4A29A46DEAFB}" dt="2023-04-19T15:06:41.263" v="6304" actId="26606"/>
          <ac:spMkLst>
            <pc:docMk/>
            <pc:sldMk cId="2806011870" sldId="336"/>
            <ac:spMk id="3" creationId="{B0A7A152-F537-D0C2-062E-BC232F5F2916}"/>
          </ac:spMkLst>
        </pc:spChg>
        <pc:picChg chg="add del">
          <ac:chgData name="Emily Crose" userId="5a1598ef78992c55" providerId="LiveId" clId="{75F37481-841B-40AD-A891-4A29A46DEAFB}" dt="2023-04-19T15:06:41.220" v="6303" actId="26606"/>
          <ac:picMkLst>
            <pc:docMk/>
            <pc:sldMk cId="2806011870" sldId="336"/>
            <ac:picMk id="5" creationId="{587A669D-9161-822A-7059-D5C65E3622E3}"/>
          </ac:picMkLst>
        </pc:picChg>
        <pc:picChg chg="add">
          <ac:chgData name="Emily Crose" userId="5a1598ef78992c55" providerId="LiveId" clId="{75F37481-841B-40AD-A891-4A29A46DEAFB}" dt="2023-04-19T15:06:41.263" v="6304" actId="26606"/>
          <ac:picMkLst>
            <pc:docMk/>
            <pc:sldMk cId="2806011870" sldId="336"/>
            <ac:picMk id="7" creationId="{365C2A5F-54D6-559F-994D-73822D5D5CCA}"/>
          </ac:picMkLst>
        </pc:picChg>
        <pc:picChg chg="add">
          <ac:chgData name="Emily Crose" userId="5a1598ef78992c55" providerId="LiveId" clId="{75F37481-841B-40AD-A891-4A29A46DEAFB}" dt="2023-04-19T15:06:41.263" v="6304" actId="26606"/>
          <ac:picMkLst>
            <pc:docMk/>
            <pc:sldMk cId="2806011870" sldId="336"/>
            <ac:picMk id="9" creationId="{559DF61F-9058-49C9-8F75-DC501F983B0E}"/>
          </ac:picMkLst>
        </pc:picChg>
      </pc:sldChg>
      <pc:sldChg chg="addSp modSp new mod setBg modClrScheme chgLayout">
        <pc:chgData name="Emily Crose" userId="5a1598ef78992c55" providerId="LiveId" clId="{75F37481-841B-40AD-A891-4A29A46DEAFB}" dt="2023-04-19T15:08:21.118" v="6328" actId="26606"/>
        <pc:sldMkLst>
          <pc:docMk/>
          <pc:sldMk cId="3520716317" sldId="337"/>
        </pc:sldMkLst>
        <pc:spChg chg="add mod">
          <ac:chgData name="Emily Crose" userId="5a1598ef78992c55" providerId="LiveId" clId="{75F37481-841B-40AD-A891-4A29A46DEAFB}" dt="2023-04-19T15:08:21.118" v="6328" actId="26606"/>
          <ac:spMkLst>
            <pc:docMk/>
            <pc:sldMk cId="3520716317" sldId="337"/>
            <ac:spMk id="2" creationId="{825D8899-BFE3-8479-9CB2-D510611FE137}"/>
          </ac:spMkLst>
        </pc:spChg>
        <pc:picChg chg="add">
          <ac:chgData name="Emily Crose" userId="5a1598ef78992c55" providerId="LiveId" clId="{75F37481-841B-40AD-A891-4A29A46DEAFB}" dt="2023-04-19T15:08:21.118" v="6328" actId="26606"/>
          <ac:picMkLst>
            <pc:docMk/>
            <pc:sldMk cId="3520716317" sldId="337"/>
            <ac:picMk id="4" creationId="{4ABB0468-E16C-398B-3732-BE2A80BF5D62}"/>
          </ac:picMkLst>
        </pc:picChg>
        <pc:picChg chg="add">
          <ac:chgData name="Emily Crose" userId="5a1598ef78992c55" providerId="LiveId" clId="{75F37481-841B-40AD-A891-4A29A46DEAFB}" dt="2023-04-19T15:08:21.118" v="6328" actId="26606"/>
          <ac:picMkLst>
            <pc:docMk/>
            <pc:sldMk cId="3520716317" sldId="337"/>
            <ac:picMk id="8" creationId="{08187575-5CB4-477B-AA47-020C6D2A786E}"/>
          </ac:picMkLst>
        </pc:picChg>
        <pc:picChg chg="add">
          <ac:chgData name="Emily Crose" userId="5a1598ef78992c55" providerId="LiveId" clId="{75F37481-841B-40AD-A891-4A29A46DEAFB}" dt="2023-04-19T15:08:21.118" v="6328" actId="26606"/>
          <ac:picMkLst>
            <pc:docMk/>
            <pc:sldMk cId="3520716317" sldId="337"/>
            <ac:picMk id="10" creationId="{EE585F70-7C5D-424E-A182-39507AF48A0C}"/>
          </ac:picMkLst>
        </pc:picChg>
      </pc:sldChg>
      <pc:sldChg chg="delSp add setBg delDesignElem">
        <pc:chgData name="Emily Crose" userId="5a1598ef78992c55" providerId="LiveId" clId="{75F37481-841B-40AD-A891-4A29A46DEAFB}" dt="2023-04-19T15:08:40.542" v="6330"/>
        <pc:sldMkLst>
          <pc:docMk/>
          <pc:sldMk cId="2192553628" sldId="338"/>
        </pc:sldMkLst>
        <pc:picChg chg="del">
          <ac:chgData name="Emily Crose" userId="5a1598ef78992c55" providerId="LiveId" clId="{75F37481-841B-40AD-A891-4A29A46DEAFB}" dt="2023-04-19T15:08:40.542" v="6330"/>
          <ac:picMkLst>
            <pc:docMk/>
            <pc:sldMk cId="2192553628" sldId="338"/>
            <ac:picMk id="8" creationId="{08187575-5CB4-477B-AA47-020C6D2A786E}"/>
          </ac:picMkLst>
        </pc:picChg>
        <pc:picChg chg="del">
          <ac:chgData name="Emily Crose" userId="5a1598ef78992c55" providerId="LiveId" clId="{75F37481-841B-40AD-A891-4A29A46DEAFB}" dt="2023-04-19T15:08:40.542" v="6330"/>
          <ac:picMkLst>
            <pc:docMk/>
            <pc:sldMk cId="2192553628" sldId="338"/>
            <ac:picMk id="10" creationId="{EE585F70-7C5D-424E-A182-39507AF48A0C}"/>
          </ac:picMkLst>
        </pc:picChg>
      </pc:sldChg>
      <pc:sldChg chg="addSp modSp new mod setBg modClrScheme chgLayout">
        <pc:chgData name="Emily Crose" userId="5a1598ef78992c55" providerId="LiveId" clId="{75F37481-841B-40AD-A891-4A29A46DEAFB}" dt="2023-04-19T15:16:06.271" v="6516" actId="26606"/>
        <pc:sldMkLst>
          <pc:docMk/>
          <pc:sldMk cId="1552710199" sldId="339"/>
        </pc:sldMkLst>
        <pc:spChg chg="add mod">
          <ac:chgData name="Emily Crose" userId="5a1598ef78992c55" providerId="LiveId" clId="{75F37481-841B-40AD-A891-4A29A46DEAFB}" dt="2023-04-19T15:16:06.271" v="6516" actId="26606"/>
          <ac:spMkLst>
            <pc:docMk/>
            <pc:sldMk cId="1552710199" sldId="339"/>
            <ac:spMk id="2" creationId="{E2C7970B-831F-A12D-C70B-2BD076E328E3}"/>
          </ac:spMkLst>
        </pc:spChg>
        <pc:picChg chg="add">
          <ac:chgData name="Emily Crose" userId="5a1598ef78992c55" providerId="LiveId" clId="{75F37481-841B-40AD-A891-4A29A46DEAFB}" dt="2023-04-19T15:16:06.271" v="6516" actId="26606"/>
          <ac:picMkLst>
            <pc:docMk/>
            <pc:sldMk cId="1552710199" sldId="339"/>
            <ac:picMk id="4" creationId="{CC0A885F-6B5F-1B16-FF37-B888E3C5C5A0}"/>
          </ac:picMkLst>
        </pc:picChg>
      </pc:sldChg>
      <pc:sldChg chg="addSp delSp modSp new mod setBg modClrScheme chgLayout">
        <pc:chgData name="Emily Crose" userId="5a1598ef78992c55" providerId="LiveId" clId="{75F37481-841B-40AD-A891-4A29A46DEAFB}" dt="2023-04-20T14:08:10.602" v="7134" actId="26606"/>
        <pc:sldMkLst>
          <pc:docMk/>
          <pc:sldMk cId="4058856599" sldId="340"/>
        </pc:sldMkLst>
        <pc:spChg chg="del mod ord">
          <ac:chgData name="Emily Crose" userId="5a1598ef78992c55" providerId="LiveId" clId="{75F37481-841B-40AD-A891-4A29A46DEAFB}" dt="2023-04-20T13:22:41.387" v="6521" actId="700"/>
          <ac:spMkLst>
            <pc:docMk/>
            <pc:sldMk cId="4058856599" sldId="340"/>
            <ac:spMk id="2" creationId="{DB6FA214-820A-EC6B-387B-7330068FA362}"/>
          </ac:spMkLst>
        </pc:spChg>
        <pc:spChg chg="add mod ord">
          <ac:chgData name="Emily Crose" userId="5a1598ef78992c55" providerId="LiveId" clId="{75F37481-841B-40AD-A891-4A29A46DEAFB}" dt="2023-04-20T14:08:10.602" v="7134" actId="26606"/>
          <ac:spMkLst>
            <pc:docMk/>
            <pc:sldMk cId="4058856599" sldId="340"/>
            <ac:spMk id="3" creationId="{9CBD1586-A54C-2F5E-655F-1A2FDD090266}"/>
          </ac:spMkLst>
        </pc:spChg>
        <pc:spChg chg="add del mod ord">
          <ac:chgData name="Emily Crose" userId="5a1598ef78992c55" providerId="LiveId" clId="{75F37481-841B-40AD-A891-4A29A46DEAFB}" dt="2023-04-20T14:08:10.602" v="7134" actId="26606"/>
          <ac:spMkLst>
            <pc:docMk/>
            <pc:sldMk cId="4058856599" sldId="340"/>
            <ac:spMk id="4" creationId="{67F366DF-C8E9-67C3-E8D6-F75770CD7FEB}"/>
          </ac:spMkLst>
        </pc:spChg>
        <pc:graphicFrameChg chg="add">
          <ac:chgData name="Emily Crose" userId="5a1598ef78992c55" providerId="LiveId" clId="{75F37481-841B-40AD-A891-4A29A46DEAFB}" dt="2023-04-20T14:08:10.602" v="7134" actId="26606"/>
          <ac:graphicFrameMkLst>
            <pc:docMk/>
            <pc:sldMk cId="4058856599" sldId="340"/>
            <ac:graphicFrameMk id="6" creationId="{4742C1ED-2E3F-9CBF-B4FD-E2E0A6ABB2C0}"/>
          </ac:graphicFrameMkLst>
        </pc:graphicFrameChg>
        <pc:picChg chg="add">
          <ac:chgData name="Emily Crose" userId="5a1598ef78992c55" providerId="LiveId" clId="{75F37481-841B-40AD-A891-4A29A46DEAFB}" dt="2023-04-20T14:08:10.602" v="7134" actId="26606"/>
          <ac:picMkLst>
            <pc:docMk/>
            <pc:sldMk cId="4058856599" sldId="340"/>
            <ac:picMk id="10" creationId="{A8D526D7-C782-4F65-A21F-A6B40D869B47}"/>
          </ac:picMkLst>
        </pc:picChg>
      </pc:sldChg>
      <pc:sldChg chg="addSp delSp modSp new mod ord setBg chgLayout">
        <pc:chgData name="Emily Crose" userId="5a1598ef78992c55" providerId="LiveId" clId="{75F37481-841B-40AD-A891-4A29A46DEAFB}" dt="2023-04-20T14:08:20.908" v="7135" actId="26606"/>
        <pc:sldMkLst>
          <pc:docMk/>
          <pc:sldMk cId="3529374907" sldId="341"/>
        </pc:sldMkLst>
        <pc:spChg chg="del">
          <ac:chgData name="Emily Crose" userId="5a1598ef78992c55" providerId="LiveId" clId="{75F37481-841B-40AD-A891-4A29A46DEAFB}" dt="2023-04-20T13:23:33.996" v="6654" actId="700"/>
          <ac:spMkLst>
            <pc:docMk/>
            <pc:sldMk cId="3529374907" sldId="341"/>
            <ac:spMk id="2" creationId="{77EA3A37-1162-5183-C1C8-D1CEFC87D732}"/>
          </ac:spMkLst>
        </pc:spChg>
        <pc:spChg chg="del">
          <ac:chgData name="Emily Crose" userId="5a1598ef78992c55" providerId="LiveId" clId="{75F37481-841B-40AD-A891-4A29A46DEAFB}" dt="2023-04-20T13:23:33.996" v="6654" actId="700"/>
          <ac:spMkLst>
            <pc:docMk/>
            <pc:sldMk cId="3529374907" sldId="341"/>
            <ac:spMk id="3" creationId="{17FE05FC-6675-6D16-18D3-995AD07A578B}"/>
          </ac:spMkLst>
        </pc:spChg>
        <pc:spChg chg="add mod ord">
          <ac:chgData name="Emily Crose" userId="5a1598ef78992c55" providerId="LiveId" clId="{75F37481-841B-40AD-A891-4A29A46DEAFB}" dt="2023-04-20T14:08:20.908" v="7135" actId="26606"/>
          <ac:spMkLst>
            <pc:docMk/>
            <pc:sldMk cId="3529374907" sldId="341"/>
            <ac:spMk id="4" creationId="{4E76257A-7C2C-3845-BE06-06A844160DD3}"/>
          </ac:spMkLst>
        </pc:spChg>
        <pc:spChg chg="add del mod ord">
          <ac:chgData name="Emily Crose" userId="5a1598ef78992c55" providerId="LiveId" clId="{75F37481-841B-40AD-A891-4A29A46DEAFB}" dt="2023-04-20T14:08:20.908" v="7135" actId="26606"/>
          <ac:spMkLst>
            <pc:docMk/>
            <pc:sldMk cId="3529374907" sldId="341"/>
            <ac:spMk id="5" creationId="{3D177B86-CE28-5A9C-59D7-022031A0752F}"/>
          </ac:spMkLst>
        </pc:spChg>
        <pc:graphicFrameChg chg="add">
          <ac:chgData name="Emily Crose" userId="5a1598ef78992c55" providerId="LiveId" clId="{75F37481-841B-40AD-A891-4A29A46DEAFB}" dt="2023-04-20T14:08:20.908" v="7135" actId="26606"/>
          <ac:graphicFrameMkLst>
            <pc:docMk/>
            <pc:sldMk cId="3529374907" sldId="341"/>
            <ac:graphicFrameMk id="7" creationId="{09AEB0C9-9C9F-8C5C-E976-35900154FFBD}"/>
          </ac:graphicFrameMkLst>
        </pc:graphicFrameChg>
      </pc:sldChg>
    </pc:docChg>
  </pc:docChgLst>
  <pc:docChgLst>
    <pc:chgData name="Emily Crose" userId="5a1598ef78992c55" providerId="LiveId" clId="{12674E05-A199-4204-AD0E-5F035B3FAEF5}"/>
    <pc:docChg chg="undo custSel addSld modSld">
      <pc:chgData name="Emily Crose" userId="5a1598ef78992c55" providerId="LiveId" clId="{12674E05-A199-4204-AD0E-5F035B3FAEF5}" dt="2023-04-09T13:03:00.212" v="6964" actId="26606"/>
      <pc:docMkLst>
        <pc:docMk/>
      </pc:docMkLst>
      <pc:sldChg chg="addSp delSp modSp mod setBg">
        <pc:chgData name="Emily Crose" userId="5a1598ef78992c55" providerId="LiveId" clId="{12674E05-A199-4204-AD0E-5F035B3FAEF5}" dt="2023-04-07T22:38:29.449" v="1946" actId="26606"/>
        <pc:sldMkLst>
          <pc:docMk/>
          <pc:sldMk cId="3013550915" sldId="257"/>
        </pc:sldMkLst>
        <pc:spChg chg="mod">
          <ac:chgData name="Emily Crose" userId="5a1598ef78992c55" providerId="LiveId" clId="{12674E05-A199-4204-AD0E-5F035B3FAEF5}" dt="2023-04-07T22:38:29.449" v="1946" actId="26606"/>
          <ac:spMkLst>
            <pc:docMk/>
            <pc:sldMk cId="3013550915" sldId="257"/>
            <ac:spMk id="2" creationId="{4F68AD2C-B46D-FA8F-1E07-13A75AF50670}"/>
          </ac:spMkLst>
        </pc:spChg>
        <pc:spChg chg="del">
          <ac:chgData name="Emily Crose" userId="5a1598ef78992c55" providerId="LiveId" clId="{12674E05-A199-4204-AD0E-5F035B3FAEF5}" dt="2023-04-07T22:38:29.449" v="1946" actId="26606"/>
          <ac:spMkLst>
            <pc:docMk/>
            <pc:sldMk cId="3013550915" sldId="257"/>
            <ac:spMk id="3" creationId="{72DA1235-2EC2-E8C9-9D00-2E14677206D7}"/>
          </ac:spMkLst>
        </pc:spChg>
        <pc:spChg chg="add">
          <ac:chgData name="Emily Crose" userId="5a1598ef78992c55" providerId="LiveId" clId="{12674E05-A199-4204-AD0E-5F035B3FAEF5}" dt="2023-04-07T22:38:29.449" v="1946" actId="26606"/>
          <ac:spMkLst>
            <pc:docMk/>
            <pc:sldMk cId="3013550915" sldId="257"/>
            <ac:spMk id="10" creationId="{B8AFBB67-2575-4F5A-96CF-CD2EB02A1EF0}"/>
          </ac:spMkLst>
        </pc:spChg>
        <pc:picChg chg="add">
          <ac:chgData name="Emily Crose" userId="5a1598ef78992c55" providerId="LiveId" clId="{12674E05-A199-4204-AD0E-5F035B3FAEF5}" dt="2023-04-07T22:38:29.449" v="1946" actId="26606"/>
          <ac:picMkLst>
            <pc:docMk/>
            <pc:sldMk cId="3013550915" sldId="257"/>
            <ac:picMk id="7" creationId="{7DD5BDCA-309E-1234-5D16-20962C9AB1EE}"/>
          </ac:picMkLst>
        </pc:picChg>
      </pc:sldChg>
      <pc:sldChg chg="addSp modSp mod setBg modNotesTx">
        <pc:chgData name="Emily Crose" userId="5a1598ef78992c55" providerId="LiveId" clId="{12674E05-A199-4204-AD0E-5F035B3FAEF5}" dt="2023-04-07T22:39:16.135" v="1984" actId="26606"/>
        <pc:sldMkLst>
          <pc:docMk/>
          <pc:sldMk cId="559302957" sldId="258"/>
        </pc:sldMkLst>
        <pc:spChg chg="mod">
          <ac:chgData name="Emily Crose" userId="5a1598ef78992c55" providerId="LiveId" clId="{12674E05-A199-4204-AD0E-5F035B3FAEF5}" dt="2023-04-07T22:39:16.135" v="1984" actId="26606"/>
          <ac:spMkLst>
            <pc:docMk/>
            <pc:sldMk cId="559302957" sldId="258"/>
            <ac:spMk id="4" creationId="{F468B3DB-A3C5-D068-527B-40E9D03BD0B0}"/>
          </ac:spMkLst>
        </pc:spChg>
        <pc:spChg chg="mod">
          <ac:chgData name="Emily Crose" userId="5a1598ef78992c55" providerId="LiveId" clId="{12674E05-A199-4204-AD0E-5F035B3FAEF5}" dt="2023-04-07T22:39:16.135" v="1984" actId="26606"/>
          <ac:spMkLst>
            <pc:docMk/>
            <pc:sldMk cId="559302957" sldId="258"/>
            <ac:spMk id="5" creationId="{210712C8-16DC-6AEE-99D7-5B49B1A60734}"/>
          </ac:spMkLst>
        </pc:spChg>
        <pc:picChg chg="add">
          <ac:chgData name="Emily Crose" userId="5a1598ef78992c55" providerId="LiveId" clId="{12674E05-A199-4204-AD0E-5F035B3FAEF5}" dt="2023-04-07T22:39:16.135" v="1984" actId="26606"/>
          <ac:picMkLst>
            <pc:docMk/>
            <pc:sldMk cId="559302957" sldId="258"/>
            <ac:picMk id="7" creationId="{E3706CAD-36DC-CF9D-6885-9ECA64A1E5E6}"/>
          </ac:picMkLst>
        </pc:picChg>
      </pc:sldChg>
      <pc:sldChg chg="addSp delSp modSp mod setBg">
        <pc:chgData name="Emily Crose" userId="5a1598ef78992c55" providerId="LiveId" clId="{12674E05-A199-4204-AD0E-5F035B3FAEF5}" dt="2023-04-07T22:40:32.663" v="2169" actId="26606"/>
        <pc:sldMkLst>
          <pc:docMk/>
          <pc:sldMk cId="3977924121" sldId="259"/>
        </pc:sldMkLst>
        <pc:spChg chg="mod">
          <ac:chgData name="Emily Crose" userId="5a1598ef78992c55" providerId="LiveId" clId="{12674E05-A199-4204-AD0E-5F035B3FAEF5}" dt="2023-04-07T22:40:32.663" v="2169" actId="26606"/>
          <ac:spMkLst>
            <pc:docMk/>
            <pc:sldMk cId="3977924121" sldId="259"/>
            <ac:spMk id="2" creationId="{AE431370-98F0-2FAB-62E4-60870AC119A4}"/>
          </ac:spMkLst>
        </pc:spChg>
        <pc:spChg chg="mod">
          <ac:chgData name="Emily Crose" userId="5a1598ef78992c55" providerId="LiveId" clId="{12674E05-A199-4204-AD0E-5F035B3FAEF5}" dt="2023-04-07T22:40:32.663" v="2169" actId="26606"/>
          <ac:spMkLst>
            <pc:docMk/>
            <pc:sldMk cId="3977924121" sldId="259"/>
            <ac:spMk id="4" creationId="{4DACE283-2116-9B5E-A7DF-434E91B90ADB}"/>
          </ac:spMkLst>
        </pc:spChg>
        <pc:picChg chg="add del">
          <ac:chgData name="Emily Crose" userId="5a1598ef78992c55" providerId="LiveId" clId="{12674E05-A199-4204-AD0E-5F035B3FAEF5}" dt="2023-04-07T22:40:30.803" v="2166" actId="26606"/>
          <ac:picMkLst>
            <pc:docMk/>
            <pc:sldMk cId="3977924121" sldId="259"/>
            <ac:picMk id="6" creationId="{F5605FBC-E9EF-4F30-87C3-1810F9426F91}"/>
          </ac:picMkLst>
        </pc:picChg>
        <pc:picChg chg="add del">
          <ac:chgData name="Emily Crose" userId="5a1598ef78992c55" providerId="LiveId" clId="{12674E05-A199-4204-AD0E-5F035B3FAEF5}" dt="2023-04-07T22:40:32.631" v="2168" actId="26606"/>
          <ac:picMkLst>
            <pc:docMk/>
            <pc:sldMk cId="3977924121" sldId="259"/>
            <ac:picMk id="8" creationId="{A36690B9-4815-CE9D-E9CA-465CEDB073F5}"/>
          </ac:picMkLst>
        </pc:picChg>
        <pc:picChg chg="add">
          <ac:chgData name="Emily Crose" userId="5a1598ef78992c55" providerId="LiveId" clId="{12674E05-A199-4204-AD0E-5F035B3FAEF5}" dt="2023-04-07T22:40:32.663" v="2169" actId="26606"/>
          <ac:picMkLst>
            <pc:docMk/>
            <pc:sldMk cId="3977924121" sldId="259"/>
            <ac:picMk id="10" creationId="{F5605FBC-E9EF-4F30-87C3-1810F9426F91}"/>
          </ac:picMkLst>
        </pc:picChg>
      </pc:sldChg>
      <pc:sldChg chg="addSp modSp mod setBg">
        <pc:chgData name="Emily Crose" userId="5a1598ef78992c55" providerId="LiveId" clId="{12674E05-A199-4204-AD0E-5F035B3FAEF5}" dt="2023-04-07T22:38:35.318" v="1947" actId="26606"/>
        <pc:sldMkLst>
          <pc:docMk/>
          <pc:sldMk cId="370590328" sldId="260"/>
        </pc:sldMkLst>
        <pc:spChg chg="mod">
          <ac:chgData name="Emily Crose" userId="5a1598ef78992c55" providerId="LiveId" clId="{12674E05-A199-4204-AD0E-5F035B3FAEF5}" dt="2023-04-07T22:38:35.318" v="1947" actId="26606"/>
          <ac:spMkLst>
            <pc:docMk/>
            <pc:sldMk cId="370590328" sldId="260"/>
            <ac:spMk id="4" creationId="{923DA8A7-9417-A4F4-8D95-3F7529A695DE}"/>
          </ac:spMkLst>
        </pc:spChg>
        <pc:spChg chg="add">
          <ac:chgData name="Emily Crose" userId="5a1598ef78992c55" providerId="LiveId" clId="{12674E05-A199-4204-AD0E-5F035B3FAEF5}" dt="2023-04-07T22:38:35.318" v="1947" actId="26606"/>
          <ac:spMkLst>
            <pc:docMk/>
            <pc:sldMk cId="370590328" sldId="260"/>
            <ac:spMk id="10" creationId="{0AD84CCE-B61B-45FD-8942-77C91305228B}"/>
          </ac:spMkLst>
        </pc:spChg>
        <pc:picChg chg="add">
          <ac:chgData name="Emily Crose" userId="5a1598ef78992c55" providerId="LiveId" clId="{12674E05-A199-4204-AD0E-5F035B3FAEF5}" dt="2023-04-07T22:38:35.318" v="1947" actId="26606"/>
          <ac:picMkLst>
            <pc:docMk/>
            <pc:sldMk cId="370590328" sldId="260"/>
            <ac:picMk id="6" creationId="{876371D1-3409-B807-9699-1D276793354D}"/>
          </ac:picMkLst>
        </pc:picChg>
      </pc:sldChg>
      <pc:sldChg chg="addSp modSp mod setBg">
        <pc:chgData name="Emily Crose" userId="5a1598ef78992c55" providerId="LiveId" clId="{12674E05-A199-4204-AD0E-5F035B3FAEF5}" dt="2023-04-07T22:41:08.886" v="2189" actId="26606"/>
        <pc:sldMkLst>
          <pc:docMk/>
          <pc:sldMk cId="4008374158" sldId="261"/>
        </pc:sldMkLst>
        <pc:spChg chg="mod">
          <ac:chgData name="Emily Crose" userId="5a1598ef78992c55" providerId="LiveId" clId="{12674E05-A199-4204-AD0E-5F035B3FAEF5}" dt="2023-04-07T22:41:08.886" v="2189" actId="26606"/>
          <ac:spMkLst>
            <pc:docMk/>
            <pc:sldMk cId="4008374158" sldId="261"/>
            <ac:spMk id="2" creationId="{16E88063-1214-61B8-6E65-B1EEDF5E23D3}"/>
          </ac:spMkLst>
        </pc:spChg>
        <pc:spChg chg="mod">
          <ac:chgData name="Emily Crose" userId="5a1598ef78992c55" providerId="LiveId" clId="{12674E05-A199-4204-AD0E-5F035B3FAEF5}" dt="2023-04-07T22:41:08.886" v="2189" actId="26606"/>
          <ac:spMkLst>
            <pc:docMk/>
            <pc:sldMk cId="4008374158" sldId="261"/>
            <ac:spMk id="3" creationId="{FD9F15BD-5B63-AA09-6639-1B39A11F5879}"/>
          </ac:spMkLst>
        </pc:spChg>
        <pc:spChg chg="add">
          <ac:chgData name="Emily Crose" userId="5a1598ef78992c55" providerId="LiveId" clId="{12674E05-A199-4204-AD0E-5F035B3FAEF5}" dt="2023-04-07T22:41:08.886" v="2189" actId="26606"/>
          <ac:spMkLst>
            <pc:docMk/>
            <pc:sldMk cId="4008374158" sldId="261"/>
            <ac:spMk id="10" creationId="{1660E788-AFA9-4A1B-9991-6AA74632A15B}"/>
          </ac:spMkLst>
        </pc:spChg>
        <pc:spChg chg="add">
          <ac:chgData name="Emily Crose" userId="5a1598ef78992c55" providerId="LiveId" clId="{12674E05-A199-4204-AD0E-5F035B3FAEF5}" dt="2023-04-07T22:41:08.886" v="2189" actId="26606"/>
          <ac:spMkLst>
            <pc:docMk/>
            <pc:sldMk cId="4008374158" sldId="261"/>
            <ac:spMk id="12" creationId="{867D4867-5BA7-4462-B2F6-A23F4A622AA7}"/>
          </ac:spMkLst>
        </pc:spChg>
        <pc:picChg chg="add">
          <ac:chgData name="Emily Crose" userId="5a1598ef78992c55" providerId="LiveId" clId="{12674E05-A199-4204-AD0E-5F035B3FAEF5}" dt="2023-04-07T22:41:08.886" v="2189" actId="26606"/>
          <ac:picMkLst>
            <pc:docMk/>
            <pc:sldMk cId="4008374158" sldId="261"/>
            <ac:picMk id="7" creationId="{1CDCA1AF-D173-308B-2184-B43FCAC86645}"/>
          </ac:picMkLst>
        </pc:picChg>
      </pc:sldChg>
      <pc:sldChg chg="addSp delSp modSp mod setBg setClrOvrMap chgLayout modNotesTx">
        <pc:chgData name="Emily Crose" userId="5a1598ef78992c55" providerId="LiveId" clId="{12674E05-A199-4204-AD0E-5F035B3FAEF5}" dt="2023-04-08T01:07:56.035" v="4052" actId="20577"/>
        <pc:sldMkLst>
          <pc:docMk/>
          <pc:sldMk cId="713781223" sldId="262"/>
        </pc:sldMkLst>
        <pc:spChg chg="mod ord">
          <ac:chgData name="Emily Crose" userId="5a1598ef78992c55" providerId="LiveId" clId="{12674E05-A199-4204-AD0E-5F035B3FAEF5}" dt="2023-04-08T01:07:14.025" v="3955" actId="26606"/>
          <ac:spMkLst>
            <pc:docMk/>
            <pc:sldMk cId="713781223" sldId="262"/>
            <ac:spMk id="2" creationId="{2139B556-662E-660E-3141-EF127F9DBED0}"/>
          </ac:spMkLst>
        </pc:spChg>
        <pc:spChg chg="del mod">
          <ac:chgData name="Emily Crose" userId="5a1598ef78992c55" providerId="LiveId" clId="{12674E05-A199-4204-AD0E-5F035B3FAEF5}" dt="2023-04-08T01:06:39.191" v="3921" actId="700"/>
          <ac:spMkLst>
            <pc:docMk/>
            <pc:sldMk cId="713781223" sldId="262"/>
            <ac:spMk id="3" creationId="{67455BA6-653E-5940-3D6B-14031976F9B7}"/>
          </ac:spMkLst>
        </pc:spChg>
        <pc:picChg chg="add">
          <ac:chgData name="Emily Crose" userId="5a1598ef78992c55" providerId="LiveId" clId="{12674E05-A199-4204-AD0E-5F035B3FAEF5}" dt="2023-04-08T01:07:14.025" v="3955" actId="26606"/>
          <ac:picMkLst>
            <pc:docMk/>
            <pc:sldMk cId="713781223" sldId="262"/>
            <ac:picMk id="4" creationId="{925780FA-7DC6-3986-6BCA-00DA011822A6}"/>
          </ac:picMkLst>
        </pc:picChg>
        <pc:picChg chg="add del mod">
          <ac:chgData name="Emily Crose" userId="5a1598ef78992c55" providerId="LiveId" clId="{12674E05-A199-4204-AD0E-5F035B3FAEF5}" dt="2023-04-08T01:06:15.823" v="3920" actId="478"/>
          <ac:picMkLst>
            <pc:docMk/>
            <pc:sldMk cId="713781223" sldId="262"/>
            <ac:picMk id="5" creationId="{4E96ECAB-F994-07D4-FCFB-309E425864D0}"/>
          </ac:picMkLst>
        </pc:picChg>
      </pc:sldChg>
      <pc:sldChg chg="addSp delSp modSp new mod setBg modNotesTx">
        <pc:chgData name="Emily Crose" userId="5a1598ef78992c55" providerId="LiveId" clId="{12674E05-A199-4204-AD0E-5F035B3FAEF5}" dt="2023-04-07T22:41:34.972" v="2192" actId="26606"/>
        <pc:sldMkLst>
          <pc:docMk/>
          <pc:sldMk cId="609597843" sldId="263"/>
        </pc:sldMkLst>
        <pc:spChg chg="mod">
          <ac:chgData name="Emily Crose" userId="5a1598ef78992c55" providerId="LiveId" clId="{12674E05-A199-4204-AD0E-5F035B3FAEF5}" dt="2023-04-07T22:41:34.972" v="2192" actId="26606"/>
          <ac:spMkLst>
            <pc:docMk/>
            <pc:sldMk cId="609597843" sldId="263"/>
            <ac:spMk id="2" creationId="{B5AC601A-10AE-B0E6-0617-523F3FB97D94}"/>
          </ac:spMkLst>
        </pc:spChg>
        <pc:spChg chg="del mod">
          <ac:chgData name="Emily Crose" userId="5a1598ef78992c55" providerId="LiveId" clId="{12674E05-A199-4204-AD0E-5F035B3FAEF5}" dt="2023-04-07T22:41:34.972" v="2192" actId="26606"/>
          <ac:spMkLst>
            <pc:docMk/>
            <pc:sldMk cId="609597843" sldId="263"/>
            <ac:spMk id="3" creationId="{D50B7B79-C8F8-56A6-37B3-3E9185F72FC7}"/>
          </ac:spMkLst>
        </pc:spChg>
        <pc:spChg chg="add">
          <ac:chgData name="Emily Crose" userId="5a1598ef78992c55" providerId="LiveId" clId="{12674E05-A199-4204-AD0E-5F035B3FAEF5}" dt="2023-04-07T22:41:34.972" v="2192" actId="26606"/>
          <ac:spMkLst>
            <pc:docMk/>
            <pc:sldMk cId="609597843" sldId="263"/>
            <ac:spMk id="9" creationId="{A70E44F7-1AE7-45C1-BB2F-447BC47EA0F3}"/>
          </ac:spMkLst>
        </pc:spChg>
        <pc:picChg chg="add">
          <ac:chgData name="Emily Crose" userId="5a1598ef78992c55" providerId="LiveId" clId="{12674E05-A199-4204-AD0E-5F035B3FAEF5}" dt="2023-04-07T22:41:34.972" v="2192" actId="26606"/>
          <ac:picMkLst>
            <pc:docMk/>
            <pc:sldMk cId="609597843" sldId="263"/>
            <ac:picMk id="5" creationId="{C16ACA10-AEC8-9599-714F-979ED52609B0}"/>
          </ac:picMkLst>
        </pc:picChg>
      </pc:sldChg>
      <pc:sldChg chg="addSp delSp modSp new mod setBg modNotesTx">
        <pc:chgData name="Emily Crose" userId="5a1598ef78992c55" providerId="LiveId" clId="{12674E05-A199-4204-AD0E-5F035B3FAEF5}" dt="2023-04-07T22:41:49.022" v="2193" actId="26606"/>
        <pc:sldMkLst>
          <pc:docMk/>
          <pc:sldMk cId="818212219" sldId="264"/>
        </pc:sldMkLst>
        <pc:spChg chg="mod">
          <ac:chgData name="Emily Crose" userId="5a1598ef78992c55" providerId="LiveId" clId="{12674E05-A199-4204-AD0E-5F035B3FAEF5}" dt="2023-04-07T22:41:49.022" v="2193" actId="26606"/>
          <ac:spMkLst>
            <pc:docMk/>
            <pc:sldMk cId="818212219" sldId="264"/>
            <ac:spMk id="2" creationId="{C6C13373-4772-37CE-4FFA-EA9DCDE97029}"/>
          </ac:spMkLst>
        </pc:spChg>
        <pc:spChg chg="del">
          <ac:chgData name="Emily Crose" userId="5a1598ef78992c55" providerId="LiveId" clId="{12674E05-A199-4204-AD0E-5F035B3FAEF5}" dt="2023-04-07T22:41:49.022" v="2193" actId="26606"/>
          <ac:spMkLst>
            <pc:docMk/>
            <pc:sldMk cId="818212219" sldId="264"/>
            <ac:spMk id="3" creationId="{FCDA6FD8-56C4-B071-BCA7-898B1588839D}"/>
          </ac:spMkLst>
        </pc:spChg>
        <pc:spChg chg="add">
          <ac:chgData name="Emily Crose" userId="5a1598ef78992c55" providerId="LiveId" clId="{12674E05-A199-4204-AD0E-5F035B3FAEF5}" dt="2023-04-07T22:41:49.022" v="2193" actId="26606"/>
          <ac:spMkLst>
            <pc:docMk/>
            <pc:sldMk cId="818212219" sldId="264"/>
            <ac:spMk id="9" creationId="{A70E44F7-1AE7-45C1-BB2F-447BC47EA0F3}"/>
          </ac:spMkLst>
        </pc:spChg>
        <pc:picChg chg="add">
          <ac:chgData name="Emily Crose" userId="5a1598ef78992c55" providerId="LiveId" clId="{12674E05-A199-4204-AD0E-5F035B3FAEF5}" dt="2023-04-07T22:41:49.022" v="2193" actId="26606"/>
          <ac:picMkLst>
            <pc:docMk/>
            <pc:sldMk cId="818212219" sldId="264"/>
            <ac:picMk id="5" creationId="{78A713B8-CAB7-F5E6-0332-E282521A7429}"/>
          </ac:picMkLst>
        </pc:picChg>
      </pc:sldChg>
      <pc:sldChg chg="addSp modSp new mod setBg modNotesTx">
        <pc:chgData name="Emily Crose" userId="5a1598ef78992c55" providerId="LiveId" clId="{12674E05-A199-4204-AD0E-5F035B3FAEF5}" dt="2023-04-07T22:41:27.375" v="2191" actId="26606"/>
        <pc:sldMkLst>
          <pc:docMk/>
          <pc:sldMk cId="1313404414" sldId="265"/>
        </pc:sldMkLst>
        <pc:spChg chg="mod">
          <ac:chgData name="Emily Crose" userId="5a1598ef78992c55" providerId="LiveId" clId="{12674E05-A199-4204-AD0E-5F035B3FAEF5}" dt="2023-04-07T22:41:27.375" v="2191" actId="26606"/>
          <ac:spMkLst>
            <pc:docMk/>
            <pc:sldMk cId="1313404414" sldId="265"/>
            <ac:spMk id="2" creationId="{8F06AD0C-F1CB-FAC4-184C-DC0A3AD3B6A0}"/>
          </ac:spMkLst>
        </pc:spChg>
        <pc:spChg chg="mod">
          <ac:chgData name="Emily Crose" userId="5a1598ef78992c55" providerId="LiveId" clId="{12674E05-A199-4204-AD0E-5F035B3FAEF5}" dt="2023-04-07T22:41:27.375" v="2191" actId="26606"/>
          <ac:spMkLst>
            <pc:docMk/>
            <pc:sldMk cId="1313404414" sldId="265"/>
            <ac:spMk id="3" creationId="{F064BAEB-3F92-D1AE-0D90-C420ED2542DE}"/>
          </ac:spMkLst>
        </pc:spChg>
        <pc:picChg chg="add">
          <ac:chgData name="Emily Crose" userId="5a1598ef78992c55" providerId="LiveId" clId="{12674E05-A199-4204-AD0E-5F035B3FAEF5}" dt="2023-04-07T22:41:27.375" v="2191" actId="26606"/>
          <ac:picMkLst>
            <pc:docMk/>
            <pc:sldMk cId="1313404414" sldId="265"/>
            <ac:picMk id="5" creationId="{A60F501D-D0CA-CE78-754C-29897C94FDF7}"/>
          </ac:picMkLst>
        </pc:picChg>
      </pc:sldChg>
      <pc:sldChg chg="addSp modSp new mod setBg modNotesTx">
        <pc:chgData name="Emily Crose" userId="5a1598ef78992c55" providerId="LiveId" clId="{12674E05-A199-4204-AD0E-5F035B3FAEF5}" dt="2023-04-07T22:40:15.525" v="2164" actId="20577"/>
        <pc:sldMkLst>
          <pc:docMk/>
          <pc:sldMk cId="27410325" sldId="266"/>
        </pc:sldMkLst>
        <pc:spChg chg="mod">
          <ac:chgData name="Emily Crose" userId="5a1598ef78992c55" providerId="LiveId" clId="{12674E05-A199-4204-AD0E-5F035B3FAEF5}" dt="2023-04-07T22:39:25.190" v="1985" actId="26606"/>
          <ac:spMkLst>
            <pc:docMk/>
            <pc:sldMk cId="27410325" sldId="266"/>
            <ac:spMk id="2" creationId="{A5028944-5320-71D4-7F03-C35291E22FA5}"/>
          </ac:spMkLst>
        </pc:spChg>
        <pc:spChg chg="mod">
          <ac:chgData name="Emily Crose" userId="5a1598ef78992c55" providerId="LiveId" clId="{12674E05-A199-4204-AD0E-5F035B3FAEF5}" dt="2023-04-07T22:39:25.190" v="1985" actId="26606"/>
          <ac:spMkLst>
            <pc:docMk/>
            <pc:sldMk cId="27410325" sldId="266"/>
            <ac:spMk id="3" creationId="{994B2E91-3990-8879-01A5-AC95726E47FC}"/>
          </ac:spMkLst>
        </pc:spChg>
        <pc:picChg chg="add">
          <ac:chgData name="Emily Crose" userId="5a1598ef78992c55" providerId="LiveId" clId="{12674E05-A199-4204-AD0E-5F035B3FAEF5}" dt="2023-04-07T22:39:25.190" v="1985" actId="26606"/>
          <ac:picMkLst>
            <pc:docMk/>
            <pc:sldMk cId="27410325" sldId="266"/>
            <ac:picMk id="5" creationId="{DB3A7771-C90C-24B9-5CD8-CFB0A8B9355F}"/>
          </ac:picMkLst>
        </pc:picChg>
      </pc:sldChg>
      <pc:sldChg chg="addSp delSp modSp new mod setBg modNotesTx">
        <pc:chgData name="Emily Crose" userId="5a1598ef78992c55" providerId="LiveId" clId="{12674E05-A199-4204-AD0E-5F035B3FAEF5}" dt="2023-04-07T22:42:08.594" v="2198" actId="26606"/>
        <pc:sldMkLst>
          <pc:docMk/>
          <pc:sldMk cId="1081507365" sldId="267"/>
        </pc:sldMkLst>
        <pc:spChg chg="mod">
          <ac:chgData name="Emily Crose" userId="5a1598ef78992c55" providerId="LiveId" clId="{12674E05-A199-4204-AD0E-5F035B3FAEF5}" dt="2023-04-07T22:42:08.594" v="2198" actId="26606"/>
          <ac:spMkLst>
            <pc:docMk/>
            <pc:sldMk cId="1081507365" sldId="267"/>
            <ac:spMk id="2" creationId="{581B2BEB-99FF-D776-8912-63A780D3F1F7}"/>
          </ac:spMkLst>
        </pc:spChg>
        <pc:spChg chg="add del">
          <ac:chgData name="Emily Crose" userId="5a1598ef78992c55" providerId="LiveId" clId="{12674E05-A199-4204-AD0E-5F035B3FAEF5}" dt="2023-04-07T22:42:08.594" v="2198" actId="26606"/>
          <ac:spMkLst>
            <pc:docMk/>
            <pc:sldMk cId="1081507365" sldId="267"/>
            <ac:spMk id="3" creationId="{DA2404F6-B9C7-E5B9-E301-F8C671775D7A}"/>
          </ac:spMkLst>
        </pc:spChg>
        <pc:spChg chg="add del">
          <ac:chgData name="Emily Crose" userId="5a1598ef78992c55" providerId="LiveId" clId="{12674E05-A199-4204-AD0E-5F035B3FAEF5}" dt="2023-04-07T22:42:03.691" v="2195" actId="26606"/>
          <ac:spMkLst>
            <pc:docMk/>
            <pc:sldMk cId="1081507365" sldId="267"/>
            <ac:spMk id="9" creationId="{83CD2995-EC96-40C9-A0AD-9AA84AAE0E14}"/>
          </ac:spMkLst>
        </pc:spChg>
        <pc:spChg chg="add del">
          <ac:chgData name="Emily Crose" userId="5a1598ef78992c55" providerId="LiveId" clId="{12674E05-A199-4204-AD0E-5F035B3FAEF5}" dt="2023-04-07T22:42:08.571" v="2197" actId="26606"/>
          <ac:spMkLst>
            <pc:docMk/>
            <pc:sldMk cId="1081507365" sldId="267"/>
            <ac:spMk id="12" creationId="{A70E44F7-1AE7-45C1-BB2F-447BC47EA0F3}"/>
          </ac:spMkLst>
        </pc:spChg>
        <pc:picChg chg="add del">
          <ac:chgData name="Emily Crose" userId="5a1598ef78992c55" providerId="LiveId" clId="{12674E05-A199-4204-AD0E-5F035B3FAEF5}" dt="2023-04-07T22:42:03.691" v="2195" actId="26606"/>
          <ac:picMkLst>
            <pc:docMk/>
            <pc:sldMk cId="1081507365" sldId="267"/>
            <ac:picMk id="5" creationId="{518EE1DE-D634-582B-1B85-D8E50DF7C078}"/>
          </ac:picMkLst>
        </pc:picChg>
        <pc:picChg chg="add del">
          <ac:chgData name="Emily Crose" userId="5a1598ef78992c55" providerId="LiveId" clId="{12674E05-A199-4204-AD0E-5F035B3FAEF5}" dt="2023-04-07T22:42:08.571" v="2197" actId="26606"/>
          <ac:picMkLst>
            <pc:docMk/>
            <pc:sldMk cId="1081507365" sldId="267"/>
            <ac:picMk id="11" creationId="{4C06851F-358C-9ED2-8308-862D71681DD3}"/>
          </ac:picMkLst>
        </pc:picChg>
        <pc:picChg chg="add">
          <ac:chgData name="Emily Crose" userId="5a1598ef78992c55" providerId="LiveId" clId="{12674E05-A199-4204-AD0E-5F035B3FAEF5}" dt="2023-04-07T22:42:08.594" v="2198" actId="26606"/>
          <ac:picMkLst>
            <pc:docMk/>
            <pc:sldMk cId="1081507365" sldId="267"/>
            <ac:picMk id="14" creationId="{9F769F92-6B99-60A3-9B4B-3ED9C664A722}"/>
          </ac:picMkLst>
        </pc:picChg>
      </pc:sldChg>
      <pc:sldChg chg="addSp delSp modSp new mod setBg setClrOvrMap chgLayout">
        <pc:chgData name="Emily Crose" userId="5a1598ef78992c55" providerId="LiveId" clId="{12674E05-A199-4204-AD0E-5F035B3FAEF5}" dt="2023-04-07T22:44:08.238" v="2224" actId="26606"/>
        <pc:sldMkLst>
          <pc:docMk/>
          <pc:sldMk cId="1659740523" sldId="268"/>
        </pc:sldMkLst>
        <pc:spChg chg="del mod ord">
          <ac:chgData name="Emily Crose" userId="5a1598ef78992c55" providerId="LiveId" clId="{12674E05-A199-4204-AD0E-5F035B3FAEF5}" dt="2023-04-07T22:43:49.966" v="2200" actId="700"/>
          <ac:spMkLst>
            <pc:docMk/>
            <pc:sldMk cId="1659740523" sldId="268"/>
            <ac:spMk id="2" creationId="{FEB8B425-DD94-E0EE-D50B-83C753448E03}"/>
          </ac:spMkLst>
        </pc:spChg>
        <pc:spChg chg="del">
          <ac:chgData name="Emily Crose" userId="5a1598ef78992c55" providerId="LiveId" clId="{12674E05-A199-4204-AD0E-5F035B3FAEF5}" dt="2023-04-07T22:43:49.966" v="2200" actId="700"/>
          <ac:spMkLst>
            <pc:docMk/>
            <pc:sldMk cId="1659740523" sldId="268"/>
            <ac:spMk id="3" creationId="{D8C3A3B9-D53B-9BD8-5AA3-14845AAF15C5}"/>
          </ac:spMkLst>
        </pc:spChg>
        <pc:spChg chg="add mod ord">
          <ac:chgData name="Emily Crose" userId="5a1598ef78992c55" providerId="LiveId" clId="{12674E05-A199-4204-AD0E-5F035B3FAEF5}" dt="2023-04-07T22:44:08.238" v="2224" actId="26606"/>
          <ac:spMkLst>
            <pc:docMk/>
            <pc:sldMk cId="1659740523" sldId="268"/>
            <ac:spMk id="4" creationId="{8A19EC87-1F80-5FA8-5BC8-952E49E75A84}"/>
          </ac:spMkLst>
        </pc:spChg>
        <pc:spChg chg="add">
          <ac:chgData name="Emily Crose" userId="5a1598ef78992c55" providerId="LiveId" clId="{12674E05-A199-4204-AD0E-5F035B3FAEF5}" dt="2023-04-07T22:44:08.238" v="2224" actId="26606"/>
          <ac:spMkLst>
            <pc:docMk/>
            <pc:sldMk cId="1659740523" sldId="268"/>
            <ac:spMk id="10" creationId="{6981E6A2-4656-4CFE-9BF4-39D81EE2CA9B}"/>
          </ac:spMkLst>
        </pc:spChg>
        <pc:picChg chg="add">
          <ac:chgData name="Emily Crose" userId="5a1598ef78992c55" providerId="LiveId" clId="{12674E05-A199-4204-AD0E-5F035B3FAEF5}" dt="2023-04-07T22:44:08.238" v="2224" actId="26606"/>
          <ac:picMkLst>
            <pc:docMk/>
            <pc:sldMk cId="1659740523" sldId="268"/>
            <ac:picMk id="6" creationId="{28F636C6-650D-7B4C-851F-6A017C56C53D}"/>
          </ac:picMkLst>
        </pc:picChg>
      </pc:sldChg>
      <pc:sldChg chg="addSp delSp modSp new mod setBg modNotesTx">
        <pc:chgData name="Emily Crose" userId="5a1598ef78992c55" providerId="LiveId" clId="{12674E05-A199-4204-AD0E-5F035B3FAEF5}" dt="2023-04-07T22:49:50.753" v="2652" actId="20577"/>
        <pc:sldMkLst>
          <pc:docMk/>
          <pc:sldMk cId="2556632460" sldId="269"/>
        </pc:sldMkLst>
        <pc:spChg chg="mod">
          <ac:chgData name="Emily Crose" userId="5a1598ef78992c55" providerId="LiveId" clId="{12674E05-A199-4204-AD0E-5F035B3FAEF5}" dt="2023-04-07T22:48:44.729" v="2490" actId="26606"/>
          <ac:spMkLst>
            <pc:docMk/>
            <pc:sldMk cId="2556632460" sldId="269"/>
            <ac:spMk id="2" creationId="{A9BB5561-954F-6C0D-69EB-FF94A9ECF484}"/>
          </ac:spMkLst>
        </pc:spChg>
        <pc:spChg chg="mod">
          <ac:chgData name="Emily Crose" userId="5a1598ef78992c55" providerId="LiveId" clId="{12674E05-A199-4204-AD0E-5F035B3FAEF5}" dt="2023-04-07T22:49:50.753" v="2652" actId="20577"/>
          <ac:spMkLst>
            <pc:docMk/>
            <pc:sldMk cId="2556632460" sldId="269"/>
            <ac:spMk id="3" creationId="{7D32F593-1D55-3467-CD95-4A583F3940FF}"/>
          </ac:spMkLst>
        </pc:spChg>
        <pc:spChg chg="add">
          <ac:chgData name="Emily Crose" userId="5a1598ef78992c55" providerId="LiveId" clId="{12674E05-A199-4204-AD0E-5F035B3FAEF5}" dt="2023-04-07T22:48:44.729" v="2490" actId="26606"/>
          <ac:spMkLst>
            <pc:docMk/>
            <pc:sldMk cId="2556632460" sldId="269"/>
            <ac:spMk id="10" creationId="{C966A4D4-049A-4389-B407-0E7091A07C8D}"/>
          </ac:spMkLst>
        </pc:spChg>
        <pc:spChg chg="add">
          <ac:chgData name="Emily Crose" userId="5a1598ef78992c55" providerId="LiveId" clId="{12674E05-A199-4204-AD0E-5F035B3FAEF5}" dt="2023-04-07T22:48:44.729" v="2490" actId="26606"/>
          <ac:spMkLst>
            <pc:docMk/>
            <pc:sldMk cId="2556632460" sldId="269"/>
            <ac:spMk id="12" creationId="{B5899359-8523-4D4D-B568-3FDFAF9821C7}"/>
          </ac:spMkLst>
        </pc:spChg>
        <pc:spChg chg="add">
          <ac:chgData name="Emily Crose" userId="5a1598ef78992c55" providerId="LiveId" clId="{12674E05-A199-4204-AD0E-5F035B3FAEF5}" dt="2023-04-07T22:48:44.729" v="2490" actId="26606"/>
          <ac:spMkLst>
            <pc:docMk/>
            <pc:sldMk cId="2556632460" sldId="269"/>
            <ac:spMk id="14" creationId="{2E9C9585-DA89-4D7E-BCDF-576461A1A2D9}"/>
          </ac:spMkLst>
        </pc:spChg>
        <pc:picChg chg="add del">
          <ac:chgData name="Emily Crose" userId="5a1598ef78992c55" providerId="LiveId" clId="{12674E05-A199-4204-AD0E-5F035B3FAEF5}" dt="2023-04-07T22:48:44.701" v="2489" actId="26606"/>
          <ac:picMkLst>
            <pc:docMk/>
            <pc:sldMk cId="2556632460" sldId="269"/>
            <ac:picMk id="5" creationId="{1B2072A6-8268-7AB9-FB1B-54BE6AD926E3}"/>
          </ac:picMkLst>
        </pc:picChg>
        <pc:picChg chg="add">
          <ac:chgData name="Emily Crose" userId="5a1598ef78992c55" providerId="LiveId" clId="{12674E05-A199-4204-AD0E-5F035B3FAEF5}" dt="2023-04-07T22:48:44.729" v="2490" actId="26606"/>
          <ac:picMkLst>
            <pc:docMk/>
            <pc:sldMk cId="2556632460" sldId="269"/>
            <ac:picMk id="7" creationId="{8718DB54-6D81-9017-6D49-A00521E2273F}"/>
          </ac:picMkLst>
        </pc:picChg>
      </pc:sldChg>
      <pc:sldChg chg="addSp delSp modSp new mod setBg modClrScheme delDesignElem chgLayout">
        <pc:chgData name="Emily Crose" userId="5a1598ef78992c55" providerId="LiveId" clId="{12674E05-A199-4204-AD0E-5F035B3FAEF5}" dt="2023-04-07T23:02:50.377" v="2870" actId="1076"/>
        <pc:sldMkLst>
          <pc:docMk/>
          <pc:sldMk cId="849568482" sldId="270"/>
        </pc:sldMkLst>
        <pc:spChg chg="mod ord">
          <ac:chgData name="Emily Crose" userId="5a1598ef78992c55" providerId="LiveId" clId="{12674E05-A199-4204-AD0E-5F035B3FAEF5}" dt="2023-04-07T23:01:09.702" v="2684" actId="700"/>
          <ac:spMkLst>
            <pc:docMk/>
            <pc:sldMk cId="849568482" sldId="270"/>
            <ac:spMk id="2" creationId="{78FD9B4A-8B47-56C3-B28E-9A484E4A7EF0}"/>
          </ac:spMkLst>
        </pc:spChg>
        <pc:spChg chg="add mod ord">
          <ac:chgData name="Emily Crose" userId="5a1598ef78992c55" providerId="LiveId" clId="{12674E05-A199-4204-AD0E-5F035B3FAEF5}" dt="2023-04-07T23:01:09.702" v="2684" actId="700"/>
          <ac:spMkLst>
            <pc:docMk/>
            <pc:sldMk cId="849568482" sldId="270"/>
            <ac:spMk id="7" creationId="{08E62260-6E7B-D6A9-72DB-64E4713A45ED}"/>
          </ac:spMkLst>
        </pc:spChg>
        <pc:spChg chg="add del">
          <ac:chgData name="Emily Crose" userId="5a1598ef78992c55" providerId="LiveId" clId="{12674E05-A199-4204-AD0E-5F035B3FAEF5}" dt="2023-04-07T22:59:37.171" v="2681" actId="700"/>
          <ac:spMkLst>
            <pc:docMk/>
            <pc:sldMk cId="849568482" sldId="270"/>
            <ac:spMk id="9" creationId="{23D9B6CF-87DD-47C7-B38D-7C5353D4DC9D}"/>
          </ac:spMkLst>
        </pc:spChg>
        <pc:spChg chg="add del">
          <ac:chgData name="Emily Crose" userId="5a1598ef78992c55" providerId="LiveId" clId="{12674E05-A199-4204-AD0E-5F035B3FAEF5}" dt="2023-04-07T22:59:37.171" v="2681" actId="700"/>
          <ac:spMkLst>
            <pc:docMk/>
            <pc:sldMk cId="849568482" sldId="270"/>
            <ac:spMk id="11" creationId="{EFE2328B-DA12-4B90-BD82-3CCF13AF6C83}"/>
          </ac:spMkLst>
        </pc:spChg>
        <pc:spChg chg="add del">
          <ac:chgData name="Emily Crose" userId="5a1598ef78992c55" providerId="LiveId" clId="{12674E05-A199-4204-AD0E-5F035B3FAEF5}" dt="2023-04-07T22:59:37.171" v="2681" actId="700"/>
          <ac:spMkLst>
            <pc:docMk/>
            <pc:sldMk cId="849568482" sldId="270"/>
            <ac:spMk id="13" creationId="{F77FF0B6-332F-4842-A5F8-EA360BD5FF84}"/>
          </ac:spMkLst>
        </pc:spChg>
        <pc:picChg chg="add del mod">
          <ac:chgData name="Emily Crose" userId="5a1598ef78992c55" providerId="LiveId" clId="{12674E05-A199-4204-AD0E-5F035B3FAEF5}" dt="2023-04-07T22:59:09.328" v="2676" actId="478"/>
          <ac:picMkLst>
            <pc:docMk/>
            <pc:sldMk cId="849568482" sldId="270"/>
            <ac:picMk id="4" creationId="{F9FC9973-1659-C32A-A2AA-668C3F6F3743}"/>
          </ac:picMkLst>
        </pc:picChg>
        <pc:picChg chg="add mod">
          <ac:chgData name="Emily Crose" userId="5a1598ef78992c55" providerId="LiveId" clId="{12674E05-A199-4204-AD0E-5F035B3FAEF5}" dt="2023-04-07T23:02:50.377" v="2870" actId="1076"/>
          <ac:picMkLst>
            <pc:docMk/>
            <pc:sldMk cId="849568482" sldId="270"/>
            <ac:picMk id="6" creationId="{2F8CA17F-61A8-D941-FE3E-79F4BA7777E1}"/>
          </ac:picMkLst>
        </pc:picChg>
      </pc:sldChg>
      <pc:sldChg chg="addSp modSp new mod modNotesTx">
        <pc:chgData name="Emily Crose" userId="5a1598ef78992c55" providerId="LiveId" clId="{12674E05-A199-4204-AD0E-5F035B3FAEF5}" dt="2023-04-07T23:02:30.476" v="2868" actId="1076"/>
        <pc:sldMkLst>
          <pc:docMk/>
          <pc:sldMk cId="936153255" sldId="271"/>
        </pc:sldMkLst>
        <pc:spChg chg="mod">
          <ac:chgData name="Emily Crose" userId="5a1598ef78992c55" providerId="LiveId" clId="{12674E05-A199-4204-AD0E-5F035B3FAEF5}" dt="2023-04-07T23:01:45.441" v="2761" actId="20577"/>
          <ac:spMkLst>
            <pc:docMk/>
            <pc:sldMk cId="936153255" sldId="271"/>
            <ac:spMk id="2" creationId="{7F50CBD8-AC58-4742-B20B-BBCB201D441A}"/>
          </ac:spMkLst>
        </pc:spChg>
        <pc:picChg chg="add mod">
          <ac:chgData name="Emily Crose" userId="5a1598ef78992c55" providerId="LiveId" clId="{12674E05-A199-4204-AD0E-5F035B3FAEF5}" dt="2023-04-07T23:02:30.476" v="2868" actId="1076"/>
          <ac:picMkLst>
            <pc:docMk/>
            <pc:sldMk cId="936153255" sldId="271"/>
            <ac:picMk id="4" creationId="{24E46F48-CEC1-DA1D-63F4-E187FE63EC83}"/>
          </ac:picMkLst>
        </pc:picChg>
      </pc:sldChg>
      <pc:sldChg chg="addSp delSp modSp new mod setBg modNotesTx">
        <pc:chgData name="Emily Crose" userId="5a1598ef78992c55" providerId="LiveId" clId="{12674E05-A199-4204-AD0E-5F035B3FAEF5}" dt="2023-04-07T23:09:59.524" v="3866" actId="26606"/>
        <pc:sldMkLst>
          <pc:docMk/>
          <pc:sldMk cId="4091532315" sldId="272"/>
        </pc:sldMkLst>
        <pc:spChg chg="mod">
          <ac:chgData name="Emily Crose" userId="5a1598ef78992c55" providerId="LiveId" clId="{12674E05-A199-4204-AD0E-5F035B3FAEF5}" dt="2023-04-07T23:09:59.524" v="3866" actId="26606"/>
          <ac:spMkLst>
            <pc:docMk/>
            <pc:sldMk cId="4091532315" sldId="272"/>
            <ac:spMk id="2" creationId="{60DD224E-1824-D1AF-B3D1-1CFB4840F669}"/>
          </ac:spMkLst>
        </pc:spChg>
        <pc:spChg chg="del mod">
          <ac:chgData name="Emily Crose" userId="5a1598ef78992c55" providerId="LiveId" clId="{12674E05-A199-4204-AD0E-5F035B3FAEF5}" dt="2023-04-07T23:09:59.524" v="3866" actId="26606"/>
          <ac:spMkLst>
            <pc:docMk/>
            <pc:sldMk cId="4091532315" sldId="272"/>
            <ac:spMk id="3" creationId="{2A86EF80-AE33-DDAA-415C-45CDF55E26EC}"/>
          </ac:spMkLst>
        </pc:spChg>
        <pc:graphicFrameChg chg="add">
          <ac:chgData name="Emily Crose" userId="5a1598ef78992c55" providerId="LiveId" clId="{12674E05-A199-4204-AD0E-5F035B3FAEF5}" dt="2023-04-07T23:09:59.524" v="3866" actId="26606"/>
          <ac:graphicFrameMkLst>
            <pc:docMk/>
            <pc:sldMk cId="4091532315" sldId="272"/>
            <ac:graphicFrameMk id="5" creationId="{832A845B-69F1-06E4-F71A-7ED7FD8C0E1A}"/>
          </ac:graphicFrameMkLst>
        </pc:graphicFrameChg>
      </pc:sldChg>
      <pc:sldChg chg="addSp delSp modSp new mod setBg">
        <pc:chgData name="Emily Crose" userId="5a1598ef78992c55" providerId="LiveId" clId="{12674E05-A199-4204-AD0E-5F035B3FAEF5}" dt="2023-04-07T23:10:31.722" v="3873" actId="26606"/>
        <pc:sldMkLst>
          <pc:docMk/>
          <pc:sldMk cId="927321918" sldId="273"/>
        </pc:sldMkLst>
        <pc:spChg chg="mod">
          <ac:chgData name="Emily Crose" userId="5a1598ef78992c55" providerId="LiveId" clId="{12674E05-A199-4204-AD0E-5F035B3FAEF5}" dt="2023-04-07T23:10:31.722" v="3873" actId="26606"/>
          <ac:spMkLst>
            <pc:docMk/>
            <pc:sldMk cId="927321918" sldId="273"/>
            <ac:spMk id="2" creationId="{84B8D25C-9D22-2741-BAD5-36E8A1B6D765}"/>
          </ac:spMkLst>
        </pc:spChg>
        <pc:spChg chg="add del mod">
          <ac:chgData name="Emily Crose" userId="5a1598ef78992c55" providerId="LiveId" clId="{12674E05-A199-4204-AD0E-5F035B3FAEF5}" dt="2023-04-07T23:10:31.722" v="3873" actId="26606"/>
          <ac:spMkLst>
            <pc:docMk/>
            <pc:sldMk cId="927321918" sldId="273"/>
            <ac:spMk id="3" creationId="{E4462785-41A6-F2B9-63C5-7B58D5A181BE}"/>
          </ac:spMkLst>
        </pc:spChg>
        <pc:graphicFrameChg chg="add del">
          <ac:chgData name="Emily Crose" userId="5a1598ef78992c55" providerId="LiveId" clId="{12674E05-A199-4204-AD0E-5F035B3FAEF5}" dt="2023-04-07T23:10:18.182" v="3868" actId="26606"/>
          <ac:graphicFrameMkLst>
            <pc:docMk/>
            <pc:sldMk cId="927321918" sldId="273"/>
            <ac:graphicFrameMk id="5" creationId="{EEC470BA-4D7D-243F-A091-B49D96D03070}"/>
          </ac:graphicFrameMkLst>
        </pc:graphicFrameChg>
        <pc:graphicFrameChg chg="add del">
          <ac:chgData name="Emily Crose" userId="5a1598ef78992c55" providerId="LiveId" clId="{12674E05-A199-4204-AD0E-5F035B3FAEF5}" dt="2023-04-07T23:10:28.792" v="3870" actId="26606"/>
          <ac:graphicFrameMkLst>
            <pc:docMk/>
            <pc:sldMk cId="927321918" sldId="273"/>
            <ac:graphicFrameMk id="7" creationId="{56AEEBCC-AD78-D006-1691-EBFEDADC624D}"/>
          </ac:graphicFrameMkLst>
        </pc:graphicFrameChg>
        <pc:graphicFrameChg chg="add del">
          <ac:chgData name="Emily Crose" userId="5a1598ef78992c55" providerId="LiveId" clId="{12674E05-A199-4204-AD0E-5F035B3FAEF5}" dt="2023-04-07T23:10:31.695" v="3872" actId="26606"/>
          <ac:graphicFrameMkLst>
            <pc:docMk/>
            <pc:sldMk cId="927321918" sldId="273"/>
            <ac:graphicFrameMk id="9" creationId="{C523F9C0-F214-BCB8-8AEA-56C656752E2F}"/>
          </ac:graphicFrameMkLst>
        </pc:graphicFrameChg>
        <pc:graphicFrameChg chg="add">
          <ac:chgData name="Emily Crose" userId="5a1598ef78992c55" providerId="LiveId" clId="{12674E05-A199-4204-AD0E-5F035B3FAEF5}" dt="2023-04-07T23:10:31.722" v="3873" actId="26606"/>
          <ac:graphicFrameMkLst>
            <pc:docMk/>
            <pc:sldMk cId="927321918" sldId="273"/>
            <ac:graphicFrameMk id="11" creationId="{EEC470BA-4D7D-243F-A091-B49D96D03070}"/>
          </ac:graphicFrameMkLst>
        </pc:graphicFrameChg>
      </pc:sldChg>
      <pc:sldChg chg="addSp delSp modSp new mod setBg">
        <pc:chgData name="Emily Crose" userId="5a1598ef78992c55" providerId="LiveId" clId="{12674E05-A199-4204-AD0E-5F035B3FAEF5}" dt="2023-04-07T23:10:41.544" v="3874" actId="26606"/>
        <pc:sldMkLst>
          <pc:docMk/>
          <pc:sldMk cId="817899571" sldId="274"/>
        </pc:sldMkLst>
        <pc:spChg chg="mod">
          <ac:chgData name="Emily Crose" userId="5a1598ef78992c55" providerId="LiveId" clId="{12674E05-A199-4204-AD0E-5F035B3FAEF5}" dt="2023-04-07T23:10:41.544" v="3874" actId="26606"/>
          <ac:spMkLst>
            <pc:docMk/>
            <pc:sldMk cId="817899571" sldId="274"/>
            <ac:spMk id="2" creationId="{109C9464-461B-37EE-98E5-B282562ED2B1}"/>
          </ac:spMkLst>
        </pc:spChg>
        <pc:spChg chg="del">
          <ac:chgData name="Emily Crose" userId="5a1598ef78992c55" providerId="LiveId" clId="{12674E05-A199-4204-AD0E-5F035B3FAEF5}" dt="2023-04-07T23:10:41.544" v="3874" actId="26606"/>
          <ac:spMkLst>
            <pc:docMk/>
            <pc:sldMk cId="817899571" sldId="274"/>
            <ac:spMk id="3" creationId="{622E73DB-29D3-FA62-205A-BE260E627435}"/>
          </ac:spMkLst>
        </pc:spChg>
        <pc:spChg chg="add">
          <ac:chgData name="Emily Crose" userId="5a1598ef78992c55" providerId="LiveId" clId="{12674E05-A199-4204-AD0E-5F035B3FAEF5}" dt="2023-04-07T23:10:41.544" v="3874" actId="26606"/>
          <ac:spMkLst>
            <pc:docMk/>
            <pc:sldMk cId="817899571" sldId="274"/>
            <ac:spMk id="9" creationId="{0AD84CCE-B61B-45FD-8942-77C91305228B}"/>
          </ac:spMkLst>
        </pc:spChg>
        <pc:picChg chg="add">
          <ac:chgData name="Emily Crose" userId="5a1598ef78992c55" providerId="LiveId" clId="{12674E05-A199-4204-AD0E-5F035B3FAEF5}" dt="2023-04-07T23:10:41.544" v="3874" actId="26606"/>
          <ac:picMkLst>
            <pc:docMk/>
            <pc:sldMk cId="817899571" sldId="274"/>
            <ac:picMk id="5" creationId="{89FAC872-27BF-8F60-741C-B90ED6340007}"/>
          </ac:picMkLst>
        </pc:picChg>
      </pc:sldChg>
      <pc:sldChg chg="addSp delSp modSp new mod setBg modClrScheme chgLayout">
        <pc:chgData name="Emily Crose" userId="5a1598ef78992c55" providerId="LiveId" clId="{12674E05-A199-4204-AD0E-5F035B3FAEF5}" dt="2023-04-07T23:11:00.116" v="3876" actId="26606"/>
        <pc:sldMkLst>
          <pc:docMk/>
          <pc:sldMk cId="3300517546" sldId="275"/>
        </pc:sldMkLst>
        <pc:spChg chg="mod ord">
          <ac:chgData name="Emily Crose" userId="5a1598ef78992c55" providerId="LiveId" clId="{12674E05-A199-4204-AD0E-5F035B3FAEF5}" dt="2023-04-07T23:11:00.116" v="3876" actId="26606"/>
          <ac:spMkLst>
            <pc:docMk/>
            <pc:sldMk cId="3300517546" sldId="275"/>
            <ac:spMk id="2" creationId="{1325A63D-9015-F666-B15A-F5E3B102B45E}"/>
          </ac:spMkLst>
        </pc:spChg>
        <pc:spChg chg="del">
          <ac:chgData name="Emily Crose" userId="5a1598ef78992c55" providerId="LiveId" clId="{12674E05-A199-4204-AD0E-5F035B3FAEF5}" dt="2023-04-07T23:10:55.114" v="3875" actId="700"/>
          <ac:spMkLst>
            <pc:docMk/>
            <pc:sldMk cId="3300517546" sldId="275"/>
            <ac:spMk id="3" creationId="{9425A689-D9E9-ABFE-0592-80E6AD5CBB2D}"/>
          </ac:spMkLst>
        </pc:spChg>
        <pc:picChg chg="add">
          <ac:chgData name="Emily Crose" userId="5a1598ef78992c55" providerId="LiveId" clId="{12674E05-A199-4204-AD0E-5F035B3FAEF5}" dt="2023-04-07T23:11:00.116" v="3876" actId="26606"/>
          <ac:picMkLst>
            <pc:docMk/>
            <pc:sldMk cId="3300517546" sldId="275"/>
            <ac:picMk id="4" creationId="{72FB41A9-A395-49B7-67FB-1B721D61D774}"/>
          </ac:picMkLst>
        </pc:picChg>
      </pc:sldChg>
      <pc:sldChg chg="addSp delSp modSp new mod setBg modClrScheme setClrOvrMap chgLayout">
        <pc:chgData name="Emily Crose" userId="5a1598ef78992c55" providerId="LiveId" clId="{12674E05-A199-4204-AD0E-5F035B3FAEF5}" dt="2023-04-08T01:03:30.791" v="3881" actId="27614"/>
        <pc:sldMkLst>
          <pc:docMk/>
          <pc:sldMk cId="3104054636" sldId="276"/>
        </pc:sldMkLst>
        <pc:spChg chg="mod ord">
          <ac:chgData name="Emily Crose" userId="5a1598ef78992c55" providerId="LiveId" clId="{12674E05-A199-4204-AD0E-5F035B3FAEF5}" dt="2023-04-07T23:11:33.541" v="3880" actId="26606"/>
          <ac:spMkLst>
            <pc:docMk/>
            <pc:sldMk cId="3104054636" sldId="276"/>
            <ac:spMk id="2" creationId="{B963730F-E840-E5E0-87C0-65F532F962AC}"/>
          </ac:spMkLst>
        </pc:spChg>
        <pc:spChg chg="del">
          <ac:chgData name="Emily Crose" userId="5a1598ef78992c55" providerId="LiveId" clId="{12674E05-A199-4204-AD0E-5F035B3FAEF5}" dt="2023-04-07T23:11:21.847" v="3877" actId="700"/>
          <ac:spMkLst>
            <pc:docMk/>
            <pc:sldMk cId="3104054636" sldId="276"/>
            <ac:spMk id="3" creationId="{CB4C7002-ABB4-C4E4-A728-CF5058FCD1BE}"/>
          </ac:spMkLst>
        </pc:spChg>
        <pc:picChg chg="add del">
          <ac:chgData name="Emily Crose" userId="5a1598ef78992c55" providerId="LiveId" clId="{12674E05-A199-4204-AD0E-5F035B3FAEF5}" dt="2023-04-07T23:11:33.541" v="3879" actId="26606"/>
          <ac:picMkLst>
            <pc:docMk/>
            <pc:sldMk cId="3104054636" sldId="276"/>
            <ac:picMk id="4" creationId="{87FE3E15-B3CB-317F-0591-8F364A496D61}"/>
          </ac:picMkLst>
        </pc:picChg>
        <pc:picChg chg="add mod">
          <ac:chgData name="Emily Crose" userId="5a1598ef78992c55" providerId="LiveId" clId="{12674E05-A199-4204-AD0E-5F035B3FAEF5}" dt="2023-04-08T01:03:30.791" v="3881" actId="27614"/>
          <ac:picMkLst>
            <pc:docMk/>
            <pc:sldMk cId="3104054636" sldId="276"/>
            <ac:picMk id="6" creationId="{D32171E9-270F-BA0C-17D9-9525FB89BC77}"/>
          </ac:picMkLst>
        </pc:picChg>
      </pc:sldChg>
      <pc:sldChg chg="modSp new mod modNotesTx">
        <pc:chgData name="Emily Crose" userId="5a1598ef78992c55" providerId="LiveId" clId="{12674E05-A199-4204-AD0E-5F035B3FAEF5}" dt="2023-04-08T02:28:03.609" v="4404" actId="20577"/>
        <pc:sldMkLst>
          <pc:docMk/>
          <pc:sldMk cId="3327628599" sldId="277"/>
        </pc:sldMkLst>
        <pc:spChg chg="mod">
          <ac:chgData name="Emily Crose" userId="5a1598ef78992c55" providerId="LiveId" clId="{12674E05-A199-4204-AD0E-5F035B3FAEF5}" dt="2023-04-08T02:26:27.359" v="4078" actId="20577"/>
          <ac:spMkLst>
            <pc:docMk/>
            <pc:sldMk cId="3327628599" sldId="277"/>
            <ac:spMk id="2" creationId="{DFF30967-E701-3259-3001-7D2A866904F3}"/>
          </ac:spMkLst>
        </pc:spChg>
      </pc:sldChg>
      <pc:sldChg chg="modSp new mod modNotesTx">
        <pc:chgData name="Emily Crose" userId="5a1598ef78992c55" providerId="LiveId" clId="{12674E05-A199-4204-AD0E-5F035B3FAEF5}" dt="2023-04-09T12:33:56.450" v="4999" actId="20577"/>
        <pc:sldMkLst>
          <pc:docMk/>
          <pc:sldMk cId="88950898" sldId="278"/>
        </pc:sldMkLst>
        <pc:spChg chg="mod">
          <ac:chgData name="Emily Crose" userId="5a1598ef78992c55" providerId="LiveId" clId="{12674E05-A199-4204-AD0E-5F035B3FAEF5}" dt="2023-04-09T12:27:54.471" v="4430" actId="20577"/>
          <ac:spMkLst>
            <pc:docMk/>
            <pc:sldMk cId="88950898" sldId="278"/>
            <ac:spMk id="2" creationId="{8DA37B91-6151-7618-677F-619A4C395CE6}"/>
          </ac:spMkLst>
        </pc:spChg>
      </pc:sldChg>
      <pc:sldChg chg="addSp delSp modSp new mod setBg modNotesTx">
        <pc:chgData name="Emily Crose" userId="5a1598ef78992c55" providerId="LiveId" clId="{12674E05-A199-4204-AD0E-5F035B3FAEF5}" dt="2023-04-09T12:36:28.054" v="5496" actId="20577"/>
        <pc:sldMkLst>
          <pc:docMk/>
          <pc:sldMk cId="1362958577" sldId="279"/>
        </pc:sldMkLst>
        <pc:spChg chg="mod">
          <ac:chgData name="Emily Crose" userId="5a1598ef78992c55" providerId="LiveId" clId="{12674E05-A199-4204-AD0E-5F035B3FAEF5}" dt="2023-04-09T12:30:46.483" v="4466" actId="26606"/>
          <ac:spMkLst>
            <pc:docMk/>
            <pc:sldMk cId="1362958577" sldId="279"/>
            <ac:spMk id="2" creationId="{A9890490-AABE-D103-8DEC-2FC06717C5AC}"/>
          </ac:spMkLst>
        </pc:spChg>
        <pc:spChg chg="add del">
          <ac:chgData name="Emily Crose" userId="5a1598ef78992c55" providerId="LiveId" clId="{12674E05-A199-4204-AD0E-5F035B3FAEF5}" dt="2023-04-09T12:30:46.483" v="4466" actId="26606"/>
          <ac:spMkLst>
            <pc:docMk/>
            <pc:sldMk cId="1362958577" sldId="279"/>
            <ac:spMk id="3" creationId="{92515AD2-3C4B-C1A9-6BBC-20873D35FA3B}"/>
          </ac:spMkLst>
        </pc:spChg>
        <pc:spChg chg="add del">
          <ac:chgData name="Emily Crose" userId="5a1598ef78992c55" providerId="LiveId" clId="{12674E05-A199-4204-AD0E-5F035B3FAEF5}" dt="2023-04-09T12:30:46.450" v="4465" actId="26606"/>
          <ac:spMkLst>
            <pc:docMk/>
            <pc:sldMk cId="1362958577" sldId="279"/>
            <ac:spMk id="9" creationId="{83CD2995-EC96-40C9-A0AD-9AA84AAE0E14}"/>
          </ac:spMkLst>
        </pc:spChg>
        <pc:spChg chg="add">
          <ac:chgData name="Emily Crose" userId="5a1598ef78992c55" providerId="LiveId" clId="{12674E05-A199-4204-AD0E-5F035B3FAEF5}" dt="2023-04-09T12:30:46.483" v="4466" actId="26606"/>
          <ac:spMkLst>
            <pc:docMk/>
            <pc:sldMk cId="1362958577" sldId="279"/>
            <ac:spMk id="12" creationId="{A70E44F7-1AE7-45C1-BB2F-447BC47EA0F3}"/>
          </ac:spMkLst>
        </pc:spChg>
        <pc:picChg chg="add del">
          <ac:chgData name="Emily Crose" userId="5a1598ef78992c55" providerId="LiveId" clId="{12674E05-A199-4204-AD0E-5F035B3FAEF5}" dt="2023-04-09T12:30:46.450" v="4465" actId="26606"/>
          <ac:picMkLst>
            <pc:docMk/>
            <pc:sldMk cId="1362958577" sldId="279"/>
            <ac:picMk id="5" creationId="{6D7E9672-06AD-0FE5-0B0B-DC86A733E784}"/>
          </ac:picMkLst>
        </pc:picChg>
        <pc:picChg chg="add">
          <ac:chgData name="Emily Crose" userId="5a1598ef78992c55" providerId="LiveId" clId="{12674E05-A199-4204-AD0E-5F035B3FAEF5}" dt="2023-04-09T12:30:46.483" v="4466" actId="26606"/>
          <ac:picMkLst>
            <pc:docMk/>
            <pc:sldMk cId="1362958577" sldId="279"/>
            <ac:picMk id="11" creationId="{928975F7-1459-1010-9EE0-F05A52A2DE2E}"/>
          </ac:picMkLst>
        </pc:picChg>
      </pc:sldChg>
      <pc:sldChg chg="addSp modSp new mod setBg setClrOvrMap modNotesTx">
        <pc:chgData name="Emily Crose" userId="5a1598ef78992c55" providerId="LiveId" clId="{12674E05-A199-4204-AD0E-5F035B3FAEF5}" dt="2023-04-09T12:37:28.894" v="5718" actId="20577"/>
        <pc:sldMkLst>
          <pc:docMk/>
          <pc:sldMk cId="707781002" sldId="280"/>
        </pc:sldMkLst>
        <pc:spChg chg="mod">
          <ac:chgData name="Emily Crose" userId="5a1598ef78992c55" providerId="LiveId" clId="{12674E05-A199-4204-AD0E-5F035B3FAEF5}" dt="2023-04-09T12:30:22.293" v="4463" actId="26606"/>
          <ac:spMkLst>
            <pc:docMk/>
            <pc:sldMk cId="707781002" sldId="280"/>
            <ac:spMk id="2" creationId="{560561DD-33C0-C770-37AA-5E4004F032F4}"/>
          </ac:spMkLst>
        </pc:spChg>
        <pc:picChg chg="add">
          <ac:chgData name="Emily Crose" userId="5a1598ef78992c55" providerId="LiveId" clId="{12674E05-A199-4204-AD0E-5F035B3FAEF5}" dt="2023-04-09T12:30:22.293" v="4463" actId="26606"/>
          <ac:picMkLst>
            <pc:docMk/>
            <pc:sldMk cId="707781002" sldId="280"/>
            <ac:picMk id="4" creationId="{AC2D3EB0-AA71-8566-E642-76F56CB1183B}"/>
          </ac:picMkLst>
        </pc:picChg>
      </pc:sldChg>
      <pc:sldChg chg="addSp modSp new mod setBg">
        <pc:chgData name="Emily Crose" userId="5a1598ef78992c55" providerId="LiveId" clId="{12674E05-A199-4204-AD0E-5F035B3FAEF5}" dt="2023-04-09T12:56:17.763" v="6157" actId="26606"/>
        <pc:sldMkLst>
          <pc:docMk/>
          <pc:sldMk cId="3571353269" sldId="281"/>
        </pc:sldMkLst>
        <pc:spChg chg="mod">
          <ac:chgData name="Emily Crose" userId="5a1598ef78992c55" providerId="LiveId" clId="{12674E05-A199-4204-AD0E-5F035B3FAEF5}" dt="2023-04-09T12:56:17.763" v="6157" actId="26606"/>
          <ac:spMkLst>
            <pc:docMk/>
            <pc:sldMk cId="3571353269" sldId="281"/>
            <ac:spMk id="2" creationId="{900356D6-6283-A0B1-A953-51135E0007EF}"/>
          </ac:spMkLst>
        </pc:spChg>
        <pc:spChg chg="mod">
          <ac:chgData name="Emily Crose" userId="5a1598ef78992c55" providerId="LiveId" clId="{12674E05-A199-4204-AD0E-5F035B3FAEF5}" dt="2023-04-09T12:56:17.763" v="6157" actId="26606"/>
          <ac:spMkLst>
            <pc:docMk/>
            <pc:sldMk cId="3571353269" sldId="281"/>
            <ac:spMk id="3" creationId="{5313C913-E0FD-E143-7706-B544515AF0CC}"/>
          </ac:spMkLst>
        </pc:spChg>
        <pc:picChg chg="add">
          <ac:chgData name="Emily Crose" userId="5a1598ef78992c55" providerId="LiveId" clId="{12674E05-A199-4204-AD0E-5F035B3FAEF5}" dt="2023-04-09T12:56:17.763" v="6157" actId="26606"/>
          <ac:picMkLst>
            <pc:docMk/>
            <pc:sldMk cId="3571353269" sldId="281"/>
            <ac:picMk id="5" creationId="{95299091-5601-2241-E698-C495AA493D54}"/>
          </ac:picMkLst>
        </pc:picChg>
      </pc:sldChg>
      <pc:sldChg chg="addSp modSp new mod setBg">
        <pc:chgData name="Emily Crose" userId="5a1598ef78992c55" providerId="LiveId" clId="{12674E05-A199-4204-AD0E-5F035B3FAEF5}" dt="2023-04-09T12:45:14.408" v="5748" actId="26606"/>
        <pc:sldMkLst>
          <pc:docMk/>
          <pc:sldMk cId="1357691262" sldId="282"/>
        </pc:sldMkLst>
        <pc:spChg chg="add">
          <ac:chgData name="Emily Crose" userId="5a1598ef78992c55" providerId="LiveId" clId="{12674E05-A199-4204-AD0E-5F035B3FAEF5}" dt="2023-04-09T12:45:14.408" v="5748" actId="26606"/>
          <ac:spMkLst>
            <pc:docMk/>
            <pc:sldMk cId="1357691262" sldId="282"/>
            <ac:spMk id="8" creationId="{EC7FF834-B204-4967-8D47-8BB36EAF0EF5}"/>
          </ac:spMkLst>
        </pc:spChg>
        <pc:spChg chg="add">
          <ac:chgData name="Emily Crose" userId="5a1598ef78992c55" providerId="LiveId" clId="{12674E05-A199-4204-AD0E-5F035B3FAEF5}" dt="2023-04-09T12:45:14.408" v="5748" actId="26606"/>
          <ac:spMkLst>
            <pc:docMk/>
            <pc:sldMk cId="1357691262" sldId="282"/>
            <ac:spMk id="10" creationId="{F780A22D-61EA-43E3-BD94-3E39CF902160}"/>
          </ac:spMkLst>
        </pc:spChg>
        <pc:picChg chg="add mod">
          <ac:chgData name="Emily Crose" userId="5a1598ef78992c55" providerId="LiveId" clId="{12674E05-A199-4204-AD0E-5F035B3FAEF5}" dt="2023-04-09T12:45:14.408" v="5748" actId="26606"/>
          <ac:picMkLst>
            <pc:docMk/>
            <pc:sldMk cId="1357691262" sldId="282"/>
            <ac:picMk id="3" creationId="{310B20C3-821A-055B-A175-C5FC1BDAE15E}"/>
          </ac:picMkLst>
        </pc:picChg>
      </pc:sldChg>
      <pc:sldChg chg="modSp new mod modNotesTx">
        <pc:chgData name="Emily Crose" userId="5a1598ef78992c55" providerId="LiveId" clId="{12674E05-A199-4204-AD0E-5F035B3FAEF5}" dt="2023-04-09T12:46:50.468" v="6021" actId="20577"/>
        <pc:sldMkLst>
          <pc:docMk/>
          <pc:sldMk cId="2500225662" sldId="283"/>
        </pc:sldMkLst>
        <pc:spChg chg="mod">
          <ac:chgData name="Emily Crose" userId="5a1598ef78992c55" providerId="LiveId" clId="{12674E05-A199-4204-AD0E-5F035B3FAEF5}" dt="2023-04-09T12:45:59.876" v="5781" actId="114"/>
          <ac:spMkLst>
            <pc:docMk/>
            <pc:sldMk cId="2500225662" sldId="283"/>
            <ac:spMk id="2" creationId="{58B9C2AC-F38E-1E06-B23E-8429343EB29B}"/>
          </ac:spMkLst>
        </pc:spChg>
      </pc:sldChg>
      <pc:sldChg chg="addSp delSp modSp new mod setBg">
        <pc:chgData name="Emily Crose" userId="5a1598ef78992c55" providerId="LiveId" clId="{12674E05-A199-4204-AD0E-5F035B3FAEF5}" dt="2023-04-09T12:49:38.691" v="6114" actId="26606"/>
        <pc:sldMkLst>
          <pc:docMk/>
          <pc:sldMk cId="3124542540" sldId="284"/>
        </pc:sldMkLst>
        <pc:spChg chg="mod">
          <ac:chgData name="Emily Crose" userId="5a1598ef78992c55" providerId="LiveId" clId="{12674E05-A199-4204-AD0E-5F035B3FAEF5}" dt="2023-04-09T12:49:38.691" v="6114" actId="26606"/>
          <ac:spMkLst>
            <pc:docMk/>
            <pc:sldMk cId="3124542540" sldId="284"/>
            <ac:spMk id="2" creationId="{7026D411-6E90-BCAD-3577-7F7EB3B68AE1}"/>
          </ac:spMkLst>
        </pc:spChg>
        <pc:spChg chg="add del mod">
          <ac:chgData name="Emily Crose" userId="5a1598ef78992c55" providerId="LiveId" clId="{12674E05-A199-4204-AD0E-5F035B3FAEF5}" dt="2023-04-09T12:48:23.726" v="6060" actId="478"/>
          <ac:spMkLst>
            <pc:docMk/>
            <pc:sldMk cId="3124542540" sldId="284"/>
            <ac:spMk id="3" creationId="{BCA39A76-8969-1D9E-B591-378859A8F053}"/>
          </ac:spMkLst>
        </pc:spChg>
        <pc:spChg chg="add del mod">
          <ac:chgData name="Emily Crose" userId="5a1598ef78992c55" providerId="LiveId" clId="{12674E05-A199-4204-AD0E-5F035B3FAEF5}" dt="2023-04-09T12:48:32.095" v="6080"/>
          <ac:spMkLst>
            <pc:docMk/>
            <pc:sldMk cId="3124542540" sldId="284"/>
            <ac:spMk id="5" creationId="{E3FBE054-BAFA-FA32-4219-1C3B83C1A823}"/>
          </ac:spMkLst>
        </pc:spChg>
        <pc:picChg chg="add">
          <ac:chgData name="Emily Crose" userId="5a1598ef78992c55" providerId="LiveId" clId="{12674E05-A199-4204-AD0E-5F035B3FAEF5}" dt="2023-04-09T12:49:38.691" v="6114" actId="26606"/>
          <ac:picMkLst>
            <pc:docMk/>
            <pc:sldMk cId="3124542540" sldId="284"/>
            <ac:picMk id="4" creationId="{85520C0B-3382-593B-CF17-945B62581126}"/>
          </ac:picMkLst>
        </pc:picChg>
      </pc:sldChg>
      <pc:sldChg chg="addSp modSp add mod setBg">
        <pc:chgData name="Emily Crose" userId="5a1598ef78992c55" providerId="LiveId" clId="{12674E05-A199-4204-AD0E-5F035B3FAEF5}" dt="2023-04-09T12:49:55.206" v="6115" actId="26606"/>
        <pc:sldMkLst>
          <pc:docMk/>
          <pc:sldMk cId="4001067285" sldId="285"/>
        </pc:sldMkLst>
        <pc:spChg chg="mod">
          <ac:chgData name="Emily Crose" userId="5a1598ef78992c55" providerId="LiveId" clId="{12674E05-A199-4204-AD0E-5F035B3FAEF5}" dt="2023-04-09T12:49:55.206" v="6115" actId="26606"/>
          <ac:spMkLst>
            <pc:docMk/>
            <pc:sldMk cId="4001067285" sldId="285"/>
            <ac:spMk id="2" creationId="{7026D411-6E90-BCAD-3577-7F7EB3B68AE1}"/>
          </ac:spMkLst>
        </pc:spChg>
        <pc:picChg chg="add">
          <ac:chgData name="Emily Crose" userId="5a1598ef78992c55" providerId="LiveId" clId="{12674E05-A199-4204-AD0E-5F035B3FAEF5}" dt="2023-04-09T12:49:55.206" v="6115" actId="26606"/>
          <ac:picMkLst>
            <pc:docMk/>
            <pc:sldMk cId="4001067285" sldId="285"/>
            <ac:picMk id="4" creationId="{CA9AF19A-5093-F69E-1C98-D3C2A6E82212}"/>
          </ac:picMkLst>
        </pc:picChg>
      </pc:sldChg>
      <pc:sldChg chg="addSp delSp modSp new mod setBg">
        <pc:chgData name="Emily Crose" userId="5a1598ef78992c55" providerId="LiveId" clId="{12674E05-A199-4204-AD0E-5F035B3FAEF5}" dt="2023-04-09T12:54:46.621" v="6153" actId="26606"/>
        <pc:sldMkLst>
          <pc:docMk/>
          <pc:sldMk cId="681099035" sldId="286"/>
        </pc:sldMkLst>
        <pc:spChg chg="mod">
          <ac:chgData name="Emily Crose" userId="5a1598ef78992c55" providerId="LiveId" clId="{12674E05-A199-4204-AD0E-5F035B3FAEF5}" dt="2023-04-09T12:54:46.621" v="6153" actId="26606"/>
          <ac:spMkLst>
            <pc:docMk/>
            <pc:sldMk cId="681099035" sldId="286"/>
            <ac:spMk id="2" creationId="{5F7FFE7D-BB4C-DD58-F0A3-8C215C058111}"/>
          </ac:spMkLst>
        </pc:spChg>
        <pc:spChg chg="mod">
          <ac:chgData name="Emily Crose" userId="5a1598ef78992c55" providerId="LiveId" clId="{12674E05-A199-4204-AD0E-5F035B3FAEF5}" dt="2023-04-09T12:54:46.621" v="6153" actId="26606"/>
          <ac:spMkLst>
            <pc:docMk/>
            <pc:sldMk cId="681099035" sldId="286"/>
            <ac:spMk id="3" creationId="{33787228-E5C9-91CA-1895-37E8935ED842}"/>
          </ac:spMkLst>
        </pc:spChg>
        <pc:spChg chg="add">
          <ac:chgData name="Emily Crose" userId="5a1598ef78992c55" providerId="LiveId" clId="{12674E05-A199-4204-AD0E-5F035B3FAEF5}" dt="2023-04-09T12:54:46.621" v="6153" actId="26606"/>
          <ac:spMkLst>
            <pc:docMk/>
            <pc:sldMk cId="681099035" sldId="286"/>
            <ac:spMk id="10" creationId="{322F38BC-D98D-4D85-8CF7-BA70EEDEDD2A}"/>
          </ac:spMkLst>
        </pc:spChg>
        <pc:spChg chg="add">
          <ac:chgData name="Emily Crose" userId="5a1598ef78992c55" providerId="LiveId" clId="{12674E05-A199-4204-AD0E-5F035B3FAEF5}" dt="2023-04-09T12:54:46.621" v="6153" actId="26606"/>
          <ac:spMkLst>
            <pc:docMk/>
            <pc:sldMk cId="681099035" sldId="286"/>
            <ac:spMk id="12" creationId="{B501A2F0-90BE-4D86-9A8A-4390413F74F8}"/>
          </ac:spMkLst>
        </pc:spChg>
        <pc:spChg chg="add">
          <ac:chgData name="Emily Crose" userId="5a1598ef78992c55" providerId="LiveId" clId="{12674E05-A199-4204-AD0E-5F035B3FAEF5}" dt="2023-04-09T12:54:46.621" v="6153" actId="26606"/>
          <ac:spMkLst>
            <pc:docMk/>
            <pc:sldMk cId="681099035" sldId="286"/>
            <ac:spMk id="14" creationId="{80F5EB4E-25CD-44CC-AF95-30C9253422EF}"/>
          </ac:spMkLst>
        </pc:spChg>
        <pc:picChg chg="add del">
          <ac:chgData name="Emily Crose" userId="5a1598ef78992c55" providerId="LiveId" clId="{12674E05-A199-4204-AD0E-5F035B3FAEF5}" dt="2023-04-09T12:54:46.598" v="6152" actId="26606"/>
          <ac:picMkLst>
            <pc:docMk/>
            <pc:sldMk cId="681099035" sldId="286"/>
            <ac:picMk id="5" creationId="{2A6C089F-0EF7-93DE-67D8-FDED2A0BB6B5}"/>
          </ac:picMkLst>
        </pc:picChg>
        <pc:picChg chg="add">
          <ac:chgData name="Emily Crose" userId="5a1598ef78992c55" providerId="LiveId" clId="{12674E05-A199-4204-AD0E-5F035B3FAEF5}" dt="2023-04-09T12:54:46.621" v="6153" actId="26606"/>
          <ac:picMkLst>
            <pc:docMk/>
            <pc:sldMk cId="681099035" sldId="286"/>
            <ac:picMk id="7" creationId="{001A66BF-BC55-AD0E-0121-B740503C6702}"/>
          </ac:picMkLst>
        </pc:picChg>
      </pc:sldChg>
      <pc:sldChg chg="delSp modSp add mod setBg delDesignElem">
        <pc:chgData name="Emily Crose" userId="5a1598ef78992c55" providerId="LiveId" clId="{12674E05-A199-4204-AD0E-5F035B3FAEF5}" dt="2023-04-09T12:55:35.299" v="6156" actId="26606"/>
        <pc:sldMkLst>
          <pc:docMk/>
          <pc:sldMk cId="1368545748" sldId="287"/>
        </pc:sldMkLst>
        <pc:spChg chg="mod">
          <ac:chgData name="Emily Crose" userId="5a1598ef78992c55" providerId="LiveId" clId="{12674E05-A199-4204-AD0E-5F035B3FAEF5}" dt="2023-04-09T12:55:35.299" v="6156" actId="26606"/>
          <ac:spMkLst>
            <pc:docMk/>
            <pc:sldMk cId="1368545748" sldId="287"/>
            <ac:spMk id="4" creationId="{8A19EC87-1F80-5FA8-5BC8-952E49E75A84}"/>
          </ac:spMkLst>
        </pc:spChg>
        <pc:spChg chg="del">
          <ac:chgData name="Emily Crose" userId="5a1598ef78992c55" providerId="LiveId" clId="{12674E05-A199-4204-AD0E-5F035B3FAEF5}" dt="2023-04-09T12:55:24.633" v="6155"/>
          <ac:spMkLst>
            <pc:docMk/>
            <pc:sldMk cId="1368545748" sldId="287"/>
            <ac:spMk id="10" creationId="{6981E6A2-4656-4CFE-9BF4-39D81EE2CA9B}"/>
          </ac:spMkLst>
        </pc:spChg>
        <pc:picChg chg="mod">
          <ac:chgData name="Emily Crose" userId="5a1598ef78992c55" providerId="LiveId" clId="{12674E05-A199-4204-AD0E-5F035B3FAEF5}" dt="2023-04-09T12:55:35.299" v="6156" actId="26606"/>
          <ac:picMkLst>
            <pc:docMk/>
            <pc:sldMk cId="1368545748" sldId="287"/>
            <ac:picMk id="6" creationId="{28F636C6-650D-7B4C-851F-6A017C56C53D}"/>
          </ac:picMkLst>
        </pc:picChg>
      </pc:sldChg>
      <pc:sldChg chg="modSp new mod modNotesTx">
        <pc:chgData name="Emily Crose" userId="5a1598ef78992c55" providerId="LiveId" clId="{12674E05-A199-4204-AD0E-5F035B3FAEF5}" dt="2023-04-09T13:01:26.340" v="6700" actId="20577"/>
        <pc:sldMkLst>
          <pc:docMk/>
          <pc:sldMk cId="879938734" sldId="288"/>
        </pc:sldMkLst>
        <pc:spChg chg="mod">
          <ac:chgData name="Emily Crose" userId="5a1598ef78992c55" providerId="LiveId" clId="{12674E05-A199-4204-AD0E-5F035B3FAEF5}" dt="2023-04-09T12:59:17.540" v="6175" actId="20577"/>
          <ac:spMkLst>
            <pc:docMk/>
            <pc:sldMk cId="879938734" sldId="288"/>
            <ac:spMk id="2" creationId="{204030D5-98D7-3B7D-1061-2FD23B136418}"/>
          </ac:spMkLst>
        </pc:spChg>
      </pc:sldChg>
      <pc:sldChg chg="addSp delSp modSp new mod setBg modClrScheme chgLayout">
        <pc:chgData name="Emily Crose" userId="5a1598ef78992c55" providerId="LiveId" clId="{12674E05-A199-4204-AD0E-5F035B3FAEF5}" dt="2023-04-09T13:03:00.212" v="6964" actId="26606"/>
        <pc:sldMkLst>
          <pc:docMk/>
          <pc:sldMk cId="3482304054" sldId="289"/>
        </pc:sldMkLst>
        <pc:spChg chg="del mod ord">
          <ac:chgData name="Emily Crose" userId="5a1598ef78992c55" providerId="LiveId" clId="{12674E05-A199-4204-AD0E-5F035B3FAEF5}" dt="2023-04-09T13:02:01.865" v="6770" actId="700"/>
          <ac:spMkLst>
            <pc:docMk/>
            <pc:sldMk cId="3482304054" sldId="289"/>
            <ac:spMk id="2" creationId="{81407010-C208-DD9B-4A26-2484F39A8869}"/>
          </ac:spMkLst>
        </pc:spChg>
        <pc:spChg chg="add mod ord">
          <ac:chgData name="Emily Crose" userId="5a1598ef78992c55" providerId="LiveId" clId="{12674E05-A199-4204-AD0E-5F035B3FAEF5}" dt="2023-04-09T13:03:00.212" v="6964" actId="26606"/>
          <ac:spMkLst>
            <pc:docMk/>
            <pc:sldMk cId="3482304054" sldId="289"/>
            <ac:spMk id="3" creationId="{24FD42A6-33AE-5F54-93C2-1C9740329CD7}"/>
          </ac:spMkLst>
        </pc:spChg>
        <pc:spChg chg="add del mod ord">
          <ac:chgData name="Emily Crose" userId="5a1598ef78992c55" providerId="LiveId" clId="{12674E05-A199-4204-AD0E-5F035B3FAEF5}" dt="2023-04-09T13:03:00.212" v="6964" actId="26606"/>
          <ac:spMkLst>
            <pc:docMk/>
            <pc:sldMk cId="3482304054" sldId="289"/>
            <ac:spMk id="4" creationId="{7D56BDDB-96F4-893F-F952-5B61A0729DC5}"/>
          </ac:spMkLst>
        </pc:spChg>
        <pc:graphicFrameChg chg="add">
          <ac:chgData name="Emily Crose" userId="5a1598ef78992c55" providerId="LiveId" clId="{12674E05-A199-4204-AD0E-5F035B3FAEF5}" dt="2023-04-09T13:03:00.212" v="6964" actId="26606"/>
          <ac:graphicFrameMkLst>
            <pc:docMk/>
            <pc:sldMk cId="3482304054" sldId="289"/>
            <ac:graphicFrameMk id="8" creationId="{2BF9072E-0AAA-2207-237C-A708331A5820}"/>
          </ac:graphicFrameMkLst>
        </pc:graphicFrameChg>
        <pc:picChg chg="add del">
          <ac:chgData name="Emily Crose" userId="5a1598ef78992c55" providerId="LiveId" clId="{12674E05-A199-4204-AD0E-5F035B3FAEF5}" dt="2023-04-09T13:03:00.149" v="6963" actId="26606"/>
          <ac:picMkLst>
            <pc:docMk/>
            <pc:sldMk cId="3482304054" sldId="289"/>
            <ac:picMk id="6" creationId="{97FAB531-E169-2DD3-2DD3-82DBFD9BCC83}"/>
          </ac:picMkLst>
        </pc:picChg>
      </pc:sldChg>
    </pc:docChg>
  </pc:docChgLst>
  <pc:docChgLst>
    <pc:chgData name="Emily Crose" userId="5a1598ef78992c55" providerId="LiveId" clId="{ED9979D7-1D45-4F0D-9B2D-A971C5E0432B}"/>
    <pc:docChg chg="undo custSel addSld modSld sldOrd">
      <pc:chgData name="Emily Crose" userId="5a1598ef78992c55" providerId="LiveId" clId="{ED9979D7-1D45-4F0D-9B2D-A971C5E0432B}" dt="2023-04-12T12:01:44.112" v="273" actId="729"/>
      <pc:docMkLst>
        <pc:docMk/>
      </pc:docMkLst>
      <pc:sldChg chg="addSp delSp modSp mod setBg setClrOvrMap">
        <pc:chgData name="Emily Crose" userId="5a1598ef78992c55" providerId="LiveId" clId="{ED9979D7-1D45-4F0D-9B2D-A971C5E0432B}" dt="2023-04-11T14:27:43.704" v="66" actId="26606"/>
        <pc:sldMkLst>
          <pc:docMk/>
          <pc:sldMk cId="3327628599" sldId="277"/>
        </pc:sldMkLst>
        <pc:spChg chg="mod">
          <ac:chgData name="Emily Crose" userId="5a1598ef78992c55" providerId="LiveId" clId="{ED9979D7-1D45-4F0D-9B2D-A971C5E0432B}" dt="2023-04-11T14:27:43.704" v="66" actId="26606"/>
          <ac:spMkLst>
            <pc:docMk/>
            <pc:sldMk cId="3327628599" sldId="277"/>
            <ac:spMk id="2" creationId="{DFF30967-E701-3259-3001-7D2A866904F3}"/>
          </ac:spMkLst>
        </pc:spChg>
        <pc:spChg chg="del">
          <ac:chgData name="Emily Crose" userId="5a1598ef78992c55" providerId="LiveId" clId="{ED9979D7-1D45-4F0D-9B2D-A971C5E0432B}" dt="2023-04-11T14:27:43.704" v="66" actId="26606"/>
          <ac:spMkLst>
            <pc:docMk/>
            <pc:sldMk cId="3327628599" sldId="277"/>
            <ac:spMk id="3" creationId="{37C96775-6F9D-FA87-A267-B80E8D8E1EEE}"/>
          </ac:spMkLst>
        </pc:spChg>
        <pc:picChg chg="add">
          <ac:chgData name="Emily Crose" userId="5a1598ef78992c55" providerId="LiveId" clId="{ED9979D7-1D45-4F0D-9B2D-A971C5E0432B}" dt="2023-04-11T14:27:43.704" v="66" actId="26606"/>
          <ac:picMkLst>
            <pc:docMk/>
            <pc:sldMk cId="3327628599" sldId="277"/>
            <ac:picMk id="5" creationId="{F81ADD84-7288-727C-CA23-176D9E73FA89}"/>
          </ac:picMkLst>
        </pc:picChg>
      </pc:sldChg>
      <pc:sldChg chg="addSp modSp mod setBg">
        <pc:chgData name="Emily Crose" userId="5a1598ef78992c55" providerId="LiveId" clId="{ED9979D7-1D45-4F0D-9B2D-A971C5E0432B}" dt="2023-04-11T14:27:32.985" v="65" actId="26606"/>
        <pc:sldMkLst>
          <pc:docMk/>
          <pc:sldMk cId="88950898" sldId="278"/>
        </pc:sldMkLst>
        <pc:spChg chg="mod">
          <ac:chgData name="Emily Crose" userId="5a1598ef78992c55" providerId="LiveId" clId="{ED9979D7-1D45-4F0D-9B2D-A971C5E0432B}" dt="2023-04-11T14:27:32.985" v="65" actId="26606"/>
          <ac:spMkLst>
            <pc:docMk/>
            <pc:sldMk cId="88950898" sldId="278"/>
            <ac:spMk id="2" creationId="{8DA37B91-6151-7618-677F-619A4C395CE6}"/>
          </ac:spMkLst>
        </pc:spChg>
        <pc:spChg chg="mod">
          <ac:chgData name="Emily Crose" userId="5a1598ef78992c55" providerId="LiveId" clId="{ED9979D7-1D45-4F0D-9B2D-A971C5E0432B}" dt="2023-04-11T14:27:32.985" v="65" actId="26606"/>
          <ac:spMkLst>
            <pc:docMk/>
            <pc:sldMk cId="88950898" sldId="278"/>
            <ac:spMk id="3" creationId="{82E6FA26-DDE8-B023-2CEC-5647ECEE216E}"/>
          </ac:spMkLst>
        </pc:spChg>
        <pc:picChg chg="add">
          <ac:chgData name="Emily Crose" userId="5a1598ef78992c55" providerId="LiveId" clId="{ED9979D7-1D45-4F0D-9B2D-A971C5E0432B}" dt="2023-04-11T14:27:32.985" v="65" actId="26606"/>
          <ac:picMkLst>
            <pc:docMk/>
            <pc:sldMk cId="88950898" sldId="278"/>
            <ac:picMk id="5" creationId="{CFF1D7B3-C994-A89E-CF19-965631AF078F}"/>
          </ac:picMkLst>
        </pc:picChg>
      </pc:sldChg>
      <pc:sldChg chg="addSp delSp modSp mod setBg modClrScheme delDesignElem chgLayout">
        <pc:chgData name="Emily Crose" userId="5a1598ef78992c55" providerId="LiveId" clId="{ED9979D7-1D45-4F0D-9B2D-A971C5E0432B}" dt="2023-04-11T15:01:15.354" v="159" actId="1076"/>
        <pc:sldMkLst>
          <pc:docMk/>
          <pc:sldMk cId="1357691262" sldId="282"/>
        </pc:sldMkLst>
        <pc:spChg chg="add mod ord">
          <ac:chgData name="Emily Crose" userId="5a1598ef78992c55" providerId="LiveId" clId="{ED9979D7-1D45-4F0D-9B2D-A971C5E0432B}" dt="2023-04-11T15:01:15.354" v="159" actId="1076"/>
          <ac:spMkLst>
            <pc:docMk/>
            <pc:sldMk cId="1357691262" sldId="282"/>
            <ac:spMk id="5" creationId="{ECCF6587-ED02-7EC9-A2E4-B84BB70C3F2D}"/>
          </ac:spMkLst>
        </pc:spChg>
        <pc:spChg chg="add">
          <ac:chgData name="Emily Crose" userId="5a1598ef78992c55" providerId="LiveId" clId="{ED9979D7-1D45-4F0D-9B2D-A971C5E0432B}" dt="2023-04-11T15:01:01.850" v="139" actId="26606"/>
          <ac:spMkLst>
            <pc:docMk/>
            <pc:sldMk cId="1357691262" sldId="282"/>
            <ac:spMk id="7" creationId="{5FA21C72-692C-49FD-9EB4-DDDDDEBD4BD6}"/>
          </ac:spMkLst>
        </pc:spChg>
        <pc:spChg chg="del">
          <ac:chgData name="Emily Crose" userId="5a1598ef78992c55" providerId="LiveId" clId="{ED9979D7-1D45-4F0D-9B2D-A971C5E0432B}" dt="2023-04-11T15:00:50.090" v="137" actId="26606"/>
          <ac:spMkLst>
            <pc:docMk/>
            <pc:sldMk cId="1357691262" sldId="282"/>
            <ac:spMk id="8" creationId="{EC7FF834-B204-4967-8D47-8BB36EAF0EF5}"/>
          </ac:spMkLst>
        </pc:spChg>
        <pc:spChg chg="del">
          <ac:chgData name="Emily Crose" userId="5a1598ef78992c55" providerId="LiveId" clId="{ED9979D7-1D45-4F0D-9B2D-A971C5E0432B}" dt="2023-04-11T15:00:50.090" v="137" actId="26606"/>
          <ac:spMkLst>
            <pc:docMk/>
            <pc:sldMk cId="1357691262" sldId="282"/>
            <ac:spMk id="10" creationId="{F780A22D-61EA-43E3-BD94-3E39CF902160}"/>
          </ac:spMkLst>
        </pc:spChg>
        <pc:spChg chg="add">
          <ac:chgData name="Emily Crose" userId="5a1598ef78992c55" providerId="LiveId" clId="{ED9979D7-1D45-4F0D-9B2D-A971C5E0432B}" dt="2023-04-11T15:01:01.850" v="139" actId="26606"/>
          <ac:spMkLst>
            <pc:docMk/>
            <pc:sldMk cId="1357691262" sldId="282"/>
            <ac:spMk id="12" creationId="{FBAF941A-6830-47A3-B63C-7C7B66AEA73B}"/>
          </ac:spMkLst>
        </pc:spChg>
        <pc:spChg chg="add del">
          <ac:chgData name="Emily Crose" userId="5a1598ef78992c55" providerId="LiveId" clId="{ED9979D7-1D45-4F0D-9B2D-A971C5E0432B}" dt="2023-04-11T15:01:00.018" v="138" actId="700"/>
          <ac:spMkLst>
            <pc:docMk/>
            <pc:sldMk cId="1357691262" sldId="282"/>
            <ac:spMk id="15" creationId="{5FA21C72-692C-49FD-9EB4-DDDDDEBD4BD6}"/>
          </ac:spMkLst>
        </pc:spChg>
        <pc:spChg chg="add del">
          <ac:chgData name="Emily Crose" userId="5a1598ef78992c55" providerId="LiveId" clId="{ED9979D7-1D45-4F0D-9B2D-A971C5E0432B}" dt="2023-04-11T15:01:00.018" v="138" actId="700"/>
          <ac:spMkLst>
            <pc:docMk/>
            <pc:sldMk cId="1357691262" sldId="282"/>
            <ac:spMk id="17" creationId="{FBAF941A-6830-47A3-B63C-7C7B66AEA73B}"/>
          </ac:spMkLst>
        </pc:spChg>
        <pc:picChg chg="del">
          <ac:chgData name="Emily Crose" userId="5a1598ef78992c55" providerId="LiveId" clId="{ED9979D7-1D45-4F0D-9B2D-A971C5E0432B}" dt="2023-04-11T15:00:38.185" v="133" actId="478"/>
          <ac:picMkLst>
            <pc:docMk/>
            <pc:sldMk cId="1357691262" sldId="282"/>
            <ac:picMk id="3" creationId="{310B20C3-821A-055B-A175-C5FC1BDAE15E}"/>
          </ac:picMkLst>
        </pc:picChg>
        <pc:picChg chg="add mod">
          <ac:chgData name="Emily Crose" userId="5a1598ef78992c55" providerId="LiveId" clId="{ED9979D7-1D45-4F0D-9B2D-A971C5E0432B}" dt="2023-04-11T15:00:50.090" v="137" actId="26606"/>
          <ac:picMkLst>
            <pc:docMk/>
            <pc:sldMk cId="1357691262" sldId="282"/>
            <ac:picMk id="4" creationId="{7ADF5970-B0BA-8B36-6B4C-F9AD2D7F1394}"/>
          </ac:picMkLst>
        </pc:picChg>
      </pc:sldChg>
      <pc:sldChg chg="addSp modSp mod setBg setClrOvrMap">
        <pc:chgData name="Emily Crose" userId="5a1598ef78992c55" providerId="LiveId" clId="{ED9979D7-1D45-4F0D-9B2D-A971C5E0432B}" dt="2023-04-11T15:15:21.248" v="191" actId="26606"/>
        <pc:sldMkLst>
          <pc:docMk/>
          <pc:sldMk cId="2500225662" sldId="283"/>
        </pc:sldMkLst>
        <pc:spChg chg="mod">
          <ac:chgData name="Emily Crose" userId="5a1598ef78992c55" providerId="LiveId" clId="{ED9979D7-1D45-4F0D-9B2D-A971C5E0432B}" dt="2023-04-11T15:15:21.248" v="191" actId="26606"/>
          <ac:spMkLst>
            <pc:docMk/>
            <pc:sldMk cId="2500225662" sldId="283"/>
            <ac:spMk id="2" creationId="{58B9C2AC-F38E-1E06-B23E-8429343EB29B}"/>
          </ac:spMkLst>
        </pc:spChg>
        <pc:spChg chg="mod">
          <ac:chgData name="Emily Crose" userId="5a1598ef78992c55" providerId="LiveId" clId="{ED9979D7-1D45-4F0D-9B2D-A971C5E0432B}" dt="2023-04-11T15:15:21.248" v="191" actId="26606"/>
          <ac:spMkLst>
            <pc:docMk/>
            <pc:sldMk cId="2500225662" sldId="283"/>
            <ac:spMk id="3" creationId="{D592358E-4B1A-DD8C-3021-2354DF72711C}"/>
          </ac:spMkLst>
        </pc:spChg>
        <pc:spChg chg="add">
          <ac:chgData name="Emily Crose" userId="5a1598ef78992c55" providerId="LiveId" clId="{ED9979D7-1D45-4F0D-9B2D-A971C5E0432B}" dt="2023-04-11T15:15:21.248" v="191" actId="26606"/>
          <ac:spMkLst>
            <pc:docMk/>
            <pc:sldMk cId="2500225662" sldId="283"/>
            <ac:spMk id="10" creationId="{EC7FF834-B204-4967-8D47-8BB36EAF0EF5}"/>
          </ac:spMkLst>
        </pc:spChg>
        <pc:spChg chg="add">
          <ac:chgData name="Emily Crose" userId="5a1598ef78992c55" providerId="LiveId" clId="{ED9979D7-1D45-4F0D-9B2D-A971C5E0432B}" dt="2023-04-11T15:15:21.248" v="191" actId="26606"/>
          <ac:spMkLst>
            <pc:docMk/>
            <pc:sldMk cId="2500225662" sldId="283"/>
            <ac:spMk id="12" creationId="{F780A22D-61EA-43E3-BD94-3E39CF902160}"/>
          </ac:spMkLst>
        </pc:spChg>
        <pc:picChg chg="add">
          <ac:chgData name="Emily Crose" userId="5a1598ef78992c55" providerId="LiveId" clId="{ED9979D7-1D45-4F0D-9B2D-A971C5E0432B}" dt="2023-04-11T15:15:21.248" v="191" actId="26606"/>
          <ac:picMkLst>
            <pc:docMk/>
            <pc:sldMk cId="2500225662" sldId="283"/>
            <ac:picMk id="7" creationId="{5E0A37C2-289D-2063-295E-FF9C15321A39}"/>
          </ac:picMkLst>
        </pc:picChg>
      </pc:sldChg>
      <pc:sldChg chg="ord">
        <pc:chgData name="Emily Crose" userId="5a1598ef78992c55" providerId="LiveId" clId="{ED9979D7-1D45-4F0D-9B2D-A971C5E0432B}" dt="2023-04-11T15:02:08.267" v="161"/>
        <pc:sldMkLst>
          <pc:docMk/>
          <pc:sldMk cId="1368545748" sldId="287"/>
        </pc:sldMkLst>
      </pc:sldChg>
      <pc:sldChg chg="addSp modSp mod ord setBg">
        <pc:chgData name="Emily Crose" userId="5a1598ef78992c55" providerId="LiveId" clId="{ED9979D7-1D45-4F0D-9B2D-A971C5E0432B}" dt="2023-04-11T15:15:28.766" v="192" actId="26606"/>
        <pc:sldMkLst>
          <pc:docMk/>
          <pc:sldMk cId="879938734" sldId="288"/>
        </pc:sldMkLst>
        <pc:spChg chg="mod">
          <ac:chgData name="Emily Crose" userId="5a1598ef78992c55" providerId="LiveId" clId="{ED9979D7-1D45-4F0D-9B2D-A971C5E0432B}" dt="2023-04-11T15:15:28.766" v="192" actId="26606"/>
          <ac:spMkLst>
            <pc:docMk/>
            <pc:sldMk cId="879938734" sldId="288"/>
            <ac:spMk id="2" creationId="{204030D5-98D7-3B7D-1061-2FD23B136418}"/>
          </ac:spMkLst>
        </pc:spChg>
        <pc:spChg chg="mod">
          <ac:chgData name="Emily Crose" userId="5a1598ef78992c55" providerId="LiveId" clId="{ED9979D7-1D45-4F0D-9B2D-A971C5E0432B}" dt="2023-04-11T15:15:28.766" v="192" actId="26606"/>
          <ac:spMkLst>
            <pc:docMk/>
            <pc:sldMk cId="879938734" sldId="288"/>
            <ac:spMk id="3" creationId="{859070D2-AC6F-54F3-9023-0532BBDB031A}"/>
          </ac:spMkLst>
        </pc:spChg>
        <pc:picChg chg="add mod ord">
          <ac:chgData name="Emily Crose" userId="5a1598ef78992c55" providerId="LiveId" clId="{ED9979D7-1D45-4F0D-9B2D-A971C5E0432B}" dt="2023-04-11T15:15:28.766" v="192" actId="26606"/>
          <ac:picMkLst>
            <pc:docMk/>
            <pc:sldMk cId="879938734" sldId="288"/>
            <ac:picMk id="5" creationId="{161BB8E0-CA50-4210-399F-364B281401F7}"/>
          </ac:picMkLst>
        </pc:picChg>
      </pc:sldChg>
      <pc:sldChg chg="mod ord modShow">
        <pc:chgData name="Emily Crose" userId="5a1598ef78992c55" providerId="LiveId" clId="{ED9979D7-1D45-4F0D-9B2D-A971C5E0432B}" dt="2023-04-12T12:01:44.112" v="273" actId="729"/>
        <pc:sldMkLst>
          <pc:docMk/>
          <pc:sldMk cId="3482304054" sldId="289"/>
        </pc:sldMkLst>
      </pc:sldChg>
      <pc:sldChg chg="addSp delSp modSp new mod modClrScheme chgLayout">
        <pc:chgData name="Emily Crose" userId="5a1598ef78992c55" providerId="LiveId" clId="{ED9979D7-1D45-4F0D-9B2D-A971C5E0432B}" dt="2023-04-11T14:08:52.183" v="12" actId="1076"/>
        <pc:sldMkLst>
          <pc:docMk/>
          <pc:sldMk cId="252828928" sldId="290"/>
        </pc:sldMkLst>
        <pc:spChg chg="del">
          <ac:chgData name="Emily Crose" userId="5a1598ef78992c55" providerId="LiveId" clId="{ED9979D7-1D45-4F0D-9B2D-A971C5E0432B}" dt="2023-04-11T14:08:41.184" v="8" actId="700"/>
          <ac:spMkLst>
            <pc:docMk/>
            <pc:sldMk cId="252828928" sldId="290"/>
            <ac:spMk id="2" creationId="{38CC2F03-B0F0-9576-7C83-E2B025A93DF1}"/>
          </ac:spMkLst>
        </pc:spChg>
        <pc:spChg chg="del">
          <ac:chgData name="Emily Crose" userId="5a1598ef78992c55" providerId="LiveId" clId="{ED9979D7-1D45-4F0D-9B2D-A971C5E0432B}" dt="2023-04-11T14:08:30.477" v="3"/>
          <ac:spMkLst>
            <pc:docMk/>
            <pc:sldMk cId="252828928" sldId="290"/>
            <ac:spMk id="3" creationId="{D8C52E39-63F7-F49E-C2EB-787CB0F597FF}"/>
          </ac:spMkLst>
        </pc:spChg>
        <pc:picChg chg="add mod ord">
          <ac:chgData name="Emily Crose" userId="5a1598ef78992c55" providerId="LiveId" clId="{ED9979D7-1D45-4F0D-9B2D-A971C5E0432B}" dt="2023-04-11T14:08:52.183" v="12" actId="1076"/>
          <ac:picMkLst>
            <pc:docMk/>
            <pc:sldMk cId="252828928" sldId="290"/>
            <ac:picMk id="5" creationId="{7C2F36E6-B02D-B333-8DD5-F1F8F5C576F7}"/>
          </ac:picMkLst>
        </pc:picChg>
      </pc:sldChg>
      <pc:sldChg chg="addSp delSp modSp new mod">
        <pc:chgData name="Emily Crose" userId="5a1598ef78992c55" providerId="LiveId" clId="{ED9979D7-1D45-4F0D-9B2D-A971C5E0432B}" dt="2023-04-11T14:24:12.422" v="57" actId="1076"/>
        <pc:sldMkLst>
          <pc:docMk/>
          <pc:sldMk cId="2397267575" sldId="291"/>
        </pc:sldMkLst>
        <pc:spChg chg="mod">
          <ac:chgData name="Emily Crose" userId="5a1598ef78992c55" providerId="LiveId" clId="{ED9979D7-1D45-4F0D-9B2D-A971C5E0432B}" dt="2023-04-11T14:23:58.612" v="51" actId="20577"/>
          <ac:spMkLst>
            <pc:docMk/>
            <pc:sldMk cId="2397267575" sldId="291"/>
            <ac:spMk id="2" creationId="{B503BBC7-968E-A9BB-1B09-DF1ECAAB9C3C}"/>
          </ac:spMkLst>
        </pc:spChg>
        <pc:spChg chg="del">
          <ac:chgData name="Emily Crose" userId="5a1598ef78992c55" providerId="LiveId" clId="{ED9979D7-1D45-4F0D-9B2D-A971C5E0432B}" dt="2023-04-11T14:24:05.838" v="52"/>
          <ac:spMkLst>
            <pc:docMk/>
            <pc:sldMk cId="2397267575" sldId="291"/>
            <ac:spMk id="3" creationId="{0D737DD1-CD7D-11C1-A5D5-FE207A318412}"/>
          </ac:spMkLst>
        </pc:spChg>
        <pc:picChg chg="add mod">
          <ac:chgData name="Emily Crose" userId="5a1598ef78992c55" providerId="LiveId" clId="{ED9979D7-1D45-4F0D-9B2D-A971C5E0432B}" dt="2023-04-11T14:24:12.422" v="57" actId="1076"/>
          <ac:picMkLst>
            <pc:docMk/>
            <pc:sldMk cId="2397267575" sldId="291"/>
            <ac:picMk id="5" creationId="{7B6B8DE3-C0C4-A116-9482-6F1804A2EAF9}"/>
          </ac:picMkLst>
        </pc:picChg>
      </pc:sldChg>
      <pc:sldChg chg="addSp delSp modSp new mod setBg modClrScheme delDesignElem chgLayout">
        <pc:chgData name="Emily Crose" userId="5a1598ef78992c55" providerId="LiveId" clId="{ED9979D7-1D45-4F0D-9B2D-A971C5E0432B}" dt="2023-04-11T14:45:53.387" v="132" actId="20577"/>
        <pc:sldMkLst>
          <pc:docMk/>
          <pc:sldMk cId="2072247977" sldId="292"/>
        </pc:sldMkLst>
        <pc:spChg chg="add mod ord">
          <ac:chgData name="Emily Crose" userId="5a1598ef78992c55" providerId="LiveId" clId="{ED9979D7-1D45-4F0D-9B2D-A971C5E0432B}" dt="2023-04-11T14:45:53.387" v="132" actId="20577"/>
          <ac:spMkLst>
            <pc:docMk/>
            <pc:sldMk cId="2072247977" sldId="292"/>
            <ac:spMk id="4" creationId="{34D6185B-FBA7-3F7C-0E91-F6CDC4DB3186}"/>
          </ac:spMkLst>
        </pc:spChg>
        <pc:spChg chg="add del mod ord">
          <ac:chgData name="Emily Crose" userId="5a1598ef78992c55" providerId="LiveId" clId="{ED9979D7-1D45-4F0D-9B2D-A971C5E0432B}" dt="2023-04-11T14:45:38.714" v="101" actId="26606"/>
          <ac:spMkLst>
            <pc:docMk/>
            <pc:sldMk cId="2072247977" sldId="292"/>
            <ac:spMk id="5" creationId="{8853C6B9-AAE3-FA34-5586-2C3BA767950C}"/>
          </ac:spMkLst>
        </pc:spChg>
        <pc:spChg chg="add del">
          <ac:chgData name="Emily Crose" userId="5a1598ef78992c55" providerId="LiveId" clId="{ED9979D7-1D45-4F0D-9B2D-A971C5E0432B}" dt="2023-04-11T14:45:36.412" v="100" actId="700"/>
          <ac:spMkLst>
            <pc:docMk/>
            <pc:sldMk cId="2072247977" sldId="292"/>
            <ac:spMk id="8" creationId="{9A30BEE6-CF9E-4712-A953-4B67901FC5F5}"/>
          </ac:spMkLst>
        </pc:spChg>
        <pc:spChg chg="add">
          <ac:chgData name="Emily Crose" userId="5a1598ef78992c55" providerId="LiveId" clId="{ED9979D7-1D45-4F0D-9B2D-A971C5E0432B}" dt="2023-04-11T14:45:38.714" v="101" actId="26606"/>
          <ac:spMkLst>
            <pc:docMk/>
            <pc:sldMk cId="2072247977" sldId="292"/>
            <ac:spMk id="10" creationId="{9A30BEE6-CF9E-4712-A953-4B67901FC5F5}"/>
          </ac:spMkLst>
        </pc:spChg>
        <pc:picChg chg="add mod ord">
          <ac:chgData name="Emily Crose" userId="5a1598ef78992c55" providerId="LiveId" clId="{ED9979D7-1D45-4F0D-9B2D-A971C5E0432B}" dt="2023-04-11T14:45:38.714" v="101" actId="26606"/>
          <ac:picMkLst>
            <pc:docMk/>
            <pc:sldMk cId="2072247977" sldId="292"/>
            <ac:picMk id="3" creationId="{47F4F58C-3868-B47D-6DF8-A9F3756CD33B}"/>
          </ac:picMkLst>
        </pc:picChg>
      </pc:sldChg>
      <pc:sldChg chg="addSp delSp modSp new mod setBg">
        <pc:chgData name="Emily Crose" userId="5a1598ef78992c55" providerId="LiveId" clId="{ED9979D7-1D45-4F0D-9B2D-A971C5E0432B}" dt="2023-04-11T14:45:19.409" v="98" actId="26606"/>
        <pc:sldMkLst>
          <pc:docMk/>
          <pc:sldMk cId="1665156498" sldId="293"/>
        </pc:sldMkLst>
        <pc:spChg chg="mod ord">
          <ac:chgData name="Emily Crose" userId="5a1598ef78992c55" providerId="LiveId" clId="{ED9979D7-1D45-4F0D-9B2D-A971C5E0432B}" dt="2023-04-11T14:45:19.409" v="98" actId="26606"/>
          <ac:spMkLst>
            <pc:docMk/>
            <pc:sldMk cId="1665156498" sldId="293"/>
            <ac:spMk id="2" creationId="{F57B86BA-F2F0-9A36-F3A8-32194771A64B}"/>
          </ac:spMkLst>
        </pc:spChg>
        <pc:spChg chg="del">
          <ac:chgData name="Emily Crose" userId="5a1598ef78992c55" providerId="LiveId" clId="{ED9979D7-1D45-4F0D-9B2D-A971C5E0432B}" dt="2023-04-11T14:43:15.790" v="93"/>
          <ac:spMkLst>
            <pc:docMk/>
            <pc:sldMk cId="1665156498" sldId="293"/>
            <ac:spMk id="3" creationId="{6066F1B9-B3D5-69C3-F92B-9275C6AAE676}"/>
          </ac:spMkLst>
        </pc:spChg>
        <pc:spChg chg="add">
          <ac:chgData name="Emily Crose" userId="5a1598ef78992c55" providerId="LiveId" clId="{ED9979D7-1D45-4F0D-9B2D-A971C5E0432B}" dt="2023-04-11T14:45:19.409" v="98" actId="26606"/>
          <ac:spMkLst>
            <pc:docMk/>
            <pc:sldMk cId="1665156498" sldId="293"/>
            <ac:spMk id="10" creationId="{5FA21C72-692C-49FD-9EB4-DDDDDEBD4BD6}"/>
          </ac:spMkLst>
        </pc:spChg>
        <pc:spChg chg="add">
          <ac:chgData name="Emily Crose" userId="5a1598ef78992c55" providerId="LiveId" clId="{ED9979D7-1D45-4F0D-9B2D-A971C5E0432B}" dt="2023-04-11T14:45:19.409" v="98" actId="26606"/>
          <ac:spMkLst>
            <pc:docMk/>
            <pc:sldMk cId="1665156498" sldId="293"/>
            <ac:spMk id="12" creationId="{FBAF941A-6830-47A3-B63C-7C7B66AEA73B}"/>
          </ac:spMkLst>
        </pc:spChg>
        <pc:picChg chg="add mod">
          <ac:chgData name="Emily Crose" userId="5a1598ef78992c55" providerId="LiveId" clId="{ED9979D7-1D45-4F0D-9B2D-A971C5E0432B}" dt="2023-04-11T14:45:19.409" v="98" actId="26606"/>
          <ac:picMkLst>
            <pc:docMk/>
            <pc:sldMk cId="1665156498" sldId="293"/>
            <ac:picMk id="5" creationId="{E7B7330E-B0FD-23B2-CDDB-5C7F5FEDA98A}"/>
          </ac:picMkLst>
        </pc:picChg>
      </pc:sldChg>
      <pc:sldChg chg="addSp modSp new mod setBg">
        <pc:chgData name="Emily Crose" userId="5a1598ef78992c55" providerId="LiveId" clId="{ED9979D7-1D45-4F0D-9B2D-A971C5E0432B}" dt="2023-04-11T15:12:40.970" v="190" actId="26606"/>
        <pc:sldMkLst>
          <pc:docMk/>
          <pc:sldMk cId="3782519446" sldId="294"/>
        </pc:sldMkLst>
        <pc:spChg chg="mod">
          <ac:chgData name="Emily Crose" userId="5a1598ef78992c55" providerId="LiveId" clId="{ED9979D7-1D45-4F0D-9B2D-A971C5E0432B}" dt="2023-04-11T15:12:40.970" v="190" actId="26606"/>
          <ac:spMkLst>
            <pc:docMk/>
            <pc:sldMk cId="3782519446" sldId="294"/>
            <ac:spMk id="2" creationId="{B31FD8DD-DB68-A28D-4570-B4DDCE3B348A}"/>
          </ac:spMkLst>
        </pc:spChg>
        <pc:spChg chg="add">
          <ac:chgData name="Emily Crose" userId="5a1598ef78992c55" providerId="LiveId" clId="{ED9979D7-1D45-4F0D-9B2D-A971C5E0432B}" dt="2023-04-11T15:12:40.970" v="190" actId="26606"/>
          <ac:spMkLst>
            <pc:docMk/>
            <pc:sldMk cId="3782519446" sldId="294"/>
            <ac:spMk id="9" creationId="{1E14715B-2E40-4760-AE23-026845A30A49}"/>
          </ac:spMkLst>
        </pc:spChg>
        <pc:spChg chg="add">
          <ac:chgData name="Emily Crose" userId="5a1598ef78992c55" providerId="LiveId" clId="{ED9979D7-1D45-4F0D-9B2D-A971C5E0432B}" dt="2023-04-11T15:12:40.970" v="190" actId="26606"/>
          <ac:spMkLst>
            <pc:docMk/>
            <pc:sldMk cId="3782519446" sldId="294"/>
            <ac:spMk id="11" creationId="{45D08429-4C7A-4C37-848C-C1613E31D53A}"/>
          </ac:spMkLst>
        </pc:spChg>
        <pc:spChg chg="add">
          <ac:chgData name="Emily Crose" userId="5a1598ef78992c55" providerId="LiveId" clId="{ED9979D7-1D45-4F0D-9B2D-A971C5E0432B}" dt="2023-04-11T15:12:40.970" v="190" actId="26606"/>
          <ac:spMkLst>
            <pc:docMk/>
            <pc:sldMk cId="3782519446" sldId="294"/>
            <ac:spMk id="13" creationId="{DD8F4B2B-96EA-4C0F-84D3-5728F7CF0B0B}"/>
          </ac:spMkLst>
        </pc:spChg>
        <pc:picChg chg="add mod">
          <ac:chgData name="Emily Crose" userId="5a1598ef78992c55" providerId="LiveId" clId="{ED9979D7-1D45-4F0D-9B2D-A971C5E0432B}" dt="2023-04-11T15:12:40.970" v="190" actId="26606"/>
          <ac:picMkLst>
            <pc:docMk/>
            <pc:sldMk cId="3782519446" sldId="294"/>
            <ac:picMk id="4" creationId="{525DBD2C-07A7-A04F-3E07-AC1150B4C4BA}"/>
          </ac:picMkLst>
        </pc:picChg>
      </pc:sldChg>
      <pc:sldChg chg="addSp delSp modSp new mod ord setBg chgLayout">
        <pc:chgData name="Emily Crose" userId="5a1598ef78992c55" providerId="LiveId" clId="{ED9979D7-1D45-4F0D-9B2D-A971C5E0432B}" dt="2023-04-11T15:52:24.816" v="271" actId="26606"/>
        <pc:sldMkLst>
          <pc:docMk/>
          <pc:sldMk cId="1819572938" sldId="295"/>
        </pc:sldMkLst>
        <pc:spChg chg="del mod ord">
          <ac:chgData name="Emily Crose" userId="5a1598ef78992c55" providerId="LiveId" clId="{ED9979D7-1D45-4F0D-9B2D-A971C5E0432B}" dt="2023-04-11T15:50:59.428" v="194" actId="700"/>
          <ac:spMkLst>
            <pc:docMk/>
            <pc:sldMk cId="1819572938" sldId="295"/>
            <ac:spMk id="2" creationId="{1F6DAE25-0420-0903-2AEA-E98C859BA723}"/>
          </ac:spMkLst>
        </pc:spChg>
        <pc:spChg chg="add mod ord">
          <ac:chgData name="Emily Crose" userId="5a1598ef78992c55" providerId="LiveId" clId="{ED9979D7-1D45-4F0D-9B2D-A971C5E0432B}" dt="2023-04-11T15:52:24.816" v="271" actId="26606"/>
          <ac:spMkLst>
            <pc:docMk/>
            <pc:sldMk cId="1819572938" sldId="295"/>
            <ac:spMk id="3" creationId="{B14F37FB-E88D-E575-E938-093BD4CF80BF}"/>
          </ac:spMkLst>
        </pc:spChg>
        <pc:spChg chg="add mod ord">
          <ac:chgData name="Emily Crose" userId="5a1598ef78992c55" providerId="LiveId" clId="{ED9979D7-1D45-4F0D-9B2D-A971C5E0432B}" dt="2023-04-11T15:52:24.816" v="271" actId="26606"/>
          <ac:spMkLst>
            <pc:docMk/>
            <pc:sldMk cId="1819572938" sldId="295"/>
            <ac:spMk id="4" creationId="{523AE960-1EFB-EF71-757F-BF358F42F7F3}"/>
          </ac:spMkLst>
        </pc:spChg>
        <pc:spChg chg="add del">
          <ac:chgData name="Emily Crose" userId="5a1598ef78992c55" providerId="LiveId" clId="{ED9979D7-1D45-4F0D-9B2D-A971C5E0432B}" dt="2023-04-11T15:52:24.811" v="270" actId="26606"/>
          <ac:spMkLst>
            <pc:docMk/>
            <pc:sldMk cId="1819572938" sldId="295"/>
            <ac:spMk id="10" creationId="{17928EA2-88ED-424C-A811-B45B398FBAFA}"/>
          </ac:spMkLst>
        </pc:spChg>
        <pc:spChg chg="add del">
          <ac:chgData name="Emily Crose" userId="5a1598ef78992c55" providerId="LiveId" clId="{ED9979D7-1D45-4F0D-9B2D-A971C5E0432B}" dt="2023-04-11T15:52:24.811" v="270" actId="26606"/>
          <ac:spMkLst>
            <pc:docMk/>
            <pc:sldMk cId="1819572938" sldId="295"/>
            <ac:spMk id="12" creationId="{304F0B90-9D71-4D15-94CC-B9E1F445BA28}"/>
          </ac:spMkLst>
        </pc:spChg>
        <pc:picChg chg="add del">
          <ac:chgData name="Emily Crose" userId="5a1598ef78992c55" providerId="LiveId" clId="{ED9979D7-1D45-4F0D-9B2D-A971C5E0432B}" dt="2023-04-11T15:52:23.710" v="268" actId="26606"/>
          <ac:picMkLst>
            <pc:docMk/>
            <pc:sldMk cId="1819572938" sldId="295"/>
            <ac:picMk id="6" creationId="{0C741128-6F26-C237-29CE-103494883CAC}"/>
          </ac:picMkLst>
        </pc:picChg>
        <pc:picChg chg="add del">
          <ac:chgData name="Emily Crose" userId="5a1598ef78992c55" providerId="LiveId" clId="{ED9979D7-1D45-4F0D-9B2D-A971C5E0432B}" dt="2023-04-11T15:52:24.811" v="270" actId="26606"/>
          <ac:picMkLst>
            <pc:docMk/>
            <pc:sldMk cId="1819572938" sldId="295"/>
            <ac:picMk id="8" creationId="{338FE064-78F6-80D6-6C46-ED13FDF6271E}"/>
          </ac:picMkLst>
        </pc:picChg>
        <pc:picChg chg="add">
          <ac:chgData name="Emily Crose" userId="5a1598ef78992c55" providerId="LiveId" clId="{ED9979D7-1D45-4F0D-9B2D-A971C5E0432B}" dt="2023-04-11T15:52:24.816" v="271" actId="26606"/>
          <ac:picMkLst>
            <pc:docMk/>
            <pc:sldMk cId="1819572938" sldId="295"/>
            <ac:picMk id="14" creationId="{48868C10-01A0-A6D5-DC86-DE52CEFDEB09}"/>
          </ac:picMkLst>
        </pc:picChg>
      </pc:sldChg>
      <pc:sldChg chg="addSp modSp new mod">
        <pc:chgData name="Emily Crose" userId="5a1598ef78992c55" providerId="LiveId" clId="{ED9979D7-1D45-4F0D-9B2D-A971C5E0432B}" dt="2023-04-11T15:52:01.544" v="266" actId="962"/>
        <pc:sldMkLst>
          <pc:docMk/>
          <pc:sldMk cId="2541419034" sldId="296"/>
        </pc:sldMkLst>
        <pc:picChg chg="add mod">
          <ac:chgData name="Emily Crose" userId="5a1598ef78992c55" providerId="LiveId" clId="{ED9979D7-1D45-4F0D-9B2D-A971C5E0432B}" dt="2023-04-11T15:52:01.544" v="266" actId="962"/>
          <ac:picMkLst>
            <pc:docMk/>
            <pc:sldMk cId="2541419034" sldId="296"/>
            <ac:picMk id="3" creationId="{68C49C86-1EC0-0839-1272-6B6E81638BCC}"/>
          </ac:picMkLst>
        </pc:picChg>
      </pc:sldChg>
    </pc:docChg>
  </pc:docChgLst>
  <pc:docChgLst>
    <pc:chgData name="Emily Crose" userId="5a1598ef78992c55" providerId="LiveId" clId="{FFE10729-34CB-4213-AEC7-4192D394359E}"/>
    <pc:docChg chg="delSld modSld">
      <pc:chgData name="Emily Crose" userId="5a1598ef78992c55" providerId="LiveId" clId="{FFE10729-34CB-4213-AEC7-4192D394359E}" dt="2023-04-12T21:25:44.057" v="2" actId="20577"/>
      <pc:docMkLst>
        <pc:docMk/>
      </pc:docMkLst>
      <pc:sldChg chg="modSp mod">
        <pc:chgData name="Emily Crose" userId="5a1598ef78992c55" providerId="LiveId" clId="{FFE10729-34CB-4213-AEC7-4192D394359E}" dt="2023-04-12T21:25:44.057" v="2" actId="20577"/>
        <pc:sldMkLst>
          <pc:docMk/>
          <pc:sldMk cId="1938681844" sldId="256"/>
        </pc:sldMkLst>
        <pc:spChg chg="mod">
          <ac:chgData name="Emily Crose" userId="5a1598ef78992c55" providerId="LiveId" clId="{FFE10729-34CB-4213-AEC7-4192D394359E}" dt="2023-04-12T21:25:44.057" v="2" actId="20577"/>
          <ac:spMkLst>
            <pc:docMk/>
            <pc:sldMk cId="1938681844" sldId="256"/>
            <ac:spMk id="3" creationId="{AF3ACA5B-2163-AEC4-7BB9-C0423A72604D}"/>
          </ac:spMkLst>
        </pc:spChg>
      </pc:sldChg>
      <pc:sldChg chg="del">
        <pc:chgData name="Emily Crose" userId="5a1598ef78992c55" providerId="LiveId" clId="{FFE10729-34CB-4213-AEC7-4192D394359E}" dt="2023-04-12T21:25:34.512" v="0" actId="47"/>
        <pc:sldMkLst>
          <pc:docMk/>
          <pc:sldMk cId="1617985472" sldId="258"/>
        </pc:sldMkLst>
      </pc:sldChg>
      <pc:sldChg chg="del">
        <pc:chgData name="Emily Crose" userId="5a1598ef78992c55" providerId="LiveId" clId="{FFE10729-34CB-4213-AEC7-4192D394359E}" dt="2023-04-12T21:25:34.512" v="0" actId="47"/>
        <pc:sldMkLst>
          <pc:docMk/>
          <pc:sldMk cId="3097047458" sldId="265"/>
        </pc:sldMkLst>
      </pc:sldChg>
      <pc:sldChg chg="del">
        <pc:chgData name="Emily Crose" userId="5a1598ef78992c55" providerId="LiveId" clId="{FFE10729-34CB-4213-AEC7-4192D394359E}" dt="2023-04-12T21:25:34.512" v="0" actId="47"/>
        <pc:sldMkLst>
          <pc:docMk/>
          <pc:sldMk cId="2973934259" sldId="266"/>
        </pc:sldMkLst>
      </pc:sldChg>
      <pc:sldChg chg="del">
        <pc:chgData name="Emily Crose" userId="5a1598ef78992c55" providerId="LiveId" clId="{FFE10729-34CB-4213-AEC7-4192D394359E}" dt="2023-04-12T21:25:34.512" v="0" actId="47"/>
        <pc:sldMkLst>
          <pc:docMk/>
          <pc:sldMk cId="1523269679" sldId="267"/>
        </pc:sldMkLst>
      </pc:sldChg>
      <pc:sldChg chg="del">
        <pc:chgData name="Emily Crose" userId="5a1598ef78992c55" providerId="LiveId" clId="{FFE10729-34CB-4213-AEC7-4192D394359E}" dt="2023-04-12T21:25:34.512" v="0" actId="47"/>
        <pc:sldMkLst>
          <pc:docMk/>
          <pc:sldMk cId="2180029723" sldId="268"/>
        </pc:sldMkLst>
      </pc:sldChg>
      <pc:sldChg chg="del">
        <pc:chgData name="Emily Crose" userId="5a1598ef78992c55" providerId="LiveId" clId="{FFE10729-34CB-4213-AEC7-4192D394359E}" dt="2023-04-12T21:25:34.512" v="0" actId="47"/>
        <pc:sldMkLst>
          <pc:docMk/>
          <pc:sldMk cId="2134838018" sldId="269"/>
        </pc:sldMkLst>
      </pc:sldChg>
      <pc:sldChg chg="del">
        <pc:chgData name="Emily Crose" userId="5a1598ef78992c55" providerId="LiveId" clId="{FFE10729-34CB-4213-AEC7-4192D394359E}" dt="2023-04-12T21:25:34.512" v="0" actId="47"/>
        <pc:sldMkLst>
          <pc:docMk/>
          <pc:sldMk cId="574519622" sldId="270"/>
        </pc:sldMkLst>
      </pc:sldChg>
      <pc:sldChg chg="del">
        <pc:chgData name="Emily Crose" userId="5a1598ef78992c55" providerId="LiveId" clId="{FFE10729-34CB-4213-AEC7-4192D394359E}" dt="2023-04-12T21:25:34.512" v="0" actId="47"/>
        <pc:sldMkLst>
          <pc:docMk/>
          <pc:sldMk cId="2542235107" sldId="271"/>
        </pc:sldMkLst>
      </pc:sldChg>
      <pc:sldChg chg="del">
        <pc:chgData name="Emily Crose" userId="5a1598ef78992c55" providerId="LiveId" clId="{FFE10729-34CB-4213-AEC7-4192D394359E}" dt="2023-04-12T21:25:34.512" v="0" actId="47"/>
        <pc:sldMkLst>
          <pc:docMk/>
          <pc:sldMk cId="2670941506" sldId="272"/>
        </pc:sldMkLst>
      </pc:sldChg>
      <pc:sldChg chg="del">
        <pc:chgData name="Emily Crose" userId="5a1598ef78992c55" providerId="LiveId" clId="{FFE10729-34CB-4213-AEC7-4192D394359E}" dt="2023-04-12T21:25:34.512" v="0" actId="47"/>
        <pc:sldMkLst>
          <pc:docMk/>
          <pc:sldMk cId="2158119916" sldId="277"/>
        </pc:sldMkLst>
      </pc:sldChg>
      <pc:sldChg chg="del">
        <pc:chgData name="Emily Crose" userId="5a1598ef78992c55" providerId="LiveId" clId="{FFE10729-34CB-4213-AEC7-4192D394359E}" dt="2023-04-12T21:25:34.512" v="0" actId="47"/>
        <pc:sldMkLst>
          <pc:docMk/>
          <pc:sldMk cId="2935181501" sldId="279"/>
        </pc:sldMkLst>
      </pc:sldChg>
      <pc:sldChg chg="del">
        <pc:chgData name="Emily Crose" userId="5a1598ef78992c55" providerId="LiveId" clId="{FFE10729-34CB-4213-AEC7-4192D394359E}" dt="2023-04-12T21:25:34.512" v="0" actId="47"/>
        <pc:sldMkLst>
          <pc:docMk/>
          <pc:sldMk cId="3076984293" sldId="280"/>
        </pc:sldMkLst>
      </pc:sldChg>
      <pc:sldChg chg="del">
        <pc:chgData name="Emily Crose" userId="5a1598ef78992c55" providerId="LiveId" clId="{FFE10729-34CB-4213-AEC7-4192D394359E}" dt="2023-04-12T21:25:34.512" v="0" actId="47"/>
        <pc:sldMkLst>
          <pc:docMk/>
          <pc:sldMk cId="3028504148" sldId="281"/>
        </pc:sldMkLst>
      </pc:sldChg>
      <pc:sldChg chg="del">
        <pc:chgData name="Emily Crose" userId="5a1598ef78992c55" providerId="LiveId" clId="{FFE10729-34CB-4213-AEC7-4192D394359E}" dt="2023-04-12T21:25:34.512" v="0" actId="47"/>
        <pc:sldMkLst>
          <pc:docMk/>
          <pc:sldMk cId="1081849737" sldId="282"/>
        </pc:sldMkLst>
      </pc:sldChg>
      <pc:sldChg chg="del">
        <pc:chgData name="Emily Crose" userId="5a1598ef78992c55" providerId="LiveId" clId="{FFE10729-34CB-4213-AEC7-4192D394359E}" dt="2023-04-12T21:25:34.512" v="0" actId="47"/>
        <pc:sldMkLst>
          <pc:docMk/>
          <pc:sldMk cId="616023514" sldId="283"/>
        </pc:sldMkLst>
      </pc:sldChg>
      <pc:sldChg chg="del">
        <pc:chgData name="Emily Crose" userId="5a1598ef78992c55" providerId="LiveId" clId="{FFE10729-34CB-4213-AEC7-4192D394359E}" dt="2023-04-12T21:25:34.512" v="0" actId="47"/>
        <pc:sldMkLst>
          <pc:docMk/>
          <pc:sldMk cId="214520704" sldId="285"/>
        </pc:sldMkLst>
      </pc:sldChg>
      <pc:sldChg chg="del">
        <pc:chgData name="Emily Crose" userId="5a1598ef78992c55" providerId="LiveId" clId="{FFE10729-34CB-4213-AEC7-4192D394359E}" dt="2023-04-12T21:25:34.512" v="0" actId="47"/>
        <pc:sldMkLst>
          <pc:docMk/>
          <pc:sldMk cId="2004189387" sldId="286"/>
        </pc:sldMkLst>
      </pc:sldChg>
      <pc:sldChg chg="del">
        <pc:chgData name="Emily Crose" userId="5a1598ef78992c55" providerId="LiveId" clId="{FFE10729-34CB-4213-AEC7-4192D394359E}" dt="2023-04-12T21:25:34.512" v="0" actId="47"/>
        <pc:sldMkLst>
          <pc:docMk/>
          <pc:sldMk cId="2221949335" sldId="28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3B50EB-52C3-4CCD-A7DE-ADCA0079DC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2D57C8-ED16-4BA4-A3C0-227BCDAB0EF9}">
      <dgm:prSet/>
      <dgm:spPr/>
      <dgm:t>
        <a:bodyPr/>
        <a:lstStyle/>
        <a:p>
          <a:r>
            <a:rPr lang="en-US"/>
            <a:t>Security Assertion Markup Language (SAML)</a:t>
          </a:r>
        </a:p>
      </dgm:t>
    </dgm:pt>
    <dgm:pt modelId="{239D93EF-41AA-4017-BCC0-55F63362C858}" type="parTrans" cxnId="{DDA1B88C-36D0-4EC1-A115-F0BE94BFAE4E}">
      <dgm:prSet/>
      <dgm:spPr/>
      <dgm:t>
        <a:bodyPr/>
        <a:lstStyle/>
        <a:p>
          <a:endParaRPr lang="en-US"/>
        </a:p>
      </dgm:t>
    </dgm:pt>
    <dgm:pt modelId="{B49A6E1F-210D-4D14-A3E2-6E1E5AA521CF}" type="sibTrans" cxnId="{DDA1B88C-36D0-4EC1-A115-F0BE94BFAE4E}">
      <dgm:prSet/>
      <dgm:spPr/>
      <dgm:t>
        <a:bodyPr/>
        <a:lstStyle/>
        <a:p>
          <a:endParaRPr lang="en-US"/>
        </a:p>
      </dgm:t>
    </dgm:pt>
    <dgm:pt modelId="{DE28D1BD-E3AC-4DAD-8190-E09DE2BBE737}">
      <dgm:prSet/>
      <dgm:spPr/>
      <dgm:t>
        <a:bodyPr/>
        <a:lstStyle/>
        <a:p>
          <a:r>
            <a:rPr lang="en-US"/>
            <a:t>Windows uses this for Single Sign On (SSO)</a:t>
          </a:r>
        </a:p>
      </dgm:t>
    </dgm:pt>
    <dgm:pt modelId="{6364D6EE-1F3C-4CA5-9906-54DC4BBA422A}" type="parTrans" cxnId="{B02AC519-0D8D-4196-91C3-89915120F1E4}">
      <dgm:prSet/>
      <dgm:spPr/>
      <dgm:t>
        <a:bodyPr/>
        <a:lstStyle/>
        <a:p>
          <a:endParaRPr lang="en-US"/>
        </a:p>
      </dgm:t>
    </dgm:pt>
    <dgm:pt modelId="{57F92213-31DD-4C5A-A4A1-27666478EE74}" type="sibTrans" cxnId="{B02AC519-0D8D-4196-91C3-89915120F1E4}">
      <dgm:prSet/>
      <dgm:spPr/>
      <dgm:t>
        <a:bodyPr/>
        <a:lstStyle/>
        <a:p>
          <a:endParaRPr lang="en-US"/>
        </a:p>
      </dgm:t>
    </dgm:pt>
    <dgm:pt modelId="{925F8C79-3045-4FE5-A6E5-A9847429B014}">
      <dgm:prSet/>
      <dgm:spPr/>
      <dgm:t>
        <a:bodyPr/>
        <a:lstStyle/>
        <a:p>
          <a:r>
            <a:rPr lang="en-US"/>
            <a:t>Integrates with Windows domain</a:t>
          </a:r>
        </a:p>
      </dgm:t>
    </dgm:pt>
    <dgm:pt modelId="{A4D21DD3-01FC-4B56-A47E-F88B0E665A1D}" type="parTrans" cxnId="{32DCFE99-91BC-47E1-A679-390716A8A799}">
      <dgm:prSet/>
      <dgm:spPr/>
      <dgm:t>
        <a:bodyPr/>
        <a:lstStyle/>
        <a:p>
          <a:endParaRPr lang="en-US"/>
        </a:p>
      </dgm:t>
    </dgm:pt>
    <dgm:pt modelId="{385EEDA6-3900-4E66-8DB8-B6B30153A095}" type="sibTrans" cxnId="{32DCFE99-91BC-47E1-A679-390716A8A799}">
      <dgm:prSet/>
      <dgm:spPr/>
      <dgm:t>
        <a:bodyPr/>
        <a:lstStyle/>
        <a:p>
          <a:endParaRPr lang="en-US"/>
        </a:p>
      </dgm:t>
    </dgm:pt>
    <dgm:pt modelId="{AAB98644-3797-4FF5-BB62-32BB9F9F86AC}">
      <dgm:prSet/>
      <dgm:spPr/>
      <dgm:t>
        <a:bodyPr/>
        <a:lstStyle/>
        <a:p>
          <a:r>
            <a:rPr lang="en-US"/>
            <a:t>Optimized for enterprise security</a:t>
          </a:r>
        </a:p>
      </dgm:t>
    </dgm:pt>
    <dgm:pt modelId="{0E652B40-3DCD-426B-8255-F4DD4198300A}" type="parTrans" cxnId="{D7886988-B2C4-4916-947D-128E4F65399C}">
      <dgm:prSet/>
      <dgm:spPr/>
      <dgm:t>
        <a:bodyPr/>
        <a:lstStyle/>
        <a:p>
          <a:endParaRPr lang="en-US"/>
        </a:p>
      </dgm:t>
    </dgm:pt>
    <dgm:pt modelId="{28499E63-0690-4D79-9594-1665E65D0F4D}" type="sibTrans" cxnId="{D7886988-B2C4-4916-947D-128E4F65399C}">
      <dgm:prSet/>
      <dgm:spPr/>
      <dgm:t>
        <a:bodyPr/>
        <a:lstStyle/>
        <a:p>
          <a:endParaRPr lang="en-US"/>
        </a:p>
      </dgm:t>
    </dgm:pt>
    <dgm:pt modelId="{70F32C05-28DA-4B85-8ED9-CA94A995C7F5}">
      <dgm:prSet/>
      <dgm:spPr/>
      <dgm:t>
        <a:bodyPr/>
        <a:lstStyle/>
        <a:p>
          <a:r>
            <a:rPr lang="en-US"/>
            <a:t>Oauth</a:t>
          </a:r>
        </a:p>
      </dgm:t>
    </dgm:pt>
    <dgm:pt modelId="{1C557EC0-E1A7-400E-AD6D-AACD6061320A}" type="parTrans" cxnId="{EB2200E7-9F4B-44C7-9F2A-62B824C84838}">
      <dgm:prSet/>
      <dgm:spPr/>
      <dgm:t>
        <a:bodyPr/>
        <a:lstStyle/>
        <a:p>
          <a:endParaRPr lang="en-US"/>
        </a:p>
      </dgm:t>
    </dgm:pt>
    <dgm:pt modelId="{91B2EFA8-83D5-41D0-B077-1464D8F44934}" type="sibTrans" cxnId="{EB2200E7-9F4B-44C7-9F2A-62B824C84838}">
      <dgm:prSet/>
      <dgm:spPr/>
      <dgm:t>
        <a:bodyPr/>
        <a:lstStyle/>
        <a:p>
          <a:endParaRPr lang="en-US"/>
        </a:p>
      </dgm:t>
    </dgm:pt>
    <dgm:pt modelId="{2E0D655D-DA97-403E-A053-91E907F382B1}">
      <dgm:prSet/>
      <dgm:spPr/>
      <dgm:t>
        <a:bodyPr/>
        <a:lstStyle/>
        <a:p>
          <a:r>
            <a:rPr lang="en-US"/>
            <a:t>Optimized for mobile applications</a:t>
          </a:r>
        </a:p>
      </dgm:t>
    </dgm:pt>
    <dgm:pt modelId="{EE8194AD-A342-4F4B-9F14-A7FA84E18EE7}" type="parTrans" cxnId="{72BF6E1B-9822-4CFA-B9A8-172CB335D7F6}">
      <dgm:prSet/>
      <dgm:spPr/>
      <dgm:t>
        <a:bodyPr/>
        <a:lstStyle/>
        <a:p>
          <a:endParaRPr lang="en-US"/>
        </a:p>
      </dgm:t>
    </dgm:pt>
    <dgm:pt modelId="{87132844-3522-44B4-A8C9-90D0161C8ABE}" type="sibTrans" cxnId="{72BF6E1B-9822-4CFA-B9A8-172CB335D7F6}">
      <dgm:prSet/>
      <dgm:spPr/>
      <dgm:t>
        <a:bodyPr/>
        <a:lstStyle/>
        <a:p>
          <a:endParaRPr lang="en-US"/>
        </a:p>
      </dgm:t>
    </dgm:pt>
    <dgm:pt modelId="{811536F2-9004-4A61-ACDA-320355256869}">
      <dgm:prSet/>
      <dgm:spPr/>
      <dgm:t>
        <a:bodyPr/>
        <a:lstStyle/>
        <a:p>
          <a:r>
            <a:rPr lang="en-US"/>
            <a:t>Uses API calls itself!</a:t>
          </a:r>
        </a:p>
      </dgm:t>
    </dgm:pt>
    <dgm:pt modelId="{5FA85067-31D1-42A2-AFB5-E6C3AC554A6B}" type="parTrans" cxnId="{78B32CDD-FAE8-4965-AD19-89A618AF9F26}">
      <dgm:prSet/>
      <dgm:spPr/>
      <dgm:t>
        <a:bodyPr/>
        <a:lstStyle/>
        <a:p>
          <a:endParaRPr lang="en-US"/>
        </a:p>
      </dgm:t>
    </dgm:pt>
    <dgm:pt modelId="{920A783E-208D-494B-8D71-E10640E60FDD}" type="sibTrans" cxnId="{78B32CDD-FAE8-4965-AD19-89A618AF9F26}">
      <dgm:prSet/>
      <dgm:spPr/>
      <dgm:t>
        <a:bodyPr/>
        <a:lstStyle/>
        <a:p>
          <a:endParaRPr lang="en-US"/>
        </a:p>
      </dgm:t>
    </dgm:pt>
    <dgm:pt modelId="{FC2E0785-3CE3-492B-A9C9-C53FD875DC40}">
      <dgm:prSet/>
      <dgm:spPr/>
      <dgm:t>
        <a:bodyPr/>
        <a:lstStyle/>
        <a:p>
          <a:r>
            <a:rPr lang="en-US"/>
            <a:t>Tends to play better with mobile &amp; lightweight IoT environments</a:t>
          </a:r>
        </a:p>
      </dgm:t>
    </dgm:pt>
    <dgm:pt modelId="{165A1249-D5B5-4538-A397-42B4540362BF}" type="parTrans" cxnId="{85DF6A37-F1E5-4F79-9CA6-7F3179C1B2C6}">
      <dgm:prSet/>
      <dgm:spPr/>
      <dgm:t>
        <a:bodyPr/>
        <a:lstStyle/>
        <a:p>
          <a:endParaRPr lang="en-US"/>
        </a:p>
      </dgm:t>
    </dgm:pt>
    <dgm:pt modelId="{D6EE4DFE-31B5-42DB-BCAB-4C05F63DF189}" type="sibTrans" cxnId="{85DF6A37-F1E5-4F79-9CA6-7F3179C1B2C6}">
      <dgm:prSet/>
      <dgm:spPr/>
      <dgm:t>
        <a:bodyPr/>
        <a:lstStyle/>
        <a:p>
          <a:endParaRPr lang="en-US"/>
        </a:p>
      </dgm:t>
    </dgm:pt>
    <dgm:pt modelId="{39EC7C6D-B005-4D81-B4AB-7F24BD26EC27}" type="pres">
      <dgm:prSet presAssocID="{133B50EB-52C3-4CCD-A7DE-ADCA0079DCDA}" presName="root" presStyleCnt="0">
        <dgm:presLayoutVars>
          <dgm:dir/>
          <dgm:resizeHandles val="exact"/>
        </dgm:presLayoutVars>
      </dgm:prSet>
      <dgm:spPr/>
    </dgm:pt>
    <dgm:pt modelId="{B0EF8425-D596-4FD8-9FB2-F3C102F9DD84}" type="pres">
      <dgm:prSet presAssocID="{622D57C8-ED16-4BA4-A3C0-227BCDAB0EF9}" presName="compNode" presStyleCnt="0"/>
      <dgm:spPr/>
    </dgm:pt>
    <dgm:pt modelId="{4DA60AEA-B15F-4BE0-AAE1-34F81C10D40E}" type="pres">
      <dgm:prSet presAssocID="{622D57C8-ED16-4BA4-A3C0-227BCDAB0EF9}" presName="bgRect" presStyleLbl="bgShp" presStyleIdx="0" presStyleCnt="2"/>
      <dgm:spPr/>
    </dgm:pt>
    <dgm:pt modelId="{AA70CD6A-59B5-4E0F-94FC-906C48080BD0}" type="pres">
      <dgm:prSet presAssocID="{622D57C8-ED16-4BA4-A3C0-227BCDAB0E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B894703-B364-4160-BC4D-68FA335E01E2}" type="pres">
      <dgm:prSet presAssocID="{622D57C8-ED16-4BA4-A3C0-227BCDAB0EF9}" presName="spaceRect" presStyleCnt="0"/>
      <dgm:spPr/>
    </dgm:pt>
    <dgm:pt modelId="{50520978-9077-4765-9C74-3BABA453AB4E}" type="pres">
      <dgm:prSet presAssocID="{622D57C8-ED16-4BA4-A3C0-227BCDAB0EF9}" presName="parTx" presStyleLbl="revTx" presStyleIdx="0" presStyleCnt="4">
        <dgm:presLayoutVars>
          <dgm:chMax val="0"/>
          <dgm:chPref val="0"/>
        </dgm:presLayoutVars>
      </dgm:prSet>
      <dgm:spPr/>
    </dgm:pt>
    <dgm:pt modelId="{090E053A-60D5-4107-8598-BF2F7DE95CCA}" type="pres">
      <dgm:prSet presAssocID="{622D57C8-ED16-4BA4-A3C0-227BCDAB0EF9}" presName="desTx" presStyleLbl="revTx" presStyleIdx="1" presStyleCnt="4">
        <dgm:presLayoutVars/>
      </dgm:prSet>
      <dgm:spPr/>
    </dgm:pt>
    <dgm:pt modelId="{B0AB545F-F6E4-4C7E-BB55-7927EBB6A147}" type="pres">
      <dgm:prSet presAssocID="{B49A6E1F-210D-4D14-A3E2-6E1E5AA521CF}" presName="sibTrans" presStyleCnt="0"/>
      <dgm:spPr/>
    </dgm:pt>
    <dgm:pt modelId="{BE97FE43-BECE-4DAD-B3E1-5D8322EB5E02}" type="pres">
      <dgm:prSet presAssocID="{70F32C05-28DA-4B85-8ED9-CA94A995C7F5}" presName="compNode" presStyleCnt="0"/>
      <dgm:spPr/>
    </dgm:pt>
    <dgm:pt modelId="{D19A6A75-6787-46C0-8B8F-5C97A20A9C43}" type="pres">
      <dgm:prSet presAssocID="{70F32C05-28DA-4B85-8ED9-CA94A995C7F5}" presName="bgRect" presStyleLbl="bgShp" presStyleIdx="1" presStyleCnt="2"/>
      <dgm:spPr/>
    </dgm:pt>
    <dgm:pt modelId="{7ACE462E-DAA5-4306-98AC-BCBB0D3691DB}" type="pres">
      <dgm:prSet presAssocID="{70F32C05-28DA-4B85-8ED9-CA94A995C7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71BB5149-24DB-4AB8-9980-E6B986A3A870}" type="pres">
      <dgm:prSet presAssocID="{70F32C05-28DA-4B85-8ED9-CA94A995C7F5}" presName="spaceRect" presStyleCnt="0"/>
      <dgm:spPr/>
    </dgm:pt>
    <dgm:pt modelId="{5243AD1A-CE24-4A71-BD88-0BE23F10C2DF}" type="pres">
      <dgm:prSet presAssocID="{70F32C05-28DA-4B85-8ED9-CA94A995C7F5}" presName="parTx" presStyleLbl="revTx" presStyleIdx="2" presStyleCnt="4">
        <dgm:presLayoutVars>
          <dgm:chMax val="0"/>
          <dgm:chPref val="0"/>
        </dgm:presLayoutVars>
      </dgm:prSet>
      <dgm:spPr/>
    </dgm:pt>
    <dgm:pt modelId="{2F3B2A24-59B1-4A0C-AE58-E5070A9F168F}" type="pres">
      <dgm:prSet presAssocID="{70F32C05-28DA-4B85-8ED9-CA94A995C7F5}" presName="desTx" presStyleLbl="revTx" presStyleIdx="3" presStyleCnt="4">
        <dgm:presLayoutVars/>
      </dgm:prSet>
      <dgm:spPr/>
    </dgm:pt>
  </dgm:ptLst>
  <dgm:cxnLst>
    <dgm:cxn modelId="{B964D106-5463-4024-A840-61EB6141CE0D}" type="presOf" srcId="{DE28D1BD-E3AC-4DAD-8190-E09DE2BBE737}" destId="{090E053A-60D5-4107-8598-BF2F7DE95CCA}" srcOrd="0" destOrd="0" presId="urn:microsoft.com/office/officeart/2018/2/layout/IconVerticalSolidList"/>
    <dgm:cxn modelId="{10341F19-7329-4005-9E08-526D85225523}" type="presOf" srcId="{FC2E0785-3CE3-492B-A9C9-C53FD875DC40}" destId="{2F3B2A24-59B1-4A0C-AE58-E5070A9F168F}" srcOrd="0" destOrd="2" presId="urn:microsoft.com/office/officeart/2018/2/layout/IconVerticalSolidList"/>
    <dgm:cxn modelId="{B02AC519-0D8D-4196-91C3-89915120F1E4}" srcId="{622D57C8-ED16-4BA4-A3C0-227BCDAB0EF9}" destId="{DE28D1BD-E3AC-4DAD-8190-E09DE2BBE737}" srcOrd="0" destOrd="0" parTransId="{6364D6EE-1F3C-4CA5-9906-54DC4BBA422A}" sibTransId="{57F92213-31DD-4C5A-A4A1-27666478EE74}"/>
    <dgm:cxn modelId="{72BF6E1B-9822-4CFA-B9A8-172CB335D7F6}" srcId="{70F32C05-28DA-4B85-8ED9-CA94A995C7F5}" destId="{2E0D655D-DA97-403E-A053-91E907F382B1}" srcOrd="0" destOrd="0" parTransId="{EE8194AD-A342-4F4B-9F14-A7FA84E18EE7}" sibTransId="{87132844-3522-44B4-A8C9-90D0161C8ABE}"/>
    <dgm:cxn modelId="{23794A1D-6979-43DE-AA9F-B066D125109F}" type="presOf" srcId="{811536F2-9004-4A61-ACDA-320355256869}" destId="{2F3B2A24-59B1-4A0C-AE58-E5070A9F168F}" srcOrd="0" destOrd="1" presId="urn:microsoft.com/office/officeart/2018/2/layout/IconVerticalSolidList"/>
    <dgm:cxn modelId="{85DF6A37-F1E5-4F79-9CA6-7F3179C1B2C6}" srcId="{70F32C05-28DA-4B85-8ED9-CA94A995C7F5}" destId="{FC2E0785-3CE3-492B-A9C9-C53FD875DC40}" srcOrd="2" destOrd="0" parTransId="{165A1249-D5B5-4538-A397-42B4540362BF}" sibTransId="{D6EE4DFE-31B5-42DB-BCAB-4C05F63DF189}"/>
    <dgm:cxn modelId="{BA909639-EEAA-4F00-B1C2-D6E71E7DD8F8}" type="presOf" srcId="{70F32C05-28DA-4B85-8ED9-CA94A995C7F5}" destId="{5243AD1A-CE24-4A71-BD88-0BE23F10C2DF}" srcOrd="0" destOrd="0" presId="urn:microsoft.com/office/officeart/2018/2/layout/IconVerticalSolidList"/>
    <dgm:cxn modelId="{FA8F7181-44C4-4FDE-9ADE-3BF796D620BC}" type="presOf" srcId="{2E0D655D-DA97-403E-A053-91E907F382B1}" destId="{2F3B2A24-59B1-4A0C-AE58-E5070A9F168F}" srcOrd="0" destOrd="0" presId="urn:microsoft.com/office/officeart/2018/2/layout/IconVerticalSolidList"/>
    <dgm:cxn modelId="{D7886988-B2C4-4916-947D-128E4F65399C}" srcId="{622D57C8-ED16-4BA4-A3C0-227BCDAB0EF9}" destId="{AAB98644-3797-4FF5-BB62-32BB9F9F86AC}" srcOrd="2" destOrd="0" parTransId="{0E652B40-3DCD-426B-8255-F4DD4198300A}" sibTransId="{28499E63-0690-4D79-9594-1665E65D0F4D}"/>
    <dgm:cxn modelId="{DDA1B88C-36D0-4EC1-A115-F0BE94BFAE4E}" srcId="{133B50EB-52C3-4CCD-A7DE-ADCA0079DCDA}" destId="{622D57C8-ED16-4BA4-A3C0-227BCDAB0EF9}" srcOrd="0" destOrd="0" parTransId="{239D93EF-41AA-4017-BCC0-55F63362C858}" sibTransId="{B49A6E1F-210D-4D14-A3E2-6E1E5AA521CF}"/>
    <dgm:cxn modelId="{C17D538E-9C97-4657-B3C4-F348E3B1D018}" type="presOf" srcId="{622D57C8-ED16-4BA4-A3C0-227BCDAB0EF9}" destId="{50520978-9077-4765-9C74-3BABA453AB4E}" srcOrd="0" destOrd="0" presId="urn:microsoft.com/office/officeart/2018/2/layout/IconVerticalSolidList"/>
    <dgm:cxn modelId="{90CFB58E-43EF-47DC-A63C-FC13C5E1DDEA}" type="presOf" srcId="{133B50EB-52C3-4CCD-A7DE-ADCA0079DCDA}" destId="{39EC7C6D-B005-4D81-B4AB-7F24BD26EC27}" srcOrd="0" destOrd="0" presId="urn:microsoft.com/office/officeart/2018/2/layout/IconVerticalSolidList"/>
    <dgm:cxn modelId="{32DCFE99-91BC-47E1-A679-390716A8A799}" srcId="{622D57C8-ED16-4BA4-A3C0-227BCDAB0EF9}" destId="{925F8C79-3045-4FE5-A6E5-A9847429B014}" srcOrd="1" destOrd="0" parTransId="{A4D21DD3-01FC-4B56-A47E-F88B0E665A1D}" sibTransId="{385EEDA6-3900-4E66-8DB8-B6B30153A095}"/>
    <dgm:cxn modelId="{938F83A2-6C08-4B70-B49E-482A80ACF0EF}" type="presOf" srcId="{AAB98644-3797-4FF5-BB62-32BB9F9F86AC}" destId="{090E053A-60D5-4107-8598-BF2F7DE95CCA}" srcOrd="0" destOrd="2" presId="urn:microsoft.com/office/officeart/2018/2/layout/IconVerticalSolidList"/>
    <dgm:cxn modelId="{3FD9A3B8-D6FD-4BFD-96D2-1C357C8E055F}" type="presOf" srcId="{925F8C79-3045-4FE5-A6E5-A9847429B014}" destId="{090E053A-60D5-4107-8598-BF2F7DE95CCA}" srcOrd="0" destOrd="1" presId="urn:microsoft.com/office/officeart/2018/2/layout/IconVerticalSolidList"/>
    <dgm:cxn modelId="{78B32CDD-FAE8-4965-AD19-89A618AF9F26}" srcId="{70F32C05-28DA-4B85-8ED9-CA94A995C7F5}" destId="{811536F2-9004-4A61-ACDA-320355256869}" srcOrd="1" destOrd="0" parTransId="{5FA85067-31D1-42A2-AFB5-E6C3AC554A6B}" sibTransId="{920A783E-208D-494B-8D71-E10640E60FDD}"/>
    <dgm:cxn modelId="{EB2200E7-9F4B-44C7-9F2A-62B824C84838}" srcId="{133B50EB-52C3-4CCD-A7DE-ADCA0079DCDA}" destId="{70F32C05-28DA-4B85-8ED9-CA94A995C7F5}" srcOrd="1" destOrd="0" parTransId="{1C557EC0-E1A7-400E-AD6D-AACD6061320A}" sibTransId="{91B2EFA8-83D5-41D0-B077-1464D8F44934}"/>
    <dgm:cxn modelId="{99F8FCF1-78F5-4AD0-A65F-1AAB6F2B9855}" type="presParOf" srcId="{39EC7C6D-B005-4D81-B4AB-7F24BD26EC27}" destId="{B0EF8425-D596-4FD8-9FB2-F3C102F9DD84}" srcOrd="0" destOrd="0" presId="urn:microsoft.com/office/officeart/2018/2/layout/IconVerticalSolidList"/>
    <dgm:cxn modelId="{B39A8228-A539-4C10-A258-182EFB854F67}" type="presParOf" srcId="{B0EF8425-D596-4FD8-9FB2-F3C102F9DD84}" destId="{4DA60AEA-B15F-4BE0-AAE1-34F81C10D40E}" srcOrd="0" destOrd="0" presId="urn:microsoft.com/office/officeart/2018/2/layout/IconVerticalSolidList"/>
    <dgm:cxn modelId="{A333FE20-F093-4978-BABD-BAB2A83A5F39}" type="presParOf" srcId="{B0EF8425-D596-4FD8-9FB2-F3C102F9DD84}" destId="{AA70CD6A-59B5-4E0F-94FC-906C48080BD0}" srcOrd="1" destOrd="0" presId="urn:microsoft.com/office/officeart/2018/2/layout/IconVerticalSolidList"/>
    <dgm:cxn modelId="{0210BE01-2584-41AA-A727-773468F3108B}" type="presParOf" srcId="{B0EF8425-D596-4FD8-9FB2-F3C102F9DD84}" destId="{AB894703-B364-4160-BC4D-68FA335E01E2}" srcOrd="2" destOrd="0" presId="urn:microsoft.com/office/officeart/2018/2/layout/IconVerticalSolidList"/>
    <dgm:cxn modelId="{630FB90A-188B-4EE4-BBDC-4EB2D1E665A8}" type="presParOf" srcId="{B0EF8425-D596-4FD8-9FB2-F3C102F9DD84}" destId="{50520978-9077-4765-9C74-3BABA453AB4E}" srcOrd="3" destOrd="0" presId="urn:microsoft.com/office/officeart/2018/2/layout/IconVerticalSolidList"/>
    <dgm:cxn modelId="{410A99FB-305B-4515-B012-734F89843559}" type="presParOf" srcId="{B0EF8425-D596-4FD8-9FB2-F3C102F9DD84}" destId="{090E053A-60D5-4107-8598-BF2F7DE95CCA}" srcOrd="4" destOrd="0" presId="urn:microsoft.com/office/officeart/2018/2/layout/IconVerticalSolidList"/>
    <dgm:cxn modelId="{7E7922BA-0692-4566-B5EE-289005A4D00A}" type="presParOf" srcId="{39EC7C6D-B005-4D81-B4AB-7F24BD26EC27}" destId="{B0AB545F-F6E4-4C7E-BB55-7927EBB6A147}" srcOrd="1" destOrd="0" presId="urn:microsoft.com/office/officeart/2018/2/layout/IconVerticalSolidList"/>
    <dgm:cxn modelId="{E65A4526-16DC-45DC-B3A4-5E62D84C755A}" type="presParOf" srcId="{39EC7C6D-B005-4D81-B4AB-7F24BD26EC27}" destId="{BE97FE43-BECE-4DAD-B3E1-5D8322EB5E02}" srcOrd="2" destOrd="0" presId="urn:microsoft.com/office/officeart/2018/2/layout/IconVerticalSolidList"/>
    <dgm:cxn modelId="{39006CDF-61E0-41C8-A8B7-72B365DCE5FD}" type="presParOf" srcId="{BE97FE43-BECE-4DAD-B3E1-5D8322EB5E02}" destId="{D19A6A75-6787-46C0-8B8F-5C97A20A9C43}" srcOrd="0" destOrd="0" presId="urn:microsoft.com/office/officeart/2018/2/layout/IconVerticalSolidList"/>
    <dgm:cxn modelId="{F5A44B94-1CBC-4CE0-B72E-3DD78C20CDEA}" type="presParOf" srcId="{BE97FE43-BECE-4DAD-B3E1-5D8322EB5E02}" destId="{7ACE462E-DAA5-4306-98AC-BCBB0D3691DB}" srcOrd="1" destOrd="0" presId="urn:microsoft.com/office/officeart/2018/2/layout/IconVerticalSolidList"/>
    <dgm:cxn modelId="{2951D505-F5B4-401B-8151-32734B3A5390}" type="presParOf" srcId="{BE97FE43-BECE-4DAD-B3E1-5D8322EB5E02}" destId="{71BB5149-24DB-4AB8-9980-E6B986A3A870}" srcOrd="2" destOrd="0" presId="urn:microsoft.com/office/officeart/2018/2/layout/IconVerticalSolidList"/>
    <dgm:cxn modelId="{36B2E7B9-D939-4A68-AB2A-7799A345CBC0}" type="presParOf" srcId="{BE97FE43-BECE-4DAD-B3E1-5D8322EB5E02}" destId="{5243AD1A-CE24-4A71-BD88-0BE23F10C2DF}" srcOrd="3" destOrd="0" presId="urn:microsoft.com/office/officeart/2018/2/layout/IconVerticalSolidList"/>
    <dgm:cxn modelId="{9980102A-5D3F-4224-B250-58B6EDC6CB83}" type="presParOf" srcId="{BE97FE43-BECE-4DAD-B3E1-5D8322EB5E02}" destId="{2F3B2A24-59B1-4A0C-AE58-E5070A9F168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D0B40C-8F4B-4CCC-88DE-D0601E3A95A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11862FB-76D8-48BB-8345-3F75E956D391}">
      <dgm:prSet/>
      <dgm:spPr/>
      <dgm:t>
        <a:bodyPr/>
        <a:lstStyle/>
        <a:p>
          <a:pPr>
            <a:defRPr b="1"/>
          </a:pPr>
          <a:r>
            <a:rPr lang="en-US"/>
            <a:t>Allows one application to validate itself with another application</a:t>
          </a:r>
        </a:p>
      </dgm:t>
    </dgm:pt>
    <dgm:pt modelId="{7D794571-DB10-4F78-8392-C0A4A05F8474}" type="parTrans" cxnId="{5613A100-59E7-4596-B009-5C03C8B87D87}">
      <dgm:prSet/>
      <dgm:spPr/>
      <dgm:t>
        <a:bodyPr/>
        <a:lstStyle/>
        <a:p>
          <a:endParaRPr lang="en-US"/>
        </a:p>
      </dgm:t>
    </dgm:pt>
    <dgm:pt modelId="{33BA7254-9DD1-4E5B-8CF6-C2DD4A195B22}" type="sibTrans" cxnId="{5613A100-59E7-4596-B009-5C03C8B87D87}">
      <dgm:prSet/>
      <dgm:spPr/>
      <dgm:t>
        <a:bodyPr/>
        <a:lstStyle/>
        <a:p>
          <a:endParaRPr lang="en-US"/>
        </a:p>
      </dgm:t>
    </dgm:pt>
    <dgm:pt modelId="{8F62237E-11BA-4D75-B78C-78C3084A3170}">
      <dgm:prSet/>
      <dgm:spPr/>
      <dgm:t>
        <a:bodyPr/>
        <a:lstStyle/>
        <a:p>
          <a:pPr>
            <a:defRPr b="1"/>
          </a:pPr>
          <a:r>
            <a:rPr lang="en-US"/>
            <a:t>Uses tokens for authentication</a:t>
          </a:r>
        </a:p>
      </dgm:t>
    </dgm:pt>
    <dgm:pt modelId="{D8975DF3-C170-4A64-A694-328271498542}" type="parTrans" cxnId="{D355AC5B-A5C8-4E57-A28C-E01E56230DB9}">
      <dgm:prSet/>
      <dgm:spPr/>
      <dgm:t>
        <a:bodyPr/>
        <a:lstStyle/>
        <a:p>
          <a:endParaRPr lang="en-US"/>
        </a:p>
      </dgm:t>
    </dgm:pt>
    <dgm:pt modelId="{960BBD97-5ABD-4ED3-BF7C-5E5CE988B44E}" type="sibTrans" cxnId="{D355AC5B-A5C8-4E57-A28C-E01E56230DB9}">
      <dgm:prSet/>
      <dgm:spPr/>
      <dgm:t>
        <a:bodyPr/>
        <a:lstStyle/>
        <a:p>
          <a:endParaRPr lang="en-US"/>
        </a:p>
      </dgm:t>
    </dgm:pt>
    <dgm:pt modelId="{DBCD56C8-ED46-441C-B540-63DFD5D35AAA}">
      <dgm:prSet/>
      <dgm:spPr/>
      <dgm:t>
        <a:bodyPr/>
        <a:lstStyle/>
        <a:p>
          <a:pPr>
            <a:defRPr b="1"/>
          </a:pPr>
          <a:r>
            <a:rPr lang="en-US"/>
            <a:t>We give applications permission to play with other applications via Oauth</a:t>
          </a:r>
        </a:p>
      </dgm:t>
    </dgm:pt>
    <dgm:pt modelId="{2E72993A-7653-46CE-877F-107737F40F56}" type="parTrans" cxnId="{6CD37005-7903-430F-A813-179A182E71B2}">
      <dgm:prSet/>
      <dgm:spPr/>
      <dgm:t>
        <a:bodyPr/>
        <a:lstStyle/>
        <a:p>
          <a:endParaRPr lang="en-US"/>
        </a:p>
      </dgm:t>
    </dgm:pt>
    <dgm:pt modelId="{68BAB034-8E85-46EA-8CB0-C9B980A2E870}" type="sibTrans" cxnId="{6CD37005-7903-430F-A813-179A182E71B2}">
      <dgm:prSet/>
      <dgm:spPr/>
      <dgm:t>
        <a:bodyPr/>
        <a:lstStyle/>
        <a:p>
          <a:endParaRPr lang="en-US"/>
        </a:p>
      </dgm:t>
    </dgm:pt>
    <dgm:pt modelId="{F6A72011-90D2-4434-B719-5B4EA6ADD1A0}">
      <dgm:prSet/>
      <dgm:spPr/>
      <dgm:t>
        <a:bodyPr/>
        <a:lstStyle/>
        <a:p>
          <a:r>
            <a:rPr lang="en-US"/>
            <a:t>Think of it like a valet for your apps!</a:t>
          </a:r>
        </a:p>
      </dgm:t>
    </dgm:pt>
    <dgm:pt modelId="{FAF324A0-CF3C-4049-9AAC-D2B706A8BA43}" type="parTrans" cxnId="{88329173-4F43-4844-A9AF-386F382D3B58}">
      <dgm:prSet/>
      <dgm:spPr/>
      <dgm:t>
        <a:bodyPr/>
        <a:lstStyle/>
        <a:p>
          <a:endParaRPr lang="en-US"/>
        </a:p>
      </dgm:t>
    </dgm:pt>
    <dgm:pt modelId="{4D7D06B8-6A24-4198-99D9-0AF2A5702A7D}" type="sibTrans" cxnId="{88329173-4F43-4844-A9AF-386F382D3B58}">
      <dgm:prSet/>
      <dgm:spPr/>
      <dgm:t>
        <a:bodyPr/>
        <a:lstStyle/>
        <a:p>
          <a:endParaRPr lang="en-US"/>
        </a:p>
      </dgm:t>
    </dgm:pt>
    <dgm:pt modelId="{7C79596B-0B8E-40C3-AE70-12CE26094F42}" type="pres">
      <dgm:prSet presAssocID="{3FD0B40C-8F4B-4CCC-88DE-D0601E3A95AE}" presName="root" presStyleCnt="0">
        <dgm:presLayoutVars>
          <dgm:dir/>
          <dgm:resizeHandles val="exact"/>
        </dgm:presLayoutVars>
      </dgm:prSet>
      <dgm:spPr/>
    </dgm:pt>
    <dgm:pt modelId="{277BABA0-9E60-4596-8372-3E58A7644834}" type="pres">
      <dgm:prSet presAssocID="{611862FB-76D8-48BB-8345-3F75E956D391}" presName="compNode" presStyleCnt="0"/>
      <dgm:spPr/>
    </dgm:pt>
    <dgm:pt modelId="{26F96E64-E7F5-4C9E-BF1C-089CD9CBB241}" type="pres">
      <dgm:prSet presAssocID="{611862FB-76D8-48BB-8345-3F75E956D3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CC5B23D7-ACB0-4663-B16A-52FFB6B18605}" type="pres">
      <dgm:prSet presAssocID="{611862FB-76D8-48BB-8345-3F75E956D391}" presName="iconSpace" presStyleCnt="0"/>
      <dgm:spPr/>
    </dgm:pt>
    <dgm:pt modelId="{D8BFEBDC-622E-40D7-B21C-1BFD33C86039}" type="pres">
      <dgm:prSet presAssocID="{611862FB-76D8-48BB-8345-3F75E956D391}" presName="parTx" presStyleLbl="revTx" presStyleIdx="0" presStyleCnt="6">
        <dgm:presLayoutVars>
          <dgm:chMax val="0"/>
          <dgm:chPref val="0"/>
        </dgm:presLayoutVars>
      </dgm:prSet>
      <dgm:spPr/>
    </dgm:pt>
    <dgm:pt modelId="{B4370FD6-7E03-41E2-9232-025BC9B12D00}" type="pres">
      <dgm:prSet presAssocID="{611862FB-76D8-48BB-8345-3F75E956D391}" presName="txSpace" presStyleCnt="0"/>
      <dgm:spPr/>
    </dgm:pt>
    <dgm:pt modelId="{FE6A90E4-7E53-483C-9CF7-F1DCEC67FFED}" type="pres">
      <dgm:prSet presAssocID="{611862FB-76D8-48BB-8345-3F75E956D391}" presName="desTx" presStyleLbl="revTx" presStyleIdx="1" presStyleCnt="6">
        <dgm:presLayoutVars/>
      </dgm:prSet>
      <dgm:spPr/>
    </dgm:pt>
    <dgm:pt modelId="{F9845ED9-B8D5-4B40-BB80-0E8798951D6E}" type="pres">
      <dgm:prSet presAssocID="{33BA7254-9DD1-4E5B-8CF6-C2DD4A195B22}" presName="sibTrans" presStyleCnt="0"/>
      <dgm:spPr/>
    </dgm:pt>
    <dgm:pt modelId="{880AE5EB-4951-44DA-8965-BFD1B0F7D038}" type="pres">
      <dgm:prSet presAssocID="{8F62237E-11BA-4D75-B78C-78C3084A3170}" presName="compNode" presStyleCnt="0"/>
      <dgm:spPr/>
    </dgm:pt>
    <dgm:pt modelId="{B76BCCFB-39FA-4C2F-B0BC-E487FFF83768}" type="pres">
      <dgm:prSet presAssocID="{8F62237E-11BA-4D75-B78C-78C3084A31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76F4DBE4-7C9B-449E-B83B-7D34CD900B02}" type="pres">
      <dgm:prSet presAssocID="{8F62237E-11BA-4D75-B78C-78C3084A3170}" presName="iconSpace" presStyleCnt="0"/>
      <dgm:spPr/>
    </dgm:pt>
    <dgm:pt modelId="{13D61EC6-21FF-4CCC-B1FF-6BCC4A837F2F}" type="pres">
      <dgm:prSet presAssocID="{8F62237E-11BA-4D75-B78C-78C3084A3170}" presName="parTx" presStyleLbl="revTx" presStyleIdx="2" presStyleCnt="6">
        <dgm:presLayoutVars>
          <dgm:chMax val="0"/>
          <dgm:chPref val="0"/>
        </dgm:presLayoutVars>
      </dgm:prSet>
      <dgm:spPr/>
    </dgm:pt>
    <dgm:pt modelId="{C6A043D2-D891-43D9-9095-F93C75F587A9}" type="pres">
      <dgm:prSet presAssocID="{8F62237E-11BA-4D75-B78C-78C3084A3170}" presName="txSpace" presStyleCnt="0"/>
      <dgm:spPr/>
    </dgm:pt>
    <dgm:pt modelId="{6DC976CD-2C76-4446-8325-6C1E7F8C405C}" type="pres">
      <dgm:prSet presAssocID="{8F62237E-11BA-4D75-B78C-78C3084A3170}" presName="desTx" presStyleLbl="revTx" presStyleIdx="3" presStyleCnt="6">
        <dgm:presLayoutVars/>
      </dgm:prSet>
      <dgm:spPr/>
    </dgm:pt>
    <dgm:pt modelId="{ED629B9C-26D6-4B5F-BF41-410839456ABF}" type="pres">
      <dgm:prSet presAssocID="{960BBD97-5ABD-4ED3-BF7C-5E5CE988B44E}" presName="sibTrans" presStyleCnt="0"/>
      <dgm:spPr/>
    </dgm:pt>
    <dgm:pt modelId="{46A356F1-9BDF-46D4-848D-70FA78D5D607}" type="pres">
      <dgm:prSet presAssocID="{DBCD56C8-ED46-441C-B540-63DFD5D35AAA}" presName="compNode" presStyleCnt="0"/>
      <dgm:spPr/>
    </dgm:pt>
    <dgm:pt modelId="{48E59934-CD92-48A8-B68A-6BBA99E1A94D}" type="pres">
      <dgm:prSet presAssocID="{DBCD56C8-ED46-441C-B540-63DFD5D35A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10B7FB62-D58D-4534-A8EB-5E8AC0118B93}" type="pres">
      <dgm:prSet presAssocID="{DBCD56C8-ED46-441C-B540-63DFD5D35AAA}" presName="iconSpace" presStyleCnt="0"/>
      <dgm:spPr/>
    </dgm:pt>
    <dgm:pt modelId="{9D5D6E0F-5C91-4CDD-A90D-F2739D261614}" type="pres">
      <dgm:prSet presAssocID="{DBCD56C8-ED46-441C-B540-63DFD5D35AAA}" presName="parTx" presStyleLbl="revTx" presStyleIdx="4" presStyleCnt="6">
        <dgm:presLayoutVars>
          <dgm:chMax val="0"/>
          <dgm:chPref val="0"/>
        </dgm:presLayoutVars>
      </dgm:prSet>
      <dgm:spPr/>
    </dgm:pt>
    <dgm:pt modelId="{38014100-F9A9-49A4-8D69-C4E57AB6EBD2}" type="pres">
      <dgm:prSet presAssocID="{DBCD56C8-ED46-441C-B540-63DFD5D35AAA}" presName="txSpace" presStyleCnt="0"/>
      <dgm:spPr/>
    </dgm:pt>
    <dgm:pt modelId="{BF930625-B6CA-4D34-9311-9741BE621323}" type="pres">
      <dgm:prSet presAssocID="{DBCD56C8-ED46-441C-B540-63DFD5D35AAA}" presName="desTx" presStyleLbl="revTx" presStyleIdx="5" presStyleCnt="6">
        <dgm:presLayoutVars/>
      </dgm:prSet>
      <dgm:spPr/>
    </dgm:pt>
  </dgm:ptLst>
  <dgm:cxnLst>
    <dgm:cxn modelId="{5613A100-59E7-4596-B009-5C03C8B87D87}" srcId="{3FD0B40C-8F4B-4CCC-88DE-D0601E3A95AE}" destId="{611862FB-76D8-48BB-8345-3F75E956D391}" srcOrd="0" destOrd="0" parTransId="{7D794571-DB10-4F78-8392-C0A4A05F8474}" sibTransId="{33BA7254-9DD1-4E5B-8CF6-C2DD4A195B22}"/>
    <dgm:cxn modelId="{6CD37005-7903-430F-A813-179A182E71B2}" srcId="{3FD0B40C-8F4B-4CCC-88DE-D0601E3A95AE}" destId="{DBCD56C8-ED46-441C-B540-63DFD5D35AAA}" srcOrd="2" destOrd="0" parTransId="{2E72993A-7653-46CE-877F-107737F40F56}" sibTransId="{68BAB034-8E85-46EA-8CB0-C9B980A2E870}"/>
    <dgm:cxn modelId="{D355AC5B-A5C8-4E57-A28C-E01E56230DB9}" srcId="{3FD0B40C-8F4B-4CCC-88DE-D0601E3A95AE}" destId="{8F62237E-11BA-4D75-B78C-78C3084A3170}" srcOrd="1" destOrd="0" parTransId="{D8975DF3-C170-4A64-A694-328271498542}" sibTransId="{960BBD97-5ABD-4ED3-BF7C-5E5CE988B44E}"/>
    <dgm:cxn modelId="{BA2FEA60-364A-412D-934C-7FBE49AB3911}" type="presOf" srcId="{3FD0B40C-8F4B-4CCC-88DE-D0601E3A95AE}" destId="{7C79596B-0B8E-40C3-AE70-12CE26094F42}" srcOrd="0" destOrd="0" presId="urn:microsoft.com/office/officeart/2018/2/layout/IconLabelDescriptionList"/>
    <dgm:cxn modelId="{01A7C266-037E-4215-A4AA-184E0FD0FB55}" type="presOf" srcId="{8F62237E-11BA-4D75-B78C-78C3084A3170}" destId="{13D61EC6-21FF-4CCC-B1FF-6BCC4A837F2F}" srcOrd="0" destOrd="0" presId="urn:microsoft.com/office/officeart/2018/2/layout/IconLabelDescriptionList"/>
    <dgm:cxn modelId="{88329173-4F43-4844-A9AF-386F382D3B58}" srcId="{DBCD56C8-ED46-441C-B540-63DFD5D35AAA}" destId="{F6A72011-90D2-4434-B719-5B4EA6ADD1A0}" srcOrd="0" destOrd="0" parTransId="{FAF324A0-CF3C-4049-9AAC-D2B706A8BA43}" sibTransId="{4D7D06B8-6A24-4198-99D9-0AF2A5702A7D}"/>
    <dgm:cxn modelId="{8450317E-27A9-4161-8787-753014FFD779}" type="presOf" srcId="{611862FB-76D8-48BB-8345-3F75E956D391}" destId="{D8BFEBDC-622E-40D7-B21C-1BFD33C86039}" srcOrd="0" destOrd="0" presId="urn:microsoft.com/office/officeart/2018/2/layout/IconLabelDescriptionList"/>
    <dgm:cxn modelId="{060E34DD-3A65-4F4C-BBAD-2E7429D25704}" type="presOf" srcId="{F6A72011-90D2-4434-B719-5B4EA6ADD1A0}" destId="{BF930625-B6CA-4D34-9311-9741BE621323}" srcOrd="0" destOrd="0" presId="urn:microsoft.com/office/officeart/2018/2/layout/IconLabelDescriptionList"/>
    <dgm:cxn modelId="{D5A385DE-41DE-433E-AB00-0FA90CC06482}" type="presOf" srcId="{DBCD56C8-ED46-441C-B540-63DFD5D35AAA}" destId="{9D5D6E0F-5C91-4CDD-A90D-F2739D261614}" srcOrd="0" destOrd="0" presId="urn:microsoft.com/office/officeart/2018/2/layout/IconLabelDescriptionList"/>
    <dgm:cxn modelId="{EA31BBC5-6965-4BB4-8C97-2F10CB4190D4}" type="presParOf" srcId="{7C79596B-0B8E-40C3-AE70-12CE26094F42}" destId="{277BABA0-9E60-4596-8372-3E58A7644834}" srcOrd="0" destOrd="0" presId="urn:microsoft.com/office/officeart/2018/2/layout/IconLabelDescriptionList"/>
    <dgm:cxn modelId="{11938E08-FCFC-4A13-98E5-93B75DBDB8EB}" type="presParOf" srcId="{277BABA0-9E60-4596-8372-3E58A7644834}" destId="{26F96E64-E7F5-4C9E-BF1C-089CD9CBB241}" srcOrd="0" destOrd="0" presId="urn:microsoft.com/office/officeart/2018/2/layout/IconLabelDescriptionList"/>
    <dgm:cxn modelId="{85D2050D-EEE1-4DB3-BC5D-1A13B9963A34}" type="presParOf" srcId="{277BABA0-9E60-4596-8372-3E58A7644834}" destId="{CC5B23D7-ACB0-4663-B16A-52FFB6B18605}" srcOrd="1" destOrd="0" presId="urn:microsoft.com/office/officeart/2018/2/layout/IconLabelDescriptionList"/>
    <dgm:cxn modelId="{D4EE8F87-F7DF-4348-B546-3A8C1901C6F8}" type="presParOf" srcId="{277BABA0-9E60-4596-8372-3E58A7644834}" destId="{D8BFEBDC-622E-40D7-B21C-1BFD33C86039}" srcOrd="2" destOrd="0" presId="urn:microsoft.com/office/officeart/2018/2/layout/IconLabelDescriptionList"/>
    <dgm:cxn modelId="{45D977D3-F8CB-46F4-B011-3B5B4BF6086D}" type="presParOf" srcId="{277BABA0-9E60-4596-8372-3E58A7644834}" destId="{B4370FD6-7E03-41E2-9232-025BC9B12D00}" srcOrd="3" destOrd="0" presId="urn:microsoft.com/office/officeart/2018/2/layout/IconLabelDescriptionList"/>
    <dgm:cxn modelId="{B3CB0EF4-302E-4962-8438-56236DBA94B5}" type="presParOf" srcId="{277BABA0-9E60-4596-8372-3E58A7644834}" destId="{FE6A90E4-7E53-483C-9CF7-F1DCEC67FFED}" srcOrd="4" destOrd="0" presId="urn:microsoft.com/office/officeart/2018/2/layout/IconLabelDescriptionList"/>
    <dgm:cxn modelId="{5BF5E099-78E5-45C2-A3EE-AC4EBB87015E}" type="presParOf" srcId="{7C79596B-0B8E-40C3-AE70-12CE26094F42}" destId="{F9845ED9-B8D5-4B40-BB80-0E8798951D6E}" srcOrd="1" destOrd="0" presId="urn:microsoft.com/office/officeart/2018/2/layout/IconLabelDescriptionList"/>
    <dgm:cxn modelId="{B163EFFD-6AD4-44C6-A129-3259BA37DDDB}" type="presParOf" srcId="{7C79596B-0B8E-40C3-AE70-12CE26094F42}" destId="{880AE5EB-4951-44DA-8965-BFD1B0F7D038}" srcOrd="2" destOrd="0" presId="urn:microsoft.com/office/officeart/2018/2/layout/IconLabelDescriptionList"/>
    <dgm:cxn modelId="{2323CF9E-5410-4097-8F6E-4A84148E2B97}" type="presParOf" srcId="{880AE5EB-4951-44DA-8965-BFD1B0F7D038}" destId="{B76BCCFB-39FA-4C2F-B0BC-E487FFF83768}" srcOrd="0" destOrd="0" presId="urn:microsoft.com/office/officeart/2018/2/layout/IconLabelDescriptionList"/>
    <dgm:cxn modelId="{06CDF343-32FC-4FB5-8CAB-85599CD82ACD}" type="presParOf" srcId="{880AE5EB-4951-44DA-8965-BFD1B0F7D038}" destId="{76F4DBE4-7C9B-449E-B83B-7D34CD900B02}" srcOrd="1" destOrd="0" presId="urn:microsoft.com/office/officeart/2018/2/layout/IconLabelDescriptionList"/>
    <dgm:cxn modelId="{613C3230-E390-4D0E-8E17-55E4E8715885}" type="presParOf" srcId="{880AE5EB-4951-44DA-8965-BFD1B0F7D038}" destId="{13D61EC6-21FF-4CCC-B1FF-6BCC4A837F2F}" srcOrd="2" destOrd="0" presId="urn:microsoft.com/office/officeart/2018/2/layout/IconLabelDescriptionList"/>
    <dgm:cxn modelId="{AE19C92C-D76A-4DC4-BBF9-0752645393CD}" type="presParOf" srcId="{880AE5EB-4951-44DA-8965-BFD1B0F7D038}" destId="{C6A043D2-D891-43D9-9095-F93C75F587A9}" srcOrd="3" destOrd="0" presId="urn:microsoft.com/office/officeart/2018/2/layout/IconLabelDescriptionList"/>
    <dgm:cxn modelId="{96F84665-80A2-4AFC-8252-60A9A3885429}" type="presParOf" srcId="{880AE5EB-4951-44DA-8965-BFD1B0F7D038}" destId="{6DC976CD-2C76-4446-8325-6C1E7F8C405C}" srcOrd="4" destOrd="0" presId="urn:microsoft.com/office/officeart/2018/2/layout/IconLabelDescriptionList"/>
    <dgm:cxn modelId="{78BA7AF9-8DF0-4807-B877-29732068C83A}" type="presParOf" srcId="{7C79596B-0B8E-40C3-AE70-12CE26094F42}" destId="{ED629B9C-26D6-4B5F-BF41-410839456ABF}" srcOrd="3" destOrd="0" presId="urn:microsoft.com/office/officeart/2018/2/layout/IconLabelDescriptionList"/>
    <dgm:cxn modelId="{29F3742C-0B54-4132-9260-709BD3BF51F3}" type="presParOf" srcId="{7C79596B-0B8E-40C3-AE70-12CE26094F42}" destId="{46A356F1-9BDF-46D4-848D-70FA78D5D607}" srcOrd="4" destOrd="0" presId="urn:microsoft.com/office/officeart/2018/2/layout/IconLabelDescriptionList"/>
    <dgm:cxn modelId="{2C4D2904-63D5-4662-9183-9C937893FE5C}" type="presParOf" srcId="{46A356F1-9BDF-46D4-848D-70FA78D5D607}" destId="{48E59934-CD92-48A8-B68A-6BBA99E1A94D}" srcOrd="0" destOrd="0" presId="urn:microsoft.com/office/officeart/2018/2/layout/IconLabelDescriptionList"/>
    <dgm:cxn modelId="{312D0D9F-2A3E-48F5-92AE-7FF78A1C82FE}" type="presParOf" srcId="{46A356F1-9BDF-46D4-848D-70FA78D5D607}" destId="{10B7FB62-D58D-4534-A8EB-5E8AC0118B93}" srcOrd="1" destOrd="0" presId="urn:microsoft.com/office/officeart/2018/2/layout/IconLabelDescriptionList"/>
    <dgm:cxn modelId="{51D3F9B1-DAC0-42F2-AF90-F28237442AFB}" type="presParOf" srcId="{46A356F1-9BDF-46D4-848D-70FA78D5D607}" destId="{9D5D6E0F-5C91-4CDD-A90D-F2739D261614}" srcOrd="2" destOrd="0" presId="urn:microsoft.com/office/officeart/2018/2/layout/IconLabelDescriptionList"/>
    <dgm:cxn modelId="{3DC95826-5157-4B46-815B-D46DE86C52F2}" type="presParOf" srcId="{46A356F1-9BDF-46D4-848D-70FA78D5D607}" destId="{38014100-F9A9-49A4-8D69-C4E57AB6EBD2}" srcOrd="3" destOrd="0" presId="urn:microsoft.com/office/officeart/2018/2/layout/IconLabelDescriptionList"/>
    <dgm:cxn modelId="{642BFF8D-F4DD-4D78-9037-88D4D007796F}" type="presParOf" srcId="{46A356F1-9BDF-46D4-848D-70FA78D5D607}" destId="{BF930625-B6CA-4D34-9311-9741BE621323}"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60AEA-B15F-4BE0-AAE1-34F81C10D40E}">
      <dsp:nvSpPr>
        <dsp:cNvPr id="0" name=""/>
        <dsp:cNvSpPr/>
      </dsp:nvSpPr>
      <dsp:spPr>
        <a:xfrm>
          <a:off x="0" y="659626"/>
          <a:ext cx="10353675" cy="12177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0CD6A-59B5-4E0F-94FC-906C48080BD0}">
      <dsp:nvSpPr>
        <dsp:cNvPr id="0" name=""/>
        <dsp:cNvSpPr/>
      </dsp:nvSpPr>
      <dsp:spPr>
        <a:xfrm>
          <a:off x="368375" y="933624"/>
          <a:ext cx="669774" cy="6697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520978-9077-4765-9C74-3BABA453AB4E}">
      <dsp:nvSpPr>
        <dsp:cNvPr id="0" name=""/>
        <dsp:cNvSpPr/>
      </dsp:nvSpPr>
      <dsp:spPr>
        <a:xfrm>
          <a:off x="1406525" y="659626"/>
          <a:ext cx="4659153"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l" defTabSz="1111250">
            <a:lnSpc>
              <a:spcPct val="90000"/>
            </a:lnSpc>
            <a:spcBef>
              <a:spcPct val="0"/>
            </a:spcBef>
            <a:spcAft>
              <a:spcPct val="35000"/>
            </a:spcAft>
            <a:buNone/>
          </a:pPr>
          <a:r>
            <a:rPr lang="en-US" sz="2500" kern="1200"/>
            <a:t>Security Assertion Markup Language (SAML)</a:t>
          </a:r>
        </a:p>
      </dsp:txBody>
      <dsp:txXfrm>
        <a:off x="1406525" y="659626"/>
        <a:ext cx="4659153" cy="1217771"/>
      </dsp:txXfrm>
    </dsp:sp>
    <dsp:sp modelId="{090E053A-60D5-4107-8598-BF2F7DE95CCA}">
      <dsp:nvSpPr>
        <dsp:cNvPr id="0" name=""/>
        <dsp:cNvSpPr/>
      </dsp:nvSpPr>
      <dsp:spPr>
        <a:xfrm>
          <a:off x="6065679" y="659626"/>
          <a:ext cx="4287995"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l" defTabSz="666750">
            <a:lnSpc>
              <a:spcPct val="90000"/>
            </a:lnSpc>
            <a:spcBef>
              <a:spcPct val="0"/>
            </a:spcBef>
            <a:spcAft>
              <a:spcPct val="35000"/>
            </a:spcAft>
            <a:buNone/>
          </a:pPr>
          <a:r>
            <a:rPr lang="en-US" sz="1500" kern="1200"/>
            <a:t>Windows uses this for Single Sign On (SSO)</a:t>
          </a:r>
        </a:p>
        <a:p>
          <a:pPr marL="0" lvl="0" indent="0" algn="l" defTabSz="666750">
            <a:lnSpc>
              <a:spcPct val="90000"/>
            </a:lnSpc>
            <a:spcBef>
              <a:spcPct val="0"/>
            </a:spcBef>
            <a:spcAft>
              <a:spcPct val="35000"/>
            </a:spcAft>
            <a:buNone/>
          </a:pPr>
          <a:r>
            <a:rPr lang="en-US" sz="1500" kern="1200"/>
            <a:t>Integrates with Windows domain</a:t>
          </a:r>
        </a:p>
        <a:p>
          <a:pPr marL="0" lvl="0" indent="0" algn="l" defTabSz="666750">
            <a:lnSpc>
              <a:spcPct val="90000"/>
            </a:lnSpc>
            <a:spcBef>
              <a:spcPct val="0"/>
            </a:spcBef>
            <a:spcAft>
              <a:spcPct val="35000"/>
            </a:spcAft>
            <a:buNone/>
          </a:pPr>
          <a:r>
            <a:rPr lang="en-US" sz="1500" kern="1200"/>
            <a:t>Optimized for enterprise security</a:t>
          </a:r>
        </a:p>
      </dsp:txBody>
      <dsp:txXfrm>
        <a:off x="6065679" y="659626"/>
        <a:ext cx="4287995" cy="1217771"/>
      </dsp:txXfrm>
    </dsp:sp>
    <dsp:sp modelId="{D19A6A75-6787-46C0-8B8F-5C97A20A9C43}">
      <dsp:nvSpPr>
        <dsp:cNvPr id="0" name=""/>
        <dsp:cNvSpPr/>
      </dsp:nvSpPr>
      <dsp:spPr>
        <a:xfrm>
          <a:off x="0" y="2181839"/>
          <a:ext cx="10353675" cy="12177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E462E-DAA5-4306-98AC-BCBB0D3691DB}">
      <dsp:nvSpPr>
        <dsp:cNvPr id="0" name=""/>
        <dsp:cNvSpPr/>
      </dsp:nvSpPr>
      <dsp:spPr>
        <a:xfrm>
          <a:off x="368375" y="2455838"/>
          <a:ext cx="669774" cy="6697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43AD1A-CE24-4A71-BD88-0BE23F10C2DF}">
      <dsp:nvSpPr>
        <dsp:cNvPr id="0" name=""/>
        <dsp:cNvSpPr/>
      </dsp:nvSpPr>
      <dsp:spPr>
        <a:xfrm>
          <a:off x="1406525" y="2181839"/>
          <a:ext cx="4659153"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l" defTabSz="1111250">
            <a:lnSpc>
              <a:spcPct val="90000"/>
            </a:lnSpc>
            <a:spcBef>
              <a:spcPct val="0"/>
            </a:spcBef>
            <a:spcAft>
              <a:spcPct val="35000"/>
            </a:spcAft>
            <a:buNone/>
          </a:pPr>
          <a:r>
            <a:rPr lang="en-US" sz="2500" kern="1200"/>
            <a:t>Oauth</a:t>
          </a:r>
        </a:p>
      </dsp:txBody>
      <dsp:txXfrm>
        <a:off x="1406525" y="2181839"/>
        <a:ext cx="4659153" cy="1217771"/>
      </dsp:txXfrm>
    </dsp:sp>
    <dsp:sp modelId="{2F3B2A24-59B1-4A0C-AE58-E5070A9F168F}">
      <dsp:nvSpPr>
        <dsp:cNvPr id="0" name=""/>
        <dsp:cNvSpPr/>
      </dsp:nvSpPr>
      <dsp:spPr>
        <a:xfrm>
          <a:off x="6065679" y="2181839"/>
          <a:ext cx="4287995"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l" defTabSz="666750">
            <a:lnSpc>
              <a:spcPct val="90000"/>
            </a:lnSpc>
            <a:spcBef>
              <a:spcPct val="0"/>
            </a:spcBef>
            <a:spcAft>
              <a:spcPct val="35000"/>
            </a:spcAft>
            <a:buNone/>
          </a:pPr>
          <a:r>
            <a:rPr lang="en-US" sz="1500" kern="1200"/>
            <a:t>Optimized for mobile applications</a:t>
          </a:r>
        </a:p>
        <a:p>
          <a:pPr marL="0" lvl="0" indent="0" algn="l" defTabSz="666750">
            <a:lnSpc>
              <a:spcPct val="90000"/>
            </a:lnSpc>
            <a:spcBef>
              <a:spcPct val="0"/>
            </a:spcBef>
            <a:spcAft>
              <a:spcPct val="35000"/>
            </a:spcAft>
            <a:buNone/>
          </a:pPr>
          <a:r>
            <a:rPr lang="en-US" sz="1500" kern="1200"/>
            <a:t>Uses API calls itself!</a:t>
          </a:r>
        </a:p>
        <a:p>
          <a:pPr marL="0" lvl="0" indent="0" algn="l" defTabSz="666750">
            <a:lnSpc>
              <a:spcPct val="90000"/>
            </a:lnSpc>
            <a:spcBef>
              <a:spcPct val="0"/>
            </a:spcBef>
            <a:spcAft>
              <a:spcPct val="35000"/>
            </a:spcAft>
            <a:buNone/>
          </a:pPr>
          <a:r>
            <a:rPr lang="en-US" sz="1500" kern="1200"/>
            <a:t>Tends to play better with mobile &amp; lightweight IoT environments</a:t>
          </a:r>
        </a:p>
      </dsp:txBody>
      <dsp:txXfrm>
        <a:off x="6065679" y="2181839"/>
        <a:ext cx="4287995" cy="1217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96E64-E7F5-4C9E-BF1C-089CD9CBB241}">
      <dsp:nvSpPr>
        <dsp:cNvPr id="0" name=""/>
        <dsp:cNvSpPr/>
      </dsp:nvSpPr>
      <dsp:spPr>
        <a:xfrm>
          <a:off x="4228" y="1046354"/>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BFEBDC-622E-40D7-B21C-1BFD33C86039}">
      <dsp:nvSpPr>
        <dsp:cNvPr id="0" name=""/>
        <dsp:cNvSpPr/>
      </dsp:nvSpPr>
      <dsp:spPr>
        <a:xfrm>
          <a:off x="4228" y="2204841"/>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Allows one application to validate itself with another application</a:t>
          </a:r>
        </a:p>
      </dsp:txBody>
      <dsp:txXfrm>
        <a:off x="4228" y="2204841"/>
        <a:ext cx="3088125" cy="463218"/>
      </dsp:txXfrm>
    </dsp:sp>
    <dsp:sp modelId="{FE6A90E4-7E53-483C-9CF7-F1DCEC67FFED}">
      <dsp:nvSpPr>
        <dsp:cNvPr id="0" name=""/>
        <dsp:cNvSpPr/>
      </dsp:nvSpPr>
      <dsp:spPr>
        <a:xfrm>
          <a:off x="4228" y="2704173"/>
          <a:ext cx="3088125" cy="147841"/>
        </a:xfrm>
        <a:prstGeom prst="rect">
          <a:avLst/>
        </a:prstGeom>
        <a:noFill/>
        <a:ln>
          <a:noFill/>
        </a:ln>
        <a:effectLst/>
      </dsp:spPr>
      <dsp:style>
        <a:lnRef idx="0">
          <a:scrgbClr r="0" g="0" b="0"/>
        </a:lnRef>
        <a:fillRef idx="0">
          <a:scrgbClr r="0" g="0" b="0"/>
        </a:fillRef>
        <a:effectRef idx="0">
          <a:scrgbClr r="0" g="0" b="0"/>
        </a:effectRef>
        <a:fontRef idx="minor"/>
      </dsp:style>
    </dsp:sp>
    <dsp:sp modelId="{B76BCCFB-39FA-4C2F-B0BC-E487FFF83768}">
      <dsp:nvSpPr>
        <dsp:cNvPr id="0" name=""/>
        <dsp:cNvSpPr/>
      </dsp:nvSpPr>
      <dsp:spPr>
        <a:xfrm>
          <a:off x="3632774" y="1046354"/>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D61EC6-21FF-4CCC-B1FF-6BCC4A837F2F}">
      <dsp:nvSpPr>
        <dsp:cNvPr id="0" name=""/>
        <dsp:cNvSpPr/>
      </dsp:nvSpPr>
      <dsp:spPr>
        <a:xfrm>
          <a:off x="3632774" y="2204841"/>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Uses tokens for authentication</a:t>
          </a:r>
        </a:p>
      </dsp:txBody>
      <dsp:txXfrm>
        <a:off x="3632774" y="2204841"/>
        <a:ext cx="3088125" cy="463218"/>
      </dsp:txXfrm>
    </dsp:sp>
    <dsp:sp modelId="{6DC976CD-2C76-4446-8325-6C1E7F8C405C}">
      <dsp:nvSpPr>
        <dsp:cNvPr id="0" name=""/>
        <dsp:cNvSpPr/>
      </dsp:nvSpPr>
      <dsp:spPr>
        <a:xfrm>
          <a:off x="3632774" y="2704173"/>
          <a:ext cx="3088125" cy="147841"/>
        </a:xfrm>
        <a:prstGeom prst="rect">
          <a:avLst/>
        </a:prstGeom>
        <a:noFill/>
        <a:ln>
          <a:noFill/>
        </a:ln>
        <a:effectLst/>
      </dsp:spPr>
      <dsp:style>
        <a:lnRef idx="0">
          <a:scrgbClr r="0" g="0" b="0"/>
        </a:lnRef>
        <a:fillRef idx="0">
          <a:scrgbClr r="0" g="0" b="0"/>
        </a:fillRef>
        <a:effectRef idx="0">
          <a:scrgbClr r="0" g="0" b="0"/>
        </a:effectRef>
        <a:fontRef idx="minor"/>
      </dsp:style>
    </dsp:sp>
    <dsp:sp modelId="{48E59934-CD92-48A8-B68A-6BBA99E1A94D}">
      <dsp:nvSpPr>
        <dsp:cNvPr id="0" name=""/>
        <dsp:cNvSpPr/>
      </dsp:nvSpPr>
      <dsp:spPr>
        <a:xfrm>
          <a:off x="7261321" y="1046354"/>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5D6E0F-5C91-4CDD-A90D-F2739D261614}">
      <dsp:nvSpPr>
        <dsp:cNvPr id="0" name=""/>
        <dsp:cNvSpPr/>
      </dsp:nvSpPr>
      <dsp:spPr>
        <a:xfrm>
          <a:off x="7261321" y="2204841"/>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give applications permission to play with other applications via Oauth</a:t>
          </a:r>
        </a:p>
      </dsp:txBody>
      <dsp:txXfrm>
        <a:off x="7261321" y="2204841"/>
        <a:ext cx="3088125" cy="463218"/>
      </dsp:txXfrm>
    </dsp:sp>
    <dsp:sp modelId="{BF930625-B6CA-4D34-9311-9741BE621323}">
      <dsp:nvSpPr>
        <dsp:cNvPr id="0" name=""/>
        <dsp:cNvSpPr/>
      </dsp:nvSpPr>
      <dsp:spPr>
        <a:xfrm>
          <a:off x="7261321" y="2704173"/>
          <a:ext cx="3088125" cy="14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Think of it like a valet for your apps!</a:t>
          </a:r>
        </a:p>
      </dsp:txBody>
      <dsp:txXfrm>
        <a:off x="7261321" y="2704173"/>
        <a:ext cx="3088125" cy="1478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48F1E-0B01-B04D-9371-15538F615E4A}"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988CA-5978-2244-BA11-DC1A92DB7F45}" type="slidenum">
              <a:rPr lang="en-US" smtClean="0"/>
              <a:t>‹#›</a:t>
            </a:fld>
            <a:endParaRPr lang="en-US"/>
          </a:p>
        </p:txBody>
      </p:sp>
    </p:spTree>
    <p:extLst>
      <p:ext uri="{BB962C8B-B14F-4D97-AF65-F5344CB8AC3E}">
        <p14:creationId xmlns:p14="http://schemas.microsoft.com/office/powerpoint/2010/main" val="69829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1</a:t>
            </a:fld>
            <a:endParaRPr lang="en-US"/>
          </a:p>
        </p:txBody>
      </p:sp>
    </p:spTree>
    <p:extLst>
      <p:ext uri="{BB962C8B-B14F-4D97-AF65-F5344CB8AC3E}">
        <p14:creationId xmlns:p14="http://schemas.microsoft.com/office/powerpoint/2010/main" val="118126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3</a:t>
            </a:fld>
            <a:endParaRPr lang="en-US"/>
          </a:p>
        </p:txBody>
      </p:sp>
    </p:spTree>
    <p:extLst>
      <p:ext uri="{BB962C8B-B14F-4D97-AF65-F5344CB8AC3E}">
        <p14:creationId xmlns:p14="http://schemas.microsoft.com/office/powerpoint/2010/main" val="150699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JSON form providing us information through an API interface. So when we use an API to retrieve information, we will typically be grabbing that information from a formatted file like a JSON file. We can see from this JSON file that actually this looks kind of like a database file.</a:t>
            </a:r>
          </a:p>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9</a:t>
            </a:fld>
            <a:endParaRPr lang="en-US"/>
          </a:p>
        </p:txBody>
      </p:sp>
    </p:spTree>
    <p:extLst>
      <p:ext uri="{BB962C8B-B14F-4D97-AF65-F5344CB8AC3E}">
        <p14:creationId xmlns:p14="http://schemas.microsoft.com/office/powerpoint/2010/main" val="1614345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word on documentation – we should always start with the documentation when we go to program with an API</a:t>
            </a:r>
          </a:p>
        </p:txBody>
      </p:sp>
      <p:sp>
        <p:nvSpPr>
          <p:cNvPr id="4" name="Slide Number Placeholder 3"/>
          <p:cNvSpPr>
            <a:spLocks noGrp="1"/>
          </p:cNvSpPr>
          <p:nvPr>
            <p:ph type="sldNum" sz="quarter" idx="5"/>
          </p:nvPr>
        </p:nvSpPr>
        <p:spPr/>
        <p:txBody>
          <a:bodyPr/>
          <a:lstStyle/>
          <a:p>
            <a:fld id="{10D988CA-5978-2244-BA11-DC1A92DB7F45}" type="slidenum">
              <a:rPr lang="en-US" smtClean="0"/>
              <a:t>15</a:t>
            </a:fld>
            <a:endParaRPr lang="en-US"/>
          </a:p>
        </p:txBody>
      </p:sp>
    </p:spTree>
    <p:extLst>
      <p:ext uri="{BB962C8B-B14F-4D97-AF65-F5344CB8AC3E}">
        <p14:creationId xmlns:p14="http://schemas.microsoft.com/office/powerpoint/2010/main" val="74437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what an API actually looks like in practice.</a:t>
            </a:r>
          </a:p>
        </p:txBody>
      </p:sp>
      <p:sp>
        <p:nvSpPr>
          <p:cNvPr id="4" name="Slide Number Placeholder 3"/>
          <p:cNvSpPr>
            <a:spLocks noGrp="1"/>
          </p:cNvSpPr>
          <p:nvPr>
            <p:ph type="sldNum" sz="quarter" idx="5"/>
          </p:nvPr>
        </p:nvSpPr>
        <p:spPr/>
        <p:txBody>
          <a:bodyPr/>
          <a:lstStyle/>
          <a:p>
            <a:fld id="{10D988CA-5978-2244-BA11-DC1A92DB7F45}" type="slidenum">
              <a:rPr lang="en-US" smtClean="0"/>
              <a:t>16</a:t>
            </a:fld>
            <a:endParaRPr lang="en-US"/>
          </a:p>
        </p:txBody>
      </p:sp>
    </p:spTree>
    <p:extLst>
      <p:ext uri="{BB962C8B-B14F-4D97-AF65-F5344CB8AC3E}">
        <p14:creationId xmlns:p14="http://schemas.microsoft.com/office/powerpoint/2010/main" val="49961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23</a:t>
            </a:fld>
            <a:endParaRPr lang="en-US"/>
          </a:p>
        </p:txBody>
      </p:sp>
    </p:spTree>
    <p:extLst>
      <p:ext uri="{BB962C8B-B14F-4D97-AF65-F5344CB8AC3E}">
        <p14:creationId xmlns:p14="http://schemas.microsoft.com/office/powerpoint/2010/main" val="2535370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keys are meant to be kept secret. Why? Because they include information related to one specific account.</a:t>
            </a:r>
          </a:p>
        </p:txBody>
      </p:sp>
      <p:sp>
        <p:nvSpPr>
          <p:cNvPr id="4" name="Slide Number Placeholder 3"/>
          <p:cNvSpPr>
            <a:spLocks noGrp="1"/>
          </p:cNvSpPr>
          <p:nvPr>
            <p:ph type="sldNum" sz="quarter" idx="5"/>
          </p:nvPr>
        </p:nvSpPr>
        <p:spPr/>
        <p:txBody>
          <a:bodyPr/>
          <a:lstStyle/>
          <a:p>
            <a:fld id="{10D988CA-5978-2244-BA11-DC1A92DB7F45}" type="slidenum">
              <a:rPr lang="en-US" smtClean="0"/>
              <a:t>25</a:t>
            </a:fld>
            <a:endParaRPr lang="en-US"/>
          </a:p>
        </p:txBody>
      </p:sp>
    </p:spTree>
    <p:extLst>
      <p:ext uri="{BB962C8B-B14F-4D97-AF65-F5344CB8AC3E}">
        <p14:creationId xmlns:p14="http://schemas.microsoft.com/office/powerpoint/2010/main" val="642083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spent two full weeks talking about how software functions, how software can go wrong, and some about how we build software. So by now, it should be obvious that software development is a fairly complicated subject. What we need is a notional concept to fit all of the components of software development into if for no other reason than organization.</a:t>
            </a:r>
          </a:p>
          <a:p>
            <a:endParaRPr lang="en-US" dirty="0"/>
          </a:p>
          <a:p>
            <a:r>
              <a:rPr lang="en-US" dirty="0"/>
              <a:t>For each of the functions of the process of building software, we will have multiple groups with multiple people all working together to create functional applications. This means we have a lot of moving human parts which can be challenging to successfully navigate without a common understanding.</a:t>
            </a:r>
          </a:p>
        </p:txBody>
      </p:sp>
      <p:sp>
        <p:nvSpPr>
          <p:cNvPr id="4" name="Slide Number Placeholder 3"/>
          <p:cNvSpPr>
            <a:spLocks noGrp="1"/>
          </p:cNvSpPr>
          <p:nvPr>
            <p:ph type="sldNum" sz="quarter" idx="5"/>
          </p:nvPr>
        </p:nvSpPr>
        <p:spPr/>
        <p:txBody>
          <a:bodyPr/>
          <a:lstStyle/>
          <a:p>
            <a:fld id="{10D988CA-5978-2244-BA11-DC1A92DB7F45}" type="slidenum">
              <a:rPr lang="en-US" smtClean="0"/>
              <a:t>31</a:t>
            </a:fld>
            <a:endParaRPr lang="en-US"/>
          </a:p>
        </p:txBody>
      </p:sp>
    </p:spTree>
    <p:extLst>
      <p:ext uri="{BB962C8B-B14F-4D97-AF65-F5344CB8AC3E}">
        <p14:creationId xmlns:p14="http://schemas.microsoft.com/office/powerpoint/2010/main" val="3671593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example of the SDLC. Typically, representations of the SDLC will have around 6 steps, but the steps will generally match what you see here. </a:t>
            </a:r>
          </a:p>
        </p:txBody>
      </p:sp>
      <p:sp>
        <p:nvSpPr>
          <p:cNvPr id="4" name="Slide Number Placeholder 3"/>
          <p:cNvSpPr>
            <a:spLocks noGrp="1"/>
          </p:cNvSpPr>
          <p:nvPr>
            <p:ph type="sldNum" sz="quarter" idx="5"/>
          </p:nvPr>
        </p:nvSpPr>
        <p:spPr/>
        <p:txBody>
          <a:bodyPr/>
          <a:lstStyle/>
          <a:p>
            <a:fld id="{10D988CA-5978-2244-BA11-DC1A92DB7F45}" type="slidenum">
              <a:rPr lang="en-US" smtClean="0"/>
              <a:t>32</a:t>
            </a:fld>
            <a:endParaRPr lang="en-US"/>
          </a:p>
        </p:txBody>
      </p:sp>
    </p:spTree>
    <p:extLst>
      <p:ext uri="{BB962C8B-B14F-4D97-AF65-F5344CB8AC3E}">
        <p14:creationId xmlns:p14="http://schemas.microsoft.com/office/powerpoint/2010/main" val="207187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4959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33707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013917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23494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999978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651108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698187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13806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2191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2641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5872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97882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8985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7579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136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1070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5234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160EA64-D806-43AC-9DF2-F8C432F32B4C}" type="datetimeFigureOut">
              <a:rPr lang="en-US" smtClean="0"/>
              <a:t>5/17/2023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75470133"/>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8D0231D-066C-27D2-4115-3C235FD509FE}"/>
              </a:ext>
            </a:extLst>
          </p:cNvPr>
          <p:cNvPicPr>
            <a:picLocks noChangeAspect="1"/>
          </p:cNvPicPr>
          <p:nvPr/>
        </p:nvPicPr>
        <p:blipFill rotWithShape="1">
          <a:blip r:embed="rId4">
            <a:alphaModFix amt="35000"/>
          </a:blip>
          <a:srcRect t="1526" b="4724"/>
          <a:stretch/>
        </p:blipFill>
        <p:spPr>
          <a:xfrm>
            <a:off x="20" y="10"/>
            <a:ext cx="12191980" cy="6857990"/>
          </a:xfrm>
          <a:prstGeom prst="rect">
            <a:avLst/>
          </a:prstGeom>
        </p:spPr>
      </p:pic>
      <p:sp>
        <p:nvSpPr>
          <p:cNvPr id="2" name="Title 1">
            <a:extLst>
              <a:ext uri="{FF2B5EF4-FFF2-40B4-BE49-F238E27FC236}">
                <a16:creationId xmlns:a16="http://schemas.microsoft.com/office/drawing/2014/main" id="{E84EBFFF-D976-C46F-C884-33E6C3D3D040}"/>
              </a:ext>
            </a:extLst>
          </p:cNvPr>
          <p:cNvSpPr>
            <a:spLocks noGrp="1"/>
          </p:cNvSpPr>
          <p:nvPr>
            <p:ph type="ctrTitle"/>
          </p:nvPr>
        </p:nvSpPr>
        <p:spPr>
          <a:xfrm>
            <a:off x="1370693" y="1769540"/>
            <a:ext cx="9440034" cy="1828801"/>
          </a:xfrm>
        </p:spPr>
        <p:txBody>
          <a:bodyPr vert="horz" lIns="91440" tIns="45720" rIns="91440" bIns="45720" rtlCol="0">
            <a:normAutofit/>
          </a:bodyPr>
          <a:lstStyle/>
          <a:p>
            <a:r>
              <a:rPr lang="en-US"/>
              <a:t>Introduction to Software Business Product Management</a:t>
            </a:r>
          </a:p>
        </p:txBody>
      </p:sp>
      <p:sp>
        <p:nvSpPr>
          <p:cNvPr id="3" name="Subtitle 2">
            <a:extLst>
              <a:ext uri="{FF2B5EF4-FFF2-40B4-BE49-F238E27FC236}">
                <a16:creationId xmlns:a16="http://schemas.microsoft.com/office/drawing/2014/main" id="{AF3ACA5B-2163-AEC4-7BB9-C0423A72604D}"/>
              </a:ext>
            </a:extLst>
          </p:cNvPr>
          <p:cNvSpPr>
            <a:spLocks noGrp="1"/>
          </p:cNvSpPr>
          <p:nvPr>
            <p:ph type="subTitle" idx="1"/>
          </p:nvPr>
        </p:nvSpPr>
        <p:spPr>
          <a:xfrm>
            <a:off x="1370693" y="3598339"/>
            <a:ext cx="9440034" cy="1989661"/>
          </a:xfrm>
        </p:spPr>
        <p:txBody>
          <a:bodyPr vert="horz" lIns="91440" tIns="45720" rIns="91440" bIns="45720" rtlCol="0">
            <a:normAutofit/>
          </a:bodyPr>
          <a:lstStyle/>
          <a:p>
            <a:pPr>
              <a:lnSpc>
                <a:spcPct val="90000"/>
              </a:lnSpc>
            </a:pPr>
            <a:r>
              <a:rPr lang="en-US" b="1" dirty="0"/>
              <a:t>Week 2 Day 3</a:t>
            </a:r>
          </a:p>
          <a:p>
            <a:pPr>
              <a:lnSpc>
                <a:spcPct val="90000"/>
              </a:lnSpc>
            </a:pPr>
            <a:r>
              <a:rPr lang="en-US" dirty="0"/>
              <a:t>Led by: Emily Crose</a:t>
            </a:r>
          </a:p>
          <a:p>
            <a:pPr>
              <a:lnSpc>
                <a:spcPct val="90000"/>
              </a:lnSpc>
            </a:pPr>
            <a:r>
              <a:rPr lang="en-US" dirty="0"/>
              <a:t>for</a:t>
            </a:r>
          </a:p>
          <a:p>
            <a:pPr>
              <a:lnSpc>
                <a:spcPct val="90000"/>
              </a:lnSpc>
            </a:pPr>
            <a:r>
              <a:rPr lang="en-US" dirty="0"/>
              <a:t>Oakland University</a:t>
            </a:r>
          </a:p>
        </p:txBody>
      </p:sp>
    </p:spTree>
    <p:extLst>
      <p:ext uri="{BB962C8B-B14F-4D97-AF65-F5344CB8AC3E}">
        <p14:creationId xmlns:p14="http://schemas.microsoft.com/office/powerpoint/2010/main" val="193868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F162-0520-4F35-81C7-E55520C03059}"/>
              </a:ext>
            </a:extLst>
          </p:cNvPr>
          <p:cNvSpPr>
            <a:spLocks noGrp="1"/>
          </p:cNvSpPr>
          <p:nvPr>
            <p:ph type="title"/>
          </p:nvPr>
        </p:nvSpPr>
        <p:spPr>
          <a:xfrm>
            <a:off x="8094617" y="965196"/>
            <a:ext cx="3137262" cy="2633146"/>
          </a:xfrm>
        </p:spPr>
        <p:txBody>
          <a:bodyPr vert="horz" lIns="91440" tIns="45720" rIns="91440" bIns="45720" rtlCol="0" anchor="b">
            <a:normAutofit/>
          </a:bodyPr>
          <a:lstStyle/>
          <a:p>
            <a:r>
              <a:rPr lang="en-US"/>
              <a:t>Popular API Frameworks</a:t>
            </a:r>
          </a:p>
        </p:txBody>
      </p:sp>
      <p:sp>
        <p:nvSpPr>
          <p:cNvPr id="15" name="Rectangle 14">
            <a:extLst>
              <a:ext uri="{FF2B5EF4-FFF2-40B4-BE49-F238E27FC236}">
                <a16:creationId xmlns:a16="http://schemas.microsoft.com/office/drawing/2014/main" id="{93A46EEB-10AB-4E52-AF22-A848AE925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5E7F754C-9343-4B29-6B81-5474334F60B8}"/>
              </a:ext>
            </a:extLst>
          </p:cNvPr>
          <p:cNvPicPr>
            <a:picLocks noChangeAspect="1"/>
          </p:cNvPicPr>
          <p:nvPr/>
        </p:nvPicPr>
        <p:blipFill rotWithShape="1">
          <a:blip r:embed="rId3"/>
          <a:srcRect t="3146" b="13578"/>
          <a:stretch/>
        </p:blipFill>
        <p:spPr>
          <a:xfrm>
            <a:off x="1380489" y="1438360"/>
            <a:ext cx="5562032" cy="3835314"/>
          </a:xfrm>
          <a:prstGeom prst="rect">
            <a:avLst/>
          </a:prstGeom>
        </p:spPr>
      </p:pic>
    </p:spTree>
    <p:extLst>
      <p:ext uri="{BB962C8B-B14F-4D97-AF65-F5344CB8AC3E}">
        <p14:creationId xmlns:p14="http://schemas.microsoft.com/office/powerpoint/2010/main" val="181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utoradiogram on white paper">
            <a:extLst>
              <a:ext uri="{FF2B5EF4-FFF2-40B4-BE49-F238E27FC236}">
                <a16:creationId xmlns:a16="http://schemas.microsoft.com/office/drawing/2014/main" id="{F67A1A16-D616-C42D-174A-DCEFE7B72BCB}"/>
              </a:ext>
            </a:extLst>
          </p:cNvPr>
          <p:cNvPicPr>
            <a:picLocks noChangeAspect="1"/>
          </p:cNvPicPr>
          <p:nvPr/>
        </p:nvPicPr>
        <p:blipFill rotWithShape="1">
          <a:blip r:embed="rId3">
            <a:alphaModFix amt="35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6D86991D-1189-D333-F014-64C190A80744}"/>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5400" dirty="0"/>
              <a:t>HTTP/Web API</a:t>
            </a:r>
          </a:p>
        </p:txBody>
      </p:sp>
      <p:sp>
        <p:nvSpPr>
          <p:cNvPr id="4" name="Text Placeholder 3">
            <a:extLst>
              <a:ext uri="{FF2B5EF4-FFF2-40B4-BE49-F238E27FC236}">
                <a16:creationId xmlns:a16="http://schemas.microsoft.com/office/drawing/2014/main" id="{3C3D707B-820F-D76E-ECC1-76520A4DFA07}"/>
              </a:ext>
            </a:extLst>
          </p:cNvPr>
          <p:cNvSpPr>
            <a:spLocks noGrp="1"/>
          </p:cNvSpPr>
          <p:nvPr>
            <p:ph type="body" idx="1"/>
          </p:nvPr>
        </p:nvSpPr>
        <p:spPr>
          <a:xfrm>
            <a:off x="1370693" y="3598339"/>
            <a:ext cx="9440034" cy="1049867"/>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154874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055C-DB38-EB4B-6669-F605D6529E50}"/>
              </a:ext>
            </a:extLst>
          </p:cNvPr>
          <p:cNvSpPr>
            <a:spLocks noGrp="1"/>
          </p:cNvSpPr>
          <p:nvPr>
            <p:ph type="title"/>
          </p:nvPr>
        </p:nvSpPr>
        <p:spPr/>
        <p:txBody>
          <a:bodyPr/>
          <a:lstStyle/>
          <a:p>
            <a:r>
              <a:rPr lang="en-US" dirty="0"/>
              <a:t>HTTP API Verbs</a:t>
            </a:r>
          </a:p>
        </p:txBody>
      </p:sp>
      <p:sp>
        <p:nvSpPr>
          <p:cNvPr id="3" name="Content Placeholder 2">
            <a:extLst>
              <a:ext uri="{FF2B5EF4-FFF2-40B4-BE49-F238E27FC236}">
                <a16:creationId xmlns:a16="http://schemas.microsoft.com/office/drawing/2014/main" id="{C8B57EC0-36E5-FD32-3113-980C3CF7B0A7}"/>
              </a:ext>
            </a:extLst>
          </p:cNvPr>
          <p:cNvSpPr>
            <a:spLocks noGrp="1"/>
          </p:cNvSpPr>
          <p:nvPr>
            <p:ph idx="1"/>
          </p:nvPr>
        </p:nvSpPr>
        <p:spPr/>
        <p:txBody>
          <a:bodyPr/>
          <a:lstStyle/>
          <a:p>
            <a:r>
              <a:rPr lang="en-US" dirty="0"/>
              <a:t>HTTP</a:t>
            </a:r>
          </a:p>
          <a:p>
            <a:pPr lvl="1"/>
            <a:r>
              <a:rPr lang="en-US" dirty="0"/>
              <a:t>GET</a:t>
            </a:r>
          </a:p>
          <a:p>
            <a:pPr lvl="1"/>
            <a:r>
              <a:rPr lang="en-US" dirty="0"/>
              <a:t>POST</a:t>
            </a:r>
          </a:p>
          <a:p>
            <a:pPr lvl="1"/>
            <a:r>
              <a:rPr lang="en-US" dirty="0"/>
              <a:t>PUT</a:t>
            </a:r>
          </a:p>
          <a:p>
            <a:pPr lvl="1"/>
            <a:r>
              <a:rPr lang="en-US" dirty="0"/>
              <a:t>DELETE</a:t>
            </a:r>
          </a:p>
        </p:txBody>
      </p:sp>
    </p:spTree>
    <p:extLst>
      <p:ext uri="{BB962C8B-B14F-4D97-AF65-F5344CB8AC3E}">
        <p14:creationId xmlns:p14="http://schemas.microsoft.com/office/powerpoint/2010/main" val="180660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9B09-5002-4072-2245-008EFB3DBEA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a:t>HTTP GET Header</a:t>
            </a:r>
          </a:p>
        </p:txBody>
      </p:sp>
      <p:pic>
        <p:nvPicPr>
          <p:cNvPr id="5" name="Content Placeholder 4" descr="Text&#10;&#10;Description automatically generated">
            <a:extLst>
              <a:ext uri="{FF2B5EF4-FFF2-40B4-BE49-F238E27FC236}">
                <a16:creationId xmlns:a16="http://schemas.microsoft.com/office/drawing/2014/main" id="{84671443-2680-DA6E-F177-D84F2B66BF71}"/>
              </a:ext>
            </a:extLst>
          </p:cNvPr>
          <p:cNvPicPr>
            <a:picLocks noGrp="1" noChangeAspect="1"/>
          </p:cNvPicPr>
          <p:nvPr>
            <p:ph idx="4294967295"/>
          </p:nvPr>
        </p:nvPicPr>
        <p:blipFill>
          <a:blip r:embed="rId3"/>
          <a:stretch>
            <a:fillRect/>
          </a:stretch>
        </p:blipFill>
        <p:spPr>
          <a:xfrm>
            <a:off x="2218349" y="643463"/>
            <a:ext cx="7762090" cy="3249553"/>
          </a:xfrm>
          <a:prstGeom prst="rect">
            <a:avLst/>
          </a:prstGeom>
        </p:spPr>
      </p:pic>
    </p:spTree>
    <p:extLst>
      <p:ext uri="{BB962C8B-B14F-4D97-AF65-F5344CB8AC3E}">
        <p14:creationId xmlns:p14="http://schemas.microsoft.com/office/powerpoint/2010/main" val="369704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0114-62A8-59B5-B6B1-EBE576F3AB08}"/>
              </a:ext>
            </a:extLst>
          </p:cNvPr>
          <p:cNvSpPr>
            <a:spLocks noGrp="1"/>
          </p:cNvSpPr>
          <p:nvPr>
            <p:ph type="title"/>
          </p:nvPr>
        </p:nvSpPr>
        <p:spPr>
          <a:xfrm>
            <a:off x="8094617" y="965196"/>
            <a:ext cx="3137262" cy="2633146"/>
          </a:xfrm>
        </p:spPr>
        <p:txBody>
          <a:bodyPr vert="horz" lIns="91440" tIns="45720" rIns="91440" bIns="45720" rtlCol="0" anchor="b">
            <a:normAutofit/>
          </a:bodyPr>
          <a:lstStyle/>
          <a:p>
            <a:r>
              <a:rPr lang="en-US" dirty="0"/>
              <a:t>HTTP POST Header</a:t>
            </a:r>
          </a:p>
        </p:txBody>
      </p:sp>
      <p:sp>
        <p:nvSpPr>
          <p:cNvPr id="9" name="Rectangle 8">
            <a:extLst>
              <a:ext uri="{FF2B5EF4-FFF2-40B4-BE49-F238E27FC236}">
                <a16:creationId xmlns:a16="http://schemas.microsoft.com/office/drawing/2014/main" id="{93A46EEB-10AB-4E52-AF22-A848AE925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 letter&#10;&#10;Description automatically generated">
            <a:extLst>
              <a:ext uri="{FF2B5EF4-FFF2-40B4-BE49-F238E27FC236}">
                <a16:creationId xmlns:a16="http://schemas.microsoft.com/office/drawing/2014/main" id="{CE7776E4-5CA9-56DD-7084-87A6DFE122AE}"/>
              </a:ext>
            </a:extLst>
          </p:cNvPr>
          <p:cNvPicPr>
            <a:picLocks noChangeAspect="1"/>
          </p:cNvPicPr>
          <p:nvPr/>
        </p:nvPicPr>
        <p:blipFill rotWithShape="1">
          <a:blip r:embed="rId3"/>
          <a:srcRect l="514" r="15376" b="3"/>
          <a:stretch/>
        </p:blipFill>
        <p:spPr>
          <a:xfrm>
            <a:off x="1380489" y="1438360"/>
            <a:ext cx="5562032" cy="3835314"/>
          </a:xfrm>
          <a:prstGeom prst="rect">
            <a:avLst/>
          </a:prstGeom>
        </p:spPr>
      </p:pic>
    </p:spTree>
    <p:extLst>
      <p:ext uri="{BB962C8B-B14F-4D97-AF65-F5344CB8AC3E}">
        <p14:creationId xmlns:p14="http://schemas.microsoft.com/office/powerpoint/2010/main" val="144283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04BA-EB83-D80E-3C87-76326E256305}"/>
              </a:ext>
            </a:extLst>
          </p:cNvPr>
          <p:cNvSpPr>
            <a:spLocks noGrp="1"/>
          </p:cNvSpPr>
          <p:nvPr>
            <p:ph type="title"/>
          </p:nvPr>
        </p:nvSpPr>
        <p:spPr/>
        <p:txBody>
          <a:bodyPr/>
          <a:lstStyle/>
          <a:p>
            <a:r>
              <a:rPr lang="en-US" dirty="0"/>
              <a:t>Weather API Documentation</a:t>
            </a:r>
          </a:p>
        </p:txBody>
      </p:sp>
      <p:sp>
        <p:nvSpPr>
          <p:cNvPr id="3" name="Content Placeholder 2">
            <a:extLst>
              <a:ext uri="{FF2B5EF4-FFF2-40B4-BE49-F238E27FC236}">
                <a16:creationId xmlns:a16="http://schemas.microsoft.com/office/drawing/2014/main" id="{9C8D87AB-82A6-389E-B548-03168208847E}"/>
              </a:ext>
            </a:extLst>
          </p:cNvPr>
          <p:cNvSpPr>
            <a:spLocks noGrp="1"/>
          </p:cNvSpPr>
          <p:nvPr>
            <p:ph idx="1"/>
          </p:nvPr>
        </p:nvSpPr>
        <p:spPr/>
        <p:txBody>
          <a:bodyPr/>
          <a:lstStyle/>
          <a:p>
            <a:r>
              <a:rPr lang="en-US" dirty="0">
                <a:effectLst>
                  <a:outerShdw blurRad="38100" dist="38100" dir="2700000" algn="tl">
                    <a:srgbClr val="000000">
                      <a:alpha val="43137"/>
                    </a:srgbClr>
                  </a:outerShdw>
                </a:effectLst>
              </a:rPr>
              <a:t>https://rapidapi.com/weatherapi/api/weatherapi-com</a:t>
            </a:r>
          </a:p>
        </p:txBody>
      </p:sp>
    </p:spTree>
    <p:extLst>
      <p:ext uri="{BB962C8B-B14F-4D97-AF65-F5344CB8AC3E}">
        <p14:creationId xmlns:p14="http://schemas.microsoft.com/office/powerpoint/2010/main" val="543577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C9F2630B-6A70-6167-F37D-97831177EA64}"/>
              </a:ext>
            </a:extLst>
          </p:cNvPr>
          <p:cNvPicPr>
            <a:picLocks noChangeAspect="1"/>
          </p:cNvPicPr>
          <p:nvPr/>
        </p:nvPicPr>
        <p:blipFill>
          <a:blip r:embed="rId4"/>
          <a:stretch>
            <a:fillRect/>
          </a:stretch>
        </p:blipFill>
        <p:spPr>
          <a:xfrm>
            <a:off x="3314244" y="967532"/>
            <a:ext cx="5563511" cy="4922936"/>
          </a:xfrm>
          <a:prstGeom prst="rect">
            <a:avLst/>
          </a:prstGeom>
          <a:ln w="190500">
            <a:solidFill>
              <a:schemeClr val="tx1">
                <a:alpha val="7000"/>
              </a:schemeClr>
            </a:solidFill>
          </a:ln>
        </p:spPr>
      </p:pic>
    </p:spTree>
    <p:extLst>
      <p:ext uri="{BB962C8B-B14F-4D97-AF65-F5344CB8AC3E}">
        <p14:creationId xmlns:p14="http://schemas.microsoft.com/office/powerpoint/2010/main" val="27255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1F2F6-A693-9D54-BA57-AE9AD5A95DB8}"/>
              </a:ext>
            </a:extLst>
          </p:cNvPr>
          <p:cNvSpPr>
            <a:spLocks noGrp="1"/>
          </p:cNvSpPr>
          <p:nvPr>
            <p:ph type="title"/>
          </p:nvPr>
        </p:nvSpPr>
        <p:spPr>
          <a:xfrm>
            <a:off x="834013" y="1115568"/>
            <a:ext cx="3487616" cy="4626864"/>
          </a:xfrm>
        </p:spPr>
        <p:txBody>
          <a:bodyPr>
            <a:normAutofit/>
          </a:bodyPr>
          <a:lstStyle/>
          <a:p>
            <a:pPr algn="l"/>
            <a:r>
              <a:rPr lang="en-US" sz="3600"/>
              <a:t>Working With APIs</a:t>
            </a:r>
          </a:p>
        </p:txBody>
      </p:sp>
      <p:cxnSp>
        <p:nvCxnSpPr>
          <p:cNvPr id="14"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1B0FBA20-173E-918B-0F30-1692E7BC9EB0}"/>
              </a:ext>
            </a:extLst>
          </p:cNvPr>
          <p:cNvSpPr>
            <a:spLocks noGrp="1"/>
          </p:cNvSpPr>
          <p:nvPr>
            <p:ph idx="1"/>
          </p:nvPr>
        </p:nvSpPr>
        <p:spPr>
          <a:xfrm>
            <a:off x="5105398" y="1115568"/>
            <a:ext cx="6245352" cy="4626864"/>
          </a:xfrm>
        </p:spPr>
        <p:txBody>
          <a:bodyPr anchor="ctr">
            <a:normAutofit/>
          </a:bodyPr>
          <a:lstStyle/>
          <a:p>
            <a:r>
              <a:rPr lang="en-US"/>
              <a:t>Can be programmed</a:t>
            </a:r>
          </a:p>
          <a:p>
            <a:r>
              <a:rPr lang="en-US"/>
              <a:t>Can be used in a raw request</a:t>
            </a:r>
          </a:p>
          <a:p>
            <a:pPr lvl="1"/>
            <a:endParaRPr lang="en-US"/>
          </a:p>
        </p:txBody>
      </p:sp>
    </p:spTree>
    <p:extLst>
      <p:ext uri="{BB962C8B-B14F-4D97-AF65-F5344CB8AC3E}">
        <p14:creationId xmlns:p14="http://schemas.microsoft.com/office/powerpoint/2010/main" val="220285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0F45-D4EE-FBE4-E7B3-3459FCC52CFC}"/>
              </a:ext>
            </a:extLst>
          </p:cNvPr>
          <p:cNvSpPr>
            <a:spLocks noGrp="1"/>
          </p:cNvSpPr>
          <p:nvPr>
            <p:ph type="title"/>
          </p:nvPr>
        </p:nvSpPr>
        <p:spPr/>
        <p:txBody>
          <a:bodyPr/>
          <a:lstStyle/>
          <a:p>
            <a:r>
              <a:rPr lang="en-US" dirty="0"/>
              <a:t>Programming Mobile Apps w/APIs</a:t>
            </a:r>
          </a:p>
        </p:txBody>
      </p:sp>
      <p:sp>
        <p:nvSpPr>
          <p:cNvPr id="3" name="Content Placeholder 2">
            <a:extLst>
              <a:ext uri="{FF2B5EF4-FFF2-40B4-BE49-F238E27FC236}">
                <a16:creationId xmlns:a16="http://schemas.microsoft.com/office/drawing/2014/main" id="{F905507B-779C-9F04-7D96-1B4148C88DB4}"/>
              </a:ext>
            </a:extLst>
          </p:cNvPr>
          <p:cNvSpPr>
            <a:spLocks noGrp="1"/>
          </p:cNvSpPr>
          <p:nvPr>
            <p:ph idx="1"/>
          </p:nvPr>
        </p:nvSpPr>
        <p:spPr/>
        <p:txBody>
          <a:bodyPr/>
          <a:lstStyle/>
          <a:p>
            <a:r>
              <a:rPr lang="en-US" dirty="0"/>
              <a:t>Android</a:t>
            </a:r>
          </a:p>
          <a:p>
            <a:pPr lvl="1"/>
            <a:r>
              <a:rPr lang="en-US" dirty="0"/>
              <a:t>Kotlin</a:t>
            </a:r>
          </a:p>
          <a:p>
            <a:r>
              <a:rPr lang="en-US" dirty="0"/>
              <a:t>Apple iOS</a:t>
            </a:r>
          </a:p>
          <a:p>
            <a:pPr lvl="1"/>
            <a:r>
              <a:rPr lang="en-US" dirty="0"/>
              <a:t>SWIFT</a:t>
            </a:r>
          </a:p>
          <a:p>
            <a:r>
              <a:rPr lang="en-US" dirty="0"/>
              <a:t>Both have access to device APIs!</a:t>
            </a:r>
          </a:p>
        </p:txBody>
      </p:sp>
    </p:spTree>
    <p:extLst>
      <p:ext uri="{BB962C8B-B14F-4D97-AF65-F5344CB8AC3E}">
        <p14:creationId xmlns:p14="http://schemas.microsoft.com/office/powerpoint/2010/main" val="253020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6956-D458-3C7F-DF4D-2B9269281AC3}"/>
              </a:ext>
            </a:extLst>
          </p:cNvPr>
          <p:cNvSpPr>
            <a:spLocks noGrp="1"/>
          </p:cNvSpPr>
          <p:nvPr>
            <p:ph type="title" idx="4294967295"/>
          </p:nvPr>
        </p:nvSpPr>
        <p:spPr>
          <a:xfrm>
            <a:off x="0" y="609600"/>
            <a:ext cx="10353675" cy="969963"/>
          </a:xfrm>
        </p:spPr>
        <p:txBody>
          <a:bodyPr/>
          <a:lstStyle/>
          <a:p>
            <a:r>
              <a:rPr lang="en-US" dirty="0"/>
              <a:t>Mobile Device API Example</a:t>
            </a:r>
          </a:p>
        </p:txBody>
      </p:sp>
      <p:pic>
        <p:nvPicPr>
          <p:cNvPr id="5" name="Picture 4" descr="Text&#10;&#10;Description automatically generated">
            <a:extLst>
              <a:ext uri="{FF2B5EF4-FFF2-40B4-BE49-F238E27FC236}">
                <a16:creationId xmlns:a16="http://schemas.microsoft.com/office/drawing/2014/main" id="{E8E5BF4E-3B88-AC0C-23FA-E114501A1BE1}"/>
              </a:ext>
            </a:extLst>
          </p:cNvPr>
          <p:cNvPicPr>
            <a:picLocks noChangeAspect="1"/>
          </p:cNvPicPr>
          <p:nvPr/>
        </p:nvPicPr>
        <p:blipFill>
          <a:blip r:embed="rId2"/>
          <a:stretch>
            <a:fillRect/>
          </a:stretch>
        </p:blipFill>
        <p:spPr>
          <a:xfrm>
            <a:off x="314802" y="2686034"/>
            <a:ext cx="11562396" cy="1485931"/>
          </a:xfrm>
          <a:prstGeom prst="rect">
            <a:avLst/>
          </a:prstGeom>
        </p:spPr>
      </p:pic>
    </p:spTree>
    <p:extLst>
      <p:ext uri="{BB962C8B-B14F-4D97-AF65-F5344CB8AC3E}">
        <p14:creationId xmlns:p14="http://schemas.microsoft.com/office/powerpoint/2010/main" val="129837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8AD2C-B46D-FA8F-1E07-13A75AF50670}"/>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r>
              <a:rPr lang="en-US" sz="5400" dirty="0"/>
              <a:t>D</a:t>
            </a:r>
            <a:r>
              <a:rPr lang="en-US" sz="5400" b="0" i="0" dirty="0"/>
              <a:t>ay 2 Recap</a:t>
            </a:r>
          </a:p>
        </p:txBody>
      </p:sp>
      <p:cxnSp>
        <p:nvCxnSpPr>
          <p:cNvPr id="5" name="Straight Connector 8">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55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8899-BFE3-8479-9CB2-D510611FE13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10 minute break</a:t>
            </a:r>
          </a:p>
        </p:txBody>
      </p:sp>
      <p:pic>
        <p:nvPicPr>
          <p:cNvPr id="4" name="Picture 3" descr="Half face clock on a wall">
            <a:extLst>
              <a:ext uri="{FF2B5EF4-FFF2-40B4-BE49-F238E27FC236}">
                <a16:creationId xmlns:a16="http://schemas.microsoft.com/office/drawing/2014/main" id="{4ABB0468-E16C-398B-3732-BE2A80BF5D62}"/>
              </a:ext>
            </a:extLst>
          </p:cNvPr>
          <p:cNvPicPr>
            <a:picLocks noChangeAspect="1"/>
          </p:cNvPicPr>
          <p:nvPr/>
        </p:nvPicPr>
        <p:blipFill rotWithShape="1">
          <a:blip r:embed="rId2"/>
          <a:srcRect l="20858" r="5" b="-2"/>
          <a:stretch/>
        </p:blipFill>
        <p:spPr>
          <a:xfrm>
            <a:off x="4654297" y="10"/>
            <a:ext cx="7537704" cy="6857990"/>
          </a:xfrm>
          <a:prstGeom prst="rect">
            <a:avLst/>
          </a:prstGeom>
        </p:spPr>
      </p:pic>
    </p:spTree>
    <p:extLst>
      <p:ext uri="{BB962C8B-B14F-4D97-AF65-F5344CB8AC3E}">
        <p14:creationId xmlns:p14="http://schemas.microsoft.com/office/powerpoint/2010/main" val="2192553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BB10-D953-4E3C-098C-14C06B316910}"/>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Securing APIs</a:t>
            </a:r>
          </a:p>
        </p:txBody>
      </p:sp>
      <p:sp>
        <p:nvSpPr>
          <p:cNvPr id="3" name="Text Placeholder 2">
            <a:extLst>
              <a:ext uri="{FF2B5EF4-FFF2-40B4-BE49-F238E27FC236}">
                <a16:creationId xmlns:a16="http://schemas.microsoft.com/office/drawing/2014/main" id="{D80EA98A-E511-4EFE-C174-52517710B712}"/>
              </a:ext>
            </a:extLst>
          </p:cNvPr>
          <p:cNvSpPr>
            <a:spLocks noGrp="1"/>
          </p:cNvSpPr>
          <p:nvPr>
            <p:ph type="body" idx="1"/>
          </p:nvPr>
        </p:nvSpPr>
        <p:spPr>
          <a:xfrm>
            <a:off x="1370693" y="5494872"/>
            <a:ext cx="9440034" cy="621614"/>
          </a:xfrm>
        </p:spPr>
        <p:txBody>
          <a:bodyPr vert="horz" lIns="91440" tIns="45720" rIns="91440" bIns="45720" rtlCol="0" anchor="t">
            <a:normAutofit/>
          </a:bodyPr>
          <a:lstStyle/>
          <a:p>
            <a:endParaRPr lang="en-US">
              <a:solidFill>
                <a:srgbClr val="836534"/>
              </a:solidFill>
            </a:endParaRPr>
          </a:p>
        </p:txBody>
      </p:sp>
      <p:pic>
        <p:nvPicPr>
          <p:cNvPr id="9" name="Picture 8">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Picture 4">
            <a:extLst>
              <a:ext uri="{FF2B5EF4-FFF2-40B4-BE49-F238E27FC236}">
                <a16:creationId xmlns:a16="http://schemas.microsoft.com/office/drawing/2014/main" id="{D70D4FBC-E1A0-E8C6-7725-0B7F3F68E766}"/>
              </a:ext>
            </a:extLst>
          </p:cNvPr>
          <p:cNvPicPr>
            <a:picLocks noChangeAspect="1"/>
          </p:cNvPicPr>
          <p:nvPr/>
        </p:nvPicPr>
        <p:blipFill rotWithShape="1">
          <a:blip r:embed="rId4"/>
          <a:srcRect t="7085" r="-1" b="31405"/>
          <a:stretch/>
        </p:blipFill>
        <p:spPr>
          <a:xfrm>
            <a:off x="-1" y="-1"/>
            <a:ext cx="12198915" cy="4220682"/>
          </a:xfrm>
          <a:prstGeom prst="rect">
            <a:avLst/>
          </a:prstGeom>
        </p:spPr>
      </p:pic>
    </p:spTree>
    <p:extLst>
      <p:ext uri="{BB962C8B-B14F-4D97-AF65-F5344CB8AC3E}">
        <p14:creationId xmlns:p14="http://schemas.microsoft.com/office/powerpoint/2010/main" val="1996113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76257A-7C2C-3845-BE06-06A844160DD3}"/>
              </a:ext>
            </a:extLst>
          </p:cNvPr>
          <p:cNvSpPr>
            <a:spLocks noGrp="1"/>
          </p:cNvSpPr>
          <p:nvPr>
            <p:ph type="title"/>
          </p:nvPr>
        </p:nvSpPr>
        <p:spPr>
          <a:xfrm>
            <a:off x="913795" y="609600"/>
            <a:ext cx="10353762" cy="970450"/>
          </a:xfrm>
        </p:spPr>
        <p:txBody>
          <a:bodyPr>
            <a:normAutofit/>
          </a:bodyPr>
          <a:lstStyle/>
          <a:p>
            <a:r>
              <a:rPr lang="en-US" dirty="0"/>
              <a:t>SAML vs. </a:t>
            </a:r>
            <a:r>
              <a:rPr lang="en-US" dirty="0" err="1"/>
              <a:t>Oauth</a:t>
            </a:r>
            <a:endParaRPr lang="en-US" dirty="0"/>
          </a:p>
        </p:txBody>
      </p:sp>
      <p:graphicFrame>
        <p:nvGraphicFramePr>
          <p:cNvPr id="7" name="Content Placeholder 4">
            <a:extLst>
              <a:ext uri="{FF2B5EF4-FFF2-40B4-BE49-F238E27FC236}">
                <a16:creationId xmlns:a16="http://schemas.microsoft.com/office/drawing/2014/main" id="{09AEB0C9-9C9F-8C5C-E976-35900154FFBD}"/>
              </a:ext>
            </a:extLst>
          </p:cNvPr>
          <p:cNvGraphicFramePr>
            <a:graphicFrameLocks noGrp="1"/>
          </p:cNvGraphicFramePr>
          <p:nvPr>
            <p:ph idx="1"/>
            <p:extLst>
              <p:ext uri="{D42A27DB-BD31-4B8C-83A1-F6EECF244321}">
                <p14:modId xmlns:p14="http://schemas.microsoft.com/office/powerpoint/2010/main" val="1756790188"/>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9374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4D03-BD03-DAC4-BD45-155F165873F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What is Oauth?</a:t>
            </a:r>
          </a:p>
        </p:txBody>
      </p:sp>
      <p:pic>
        <p:nvPicPr>
          <p:cNvPr id="22" name="Picture 21">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24" name="Picture 23">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Picture 5" descr="Logo&#10;&#10;Description automatically generated">
            <a:extLst>
              <a:ext uri="{FF2B5EF4-FFF2-40B4-BE49-F238E27FC236}">
                <a16:creationId xmlns:a16="http://schemas.microsoft.com/office/drawing/2014/main" id="{E5274FD0-050A-DF16-2A61-FC89CDDB5226}"/>
              </a:ext>
            </a:extLst>
          </p:cNvPr>
          <p:cNvPicPr>
            <a:picLocks noChangeAspect="1"/>
          </p:cNvPicPr>
          <p:nvPr/>
        </p:nvPicPr>
        <p:blipFill rotWithShape="1">
          <a:blip r:embed="rId5"/>
          <a:srcRect t="1039" r="-3" b="8204"/>
          <a:stretch/>
        </p:blipFill>
        <p:spPr>
          <a:xfrm>
            <a:off x="4654297" y="10"/>
            <a:ext cx="7537704" cy="6857990"/>
          </a:xfrm>
          <a:prstGeom prst="rect">
            <a:avLst/>
          </a:prstGeom>
        </p:spPr>
      </p:pic>
    </p:spTree>
    <p:extLst>
      <p:ext uri="{BB962C8B-B14F-4D97-AF65-F5344CB8AC3E}">
        <p14:creationId xmlns:p14="http://schemas.microsoft.com/office/powerpoint/2010/main" val="2559449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BD1586-A54C-2F5E-655F-1A2FDD090266}"/>
              </a:ext>
            </a:extLst>
          </p:cNvPr>
          <p:cNvSpPr>
            <a:spLocks noGrp="1"/>
          </p:cNvSpPr>
          <p:nvPr>
            <p:ph type="title"/>
          </p:nvPr>
        </p:nvSpPr>
        <p:spPr>
          <a:xfrm>
            <a:off x="913795" y="609600"/>
            <a:ext cx="10353762" cy="970450"/>
          </a:xfrm>
        </p:spPr>
        <p:txBody>
          <a:bodyPr>
            <a:normAutofit/>
          </a:bodyPr>
          <a:lstStyle/>
          <a:p>
            <a:r>
              <a:rPr lang="en-US" dirty="0" err="1"/>
              <a:t>Oauth</a:t>
            </a:r>
            <a:r>
              <a:rPr lang="en-US" dirty="0"/>
              <a:t>	</a:t>
            </a:r>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6" name="Content Placeholder 3">
            <a:extLst>
              <a:ext uri="{FF2B5EF4-FFF2-40B4-BE49-F238E27FC236}">
                <a16:creationId xmlns:a16="http://schemas.microsoft.com/office/drawing/2014/main" id="{4742C1ED-2E3F-9CBF-B4FD-E2E0A6ABB2C0}"/>
              </a:ext>
            </a:extLst>
          </p:cNvPr>
          <p:cNvGraphicFramePr>
            <a:graphicFrameLocks noGrp="1"/>
          </p:cNvGraphicFramePr>
          <p:nvPr>
            <p:ph idx="1"/>
            <p:extLst>
              <p:ext uri="{D42A27DB-BD31-4B8C-83A1-F6EECF244321}">
                <p14:modId xmlns:p14="http://schemas.microsoft.com/office/powerpoint/2010/main" val="1532083919"/>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885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B30D-4E16-2D45-A6BF-9FF8002DAD8A}"/>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API Key</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CD411802-6C10-63B2-4CCC-4C31FCB7B6BA}"/>
              </a:ext>
            </a:extLst>
          </p:cNvPr>
          <p:cNvPicPr>
            <a:picLocks noGrp="1" noChangeAspect="1"/>
          </p:cNvPicPr>
          <p:nvPr>
            <p:ph idx="4294967295"/>
          </p:nvPr>
        </p:nvPicPr>
        <p:blipFill>
          <a:blip r:embed="rId4"/>
          <a:stretch>
            <a:fillRect/>
          </a:stretch>
        </p:blipFill>
        <p:spPr>
          <a:xfrm>
            <a:off x="2904873" y="826686"/>
            <a:ext cx="6371673" cy="3249553"/>
          </a:xfrm>
          <a:prstGeom prst="rect">
            <a:avLst/>
          </a:prstGeom>
        </p:spPr>
      </p:pic>
    </p:spTree>
    <p:extLst>
      <p:ext uri="{BB962C8B-B14F-4D97-AF65-F5344CB8AC3E}">
        <p14:creationId xmlns:p14="http://schemas.microsoft.com/office/powerpoint/2010/main" val="2572114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Hand holding keys">
            <a:extLst>
              <a:ext uri="{FF2B5EF4-FFF2-40B4-BE49-F238E27FC236}">
                <a16:creationId xmlns:a16="http://schemas.microsoft.com/office/drawing/2014/main" id="{E65D158D-924C-42EB-BD0B-55270F126CEB}"/>
              </a:ext>
            </a:extLst>
          </p:cNvPr>
          <p:cNvPicPr>
            <a:picLocks noChangeAspect="1"/>
          </p:cNvPicPr>
          <p:nvPr/>
        </p:nvPicPr>
        <p:blipFill rotWithShape="1">
          <a:blip r:embed="rId3"/>
          <a:srcRect t="13224" b="2506"/>
          <a:stretch/>
        </p:blipFill>
        <p:spPr>
          <a:xfrm>
            <a:off x="1" y="10"/>
            <a:ext cx="12192000" cy="6857990"/>
          </a:xfrm>
          <a:prstGeom prst="rect">
            <a:avLst/>
          </a:prstGeom>
        </p:spPr>
      </p:pic>
      <p:sp useBgFill="1">
        <p:nvSpPr>
          <p:cNvPr id="14"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0D38242-DC86-3A6E-B3B7-D1C3C0AFE94F}"/>
              </a:ext>
            </a:extLst>
          </p:cNvPr>
          <p:cNvSpPr>
            <a:spLocks noGrp="1"/>
          </p:cNvSpPr>
          <p:nvPr>
            <p:ph type="title"/>
          </p:nvPr>
        </p:nvSpPr>
        <p:spPr>
          <a:xfrm>
            <a:off x="913795" y="845388"/>
            <a:ext cx="3596420" cy="979016"/>
          </a:xfrm>
        </p:spPr>
        <p:txBody>
          <a:bodyPr anchor="b">
            <a:normAutofit/>
          </a:bodyPr>
          <a:lstStyle/>
          <a:p>
            <a:pPr algn="l"/>
            <a:r>
              <a:rPr lang="en-US" sz="2400"/>
              <a:t>Why Do We Need API Keys?</a:t>
            </a:r>
          </a:p>
        </p:txBody>
      </p:sp>
      <p:sp>
        <p:nvSpPr>
          <p:cNvPr id="3" name="Content Placeholder 2">
            <a:extLst>
              <a:ext uri="{FF2B5EF4-FFF2-40B4-BE49-F238E27FC236}">
                <a16:creationId xmlns:a16="http://schemas.microsoft.com/office/drawing/2014/main" id="{8FE505C2-50F6-30DB-CFB3-01D0D325516F}"/>
              </a:ext>
            </a:extLst>
          </p:cNvPr>
          <p:cNvSpPr>
            <a:spLocks noGrp="1"/>
          </p:cNvSpPr>
          <p:nvPr>
            <p:ph idx="1"/>
          </p:nvPr>
        </p:nvSpPr>
        <p:spPr>
          <a:xfrm>
            <a:off x="913795" y="1968237"/>
            <a:ext cx="3531684" cy="3679189"/>
          </a:xfrm>
        </p:spPr>
        <p:txBody>
          <a:bodyPr anchor="t">
            <a:normAutofit/>
          </a:bodyPr>
          <a:lstStyle/>
          <a:p>
            <a:pPr>
              <a:buClr>
                <a:srgbClr val="DBB475"/>
              </a:buClr>
            </a:pPr>
            <a:r>
              <a:rPr lang="en-US" sz="1600" dirty="0"/>
              <a:t>Account verification</a:t>
            </a:r>
          </a:p>
          <a:p>
            <a:pPr lvl="1">
              <a:buClr>
                <a:srgbClr val="DBB475"/>
              </a:buClr>
            </a:pPr>
            <a:r>
              <a:rPr lang="en-US" sz="1600" dirty="0"/>
              <a:t>Who is requesting what information?</a:t>
            </a:r>
          </a:p>
          <a:p>
            <a:pPr>
              <a:buClr>
                <a:srgbClr val="DBB475"/>
              </a:buClr>
            </a:pPr>
            <a:r>
              <a:rPr lang="en-US" sz="1600" dirty="0"/>
              <a:t>Rate limiting</a:t>
            </a:r>
          </a:p>
          <a:p>
            <a:pPr lvl="1">
              <a:buClr>
                <a:srgbClr val="DBB475"/>
              </a:buClr>
            </a:pPr>
            <a:r>
              <a:rPr lang="en-US" sz="1600" dirty="0"/>
              <a:t>Avoid denial of service</a:t>
            </a:r>
          </a:p>
          <a:p>
            <a:pPr>
              <a:buClr>
                <a:srgbClr val="DBB475"/>
              </a:buClr>
            </a:pPr>
            <a:r>
              <a:rPr lang="en-US" sz="1600" dirty="0"/>
              <a:t>Permissions</a:t>
            </a:r>
          </a:p>
          <a:p>
            <a:pPr lvl="1">
              <a:buClr>
                <a:srgbClr val="DBB475"/>
              </a:buClr>
            </a:pPr>
            <a:r>
              <a:rPr lang="en-US" sz="1600" dirty="0"/>
              <a:t>What do we want to allow certain people to see?</a:t>
            </a:r>
          </a:p>
        </p:txBody>
      </p:sp>
    </p:spTree>
    <p:extLst>
      <p:ext uri="{BB962C8B-B14F-4D97-AF65-F5344CB8AC3E}">
        <p14:creationId xmlns:p14="http://schemas.microsoft.com/office/powerpoint/2010/main" val="4071440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AA53-CB3A-8EF2-7C9D-70B19BF8F561}"/>
              </a:ext>
            </a:extLst>
          </p:cNvPr>
          <p:cNvSpPr>
            <a:spLocks noGrp="1"/>
          </p:cNvSpPr>
          <p:nvPr>
            <p:ph type="title"/>
          </p:nvPr>
        </p:nvSpPr>
        <p:spPr/>
        <p:txBody>
          <a:bodyPr/>
          <a:lstStyle/>
          <a:p>
            <a:r>
              <a:rPr lang="en-US" dirty="0"/>
              <a:t>How does OAuth work?</a:t>
            </a:r>
          </a:p>
        </p:txBody>
      </p:sp>
      <p:pic>
        <p:nvPicPr>
          <p:cNvPr id="3" name="Picture 2" descr="Diagram&#10;&#10;Description automatically generated with low confidence">
            <a:extLst>
              <a:ext uri="{FF2B5EF4-FFF2-40B4-BE49-F238E27FC236}">
                <a16:creationId xmlns:a16="http://schemas.microsoft.com/office/drawing/2014/main" id="{5D5F0843-A33F-DC5E-B0B4-E94D73EFBE9F}"/>
              </a:ext>
            </a:extLst>
          </p:cNvPr>
          <p:cNvPicPr>
            <a:picLocks noChangeAspect="1"/>
          </p:cNvPicPr>
          <p:nvPr/>
        </p:nvPicPr>
        <p:blipFill>
          <a:blip r:embed="rId2"/>
          <a:stretch>
            <a:fillRect/>
          </a:stretch>
        </p:blipFill>
        <p:spPr>
          <a:xfrm>
            <a:off x="2298911" y="1691893"/>
            <a:ext cx="7594178" cy="4556507"/>
          </a:xfrm>
          <a:prstGeom prst="rect">
            <a:avLst/>
          </a:prstGeom>
        </p:spPr>
      </p:pic>
    </p:spTree>
    <p:extLst>
      <p:ext uri="{BB962C8B-B14F-4D97-AF65-F5344CB8AC3E}">
        <p14:creationId xmlns:p14="http://schemas.microsoft.com/office/powerpoint/2010/main" val="2437315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152C2-7593-CF54-A5EE-70E00ECEE027}"/>
              </a:ext>
            </a:extLst>
          </p:cNvPr>
          <p:cNvSpPr>
            <a:spLocks noGrp="1"/>
          </p:cNvSpPr>
          <p:nvPr>
            <p:ph type="title"/>
          </p:nvPr>
        </p:nvSpPr>
        <p:spPr>
          <a:xfrm>
            <a:off x="834013" y="1115568"/>
            <a:ext cx="3487616" cy="4626864"/>
          </a:xfrm>
        </p:spPr>
        <p:txBody>
          <a:bodyPr>
            <a:normAutofit/>
          </a:bodyPr>
          <a:lstStyle/>
          <a:p>
            <a:pPr algn="l"/>
            <a:r>
              <a:rPr lang="en-US" sz="3600"/>
              <a:t>Let’s Make A Github Account!</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4EF3ED-2B73-093F-2986-C07140DA20F3}"/>
              </a:ext>
            </a:extLst>
          </p:cNvPr>
          <p:cNvSpPr>
            <a:spLocks noGrp="1"/>
          </p:cNvSpPr>
          <p:nvPr>
            <p:ph idx="1"/>
          </p:nvPr>
        </p:nvSpPr>
        <p:spPr>
          <a:xfrm>
            <a:off x="5105398" y="1115568"/>
            <a:ext cx="6245352" cy="4626864"/>
          </a:xfrm>
        </p:spPr>
        <p:txBody>
          <a:bodyPr anchor="ctr">
            <a:normAutofit/>
          </a:bodyPr>
          <a:lstStyle/>
          <a:p>
            <a:r>
              <a:rPr lang="en-US">
                <a:hlinkClick r:id="rId3"/>
              </a:rPr>
              <a:t>https://github.com</a:t>
            </a:r>
            <a:endParaRPr lang="en-US"/>
          </a:p>
          <a:p>
            <a:pPr marL="36900" indent="0">
              <a:buNone/>
            </a:pPr>
            <a:endParaRPr lang="en-US"/>
          </a:p>
        </p:txBody>
      </p:sp>
    </p:spTree>
    <p:extLst>
      <p:ext uri="{BB962C8B-B14F-4D97-AF65-F5344CB8AC3E}">
        <p14:creationId xmlns:p14="http://schemas.microsoft.com/office/powerpoint/2010/main" val="1065589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Technological background">
            <a:extLst>
              <a:ext uri="{FF2B5EF4-FFF2-40B4-BE49-F238E27FC236}">
                <a16:creationId xmlns:a16="http://schemas.microsoft.com/office/drawing/2014/main" id="{D2880CF1-7F8F-6E6C-9424-3D58583655A9}"/>
              </a:ext>
            </a:extLst>
          </p:cNvPr>
          <p:cNvPicPr>
            <a:picLocks noChangeAspect="1"/>
          </p:cNvPicPr>
          <p:nvPr/>
        </p:nvPicPr>
        <p:blipFill rotWithShape="1">
          <a:blip r:embed="rId3"/>
          <a:srcRect t="7865" b="7865"/>
          <a:stretch/>
        </p:blipFill>
        <p:spPr>
          <a:xfrm>
            <a:off x="20" y="10"/>
            <a:ext cx="12191980" cy="6857990"/>
          </a:xfrm>
          <a:prstGeom prst="rect">
            <a:avLst/>
          </a:prstGeom>
        </p:spPr>
      </p:pic>
      <p:sp useBgFill="1">
        <p:nvSpPr>
          <p:cNvPr id="12"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A4880EA-8BA7-EE87-451E-6408C2AA9E2F}"/>
              </a:ext>
            </a:extLst>
          </p:cNvPr>
          <p:cNvSpPr>
            <a:spLocks noGrp="1"/>
          </p:cNvSpPr>
          <p:nvPr>
            <p:ph type="title"/>
          </p:nvPr>
        </p:nvSpPr>
        <p:spPr>
          <a:xfrm>
            <a:off x="5461682" y="3496574"/>
            <a:ext cx="6436104" cy="1138686"/>
          </a:xfrm>
        </p:spPr>
        <p:txBody>
          <a:bodyPr vert="horz" lIns="91440" tIns="45720" rIns="91440" bIns="45720" rtlCol="0" anchor="b">
            <a:normAutofit/>
          </a:bodyPr>
          <a:lstStyle/>
          <a:p>
            <a:pPr algn="l">
              <a:lnSpc>
                <a:spcPct val="90000"/>
              </a:lnSpc>
            </a:pPr>
            <a:r>
              <a:rPr lang="en-US" sz="3700"/>
              <a:t>Software Development: The Lifecycle</a:t>
            </a:r>
          </a:p>
        </p:txBody>
      </p:sp>
      <p:sp>
        <p:nvSpPr>
          <p:cNvPr id="4" name="Text Placeholder 3">
            <a:extLst>
              <a:ext uri="{FF2B5EF4-FFF2-40B4-BE49-F238E27FC236}">
                <a16:creationId xmlns:a16="http://schemas.microsoft.com/office/drawing/2014/main" id="{33FEB411-7B30-F0E2-8199-1DBB5CF40EB5}"/>
              </a:ext>
            </a:extLst>
          </p:cNvPr>
          <p:cNvSpPr>
            <a:spLocks noGrp="1"/>
          </p:cNvSpPr>
          <p:nvPr>
            <p:ph type="body" idx="1"/>
          </p:nvPr>
        </p:nvSpPr>
        <p:spPr>
          <a:xfrm>
            <a:off x="5461682" y="4548996"/>
            <a:ext cx="6436104" cy="534838"/>
          </a:xfrm>
        </p:spPr>
        <p:txBody>
          <a:bodyPr vert="horz" lIns="91440" tIns="45720" rIns="91440" bIns="45720" rtlCol="0" anchor="t">
            <a:normAutofit/>
          </a:bodyPr>
          <a:lstStyle/>
          <a:p>
            <a:pPr algn="l"/>
            <a:endParaRPr lang="en-US" sz="1800">
              <a:solidFill>
                <a:srgbClr val="01A5BB"/>
              </a:solidFill>
            </a:endParaRPr>
          </a:p>
        </p:txBody>
      </p:sp>
    </p:spTree>
    <p:extLst>
      <p:ext uri="{BB962C8B-B14F-4D97-AF65-F5344CB8AC3E}">
        <p14:creationId xmlns:p14="http://schemas.microsoft.com/office/powerpoint/2010/main" val="221336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E9FA19AC-E9CD-85C1-9052-7279C81C0D68}"/>
              </a:ext>
            </a:extLst>
          </p:cNvPr>
          <p:cNvPicPr>
            <a:picLocks noChangeAspect="1"/>
          </p:cNvPicPr>
          <p:nvPr/>
        </p:nvPicPr>
        <p:blipFill rotWithShape="1">
          <a:blip r:embed="rId4"/>
          <a:srcRect t="10000"/>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128039C-0EE4-9C77-38DE-69A5998C5EFF}"/>
              </a:ext>
            </a:extLst>
          </p:cNvPr>
          <p:cNvSpPr>
            <a:spLocks noGrp="1"/>
          </p:cNvSpPr>
          <p:nvPr>
            <p:ph type="title"/>
          </p:nvPr>
        </p:nvSpPr>
        <p:spPr>
          <a:xfrm>
            <a:off x="5461682" y="3496574"/>
            <a:ext cx="6436104" cy="1138686"/>
          </a:xfrm>
        </p:spPr>
        <p:txBody>
          <a:bodyPr vert="horz" lIns="91440" tIns="45720" rIns="91440" bIns="45720" rtlCol="0" anchor="b">
            <a:normAutofit/>
          </a:bodyPr>
          <a:lstStyle/>
          <a:p>
            <a:pPr algn="l"/>
            <a:r>
              <a:rPr lang="en-US" sz="4400"/>
              <a:t>Questions From Day 2?</a:t>
            </a:r>
          </a:p>
        </p:txBody>
      </p:sp>
    </p:spTree>
    <p:extLst>
      <p:ext uri="{BB962C8B-B14F-4D97-AF65-F5344CB8AC3E}">
        <p14:creationId xmlns:p14="http://schemas.microsoft.com/office/powerpoint/2010/main" val="3519171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3247-CD57-A68D-86CB-226AD9D932CC}"/>
              </a:ext>
            </a:extLst>
          </p:cNvPr>
          <p:cNvSpPr>
            <a:spLocks noGrp="1"/>
          </p:cNvSpPr>
          <p:nvPr>
            <p:ph type="title"/>
          </p:nvPr>
        </p:nvSpPr>
        <p:spPr/>
        <p:txBody>
          <a:bodyPr>
            <a:normAutofit/>
          </a:bodyPr>
          <a:lstStyle/>
          <a:p>
            <a:r>
              <a:rPr lang="en-US" dirty="0"/>
              <a:t>What is the Software Development Life Cycle?</a:t>
            </a:r>
          </a:p>
        </p:txBody>
      </p:sp>
      <p:sp>
        <p:nvSpPr>
          <p:cNvPr id="3" name="Content Placeholder 2">
            <a:extLst>
              <a:ext uri="{FF2B5EF4-FFF2-40B4-BE49-F238E27FC236}">
                <a16:creationId xmlns:a16="http://schemas.microsoft.com/office/drawing/2014/main" id="{940F9860-AD79-8C22-AF4B-170D69ACC5C7}"/>
              </a:ext>
            </a:extLst>
          </p:cNvPr>
          <p:cNvSpPr>
            <a:spLocks noGrp="1"/>
          </p:cNvSpPr>
          <p:nvPr>
            <p:ph idx="1"/>
          </p:nvPr>
        </p:nvSpPr>
        <p:spPr/>
        <p:txBody>
          <a:bodyPr/>
          <a:lstStyle/>
          <a:p>
            <a:r>
              <a:rPr lang="en-US" dirty="0"/>
              <a:t>The SDLC helps us organize the process of building software</a:t>
            </a:r>
          </a:p>
          <a:p>
            <a:r>
              <a:rPr lang="en-US" dirty="0"/>
              <a:t>Includes steps for building, revising, and deploying software</a:t>
            </a:r>
          </a:p>
          <a:p>
            <a:r>
              <a:rPr lang="en-US" dirty="0"/>
              <a:t>Includes roles associated with each step along the building process</a:t>
            </a:r>
          </a:p>
        </p:txBody>
      </p:sp>
    </p:spTree>
    <p:extLst>
      <p:ext uri="{BB962C8B-B14F-4D97-AF65-F5344CB8AC3E}">
        <p14:creationId xmlns:p14="http://schemas.microsoft.com/office/powerpoint/2010/main" val="2158119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E2C14-6662-C2B0-32BC-F22167F1A408}"/>
              </a:ext>
            </a:extLst>
          </p:cNvPr>
          <p:cNvSpPr>
            <a:spLocks noGrp="1"/>
          </p:cNvSpPr>
          <p:nvPr>
            <p:ph type="title"/>
          </p:nvPr>
        </p:nvSpPr>
        <p:spPr>
          <a:xfrm>
            <a:off x="799164" y="1197428"/>
            <a:ext cx="5955127" cy="4463144"/>
          </a:xfrm>
        </p:spPr>
        <p:txBody>
          <a:bodyPr vert="horz" lIns="91440" tIns="45720" rIns="91440" bIns="45720" rtlCol="0" anchor="ctr">
            <a:normAutofit/>
          </a:bodyPr>
          <a:lstStyle/>
          <a:p>
            <a:r>
              <a:rPr lang="en-US" sz="4800"/>
              <a:t>Why Do We Need An SDLC?</a:t>
            </a:r>
          </a:p>
        </p:txBody>
      </p:sp>
      <p:sp>
        <p:nvSpPr>
          <p:cNvPr id="9" name="Rectangle 8">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3215640"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118816-C01D-462E-B0B0-777C21EF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accent1">
              <a:alpha val="9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570034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3984BEE-FE8D-EB37-FE61-BB680A777FD7}"/>
              </a:ext>
            </a:extLst>
          </p:cNvPr>
          <p:cNvPicPr>
            <a:picLocks noChangeAspect="1"/>
          </p:cNvPicPr>
          <p:nvPr/>
        </p:nvPicPr>
        <p:blipFill rotWithShape="1">
          <a:blip r:embed="rId3"/>
          <a:srcRect l="8206" r="5127" b="-1"/>
          <a:stretch/>
        </p:blipFill>
        <p:spPr>
          <a:xfrm>
            <a:off x="20" y="10"/>
            <a:ext cx="12191980" cy="6857990"/>
          </a:xfrm>
          <a:prstGeom prst="rect">
            <a:avLst/>
          </a:prstGeom>
        </p:spPr>
      </p:pic>
    </p:spTree>
    <p:extLst>
      <p:ext uri="{BB962C8B-B14F-4D97-AF65-F5344CB8AC3E}">
        <p14:creationId xmlns:p14="http://schemas.microsoft.com/office/powerpoint/2010/main" val="3028504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A885F-6B5F-1B16-FF37-B888E3C5C5A0}"/>
              </a:ext>
            </a:extLst>
          </p:cNvPr>
          <p:cNvPicPr>
            <a:picLocks noChangeAspect="1"/>
          </p:cNvPicPr>
          <p:nvPr/>
        </p:nvPicPr>
        <p:blipFill rotWithShape="1">
          <a:blip r:embed="rId3">
            <a:alphaModFix amt="35000"/>
          </a:blip>
          <a:srcRect t="16045"/>
          <a:stretch/>
        </p:blipFill>
        <p:spPr>
          <a:xfrm>
            <a:off x="20" y="10"/>
            <a:ext cx="12191980" cy="6857990"/>
          </a:xfrm>
          <a:prstGeom prst="rect">
            <a:avLst/>
          </a:prstGeom>
        </p:spPr>
      </p:pic>
      <p:sp>
        <p:nvSpPr>
          <p:cNvPr id="2" name="Title 1">
            <a:extLst>
              <a:ext uri="{FF2B5EF4-FFF2-40B4-BE49-F238E27FC236}">
                <a16:creationId xmlns:a16="http://schemas.microsoft.com/office/drawing/2014/main" id="{E2C7970B-831F-A12D-C70B-2BD076E328E3}"/>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5400"/>
              <a:t>More To Come on the SDLC Next Time!</a:t>
            </a:r>
          </a:p>
        </p:txBody>
      </p:sp>
    </p:spTree>
    <p:extLst>
      <p:ext uri="{BB962C8B-B14F-4D97-AF65-F5344CB8AC3E}">
        <p14:creationId xmlns:p14="http://schemas.microsoft.com/office/powerpoint/2010/main" val="1552710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descr="Magnifying glass and question mark">
            <a:extLst>
              <a:ext uri="{FF2B5EF4-FFF2-40B4-BE49-F238E27FC236}">
                <a16:creationId xmlns:a16="http://schemas.microsoft.com/office/drawing/2014/main" id="{876371D1-3409-B807-9699-1D276793354D}"/>
              </a:ext>
            </a:extLst>
          </p:cNvPr>
          <p:cNvPicPr>
            <a:picLocks noChangeAspect="1"/>
          </p:cNvPicPr>
          <p:nvPr/>
        </p:nvPicPr>
        <p:blipFill rotWithShape="1">
          <a:blip r:embed="rId2"/>
          <a:srcRect/>
          <a:stretch/>
        </p:blipFill>
        <p:spPr>
          <a:xfrm>
            <a:off x="20" y="10"/>
            <a:ext cx="12191980" cy="6857990"/>
          </a:xfrm>
          <a:prstGeom prst="rect">
            <a:avLst/>
          </a:prstGeom>
        </p:spPr>
      </p:pic>
      <p:sp>
        <p:nvSpPr>
          <p:cNvPr id="4" name="Title 3">
            <a:extLst>
              <a:ext uri="{FF2B5EF4-FFF2-40B4-BE49-F238E27FC236}">
                <a16:creationId xmlns:a16="http://schemas.microsoft.com/office/drawing/2014/main" id="{923DA8A7-9417-A4F4-8D95-3F7529A695DE}"/>
              </a:ext>
            </a:extLst>
          </p:cNvPr>
          <p:cNvSpPr>
            <a:spLocks noGrp="1"/>
          </p:cNvSpPr>
          <p:nvPr>
            <p:ph type="title"/>
          </p:nvPr>
        </p:nvSpPr>
        <p:spPr>
          <a:xfrm>
            <a:off x="834511" y="975039"/>
            <a:ext cx="2286000" cy="2286000"/>
          </a:xfrm>
          <a:prstGeom prst="flowChartDocument">
            <a:avLst/>
          </a:prstGeom>
          <a:solidFill>
            <a:srgbClr val="000000">
              <a:alpha val="75000"/>
            </a:srgbClr>
          </a:solidFill>
          <a:ln>
            <a:noFill/>
          </a:ln>
        </p:spPr>
        <p:txBody>
          <a:bodyPr>
            <a:normAutofit/>
          </a:bodyPr>
          <a:lstStyle/>
          <a:p>
            <a:r>
              <a:rPr lang="en-US" sz="1400">
                <a:solidFill>
                  <a:srgbClr val="FFFFFF"/>
                </a:solidFill>
              </a:rPr>
              <a:t>Question or clarifications?</a:t>
            </a:r>
          </a:p>
        </p:txBody>
      </p:sp>
    </p:spTree>
    <p:extLst>
      <p:ext uri="{BB962C8B-B14F-4D97-AF65-F5344CB8AC3E}">
        <p14:creationId xmlns:p14="http://schemas.microsoft.com/office/powerpoint/2010/main" val="370590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FB41A9-A395-49B7-67FB-1B721D61D774}"/>
              </a:ext>
            </a:extLst>
          </p:cNvPr>
          <p:cNvPicPr>
            <a:picLocks noChangeAspect="1"/>
          </p:cNvPicPr>
          <p:nvPr/>
        </p:nvPicPr>
        <p:blipFill rotWithShape="1">
          <a:blip r:embed="rId3">
            <a:alphaModFix amt="35000"/>
          </a:blip>
          <a:srcRect t="22197" b="16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1325A63D-9015-F666-B15A-F5E3B102B45E}"/>
              </a:ext>
            </a:extLst>
          </p:cNvPr>
          <p:cNvSpPr>
            <a:spLocks noGrp="1"/>
          </p:cNvSpPr>
          <p:nvPr>
            <p:ph type="title"/>
          </p:nvPr>
        </p:nvSpPr>
        <p:spPr>
          <a:xfrm>
            <a:off x="1370693" y="1769540"/>
            <a:ext cx="9440034" cy="1828801"/>
          </a:xfrm>
        </p:spPr>
        <p:txBody>
          <a:bodyPr vert="horz" lIns="91440" tIns="45720" rIns="91440" bIns="45720" rtlCol="0" anchor="b" anchorCtr="1">
            <a:normAutofit/>
          </a:bodyPr>
          <a:lstStyle/>
          <a:p>
            <a:r>
              <a:rPr lang="en-US" sz="5400" dirty="0"/>
              <a:t>Review Day 3</a:t>
            </a:r>
          </a:p>
        </p:txBody>
      </p:sp>
    </p:spTree>
    <p:extLst>
      <p:ext uri="{BB962C8B-B14F-4D97-AF65-F5344CB8AC3E}">
        <p14:creationId xmlns:p14="http://schemas.microsoft.com/office/powerpoint/2010/main" val="3300517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3" descr="Background pattern&#10;&#10;Description automatically generated">
            <a:extLst>
              <a:ext uri="{FF2B5EF4-FFF2-40B4-BE49-F238E27FC236}">
                <a16:creationId xmlns:a16="http://schemas.microsoft.com/office/drawing/2014/main" id="{D32171E9-270F-BA0C-17D9-9525FB89BC77}"/>
              </a:ext>
            </a:extLst>
          </p:cNvPr>
          <p:cNvPicPr>
            <a:picLocks noChangeAspect="1"/>
          </p:cNvPicPr>
          <p:nvPr/>
        </p:nvPicPr>
        <p:blipFill rotWithShape="1">
          <a:blip r:embed="rId2"/>
          <a:srcRect t="3334" b="12397"/>
          <a:stretch/>
        </p:blipFill>
        <p:spPr>
          <a:xfrm>
            <a:off x="20" y="10"/>
            <a:ext cx="12191980" cy="6857990"/>
          </a:xfrm>
          <a:prstGeom prst="rect">
            <a:avLst/>
          </a:prstGeom>
        </p:spPr>
      </p:pic>
      <p:sp>
        <p:nvSpPr>
          <p:cNvPr id="2" name="Title 1">
            <a:extLst>
              <a:ext uri="{FF2B5EF4-FFF2-40B4-BE49-F238E27FC236}">
                <a16:creationId xmlns:a16="http://schemas.microsoft.com/office/drawing/2014/main" id="{B963730F-E840-E5E0-87C0-65F532F962AC}"/>
              </a:ext>
            </a:extLst>
          </p:cNvPr>
          <p:cNvSpPr>
            <a:spLocks noGrp="1"/>
          </p:cNvSpPr>
          <p:nvPr>
            <p:ph type="title"/>
          </p:nvPr>
        </p:nvSpPr>
        <p:spPr>
          <a:xfrm>
            <a:off x="1601724" y="2606040"/>
            <a:ext cx="8988552" cy="1645920"/>
          </a:xfrm>
          <a:solidFill>
            <a:srgbClr val="000000">
              <a:alpha val="70000"/>
            </a:srgbClr>
          </a:solidFill>
          <a:ln>
            <a:solidFill>
              <a:srgbClr val="FFFFFF"/>
            </a:solidFill>
          </a:ln>
        </p:spPr>
        <p:txBody>
          <a:bodyPr>
            <a:normAutofit/>
          </a:bodyPr>
          <a:lstStyle/>
          <a:p>
            <a:r>
              <a:rPr lang="en-US" sz="3800" dirty="0">
                <a:solidFill>
                  <a:srgbClr val="FFFFFF"/>
                </a:solidFill>
              </a:rPr>
              <a:t>Preview Week 3</a:t>
            </a:r>
          </a:p>
        </p:txBody>
      </p:sp>
    </p:spTree>
    <p:extLst>
      <p:ext uri="{BB962C8B-B14F-4D97-AF65-F5344CB8AC3E}">
        <p14:creationId xmlns:p14="http://schemas.microsoft.com/office/powerpoint/2010/main" val="310405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F72C-E34F-ACFC-2C46-F6B2C8C20651}"/>
              </a:ext>
            </a:extLst>
          </p:cNvPr>
          <p:cNvSpPr>
            <a:spLocks noGrp="1"/>
          </p:cNvSpPr>
          <p:nvPr>
            <p:ph type="title"/>
          </p:nvPr>
        </p:nvSpPr>
        <p:spPr/>
        <p:txBody>
          <a:bodyPr/>
          <a:lstStyle/>
          <a:p>
            <a:r>
              <a:rPr lang="en-US" dirty="0"/>
              <a:t>Terms To Listen For</a:t>
            </a:r>
          </a:p>
        </p:txBody>
      </p:sp>
      <p:sp>
        <p:nvSpPr>
          <p:cNvPr id="3" name="Content Placeholder 2">
            <a:extLst>
              <a:ext uri="{FF2B5EF4-FFF2-40B4-BE49-F238E27FC236}">
                <a16:creationId xmlns:a16="http://schemas.microsoft.com/office/drawing/2014/main" id="{D7AE6683-AEEF-921F-EA2D-6BBA91346062}"/>
              </a:ext>
            </a:extLst>
          </p:cNvPr>
          <p:cNvSpPr>
            <a:spLocks noGrp="1"/>
          </p:cNvSpPr>
          <p:nvPr>
            <p:ph idx="1"/>
          </p:nvPr>
        </p:nvSpPr>
        <p:spPr/>
        <p:txBody>
          <a:bodyPr/>
          <a:lstStyle/>
          <a:p>
            <a:r>
              <a:rPr lang="en-US" dirty="0"/>
              <a:t>Authentication</a:t>
            </a:r>
          </a:p>
          <a:p>
            <a:pPr lvl="1"/>
            <a:r>
              <a:rPr lang="en-US" dirty="0"/>
              <a:t>Refers to the process of verifying a user’s identity.</a:t>
            </a:r>
          </a:p>
          <a:p>
            <a:r>
              <a:rPr lang="en-US" dirty="0"/>
              <a:t>Denial of Service</a:t>
            </a:r>
          </a:p>
          <a:p>
            <a:pPr lvl="1"/>
            <a:r>
              <a:rPr lang="en-US" dirty="0"/>
              <a:t>A forced outage of a service based on a misconfiguration or a concerted effort</a:t>
            </a:r>
          </a:p>
        </p:txBody>
      </p:sp>
    </p:spTree>
    <p:extLst>
      <p:ext uri="{BB962C8B-B14F-4D97-AF65-F5344CB8AC3E}">
        <p14:creationId xmlns:p14="http://schemas.microsoft.com/office/powerpoint/2010/main" val="167153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8899-BFE3-8479-9CB2-D510611FE13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10 minute break</a:t>
            </a:r>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0"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Half face clock on a wall">
            <a:extLst>
              <a:ext uri="{FF2B5EF4-FFF2-40B4-BE49-F238E27FC236}">
                <a16:creationId xmlns:a16="http://schemas.microsoft.com/office/drawing/2014/main" id="{4ABB0468-E16C-398B-3732-BE2A80BF5D62}"/>
              </a:ext>
            </a:extLst>
          </p:cNvPr>
          <p:cNvPicPr>
            <a:picLocks noChangeAspect="1"/>
          </p:cNvPicPr>
          <p:nvPr/>
        </p:nvPicPr>
        <p:blipFill rotWithShape="1">
          <a:blip r:embed="rId4"/>
          <a:srcRect l="20858" r="5" b="-2"/>
          <a:stretch/>
        </p:blipFill>
        <p:spPr>
          <a:xfrm>
            <a:off x="4654297" y="10"/>
            <a:ext cx="7537704" cy="6857990"/>
          </a:xfrm>
          <a:prstGeom prst="rect">
            <a:avLst/>
          </a:prstGeom>
        </p:spPr>
      </p:pic>
    </p:spTree>
    <p:extLst>
      <p:ext uri="{BB962C8B-B14F-4D97-AF65-F5344CB8AC3E}">
        <p14:creationId xmlns:p14="http://schemas.microsoft.com/office/powerpoint/2010/main" val="352071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3439-69E9-F1FE-B8F7-605B4B8E5545}"/>
              </a:ext>
            </a:extLst>
          </p:cNvPr>
          <p:cNvSpPr>
            <a:spLocks noGrp="1"/>
          </p:cNvSpPr>
          <p:nvPr>
            <p:ph type="title"/>
          </p:nvPr>
        </p:nvSpPr>
        <p:spPr/>
        <p:txBody>
          <a:bodyPr>
            <a:normAutofit/>
          </a:bodyPr>
          <a:lstStyle/>
          <a:p>
            <a:r>
              <a:rPr lang="en-US" dirty="0"/>
              <a:t>Application Programming Interfaces (APIs)</a:t>
            </a:r>
          </a:p>
        </p:txBody>
      </p:sp>
      <p:sp>
        <p:nvSpPr>
          <p:cNvPr id="3" name="Content Placeholder 2">
            <a:extLst>
              <a:ext uri="{FF2B5EF4-FFF2-40B4-BE49-F238E27FC236}">
                <a16:creationId xmlns:a16="http://schemas.microsoft.com/office/drawing/2014/main" id="{6DE9F48A-4055-A9BC-D003-61325B422A56}"/>
              </a:ext>
            </a:extLst>
          </p:cNvPr>
          <p:cNvSpPr>
            <a:spLocks noGrp="1"/>
          </p:cNvSpPr>
          <p:nvPr>
            <p:ph idx="1"/>
          </p:nvPr>
        </p:nvSpPr>
        <p:spPr/>
        <p:txBody>
          <a:bodyPr/>
          <a:lstStyle/>
          <a:p>
            <a:r>
              <a:rPr lang="en-US" dirty="0"/>
              <a:t>What do they do for applications?</a:t>
            </a:r>
          </a:p>
          <a:p>
            <a:r>
              <a:rPr lang="en-US"/>
              <a:t>When would we want to use an API?</a:t>
            </a:r>
            <a:endParaRPr lang="en-US" dirty="0"/>
          </a:p>
        </p:txBody>
      </p:sp>
    </p:spTree>
    <p:extLst>
      <p:ext uri="{BB962C8B-B14F-4D97-AF65-F5344CB8AC3E}">
        <p14:creationId xmlns:p14="http://schemas.microsoft.com/office/powerpoint/2010/main" val="200418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BA876669-4C9F-637A-0EC6-B9DB23896FB1}"/>
              </a:ext>
            </a:extLst>
          </p:cNvPr>
          <p:cNvPicPr>
            <a:picLocks noChangeAspect="1"/>
          </p:cNvPicPr>
          <p:nvPr/>
        </p:nvPicPr>
        <p:blipFill>
          <a:blip r:embed="rId2"/>
          <a:stretch>
            <a:fillRect/>
          </a:stretch>
        </p:blipFill>
        <p:spPr>
          <a:xfrm>
            <a:off x="1498316" y="1724917"/>
            <a:ext cx="9195367" cy="3408166"/>
          </a:xfrm>
          <a:prstGeom prst="rect">
            <a:avLst/>
          </a:prstGeom>
        </p:spPr>
      </p:pic>
    </p:spTree>
    <p:extLst>
      <p:ext uri="{BB962C8B-B14F-4D97-AF65-F5344CB8AC3E}">
        <p14:creationId xmlns:p14="http://schemas.microsoft.com/office/powerpoint/2010/main" val="222194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5AE2-1718-9DEE-EB8B-C8D6D858B1B2}"/>
              </a:ext>
            </a:extLst>
          </p:cNvPr>
          <p:cNvSpPr>
            <a:spLocks noGrp="1"/>
          </p:cNvSpPr>
          <p:nvPr>
            <p:ph type="title"/>
          </p:nvPr>
        </p:nvSpPr>
        <p:spPr/>
        <p:txBody>
          <a:bodyPr/>
          <a:lstStyle/>
          <a:p>
            <a:r>
              <a:rPr lang="en-US" dirty="0"/>
              <a:t>Familiar APIs</a:t>
            </a:r>
          </a:p>
        </p:txBody>
      </p:sp>
      <p:sp>
        <p:nvSpPr>
          <p:cNvPr id="3" name="Content Placeholder 2">
            <a:extLst>
              <a:ext uri="{FF2B5EF4-FFF2-40B4-BE49-F238E27FC236}">
                <a16:creationId xmlns:a16="http://schemas.microsoft.com/office/drawing/2014/main" id="{BF6FF0B3-467F-E5F9-0B84-E364693C3CD8}"/>
              </a:ext>
            </a:extLst>
          </p:cNvPr>
          <p:cNvSpPr>
            <a:spLocks noGrp="1"/>
          </p:cNvSpPr>
          <p:nvPr>
            <p:ph idx="1"/>
          </p:nvPr>
        </p:nvSpPr>
        <p:spPr/>
        <p:txBody>
          <a:bodyPr>
            <a:normAutofit fontScale="85000" lnSpcReduction="20000"/>
          </a:bodyPr>
          <a:lstStyle/>
          <a:p>
            <a:r>
              <a:rPr lang="en-US" dirty="0"/>
              <a:t>Representational State Transfer (REST or RESTful) API</a:t>
            </a:r>
          </a:p>
          <a:p>
            <a:pPr lvl="1"/>
            <a:r>
              <a:rPr lang="en-US" dirty="0"/>
              <a:t>Fast</a:t>
            </a:r>
          </a:p>
          <a:p>
            <a:pPr lvl="1"/>
            <a:r>
              <a:rPr lang="en-US" dirty="0"/>
              <a:t>Reliable</a:t>
            </a:r>
          </a:p>
          <a:p>
            <a:pPr lvl="1"/>
            <a:r>
              <a:rPr lang="en-US" dirty="0"/>
              <a:t>Widely adopted</a:t>
            </a:r>
          </a:p>
          <a:p>
            <a:pPr lvl="1"/>
            <a:r>
              <a:rPr lang="en-US" dirty="0"/>
              <a:t>Simple!</a:t>
            </a:r>
          </a:p>
          <a:p>
            <a:r>
              <a:rPr lang="en-US" dirty="0"/>
              <a:t>Simple Object Access Protocol (SOAP)</a:t>
            </a:r>
          </a:p>
          <a:p>
            <a:pPr lvl="1"/>
            <a:r>
              <a:rPr lang="en-US" dirty="0"/>
              <a:t>Used in some OT network appliances</a:t>
            </a:r>
          </a:p>
          <a:p>
            <a:r>
              <a:rPr lang="en-US" dirty="0"/>
              <a:t>Browser API</a:t>
            </a:r>
          </a:p>
          <a:p>
            <a:r>
              <a:rPr lang="en-US" dirty="0"/>
              <a:t>iOS/Android API</a:t>
            </a:r>
          </a:p>
          <a:p>
            <a:pPr lvl="1"/>
            <a:r>
              <a:rPr lang="en-US" dirty="0"/>
              <a:t>Allows developers the tools they need to utilize local resources in their own programs</a:t>
            </a:r>
          </a:p>
          <a:p>
            <a:pPr lvl="2"/>
            <a:r>
              <a:rPr lang="en-US" dirty="0"/>
              <a:t>Notification API calls</a:t>
            </a:r>
          </a:p>
          <a:p>
            <a:pPr lvl="2"/>
            <a:r>
              <a:rPr lang="en-US" dirty="0"/>
              <a:t>Camera activation</a:t>
            </a:r>
          </a:p>
          <a:p>
            <a:pPr lvl="2"/>
            <a:r>
              <a:rPr lang="en-US" dirty="0"/>
              <a:t>Media integration</a:t>
            </a:r>
          </a:p>
        </p:txBody>
      </p:sp>
    </p:spTree>
    <p:extLst>
      <p:ext uri="{BB962C8B-B14F-4D97-AF65-F5344CB8AC3E}">
        <p14:creationId xmlns:p14="http://schemas.microsoft.com/office/powerpoint/2010/main" val="189304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967749FB-3338-5D3D-4AB2-7E19161CD29B}"/>
              </a:ext>
            </a:extLst>
          </p:cNvPr>
          <p:cNvPicPr>
            <a:picLocks noChangeAspect="1"/>
          </p:cNvPicPr>
          <p:nvPr/>
        </p:nvPicPr>
        <p:blipFill>
          <a:blip r:embed="rId4"/>
          <a:stretch>
            <a:fillRect/>
          </a:stretch>
        </p:blipFill>
        <p:spPr>
          <a:xfrm>
            <a:off x="3412278" y="967532"/>
            <a:ext cx="5367444" cy="4922936"/>
          </a:xfrm>
          <a:prstGeom prst="rect">
            <a:avLst/>
          </a:prstGeom>
          <a:ln w="190500">
            <a:solidFill>
              <a:schemeClr val="tx1">
                <a:alpha val="7000"/>
              </a:schemeClr>
            </a:solidFill>
          </a:ln>
        </p:spPr>
      </p:pic>
    </p:spTree>
    <p:extLst>
      <p:ext uri="{BB962C8B-B14F-4D97-AF65-F5344CB8AC3E}">
        <p14:creationId xmlns:p14="http://schemas.microsoft.com/office/powerpoint/2010/main" val="3181908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1051</TotalTime>
  <Words>698</Words>
  <Application>Microsoft Office PowerPoint</Application>
  <PresentationFormat>Widescreen</PresentationFormat>
  <Paragraphs>107</Paragraphs>
  <Slides>36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Calisto MT</vt:lpstr>
      <vt:lpstr>Wingdings 2</vt:lpstr>
      <vt:lpstr>Slate</vt:lpstr>
      <vt:lpstr>Introduction to Software Business Product Management</vt:lpstr>
      <vt:lpstr>Day 2 Recap</vt:lpstr>
      <vt:lpstr>Questions From Day 2?</vt:lpstr>
      <vt:lpstr>Terms To Listen For</vt:lpstr>
      <vt:lpstr>10 minute break</vt:lpstr>
      <vt:lpstr>Application Programming Interfaces (APIs)</vt:lpstr>
      <vt:lpstr>PowerPoint Presentation</vt:lpstr>
      <vt:lpstr>Familiar APIs</vt:lpstr>
      <vt:lpstr>PowerPoint Presentation</vt:lpstr>
      <vt:lpstr>Popular API Frameworks</vt:lpstr>
      <vt:lpstr>HTTP/Web API</vt:lpstr>
      <vt:lpstr>HTTP API Verbs</vt:lpstr>
      <vt:lpstr>HTTP GET Header</vt:lpstr>
      <vt:lpstr>HTTP POST Header</vt:lpstr>
      <vt:lpstr>Weather API Documentation</vt:lpstr>
      <vt:lpstr>PowerPoint Presentation</vt:lpstr>
      <vt:lpstr>Working With APIs</vt:lpstr>
      <vt:lpstr>Programming Mobile Apps w/APIs</vt:lpstr>
      <vt:lpstr>Mobile Device API Example</vt:lpstr>
      <vt:lpstr>10 minute break</vt:lpstr>
      <vt:lpstr>Securing APIs</vt:lpstr>
      <vt:lpstr>SAML vs. Oauth</vt:lpstr>
      <vt:lpstr>What is Oauth?</vt:lpstr>
      <vt:lpstr>Oauth </vt:lpstr>
      <vt:lpstr>API Key</vt:lpstr>
      <vt:lpstr>Why Do We Need API Keys?</vt:lpstr>
      <vt:lpstr>How does OAuth work?</vt:lpstr>
      <vt:lpstr>Let’s Make A Github Account!</vt:lpstr>
      <vt:lpstr>Software Development: The Lifecycle</vt:lpstr>
      <vt:lpstr>What is the Software Development Life Cycle?</vt:lpstr>
      <vt:lpstr>Why Do We Need An SDLC?</vt:lpstr>
      <vt:lpstr>PowerPoint Presentation</vt:lpstr>
      <vt:lpstr>More To Come on the SDLC Next Time!</vt:lpstr>
      <vt:lpstr>Question or clarifications?</vt:lpstr>
      <vt:lpstr>Review Day 3</vt:lpstr>
      <vt:lpstr>Preview Week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Business Product management</dc:title>
  <dc:creator>Emily Crose</dc:creator>
  <cp:lastModifiedBy>Emily Crose</cp:lastModifiedBy>
  <cp:revision>13</cp:revision>
  <dcterms:created xsi:type="dcterms:W3CDTF">2023-04-01T16:24:57Z</dcterms:created>
  <dcterms:modified xsi:type="dcterms:W3CDTF">2023-05-17T18:20:22Z</dcterms:modified>
</cp:coreProperties>
</file>