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327"/>
  </p:normalViewPr>
  <p:slideViewPr>
    <p:cSldViewPr snapToGrid="0">
      <p:cViewPr varScale="1">
        <p:scale>
          <a:sx n="123" d="100"/>
          <a:sy n="123" d="100"/>
        </p:scale>
        <p:origin x="696" y="192"/>
      </p:cViewPr>
      <p:guideLst/>
    </p:cSldViewPr>
  </p:slideViewPr>
  <p:notesTextViewPr>
    <p:cViewPr>
      <p:scale>
        <a:sx n="1" d="1"/>
        <a:sy n="1" d="1"/>
      </p:scale>
      <p:origin x="0" y="-4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48F1E-0B01-B04D-9371-15538F615E4A}" type="datetimeFigureOut">
              <a:rPr lang="en-US" smtClean="0"/>
              <a:t>4/1/23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88CA-5978-2244-BA11-DC1A92DB7F45}" type="slidenum">
              <a:rPr lang="en-US" smtClean="0"/>
              <a:t>‹#›</a:t>
            </a:fld>
            <a:endParaRPr lang="en-US"/>
          </a:p>
        </p:txBody>
      </p:sp>
    </p:spTree>
    <p:extLst>
      <p:ext uri="{BB962C8B-B14F-4D97-AF65-F5344CB8AC3E}">
        <p14:creationId xmlns:p14="http://schemas.microsoft.com/office/powerpoint/2010/main" val="698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you all? Where do you come from? What kinds of backgrounds do you have?</a:t>
            </a:r>
          </a:p>
        </p:txBody>
      </p:sp>
      <p:sp>
        <p:nvSpPr>
          <p:cNvPr id="4" name="Slide Number Placeholder 3"/>
          <p:cNvSpPr>
            <a:spLocks noGrp="1"/>
          </p:cNvSpPr>
          <p:nvPr>
            <p:ph type="sldNum" sz="quarter" idx="5"/>
          </p:nvPr>
        </p:nvSpPr>
        <p:spPr/>
        <p:txBody>
          <a:bodyPr/>
          <a:lstStyle/>
          <a:p>
            <a:fld id="{10D988CA-5978-2244-BA11-DC1A92DB7F45}" type="slidenum">
              <a:rPr lang="en-US" smtClean="0"/>
              <a:t>3</a:t>
            </a:fld>
            <a:endParaRPr lang="en-US"/>
          </a:p>
        </p:txBody>
      </p:sp>
    </p:spTree>
    <p:extLst>
      <p:ext uri="{BB962C8B-B14F-4D97-AF65-F5344CB8AC3E}">
        <p14:creationId xmlns:p14="http://schemas.microsoft.com/office/powerpoint/2010/main" val="288804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4</a:t>
            </a:fld>
            <a:endParaRPr lang="en-US"/>
          </a:p>
        </p:txBody>
      </p:sp>
    </p:spTree>
    <p:extLst>
      <p:ext uri="{BB962C8B-B14F-4D97-AF65-F5344CB8AC3E}">
        <p14:creationId xmlns:p14="http://schemas.microsoft.com/office/powerpoint/2010/main" val="403758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meeting 3 times a week on Tuesdays, Wednesdays and Thursdays for the next 5 weeks. We’ll begin around 7AM and end around 10AM Eastern time.</a:t>
            </a:r>
          </a:p>
          <a:p>
            <a:r>
              <a:rPr lang="en-US" dirty="0"/>
              <a:t>I will make class materials available in two places: Moodle, and </a:t>
            </a:r>
            <a:r>
              <a:rPr lang="en-US" dirty="0" err="1"/>
              <a:t>Github</a:t>
            </a:r>
            <a:r>
              <a:rPr lang="en-US" dirty="0"/>
              <a:t>. </a:t>
            </a:r>
            <a:r>
              <a:rPr lang="en-US" dirty="0" err="1"/>
              <a:t>Github</a:t>
            </a:r>
            <a:r>
              <a:rPr lang="en-US" dirty="0"/>
              <a:t> is one of the tools that we’ll be talking about in this class, so if you want to challenge yourself to put some of what we talk to into practice, jump over to </a:t>
            </a:r>
            <a:r>
              <a:rPr lang="en-US" dirty="0" err="1"/>
              <a:t>github</a:t>
            </a:r>
            <a:r>
              <a:rPr lang="en-US" dirty="0"/>
              <a:t> where the class materials will also be made available. </a:t>
            </a:r>
          </a:p>
        </p:txBody>
      </p:sp>
      <p:sp>
        <p:nvSpPr>
          <p:cNvPr id="4" name="Slide Number Placeholder 3"/>
          <p:cNvSpPr>
            <a:spLocks noGrp="1"/>
          </p:cNvSpPr>
          <p:nvPr>
            <p:ph type="sldNum" sz="quarter" idx="5"/>
          </p:nvPr>
        </p:nvSpPr>
        <p:spPr/>
        <p:txBody>
          <a:bodyPr/>
          <a:lstStyle/>
          <a:p>
            <a:fld id="{10D988CA-5978-2244-BA11-DC1A92DB7F45}" type="slidenum">
              <a:rPr lang="en-US" smtClean="0"/>
              <a:t>5</a:t>
            </a:fld>
            <a:endParaRPr lang="en-US"/>
          </a:p>
        </p:txBody>
      </p:sp>
    </p:spTree>
    <p:extLst>
      <p:ext uri="{BB962C8B-B14F-4D97-AF65-F5344CB8AC3E}">
        <p14:creationId xmlns:p14="http://schemas.microsoft.com/office/powerpoint/2010/main" val="291606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we’re going to talk about modern technology. How it works, and how we maintain it. We’ll talk about some of the most popular tools you’ll use in this work. You will also have opportunities to be exposed to these tools in this class through presentations, but also though hands-on use for some of these tools if you choose to do so.</a:t>
            </a:r>
          </a:p>
          <a:p>
            <a:r>
              <a:rPr lang="en-US" dirty="0"/>
              <a:t>We’re going to talk about the Software Development Life Cycle (Also called the SDLC) and how this general principal applies to developing and maintaining codebases. Alongside that topic, we will talk about some management techniques which can be used to help apply the principals from the SDLC to your everyday work.</a:t>
            </a:r>
          </a:p>
          <a:p>
            <a:r>
              <a:rPr lang="en-US" dirty="0"/>
              <a:t>Finally, we will talk about some of the standards which apply to these topics, and a few that will apply directly to your work.</a:t>
            </a:r>
          </a:p>
        </p:txBody>
      </p:sp>
      <p:sp>
        <p:nvSpPr>
          <p:cNvPr id="4" name="Slide Number Placeholder 3"/>
          <p:cNvSpPr>
            <a:spLocks noGrp="1"/>
          </p:cNvSpPr>
          <p:nvPr>
            <p:ph type="sldNum" sz="quarter" idx="5"/>
          </p:nvPr>
        </p:nvSpPr>
        <p:spPr/>
        <p:txBody>
          <a:bodyPr/>
          <a:lstStyle/>
          <a:p>
            <a:fld id="{10D988CA-5978-2244-BA11-DC1A92DB7F45}" type="slidenum">
              <a:rPr lang="en-US" smtClean="0"/>
              <a:t>6</a:t>
            </a:fld>
            <a:endParaRPr lang="en-US"/>
          </a:p>
        </p:txBody>
      </p:sp>
    </p:spTree>
    <p:extLst>
      <p:ext uri="{BB962C8B-B14F-4D97-AF65-F5344CB8AC3E}">
        <p14:creationId xmlns:p14="http://schemas.microsoft.com/office/powerpoint/2010/main" val="338244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BFFF-D976-C46F-C884-33E6C3D3D040}"/>
              </a:ext>
            </a:extLst>
          </p:cNvPr>
          <p:cNvSpPr>
            <a:spLocks noGrp="1"/>
          </p:cNvSpPr>
          <p:nvPr>
            <p:ph type="ctrTitle"/>
          </p:nvPr>
        </p:nvSpPr>
        <p:spPr/>
        <p:txBody>
          <a:bodyPr>
            <a:normAutofit fontScale="90000"/>
          </a:bodyPr>
          <a:lstStyle/>
          <a:p>
            <a:r>
              <a:rPr lang="en-US" dirty="0"/>
              <a:t>Introduction to Software Business Product management</a:t>
            </a:r>
          </a:p>
        </p:txBody>
      </p:sp>
      <p:sp>
        <p:nvSpPr>
          <p:cNvPr id="3" name="Subtitle 2">
            <a:extLst>
              <a:ext uri="{FF2B5EF4-FFF2-40B4-BE49-F238E27FC236}">
                <a16:creationId xmlns:a16="http://schemas.microsoft.com/office/drawing/2014/main" id="{AF3ACA5B-2163-AEC4-7BB9-C0423A72604D}"/>
              </a:ext>
            </a:extLst>
          </p:cNvPr>
          <p:cNvSpPr>
            <a:spLocks noGrp="1"/>
          </p:cNvSpPr>
          <p:nvPr>
            <p:ph type="subTitle" idx="1"/>
          </p:nvPr>
        </p:nvSpPr>
        <p:spPr/>
        <p:txBody>
          <a:bodyPr>
            <a:normAutofit lnSpcReduction="10000"/>
          </a:bodyPr>
          <a:lstStyle/>
          <a:p>
            <a:r>
              <a:rPr lang="en-US" dirty="0"/>
              <a:t>Led by:</a:t>
            </a:r>
          </a:p>
          <a:p>
            <a:r>
              <a:rPr lang="en-US" dirty="0"/>
              <a:t>Emily </a:t>
            </a:r>
            <a:r>
              <a:rPr lang="en-US" dirty="0" err="1"/>
              <a:t>Crose</a:t>
            </a:r>
            <a:endParaRPr lang="en-US" dirty="0"/>
          </a:p>
          <a:p>
            <a:r>
              <a:rPr lang="en-US" dirty="0"/>
              <a:t>Oakland University</a:t>
            </a:r>
          </a:p>
        </p:txBody>
      </p:sp>
    </p:spTree>
    <p:extLst>
      <p:ext uri="{BB962C8B-B14F-4D97-AF65-F5344CB8AC3E}">
        <p14:creationId xmlns:p14="http://schemas.microsoft.com/office/powerpoint/2010/main" val="193868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D1FA-8FBE-DDD1-9CE2-A3BF76B71FD8}"/>
              </a:ext>
            </a:extLst>
          </p:cNvPr>
          <p:cNvSpPr>
            <a:spLocks noGrp="1"/>
          </p:cNvSpPr>
          <p:nvPr>
            <p:ph type="title"/>
          </p:nvPr>
        </p:nvSpPr>
        <p:spPr/>
        <p:txBody>
          <a:bodyPr/>
          <a:lstStyle/>
          <a:p>
            <a:r>
              <a:rPr lang="en-US" dirty="0"/>
              <a:t>Who am I?</a:t>
            </a:r>
          </a:p>
        </p:txBody>
      </p:sp>
      <p:pic>
        <p:nvPicPr>
          <p:cNvPr id="6" name="Content Placeholder 5" descr="A picture containing person, posing&#10;&#10;Description automatically generated">
            <a:extLst>
              <a:ext uri="{FF2B5EF4-FFF2-40B4-BE49-F238E27FC236}">
                <a16:creationId xmlns:a16="http://schemas.microsoft.com/office/drawing/2014/main" id="{D20A8991-60BB-A272-911C-C3E723E87317}"/>
              </a:ext>
            </a:extLst>
          </p:cNvPr>
          <p:cNvPicPr>
            <a:picLocks noGrp="1" noChangeAspect="1"/>
          </p:cNvPicPr>
          <p:nvPr>
            <p:ph idx="1"/>
          </p:nvPr>
        </p:nvPicPr>
        <p:blipFill>
          <a:blip r:embed="rId2"/>
          <a:stretch>
            <a:fillRect/>
          </a:stretch>
        </p:blipFill>
        <p:spPr>
          <a:xfrm>
            <a:off x="7175897" y="804863"/>
            <a:ext cx="3936206" cy="5248275"/>
          </a:xfrm>
        </p:spPr>
      </p:pic>
      <p:sp>
        <p:nvSpPr>
          <p:cNvPr id="4" name="Text Placeholder 3">
            <a:extLst>
              <a:ext uri="{FF2B5EF4-FFF2-40B4-BE49-F238E27FC236}">
                <a16:creationId xmlns:a16="http://schemas.microsoft.com/office/drawing/2014/main" id="{05F42EE4-9D9B-10D6-C432-06C486FDC0F5}"/>
              </a:ext>
            </a:extLst>
          </p:cNvPr>
          <p:cNvSpPr>
            <a:spLocks noGrp="1"/>
          </p:cNvSpPr>
          <p:nvPr>
            <p:ph type="body" sz="half" idx="2"/>
          </p:nvPr>
        </p:nvSpPr>
        <p:spPr/>
        <p:txBody>
          <a:bodyPr/>
          <a:lstStyle/>
          <a:p>
            <a:r>
              <a:rPr lang="en-US" dirty="0"/>
              <a:t>Emily </a:t>
            </a:r>
            <a:r>
              <a:rPr lang="en-US" dirty="0" err="1"/>
              <a:t>Crose</a:t>
            </a:r>
            <a:endParaRPr lang="en-US" dirty="0"/>
          </a:p>
          <a:p>
            <a:r>
              <a:rPr lang="en-US" dirty="0"/>
              <a:t>Information security professional 13 years</a:t>
            </a:r>
          </a:p>
          <a:p>
            <a:r>
              <a:rPr lang="en-US" dirty="0"/>
              <a:t>Frequent public speaker</a:t>
            </a:r>
          </a:p>
          <a:p>
            <a:r>
              <a:rPr lang="en-US" dirty="0"/>
              <a:t>Formerly US Intelligence Community</a:t>
            </a:r>
          </a:p>
          <a:p>
            <a:r>
              <a:rPr lang="en-US" dirty="0"/>
              <a:t>Current research manager @ Sophos</a:t>
            </a:r>
          </a:p>
        </p:txBody>
      </p:sp>
    </p:spTree>
    <p:extLst>
      <p:ext uri="{BB962C8B-B14F-4D97-AF65-F5344CB8AC3E}">
        <p14:creationId xmlns:p14="http://schemas.microsoft.com/office/powerpoint/2010/main" val="176159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BF7F-B0EA-9573-548F-B1E51C2E51C9}"/>
              </a:ext>
            </a:extLst>
          </p:cNvPr>
          <p:cNvSpPr>
            <a:spLocks noGrp="1"/>
          </p:cNvSpPr>
          <p:nvPr>
            <p:ph type="title"/>
          </p:nvPr>
        </p:nvSpPr>
        <p:spPr/>
        <p:txBody>
          <a:bodyPr/>
          <a:lstStyle/>
          <a:p>
            <a:r>
              <a:rPr lang="en-US" dirty="0"/>
              <a:t>What about you?</a:t>
            </a:r>
          </a:p>
        </p:txBody>
      </p:sp>
    </p:spTree>
    <p:extLst>
      <p:ext uri="{BB962C8B-B14F-4D97-AF65-F5344CB8AC3E}">
        <p14:creationId xmlns:p14="http://schemas.microsoft.com/office/powerpoint/2010/main" val="161798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36D9-8061-A76F-9C7E-656F3AF7D160}"/>
              </a:ext>
            </a:extLst>
          </p:cNvPr>
          <p:cNvSpPr>
            <a:spLocks noGrp="1"/>
          </p:cNvSpPr>
          <p:nvPr>
            <p:ph type="title"/>
          </p:nvPr>
        </p:nvSpPr>
        <p:spPr/>
        <p:txBody>
          <a:bodyPr/>
          <a:lstStyle/>
          <a:p>
            <a:r>
              <a:rPr lang="en-US" dirty="0"/>
              <a:t>Course overview</a:t>
            </a:r>
          </a:p>
        </p:txBody>
      </p:sp>
      <p:sp>
        <p:nvSpPr>
          <p:cNvPr id="3" name="Text Placeholder 2">
            <a:extLst>
              <a:ext uri="{FF2B5EF4-FFF2-40B4-BE49-F238E27FC236}">
                <a16:creationId xmlns:a16="http://schemas.microsoft.com/office/drawing/2014/main" id="{4D303026-64D5-F2D6-24E0-D4D990707790}"/>
              </a:ext>
            </a:extLst>
          </p:cNvPr>
          <p:cNvSpPr>
            <a:spLocks noGrp="1"/>
          </p:cNvSpPr>
          <p:nvPr>
            <p:ph type="body" idx="1"/>
          </p:nvPr>
        </p:nvSpPr>
        <p:spPr/>
        <p:txBody>
          <a:bodyPr/>
          <a:lstStyle/>
          <a:p>
            <a:pPr marL="342900" indent="-342900">
              <a:buFont typeface="Arial" panose="020B0604020202020204" pitchFamily="34" charset="0"/>
              <a:buChar char="•"/>
            </a:pPr>
            <a:r>
              <a:rPr lang="en-US" dirty="0"/>
              <a:t>Basic operations of this course</a:t>
            </a:r>
          </a:p>
          <a:p>
            <a:pPr marL="342900" indent="-342900">
              <a:buFont typeface="Arial" panose="020B0604020202020204" pitchFamily="34" charset="0"/>
              <a:buChar char="•"/>
            </a:pPr>
            <a:r>
              <a:rPr lang="en-US" dirty="0"/>
              <a:t>What will we be talking about in this course?</a:t>
            </a:r>
          </a:p>
          <a:p>
            <a:pPr marL="342900" indent="-342900">
              <a:buFont typeface="Arial" panose="020B0604020202020204" pitchFamily="34" charset="0"/>
              <a:buChar char="•"/>
            </a:pPr>
            <a:r>
              <a:rPr lang="en-US" dirty="0"/>
              <a:t>What do you want to learn?</a:t>
            </a:r>
          </a:p>
        </p:txBody>
      </p:sp>
    </p:spTree>
    <p:extLst>
      <p:ext uri="{BB962C8B-B14F-4D97-AF65-F5344CB8AC3E}">
        <p14:creationId xmlns:p14="http://schemas.microsoft.com/office/powerpoint/2010/main" val="317482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2755-C398-CFC6-5C7D-E2CA582D51DE}"/>
              </a:ext>
            </a:extLst>
          </p:cNvPr>
          <p:cNvSpPr>
            <a:spLocks noGrp="1"/>
          </p:cNvSpPr>
          <p:nvPr>
            <p:ph type="title"/>
          </p:nvPr>
        </p:nvSpPr>
        <p:spPr/>
        <p:txBody>
          <a:bodyPr/>
          <a:lstStyle/>
          <a:p>
            <a:r>
              <a:rPr lang="en-US" dirty="0"/>
              <a:t>Basic Course Operation</a:t>
            </a:r>
          </a:p>
        </p:txBody>
      </p:sp>
      <p:sp>
        <p:nvSpPr>
          <p:cNvPr id="3" name="Content Placeholder 2">
            <a:extLst>
              <a:ext uri="{FF2B5EF4-FFF2-40B4-BE49-F238E27FC236}">
                <a16:creationId xmlns:a16="http://schemas.microsoft.com/office/drawing/2014/main" id="{C01E1BEF-D0F1-8F4F-B1A2-7ABD15C03959}"/>
              </a:ext>
            </a:extLst>
          </p:cNvPr>
          <p:cNvSpPr>
            <a:spLocks noGrp="1"/>
          </p:cNvSpPr>
          <p:nvPr>
            <p:ph idx="1"/>
          </p:nvPr>
        </p:nvSpPr>
        <p:spPr/>
        <p:txBody>
          <a:bodyPr/>
          <a:lstStyle/>
          <a:p>
            <a:r>
              <a:rPr lang="en-US" dirty="0"/>
              <a:t>Meet three times/week for 5 weeks</a:t>
            </a:r>
          </a:p>
          <a:p>
            <a:pPr lvl="1"/>
            <a:r>
              <a:rPr lang="en-US" dirty="0"/>
              <a:t>Tuesdays, Wednesdays &amp; Thursdays</a:t>
            </a:r>
          </a:p>
          <a:p>
            <a:pPr lvl="2"/>
            <a:r>
              <a:rPr lang="en-US" dirty="0"/>
              <a:t>7AM Eastern – 10AM Eastern</a:t>
            </a:r>
          </a:p>
          <a:p>
            <a:r>
              <a:rPr lang="en-US" dirty="0"/>
              <a:t>Moodle</a:t>
            </a:r>
          </a:p>
          <a:p>
            <a:r>
              <a:rPr lang="en-US" dirty="0" err="1"/>
              <a:t>Github</a:t>
            </a:r>
            <a:endParaRPr lang="en-US" dirty="0"/>
          </a:p>
        </p:txBody>
      </p:sp>
    </p:spTree>
    <p:extLst>
      <p:ext uri="{BB962C8B-B14F-4D97-AF65-F5344CB8AC3E}">
        <p14:creationId xmlns:p14="http://schemas.microsoft.com/office/powerpoint/2010/main" val="309087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1018-D5C6-C805-6957-501C6EC4188E}"/>
              </a:ext>
            </a:extLst>
          </p:cNvPr>
          <p:cNvSpPr>
            <a:spLocks noGrp="1"/>
          </p:cNvSpPr>
          <p:nvPr>
            <p:ph type="title"/>
          </p:nvPr>
        </p:nvSpPr>
        <p:spPr/>
        <p:txBody>
          <a:bodyPr/>
          <a:lstStyle/>
          <a:p>
            <a:r>
              <a:rPr lang="en-US" dirty="0"/>
              <a:t>Course material</a:t>
            </a:r>
          </a:p>
        </p:txBody>
      </p:sp>
      <p:sp>
        <p:nvSpPr>
          <p:cNvPr id="3" name="Content Placeholder 2">
            <a:extLst>
              <a:ext uri="{FF2B5EF4-FFF2-40B4-BE49-F238E27FC236}">
                <a16:creationId xmlns:a16="http://schemas.microsoft.com/office/drawing/2014/main" id="{042E306C-6196-E329-64C7-AC3D7B34F50E}"/>
              </a:ext>
            </a:extLst>
          </p:cNvPr>
          <p:cNvSpPr>
            <a:spLocks noGrp="1"/>
          </p:cNvSpPr>
          <p:nvPr>
            <p:ph idx="1"/>
          </p:nvPr>
        </p:nvSpPr>
        <p:spPr/>
        <p:txBody>
          <a:bodyPr>
            <a:normAutofit/>
          </a:bodyPr>
          <a:lstStyle/>
          <a:p>
            <a:r>
              <a:rPr lang="en-US" dirty="0"/>
              <a:t>Understanding modern technology fundamentals</a:t>
            </a:r>
          </a:p>
          <a:p>
            <a:pPr lvl="1"/>
            <a:r>
              <a:rPr lang="en-US" dirty="0"/>
              <a:t>How it works</a:t>
            </a:r>
          </a:p>
          <a:p>
            <a:pPr lvl="1"/>
            <a:r>
              <a:rPr lang="en-US" dirty="0"/>
              <a:t>How it is maintained</a:t>
            </a:r>
          </a:p>
          <a:p>
            <a:r>
              <a:rPr lang="en-US" dirty="0"/>
              <a:t>The Software Development Life Cycle (SDLC)</a:t>
            </a:r>
          </a:p>
          <a:p>
            <a:r>
              <a:rPr lang="en-US" dirty="0"/>
              <a:t>Tools for managing software development</a:t>
            </a:r>
          </a:p>
          <a:p>
            <a:r>
              <a:rPr lang="en-US" dirty="0"/>
              <a:t>Management techniques for maintaining codebases</a:t>
            </a:r>
          </a:p>
          <a:p>
            <a:r>
              <a:rPr lang="en-US" dirty="0"/>
              <a:t>Standards that apply to these topics</a:t>
            </a:r>
          </a:p>
        </p:txBody>
      </p:sp>
    </p:spTree>
    <p:extLst>
      <p:ext uri="{BB962C8B-B14F-4D97-AF65-F5344CB8AC3E}">
        <p14:creationId xmlns:p14="http://schemas.microsoft.com/office/powerpoint/2010/main" val="327789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503B-317E-A739-9B43-8ABB222A24F8}"/>
              </a:ext>
            </a:extLst>
          </p:cNvPr>
          <p:cNvSpPr>
            <a:spLocks noGrp="1"/>
          </p:cNvSpPr>
          <p:nvPr>
            <p:ph type="title"/>
          </p:nvPr>
        </p:nvSpPr>
        <p:spPr/>
        <p:txBody>
          <a:bodyPr/>
          <a:lstStyle/>
          <a:p>
            <a:r>
              <a:rPr lang="en-US" dirty="0"/>
              <a:t>Hardware vs software</a:t>
            </a:r>
          </a:p>
        </p:txBody>
      </p:sp>
      <p:sp>
        <p:nvSpPr>
          <p:cNvPr id="3" name="Text Placeholder 2">
            <a:extLst>
              <a:ext uri="{FF2B5EF4-FFF2-40B4-BE49-F238E27FC236}">
                <a16:creationId xmlns:a16="http://schemas.microsoft.com/office/drawing/2014/main" id="{C4D4278B-5396-B3B7-6123-1625F26B2A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94562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32</TotalTime>
  <Words>397</Words>
  <Application>Microsoft Macintosh PowerPoint</Application>
  <PresentationFormat>Widescreen</PresentationFormat>
  <Paragraphs>40</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Introduction to Software Business Product management</vt:lpstr>
      <vt:lpstr>Who am I?</vt:lpstr>
      <vt:lpstr>What about you?</vt:lpstr>
      <vt:lpstr>Course overview</vt:lpstr>
      <vt:lpstr>Basic Course Operation</vt:lpstr>
      <vt:lpstr>Course material</vt:lpstr>
      <vt:lpstr>Hardware vs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Business Product management</dc:title>
  <dc:creator>Emily Crose</dc:creator>
  <cp:lastModifiedBy>Emily Crose</cp:lastModifiedBy>
  <cp:revision>11</cp:revision>
  <dcterms:created xsi:type="dcterms:W3CDTF">2023-04-01T16:24:57Z</dcterms:created>
  <dcterms:modified xsi:type="dcterms:W3CDTF">2023-04-01T16:57:50Z</dcterms:modified>
</cp:coreProperties>
</file>