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6301"/>
  </p:normalViewPr>
  <p:slideViewPr>
    <p:cSldViewPr snapToGrid="0">
      <p:cViewPr varScale="1">
        <p:scale>
          <a:sx n="118" d="100"/>
          <a:sy n="118" d="100"/>
        </p:scale>
        <p:origin x="20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9B322-E67E-4066-B8D8-98E5ECB5939F}"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8A818C-BE69-4680-8568-D77FAAE4F994}">
      <dgm:prSet/>
      <dgm:spPr/>
      <dgm:t>
        <a:bodyPr/>
        <a:lstStyle/>
        <a:p>
          <a:pPr>
            <a:lnSpc>
              <a:spcPct val="100000"/>
            </a:lnSpc>
            <a:defRPr b="1"/>
          </a:pPr>
          <a:r>
            <a:rPr lang="en-US"/>
            <a:t>Understanding modern technology fundamentals</a:t>
          </a:r>
        </a:p>
      </dgm:t>
    </dgm:pt>
    <dgm:pt modelId="{147DF624-0ABC-4F05-9B50-ADF9D49FE4B7}" type="parTrans" cxnId="{5849E0D9-DF17-4D93-A056-57309B19CBCB}">
      <dgm:prSet/>
      <dgm:spPr/>
      <dgm:t>
        <a:bodyPr/>
        <a:lstStyle/>
        <a:p>
          <a:endParaRPr lang="en-US"/>
        </a:p>
      </dgm:t>
    </dgm:pt>
    <dgm:pt modelId="{A73C9E21-AD56-41B2-A555-B0E1A98AEA81}" type="sibTrans" cxnId="{5849E0D9-DF17-4D93-A056-57309B19CBCB}">
      <dgm:prSet/>
      <dgm:spPr/>
      <dgm:t>
        <a:bodyPr/>
        <a:lstStyle/>
        <a:p>
          <a:endParaRPr lang="en-US"/>
        </a:p>
      </dgm:t>
    </dgm:pt>
    <dgm:pt modelId="{FFC1E4E3-0FDA-40DD-B13B-E16BAE47976D}">
      <dgm:prSet/>
      <dgm:spPr/>
      <dgm:t>
        <a:bodyPr/>
        <a:lstStyle/>
        <a:p>
          <a:pPr>
            <a:lnSpc>
              <a:spcPct val="100000"/>
            </a:lnSpc>
          </a:pPr>
          <a:r>
            <a:rPr lang="en-US"/>
            <a:t>How it works</a:t>
          </a:r>
        </a:p>
      </dgm:t>
    </dgm:pt>
    <dgm:pt modelId="{B2CB6CD7-58C1-4E35-9C78-A7C19BCDE71B}" type="parTrans" cxnId="{148AA1DF-2721-48C3-B704-9F89F43F7B11}">
      <dgm:prSet/>
      <dgm:spPr/>
      <dgm:t>
        <a:bodyPr/>
        <a:lstStyle/>
        <a:p>
          <a:endParaRPr lang="en-US"/>
        </a:p>
      </dgm:t>
    </dgm:pt>
    <dgm:pt modelId="{339BBAC5-BBDF-4B47-9C9F-77EA4F49B94A}" type="sibTrans" cxnId="{148AA1DF-2721-48C3-B704-9F89F43F7B11}">
      <dgm:prSet/>
      <dgm:spPr/>
      <dgm:t>
        <a:bodyPr/>
        <a:lstStyle/>
        <a:p>
          <a:endParaRPr lang="en-US"/>
        </a:p>
      </dgm:t>
    </dgm:pt>
    <dgm:pt modelId="{04F338ED-AD7B-4E43-8CC3-723F7C45A4C1}">
      <dgm:prSet/>
      <dgm:spPr/>
      <dgm:t>
        <a:bodyPr/>
        <a:lstStyle/>
        <a:p>
          <a:pPr>
            <a:lnSpc>
              <a:spcPct val="100000"/>
            </a:lnSpc>
          </a:pPr>
          <a:r>
            <a:rPr lang="en-US"/>
            <a:t>How it is maintained</a:t>
          </a:r>
        </a:p>
      </dgm:t>
    </dgm:pt>
    <dgm:pt modelId="{C1485144-5A31-49E0-82A5-01AA97E55FEC}" type="parTrans" cxnId="{55DC9FCE-1589-4CC0-AFA2-6D0AAF361D0C}">
      <dgm:prSet/>
      <dgm:spPr/>
      <dgm:t>
        <a:bodyPr/>
        <a:lstStyle/>
        <a:p>
          <a:endParaRPr lang="en-US"/>
        </a:p>
      </dgm:t>
    </dgm:pt>
    <dgm:pt modelId="{B1E9711A-0641-4280-AE22-3F7DBFB133BC}" type="sibTrans" cxnId="{55DC9FCE-1589-4CC0-AFA2-6D0AAF361D0C}">
      <dgm:prSet/>
      <dgm:spPr/>
      <dgm:t>
        <a:bodyPr/>
        <a:lstStyle/>
        <a:p>
          <a:endParaRPr lang="en-US"/>
        </a:p>
      </dgm:t>
    </dgm:pt>
    <dgm:pt modelId="{BBA76760-BAE2-4151-A7EB-AED1E773C531}">
      <dgm:prSet/>
      <dgm:spPr/>
      <dgm:t>
        <a:bodyPr/>
        <a:lstStyle/>
        <a:p>
          <a:pPr>
            <a:lnSpc>
              <a:spcPct val="100000"/>
            </a:lnSpc>
            <a:defRPr b="1"/>
          </a:pPr>
          <a:r>
            <a:rPr lang="en-US"/>
            <a:t>The Software Development Life Cycle (SDLC)</a:t>
          </a:r>
        </a:p>
      </dgm:t>
    </dgm:pt>
    <dgm:pt modelId="{59ABF399-C121-4736-B0DD-F4282B0EA2D7}" type="parTrans" cxnId="{C7BAD6F7-594D-48A0-A678-011F7352667B}">
      <dgm:prSet/>
      <dgm:spPr/>
      <dgm:t>
        <a:bodyPr/>
        <a:lstStyle/>
        <a:p>
          <a:endParaRPr lang="en-US"/>
        </a:p>
      </dgm:t>
    </dgm:pt>
    <dgm:pt modelId="{C7046548-FB1E-4046-BE9C-43095DD0F686}" type="sibTrans" cxnId="{C7BAD6F7-594D-48A0-A678-011F7352667B}">
      <dgm:prSet/>
      <dgm:spPr/>
      <dgm:t>
        <a:bodyPr/>
        <a:lstStyle/>
        <a:p>
          <a:endParaRPr lang="en-US"/>
        </a:p>
      </dgm:t>
    </dgm:pt>
    <dgm:pt modelId="{9D2FAF28-E8DD-4EF0-90C1-C4663F6E055D}">
      <dgm:prSet/>
      <dgm:spPr/>
      <dgm:t>
        <a:bodyPr/>
        <a:lstStyle/>
        <a:p>
          <a:pPr>
            <a:lnSpc>
              <a:spcPct val="100000"/>
            </a:lnSpc>
            <a:defRPr b="1"/>
          </a:pPr>
          <a:r>
            <a:rPr lang="en-US"/>
            <a:t>Tools for managing software development</a:t>
          </a:r>
        </a:p>
      </dgm:t>
    </dgm:pt>
    <dgm:pt modelId="{07644B5A-BF9E-45E0-8F60-533924BE3155}" type="parTrans" cxnId="{A136C70E-039B-422C-A8D5-563D9C9BE592}">
      <dgm:prSet/>
      <dgm:spPr/>
      <dgm:t>
        <a:bodyPr/>
        <a:lstStyle/>
        <a:p>
          <a:endParaRPr lang="en-US"/>
        </a:p>
      </dgm:t>
    </dgm:pt>
    <dgm:pt modelId="{B0AE234B-7A08-4B2F-B518-1C8E20B69277}" type="sibTrans" cxnId="{A136C70E-039B-422C-A8D5-563D9C9BE592}">
      <dgm:prSet/>
      <dgm:spPr/>
      <dgm:t>
        <a:bodyPr/>
        <a:lstStyle/>
        <a:p>
          <a:endParaRPr lang="en-US"/>
        </a:p>
      </dgm:t>
    </dgm:pt>
    <dgm:pt modelId="{0C51E0F3-3839-4887-A087-1AE80BBFE5A7}">
      <dgm:prSet/>
      <dgm:spPr/>
      <dgm:t>
        <a:bodyPr/>
        <a:lstStyle/>
        <a:p>
          <a:pPr>
            <a:lnSpc>
              <a:spcPct val="100000"/>
            </a:lnSpc>
            <a:defRPr b="1"/>
          </a:pPr>
          <a:r>
            <a:rPr lang="en-US"/>
            <a:t>Management techniques for maintaining codebases</a:t>
          </a:r>
        </a:p>
      </dgm:t>
    </dgm:pt>
    <dgm:pt modelId="{33989B62-7DFD-4344-9F5B-B191E40880C8}" type="parTrans" cxnId="{75CE349E-0A38-4709-BC81-2666984BD2F0}">
      <dgm:prSet/>
      <dgm:spPr/>
      <dgm:t>
        <a:bodyPr/>
        <a:lstStyle/>
        <a:p>
          <a:endParaRPr lang="en-US"/>
        </a:p>
      </dgm:t>
    </dgm:pt>
    <dgm:pt modelId="{DE41B33B-E2A0-4FD9-9AE3-F33D855EC13A}" type="sibTrans" cxnId="{75CE349E-0A38-4709-BC81-2666984BD2F0}">
      <dgm:prSet/>
      <dgm:spPr/>
      <dgm:t>
        <a:bodyPr/>
        <a:lstStyle/>
        <a:p>
          <a:endParaRPr lang="en-US"/>
        </a:p>
      </dgm:t>
    </dgm:pt>
    <dgm:pt modelId="{6F126B90-2BC2-46E5-91FD-AAB2506EA61D}">
      <dgm:prSet/>
      <dgm:spPr/>
      <dgm:t>
        <a:bodyPr/>
        <a:lstStyle/>
        <a:p>
          <a:pPr>
            <a:lnSpc>
              <a:spcPct val="100000"/>
            </a:lnSpc>
            <a:defRPr b="1"/>
          </a:pPr>
          <a:r>
            <a:rPr lang="en-US"/>
            <a:t>Standards that apply to these topics</a:t>
          </a:r>
        </a:p>
      </dgm:t>
    </dgm:pt>
    <dgm:pt modelId="{D1FAD26F-FCF6-4EC8-AE35-8A1C9812FAC4}" type="parTrans" cxnId="{59BC9A5F-C521-461C-963B-6A5629FF6EB0}">
      <dgm:prSet/>
      <dgm:spPr/>
      <dgm:t>
        <a:bodyPr/>
        <a:lstStyle/>
        <a:p>
          <a:endParaRPr lang="en-US"/>
        </a:p>
      </dgm:t>
    </dgm:pt>
    <dgm:pt modelId="{3FC79E60-86B5-4786-90B8-B3F1344A5EE2}" type="sibTrans" cxnId="{59BC9A5F-C521-461C-963B-6A5629FF6EB0}">
      <dgm:prSet/>
      <dgm:spPr/>
      <dgm:t>
        <a:bodyPr/>
        <a:lstStyle/>
        <a:p>
          <a:endParaRPr lang="en-US"/>
        </a:p>
      </dgm:t>
    </dgm:pt>
    <dgm:pt modelId="{FF5C4248-D94A-4223-AD3A-EB963067F4CF}" type="pres">
      <dgm:prSet presAssocID="{8739B322-E67E-4066-B8D8-98E5ECB5939F}" presName="root" presStyleCnt="0">
        <dgm:presLayoutVars>
          <dgm:dir/>
          <dgm:resizeHandles val="exact"/>
        </dgm:presLayoutVars>
      </dgm:prSet>
      <dgm:spPr/>
    </dgm:pt>
    <dgm:pt modelId="{45BC1B1B-9F8A-4230-A7F5-276BB9865373}" type="pres">
      <dgm:prSet presAssocID="{B38A818C-BE69-4680-8568-D77FAAE4F994}" presName="compNode" presStyleCnt="0"/>
      <dgm:spPr/>
    </dgm:pt>
    <dgm:pt modelId="{1A6C8065-F90A-47EC-80A8-EFFAE1977C37}" type="pres">
      <dgm:prSet presAssocID="{B38A818C-BE69-4680-8568-D77FAAE4F9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FF089CC-7D71-4ACF-8261-A81CFF953298}" type="pres">
      <dgm:prSet presAssocID="{B38A818C-BE69-4680-8568-D77FAAE4F994}" presName="iconSpace" presStyleCnt="0"/>
      <dgm:spPr/>
    </dgm:pt>
    <dgm:pt modelId="{AE2C1CCD-B960-4788-A0FF-93236632C200}" type="pres">
      <dgm:prSet presAssocID="{B38A818C-BE69-4680-8568-D77FAAE4F994}" presName="parTx" presStyleLbl="revTx" presStyleIdx="0" presStyleCnt="10">
        <dgm:presLayoutVars>
          <dgm:chMax val="0"/>
          <dgm:chPref val="0"/>
        </dgm:presLayoutVars>
      </dgm:prSet>
      <dgm:spPr/>
    </dgm:pt>
    <dgm:pt modelId="{562B1B47-2203-47DB-AB9F-00DC14B69D15}" type="pres">
      <dgm:prSet presAssocID="{B38A818C-BE69-4680-8568-D77FAAE4F994}" presName="txSpace" presStyleCnt="0"/>
      <dgm:spPr/>
    </dgm:pt>
    <dgm:pt modelId="{E5CBEC25-A1C8-4EFB-8B46-F8B173D50FED}" type="pres">
      <dgm:prSet presAssocID="{B38A818C-BE69-4680-8568-D77FAAE4F994}" presName="desTx" presStyleLbl="revTx" presStyleIdx="1" presStyleCnt="10">
        <dgm:presLayoutVars/>
      </dgm:prSet>
      <dgm:spPr/>
    </dgm:pt>
    <dgm:pt modelId="{289F4B36-7C81-4543-AA80-B31124D5431E}" type="pres">
      <dgm:prSet presAssocID="{A73C9E21-AD56-41B2-A555-B0E1A98AEA81}" presName="sibTrans" presStyleCnt="0"/>
      <dgm:spPr/>
    </dgm:pt>
    <dgm:pt modelId="{EE22D215-0079-4943-9F01-DB7C060985E8}" type="pres">
      <dgm:prSet presAssocID="{BBA76760-BAE2-4151-A7EB-AED1E773C531}" presName="compNode" presStyleCnt="0"/>
      <dgm:spPr/>
    </dgm:pt>
    <dgm:pt modelId="{1CBE5B49-CA5F-47D7-8052-E415673E3D52}" type="pres">
      <dgm:prSet presAssocID="{BBA76760-BAE2-4151-A7EB-AED1E773C5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D379B5C6-E12F-4B71-A9A7-4F0026596648}" type="pres">
      <dgm:prSet presAssocID="{BBA76760-BAE2-4151-A7EB-AED1E773C531}" presName="iconSpace" presStyleCnt="0"/>
      <dgm:spPr/>
    </dgm:pt>
    <dgm:pt modelId="{4D7302F8-622A-4E53-8065-7F36D793E55A}" type="pres">
      <dgm:prSet presAssocID="{BBA76760-BAE2-4151-A7EB-AED1E773C531}" presName="parTx" presStyleLbl="revTx" presStyleIdx="2" presStyleCnt="10">
        <dgm:presLayoutVars>
          <dgm:chMax val="0"/>
          <dgm:chPref val="0"/>
        </dgm:presLayoutVars>
      </dgm:prSet>
      <dgm:spPr/>
    </dgm:pt>
    <dgm:pt modelId="{9E45C39E-9844-4E65-A93C-BEE554F1432F}" type="pres">
      <dgm:prSet presAssocID="{BBA76760-BAE2-4151-A7EB-AED1E773C531}" presName="txSpace" presStyleCnt="0"/>
      <dgm:spPr/>
    </dgm:pt>
    <dgm:pt modelId="{79730C64-E569-4E59-9AC3-8E4C7028E7BC}" type="pres">
      <dgm:prSet presAssocID="{BBA76760-BAE2-4151-A7EB-AED1E773C531}" presName="desTx" presStyleLbl="revTx" presStyleIdx="3" presStyleCnt="10">
        <dgm:presLayoutVars/>
      </dgm:prSet>
      <dgm:spPr/>
    </dgm:pt>
    <dgm:pt modelId="{0D54B647-D515-4AFB-9F1B-CA91FD94114C}" type="pres">
      <dgm:prSet presAssocID="{C7046548-FB1E-4046-BE9C-43095DD0F686}" presName="sibTrans" presStyleCnt="0"/>
      <dgm:spPr/>
    </dgm:pt>
    <dgm:pt modelId="{7BD61A06-DDDE-4F44-A974-39185417021B}" type="pres">
      <dgm:prSet presAssocID="{9D2FAF28-E8DD-4EF0-90C1-C4663F6E055D}" presName="compNode" presStyleCnt="0"/>
      <dgm:spPr/>
    </dgm:pt>
    <dgm:pt modelId="{BA00B789-5DF9-4939-BB6A-887B0BD82E65}" type="pres">
      <dgm:prSet presAssocID="{9D2FAF28-E8DD-4EF0-90C1-C4663F6E05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94F65AA3-6E8F-4199-80B4-42AD9A5D64E7}" type="pres">
      <dgm:prSet presAssocID="{9D2FAF28-E8DD-4EF0-90C1-C4663F6E055D}" presName="iconSpace" presStyleCnt="0"/>
      <dgm:spPr/>
    </dgm:pt>
    <dgm:pt modelId="{0BDF1C2A-3928-45A4-8B28-406706CD3E02}" type="pres">
      <dgm:prSet presAssocID="{9D2FAF28-E8DD-4EF0-90C1-C4663F6E055D}" presName="parTx" presStyleLbl="revTx" presStyleIdx="4" presStyleCnt="10">
        <dgm:presLayoutVars>
          <dgm:chMax val="0"/>
          <dgm:chPref val="0"/>
        </dgm:presLayoutVars>
      </dgm:prSet>
      <dgm:spPr/>
    </dgm:pt>
    <dgm:pt modelId="{A3BFEEFE-9009-442A-BD3A-9175DFCB1E25}" type="pres">
      <dgm:prSet presAssocID="{9D2FAF28-E8DD-4EF0-90C1-C4663F6E055D}" presName="txSpace" presStyleCnt="0"/>
      <dgm:spPr/>
    </dgm:pt>
    <dgm:pt modelId="{39C5E7EF-B779-4FC8-B3F1-B28B79D9FE88}" type="pres">
      <dgm:prSet presAssocID="{9D2FAF28-E8DD-4EF0-90C1-C4663F6E055D}" presName="desTx" presStyleLbl="revTx" presStyleIdx="5" presStyleCnt="10">
        <dgm:presLayoutVars/>
      </dgm:prSet>
      <dgm:spPr/>
    </dgm:pt>
    <dgm:pt modelId="{8B2E17B4-2CB3-4355-8020-3B15F3A4F107}" type="pres">
      <dgm:prSet presAssocID="{B0AE234B-7A08-4B2F-B518-1C8E20B69277}" presName="sibTrans" presStyleCnt="0"/>
      <dgm:spPr/>
    </dgm:pt>
    <dgm:pt modelId="{EC34F6BC-B1C3-4E5D-8525-01142ED23B64}" type="pres">
      <dgm:prSet presAssocID="{0C51E0F3-3839-4887-A087-1AE80BBFE5A7}" presName="compNode" presStyleCnt="0"/>
      <dgm:spPr/>
    </dgm:pt>
    <dgm:pt modelId="{E1961413-ECD9-47AA-85D4-979E6687C83C}" type="pres">
      <dgm:prSet presAssocID="{0C51E0F3-3839-4887-A087-1AE80BBFE5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0DAD0D8-0527-4C1C-9082-39770AB2B056}" type="pres">
      <dgm:prSet presAssocID="{0C51E0F3-3839-4887-A087-1AE80BBFE5A7}" presName="iconSpace" presStyleCnt="0"/>
      <dgm:spPr/>
    </dgm:pt>
    <dgm:pt modelId="{80ECCF64-EF0B-4854-8AA6-FCEC3346DE34}" type="pres">
      <dgm:prSet presAssocID="{0C51E0F3-3839-4887-A087-1AE80BBFE5A7}" presName="parTx" presStyleLbl="revTx" presStyleIdx="6" presStyleCnt="10">
        <dgm:presLayoutVars>
          <dgm:chMax val="0"/>
          <dgm:chPref val="0"/>
        </dgm:presLayoutVars>
      </dgm:prSet>
      <dgm:spPr/>
    </dgm:pt>
    <dgm:pt modelId="{D54BC593-16BF-4045-899C-BFA1AEC28A4E}" type="pres">
      <dgm:prSet presAssocID="{0C51E0F3-3839-4887-A087-1AE80BBFE5A7}" presName="txSpace" presStyleCnt="0"/>
      <dgm:spPr/>
    </dgm:pt>
    <dgm:pt modelId="{FDFCFB87-4884-4C29-9C88-A3577569DB91}" type="pres">
      <dgm:prSet presAssocID="{0C51E0F3-3839-4887-A087-1AE80BBFE5A7}" presName="desTx" presStyleLbl="revTx" presStyleIdx="7" presStyleCnt="10">
        <dgm:presLayoutVars/>
      </dgm:prSet>
      <dgm:spPr/>
    </dgm:pt>
    <dgm:pt modelId="{BC0D4F2E-BB48-459F-A93D-DF0A74C93DC9}" type="pres">
      <dgm:prSet presAssocID="{DE41B33B-E2A0-4FD9-9AE3-F33D855EC13A}" presName="sibTrans" presStyleCnt="0"/>
      <dgm:spPr/>
    </dgm:pt>
    <dgm:pt modelId="{1FECB063-E4B1-4BD4-8670-6E1121F44DD9}" type="pres">
      <dgm:prSet presAssocID="{6F126B90-2BC2-46E5-91FD-AAB2506EA61D}" presName="compNode" presStyleCnt="0"/>
      <dgm:spPr/>
    </dgm:pt>
    <dgm:pt modelId="{35894F46-384F-4674-BD9D-C5A73D2B2F41}" type="pres">
      <dgm:prSet presAssocID="{6F126B90-2BC2-46E5-91FD-AAB2506EA61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4F99981A-0A57-4913-8D78-E7A9B6E1BF4B}" type="pres">
      <dgm:prSet presAssocID="{6F126B90-2BC2-46E5-91FD-AAB2506EA61D}" presName="iconSpace" presStyleCnt="0"/>
      <dgm:spPr/>
    </dgm:pt>
    <dgm:pt modelId="{ACAE6AE1-7F71-40DA-9DD9-B1CB30B78DC5}" type="pres">
      <dgm:prSet presAssocID="{6F126B90-2BC2-46E5-91FD-AAB2506EA61D}" presName="parTx" presStyleLbl="revTx" presStyleIdx="8" presStyleCnt="10">
        <dgm:presLayoutVars>
          <dgm:chMax val="0"/>
          <dgm:chPref val="0"/>
        </dgm:presLayoutVars>
      </dgm:prSet>
      <dgm:spPr/>
    </dgm:pt>
    <dgm:pt modelId="{C5A58541-322E-4C4B-A13A-72518AFFD838}" type="pres">
      <dgm:prSet presAssocID="{6F126B90-2BC2-46E5-91FD-AAB2506EA61D}" presName="txSpace" presStyleCnt="0"/>
      <dgm:spPr/>
    </dgm:pt>
    <dgm:pt modelId="{BD431641-2E4B-44C2-82DB-C5CC5B1B29B2}" type="pres">
      <dgm:prSet presAssocID="{6F126B90-2BC2-46E5-91FD-AAB2506EA61D}" presName="desTx" presStyleLbl="revTx" presStyleIdx="9" presStyleCnt="10">
        <dgm:presLayoutVars/>
      </dgm:prSet>
      <dgm:spPr/>
    </dgm:pt>
  </dgm:ptLst>
  <dgm:cxnLst>
    <dgm:cxn modelId="{556D3601-584D-E645-9250-B38F861FF378}" type="presOf" srcId="{8739B322-E67E-4066-B8D8-98E5ECB5939F}" destId="{FF5C4248-D94A-4223-AD3A-EB963067F4CF}" srcOrd="0" destOrd="0" presId="urn:microsoft.com/office/officeart/2018/2/layout/IconLabelDescriptionList"/>
    <dgm:cxn modelId="{A136C70E-039B-422C-A8D5-563D9C9BE592}" srcId="{8739B322-E67E-4066-B8D8-98E5ECB5939F}" destId="{9D2FAF28-E8DD-4EF0-90C1-C4663F6E055D}" srcOrd="2" destOrd="0" parTransId="{07644B5A-BF9E-45E0-8F60-533924BE3155}" sibTransId="{B0AE234B-7A08-4B2F-B518-1C8E20B69277}"/>
    <dgm:cxn modelId="{E17AC20F-A752-304F-B20A-F1A7D1B9C141}" type="presOf" srcId="{0C51E0F3-3839-4887-A087-1AE80BBFE5A7}" destId="{80ECCF64-EF0B-4854-8AA6-FCEC3346DE34}" srcOrd="0" destOrd="0" presId="urn:microsoft.com/office/officeart/2018/2/layout/IconLabelDescriptionList"/>
    <dgm:cxn modelId="{8007B837-402B-BF41-8346-225367D71F32}" type="presOf" srcId="{9D2FAF28-E8DD-4EF0-90C1-C4663F6E055D}" destId="{0BDF1C2A-3928-45A4-8B28-406706CD3E02}" srcOrd="0" destOrd="0" presId="urn:microsoft.com/office/officeart/2018/2/layout/IconLabelDescriptionList"/>
    <dgm:cxn modelId="{59BC9A5F-C521-461C-963B-6A5629FF6EB0}" srcId="{8739B322-E67E-4066-B8D8-98E5ECB5939F}" destId="{6F126B90-2BC2-46E5-91FD-AAB2506EA61D}" srcOrd="4" destOrd="0" parTransId="{D1FAD26F-FCF6-4EC8-AE35-8A1C9812FAC4}" sibTransId="{3FC79E60-86B5-4786-90B8-B3F1344A5EE2}"/>
    <dgm:cxn modelId="{98A0056A-9411-7A45-A926-D7B1EE9C19CB}" type="presOf" srcId="{BBA76760-BAE2-4151-A7EB-AED1E773C531}" destId="{4D7302F8-622A-4E53-8065-7F36D793E55A}" srcOrd="0" destOrd="0" presId="urn:microsoft.com/office/officeart/2018/2/layout/IconLabelDescriptionList"/>
    <dgm:cxn modelId="{DB52B86D-C988-D94D-8E62-6BE5663CFE3E}" type="presOf" srcId="{6F126B90-2BC2-46E5-91FD-AAB2506EA61D}" destId="{ACAE6AE1-7F71-40DA-9DD9-B1CB30B78DC5}" srcOrd="0" destOrd="0" presId="urn:microsoft.com/office/officeart/2018/2/layout/IconLabelDescriptionList"/>
    <dgm:cxn modelId="{75CE349E-0A38-4709-BC81-2666984BD2F0}" srcId="{8739B322-E67E-4066-B8D8-98E5ECB5939F}" destId="{0C51E0F3-3839-4887-A087-1AE80BBFE5A7}" srcOrd="3" destOrd="0" parTransId="{33989B62-7DFD-4344-9F5B-B191E40880C8}" sibTransId="{DE41B33B-E2A0-4FD9-9AE3-F33D855EC13A}"/>
    <dgm:cxn modelId="{55DC9FCE-1589-4CC0-AFA2-6D0AAF361D0C}" srcId="{B38A818C-BE69-4680-8568-D77FAAE4F994}" destId="{04F338ED-AD7B-4E43-8CC3-723F7C45A4C1}" srcOrd="1" destOrd="0" parTransId="{C1485144-5A31-49E0-82A5-01AA97E55FEC}" sibTransId="{B1E9711A-0641-4280-AE22-3F7DBFB133BC}"/>
    <dgm:cxn modelId="{5849E0D9-DF17-4D93-A056-57309B19CBCB}" srcId="{8739B322-E67E-4066-B8D8-98E5ECB5939F}" destId="{B38A818C-BE69-4680-8568-D77FAAE4F994}" srcOrd="0" destOrd="0" parTransId="{147DF624-0ABC-4F05-9B50-ADF9D49FE4B7}" sibTransId="{A73C9E21-AD56-41B2-A555-B0E1A98AEA81}"/>
    <dgm:cxn modelId="{148AA1DF-2721-48C3-B704-9F89F43F7B11}" srcId="{B38A818C-BE69-4680-8568-D77FAAE4F994}" destId="{FFC1E4E3-0FDA-40DD-B13B-E16BAE47976D}" srcOrd="0" destOrd="0" parTransId="{B2CB6CD7-58C1-4E35-9C78-A7C19BCDE71B}" sibTransId="{339BBAC5-BBDF-4B47-9C9F-77EA4F49B94A}"/>
    <dgm:cxn modelId="{CA85C9EF-157E-9F49-A029-92795E9F1B5F}" type="presOf" srcId="{FFC1E4E3-0FDA-40DD-B13B-E16BAE47976D}" destId="{E5CBEC25-A1C8-4EFB-8B46-F8B173D50FED}" srcOrd="0" destOrd="0" presId="urn:microsoft.com/office/officeart/2018/2/layout/IconLabelDescriptionList"/>
    <dgm:cxn modelId="{C0C035F2-0FA1-0244-B92F-78FE13F05DF1}" type="presOf" srcId="{B38A818C-BE69-4680-8568-D77FAAE4F994}" destId="{AE2C1CCD-B960-4788-A0FF-93236632C200}" srcOrd="0" destOrd="0" presId="urn:microsoft.com/office/officeart/2018/2/layout/IconLabelDescriptionList"/>
    <dgm:cxn modelId="{DB85A3F7-8994-4A48-9C82-7AC66454FDA2}" type="presOf" srcId="{04F338ED-AD7B-4E43-8CC3-723F7C45A4C1}" destId="{E5CBEC25-A1C8-4EFB-8B46-F8B173D50FED}" srcOrd="0" destOrd="1" presId="urn:microsoft.com/office/officeart/2018/2/layout/IconLabelDescriptionList"/>
    <dgm:cxn modelId="{C7BAD6F7-594D-48A0-A678-011F7352667B}" srcId="{8739B322-E67E-4066-B8D8-98E5ECB5939F}" destId="{BBA76760-BAE2-4151-A7EB-AED1E773C531}" srcOrd="1" destOrd="0" parTransId="{59ABF399-C121-4736-B0DD-F4282B0EA2D7}" sibTransId="{C7046548-FB1E-4046-BE9C-43095DD0F686}"/>
    <dgm:cxn modelId="{A6FED303-EF60-8340-99C0-001AADABEEC7}" type="presParOf" srcId="{FF5C4248-D94A-4223-AD3A-EB963067F4CF}" destId="{45BC1B1B-9F8A-4230-A7F5-276BB9865373}" srcOrd="0" destOrd="0" presId="urn:microsoft.com/office/officeart/2018/2/layout/IconLabelDescriptionList"/>
    <dgm:cxn modelId="{E5089219-13CE-DB43-827C-69716934D07B}" type="presParOf" srcId="{45BC1B1B-9F8A-4230-A7F5-276BB9865373}" destId="{1A6C8065-F90A-47EC-80A8-EFFAE1977C37}" srcOrd="0" destOrd="0" presId="urn:microsoft.com/office/officeart/2018/2/layout/IconLabelDescriptionList"/>
    <dgm:cxn modelId="{B1CC87A0-B095-FE40-A84C-A580C1F85122}" type="presParOf" srcId="{45BC1B1B-9F8A-4230-A7F5-276BB9865373}" destId="{6FF089CC-7D71-4ACF-8261-A81CFF953298}" srcOrd="1" destOrd="0" presId="urn:microsoft.com/office/officeart/2018/2/layout/IconLabelDescriptionList"/>
    <dgm:cxn modelId="{B7D317A7-AFEC-2F49-8E1B-D5EF6A54D71C}" type="presParOf" srcId="{45BC1B1B-9F8A-4230-A7F5-276BB9865373}" destId="{AE2C1CCD-B960-4788-A0FF-93236632C200}" srcOrd="2" destOrd="0" presId="urn:microsoft.com/office/officeart/2018/2/layout/IconLabelDescriptionList"/>
    <dgm:cxn modelId="{2A83D67B-F154-3A4D-803F-5A4DC9C3A9CB}" type="presParOf" srcId="{45BC1B1B-9F8A-4230-A7F5-276BB9865373}" destId="{562B1B47-2203-47DB-AB9F-00DC14B69D15}" srcOrd="3" destOrd="0" presId="urn:microsoft.com/office/officeart/2018/2/layout/IconLabelDescriptionList"/>
    <dgm:cxn modelId="{77A74D0E-385B-7F47-9037-F62479CFDAAC}" type="presParOf" srcId="{45BC1B1B-9F8A-4230-A7F5-276BB9865373}" destId="{E5CBEC25-A1C8-4EFB-8B46-F8B173D50FED}" srcOrd="4" destOrd="0" presId="urn:microsoft.com/office/officeart/2018/2/layout/IconLabelDescriptionList"/>
    <dgm:cxn modelId="{A592E5AB-BAE8-0948-AD26-8520BB68CA77}" type="presParOf" srcId="{FF5C4248-D94A-4223-AD3A-EB963067F4CF}" destId="{289F4B36-7C81-4543-AA80-B31124D5431E}" srcOrd="1" destOrd="0" presId="urn:microsoft.com/office/officeart/2018/2/layout/IconLabelDescriptionList"/>
    <dgm:cxn modelId="{893B0361-E63D-2742-8436-B02F0AAEB682}" type="presParOf" srcId="{FF5C4248-D94A-4223-AD3A-EB963067F4CF}" destId="{EE22D215-0079-4943-9F01-DB7C060985E8}" srcOrd="2" destOrd="0" presId="urn:microsoft.com/office/officeart/2018/2/layout/IconLabelDescriptionList"/>
    <dgm:cxn modelId="{F2A8928F-CE0A-3A45-9C23-33722537F44D}" type="presParOf" srcId="{EE22D215-0079-4943-9F01-DB7C060985E8}" destId="{1CBE5B49-CA5F-47D7-8052-E415673E3D52}" srcOrd="0" destOrd="0" presId="urn:microsoft.com/office/officeart/2018/2/layout/IconLabelDescriptionList"/>
    <dgm:cxn modelId="{878DABBF-8019-AA4B-8B63-0246007F8548}" type="presParOf" srcId="{EE22D215-0079-4943-9F01-DB7C060985E8}" destId="{D379B5C6-E12F-4B71-A9A7-4F0026596648}" srcOrd="1" destOrd="0" presId="urn:microsoft.com/office/officeart/2018/2/layout/IconLabelDescriptionList"/>
    <dgm:cxn modelId="{1BC1E607-B816-8648-8B0E-D7E7A31F3E18}" type="presParOf" srcId="{EE22D215-0079-4943-9F01-DB7C060985E8}" destId="{4D7302F8-622A-4E53-8065-7F36D793E55A}" srcOrd="2" destOrd="0" presId="urn:microsoft.com/office/officeart/2018/2/layout/IconLabelDescriptionList"/>
    <dgm:cxn modelId="{6FC5BC2B-8C93-EB4A-9145-3D33CC51354C}" type="presParOf" srcId="{EE22D215-0079-4943-9F01-DB7C060985E8}" destId="{9E45C39E-9844-4E65-A93C-BEE554F1432F}" srcOrd="3" destOrd="0" presId="urn:microsoft.com/office/officeart/2018/2/layout/IconLabelDescriptionList"/>
    <dgm:cxn modelId="{5048B079-3BDC-6E41-9908-92D78D612614}" type="presParOf" srcId="{EE22D215-0079-4943-9F01-DB7C060985E8}" destId="{79730C64-E569-4E59-9AC3-8E4C7028E7BC}" srcOrd="4" destOrd="0" presId="urn:microsoft.com/office/officeart/2018/2/layout/IconLabelDescriptionList"/>
    <dgm:cxn modelId="{9AE72077-2A83-1C41-A1F0-BAC4304A85F1}" type="presParOf" srcId="{FF5C4248-D94A-4223-AD3A-EB963067F4CF}" destId="{0D54B647-D515-4AFB-9F1B-CA91FD94114C}" srcOrd="3" destOrd="0" presId="urn:microsoft.com/office/officeart/2018/2/layout/IconLabelDescriptionList"/>
    <dgm:cxn modelId="{A3AC8D0C-9A01-EC48-99D2-3D98E8276AA5}" type="presParOf" srcId="{FF5C4248-D94A-4223-AD3A-EB963067F4CF}" destId="{7BD61A06-DDDE-4F44-A974-39185417021B}" srcOrd="4" destOrd="0" presId="urn:microsoft.com/office/officeart/2018/2/layout/IconLabelDescriptionList"/>
    <dgm:cxn modelId="{00F1D780-9D8B-DF43-B789-66BC186193C5}" type="presParOf" srcId="{7BD61A06-DDDE-4F44-A974-39185417021B}" destId="{BA00B789-5DF9-4939-BB6A-887B0BD82E65}" srcOrd="0" destOrd="0" presId="urn:microsoft.com/office/officeart/2018/2/layout/IconLabelDescriptionList"/>
    <dgm:cxn modelId="{B8F99F04-9A83-A646-8725-AFF79E4E96A6}" type="presParOf" srcId="{7BD61A06-DDDE-4F44-A974-39185417021B}" destId="{94F65AA3-6E8F-4199-80B4-42AD9A5D64E7}" srcOrd="1" destOrd="0" presId="urn:microsoft.com/office/officeart/2018/2/layout/IconLabelDescriptionList"/>
    <dgm:cxn modelId="{174766D1-F996-CC49-BBDC-02E6E172C4AB}" type="presParOf" srcId="{7BD61A06-DDDE-4F44-A974-39185417021B}" destId="{0BDF1C2A-3928-45A4-8B28-406706CD3E02}" srcOrd="2" destOrd="0" presId="urn:microsoft.com/office/officeart/2018/2/layout/IconLabelDescriptionList"/>
    <dgm:cxn modelId="{0731E823-B3B0-7A4D-B435-2E92D251B2A3}" type="presParOf" srcId="{7BD61A06-DDDE-4F44-A974-39185417021B}" destId="{A3BFEEFE-9009-442A-BD3A-9175DFCB1E25}" srcOrd="3" destOrd="0" presId="urn:microsoft.com/office/officeart/2018/2/layout/IconLabelDescriptionList"/>
    <dgm:cxn modelId="{1FD040D7-9687-334E-BA81-CAD33298B571}" type="presParOf" srcId="{7BD61A06-DDDE-4F44-A974-39185417021B}" destId="{39C5E7EF-B779-4FC8-B3F1-B28B79D9FE88}" srcOrd="4" destOrd="0" presId="urn:microsoft.com/office/officeart/2018/2/layout/IconLabelDescriptionList"/>
    <dgm:cxn modelId="{4811AAF3-EA57-BF4A-910A-8771644D2EEE}" type="presParOf" srcId="{FF5C4248-D94A-4223-AD3A-EB963067F4CF}" destId="{8B2E17B4-2CB3-4355-8020-3B15F3A4F107}" srcOrd="5" destOrd="0" presId="urn:microsoft.com/office/officeart/2018/2/layout/IconLabelDescriptionList"/>
    <dgm:cxn modelId="{9C79162E-A592-8149-B02F-0990E51F87F0}" type="presParOf" srcId="{FF5C4248-D94A-4223-AD3A-EB963067F4CF}" destId="{EC34F6BC-B1C3-4E5D-8525-01142ED23B64}" srcOrd="6" destOrd="0" presId="urn:microsoft.com/office/officeart/2018/2/layout/IconLabelDescriptionList"/>
    <dgm:cxn modelId="{A4284CF6-CAE9-C84F-BB12-D68ABA92CED7}" type="presParOf" srcId="{EC34F6BC-B1C3-4E5D-8525-01142ED23B64}" destId="{E1961413-ECD9-47AA-85D4-979E6687C83C}" srcOrd="0" destOrd="0" presId="urn:microsoft.com/office/officeart/2018/2/layout/IconLabelDescriptionList"/>
    <dgm:cxn modelId="{80F522E6-272E-F749-84BA-01B7F55688CE}" type="presParOf" srcId="{EC34F6BC-B1C3-4E5D-8525-01142ED23B64}" destId="{10DAD0D8-0527-4C1C-9082-39770AB2B056}" srcOrd="1" destOrd="0" presId="urn:microsoft.com/office/officeart/2018/2/layout/IconLabelDescriptionList"/>
    <dgm:cxn modelId="{71E996B9-6084-7E40-ADF3-8BCD4D000341}" type="presParOf" srcId="{EC34F6BC-B1C3-4E5D-8525-01142ED23B64}" destId="{80ECCF64-EF0B-4854-8AA6-FCEC3346DE34}" srcOrd="2" destOrd="0" presId="urn:microsoft.com/office/officeart/2018/2/layout/IconLabelDescriptionList"/>
    <dgm:cxn modelId="{C8D2870B-2F15-454E-A9F4-ED30FB818000}" type="presParOf" srcId="{EC34F6BC-B1C3-4E5D-8525-01142ED23B64}" destId="{D54BC593-16BF-4045-899C-BFA1AEC28A4E}" srcOrd="3" destOrd="0" presId="urn:microsoft.com/office/officeart/2018/2/layout/IconLabelDescriptionList"/>
    <dgm:cxn modelId="{310CB04A-CC45-8D41-9FCD-FB3F1E0D349C}" type="presParOf" srcId="{EC34F6BC-B1C3-4E5D-8525-01142ED23B64}" destId="{FDFCFB87-4884-4C29-9C88-A3577569DB91}" srcOrd="4" destOrd="0" presId="urn:microsoft.com/office/officeart/2018/2/layout/IconLabelDescriptionList"/>
    <dgm:cxn modelId="{AAA8647D-56A7-D647-9E88-BE8AC710DA07}" type="presParOf" srcId="{FF5C4248-D94A-4223-AD3A-EB963067F4CF}" destId="{BC0D4F2E-BB48-459F-A93D-DF0A74C93DC9}" srcOrd="7" destOrd="0" presId="urn:microsoft.com/office/officeart/2018/2/layout/IconLabelDescriptionList"/>
    <dgm:cxn modelId="{1FB3DBD7-7FE6-C44C-B5F8-888047EE414E}" type="presParOf" srcId="{FF5C4248-D94A-4223-AD3A-EB963067F4CF}" destId="{1FECB063-E4B1-4BD4-8670-6E1121F44DD9}" srcOrd="8" destOrd="0" presId="urn:microsoft.com/office/officeart/2018/2/layout/IconLabelDescriptionList"/>
    <dgm:cxn modelId="{57CF581E-5B61-E94F-8F7E-79F39EEE0DAF}" type="presParOf" srcId="{1FECB063-E4B1-4BD4-8670-6E1121F44DD9}" destId="{35894F46-384F-4674-BD9D-C5A73D2B2F41}" srcOrd="0" destOrd="0" presId="urn:microsoft.com/office/officeart/2018/2/layout/IconLabelDescriptionList"/>
    <dgm:cxn modelId="{CC8386C7-86D1-E945-93BE-7C9B54FB34AE}" type="presParOf" srcId="{1FECB063-E4B1-4BD4-8670-6E1121F44DD9}" destId="{4F99981A-0A57-4913-8D78-E7A9B6E1BF4B}" srcOrd="1" destOrd="0" presId="urn:microsoft.com/office/officeart/2018/2/layout/IconLabelDescriptionList"/>
    <dgm:cxn modelId="{2E9B8AAA-3BD8-6246-8D00-2B35A291B3DF}" type="presParOf" srcId="{1FECB063-E4B1-4BD4-8670-6E1121F44DD9}" destId="{ACAE6AE1-7F71-40DA-9DD9-B1CB30B78DC5}" srcOrd="2" destOrd="0" presId="urn:microsoft.com/office/officeart/2018/2/layout/IconLabelDescriptionList"/>
    <dgm:cxn modelId="{5A78AEF8-74F5-3A43-A069-886B4BA1C359}" type="presParOf" srcId="{1FECB063-E4B1-4BD4-8670-6E1121F44DD9}" destId="{C5A58541-322E-4C4B-A13A-72518AFFD838}" srcOrd="3" destOrd="0" presId="urn:microsoft.com/office/officeart/2018/2/layout/IconLabelDescriptionList"/>
    <dgm:cxn modelId="{F6C84BD0-B98D-A44A-A27F-92970B78C903}" type="presParOf" srcId="{1FECB063-E4B1-4BD4-8670-6E1121F44DD9}" destId="{BD431641-2E4B-44C2-82DB-C5CC5B1B29B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C8065-F90A-47EC-80A8-EFFAE1977C37}">
      <dsp:nvSpPr>
        <dsp:cNvPr id="0" name=""/>
        <dsp:cNvSpPr/>
      </dsp:nvSpPr>
      <dsp:spPr>
        <a:xfrm>
          <a:off x="5354" y="964566"/>
          <a:ext cx="607605" cy="607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2C1CCD-B960-4788-A0FF-93236632C200}">
      <dsp:nvSpPr>
        <dsp:cNvPr id="0" name=""/>
        <dsp:cNvSpPr/>
      </dsp:nvSpPr>
      <dsp:spPr>
        <a:xfrm>
          <a:off x="5354" y="1643367"/>
          <a:ext cx="1736015" cy="585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Understanding modern technology fundamentals</a:t>
          </a:r>
        </a:p>
      </dsp:txBody>
      <dsp:txXfrm>
        <a:off x="5354" y="1643367"/>
        <a:ext cx="1736015" cy="585905"/>
      </dsp:txXfrm>
    </dsp:sp>
    <dsp:sp modelId="{E5CBEC25-A1C8-4EFB-8B46-F8B173D50FED}">
      <dsp:nvSpPr>
        <dsp:cNvPr id="0" name=""/>
        <dsp:cNvSpPr/>
      </dsp:nvSpPr>
      <dsp:spPr>
        <a:xfrm>
          <a:off x="5354" y="2262387"/>
          <a:ext cx="1736015" cy="35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How it works</a:t>
          </a:r>
        </a:p>
        <a:p>
          <a:pPr marL="0" lvl="0" indent="0" algn="l" defTabSz="488950">
            <a:lnSpc>
              <a:spcPct val="100000"/>
            </a:lnSpc>
            <a:spcBef>
              <a:spcPct val="0"/>
            </a:spcBef>
            <a:spcAft>
              <a:spcPct val="35000"/>
            </a:spcAft>
            <a:buNone/>
          </a:pPr>
          <a:r>
            <a:rPr lang="en-US" sz="1100" kern="1200"/>
            <a:t>How it is maintained</a:t>
          </a:r>
        </a:p>
      </dsp:txBody>
      <dsp:txXfrm>
        <a:off x="5354" y="2262387"/>
        <a:ext cx="1736015" cy="357896"/>
      </dsp:txXfrm>
    </dsp:sp>
    <dsp:sp modelId="{1CBE5B49-CA5F-47D7-8052-E415673E3D52}">
      <dsp:nvSpPr>
        <dsp:cNvPr id="0" name=""/>
        <dsp:cNvSpPr/>
      </dsp:nvSpPr>
      <dsp:spPr>
        <a:xfrm>
          <a:off x="2045173" y="964566"/>
          <a:ext cx="607605" cy="607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302F8-622A-4E53-8065-7F36D793E55A}">
      <dsp:nvSpPr>
        <dsp:cNvPr id="0" name=""/>
        <dsp:cNvSpPr/>
      </dsp:nvSpPr>
      <dsp:spPr>
        <a:xfrm>
          <a:off x="2045173" y="1643367"/>
          <a:ext cx="1736015" cy="585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The Software Development Life Cycle (SDLC)</a:t>
          </a:r>
        </a:p>
      </dsp:txBody>
      <dsp:txXfrm>
        <a:off x="2045173" y="1643367"/>
        <a:ext cx="1736015" cy="585905"/>
      </dsp:txXfrm>
    </dsp:sp>
    <dsp:sp modelId="{79730C64-E569-4E59-9AC3-8E4C7028E7BC}">
      <dsp:nvSpPr>
        <dsp:cNvPr id="0" name=""/>
        <dsp:cNvSpPr/>
      </dsp:nvSpPr>
      <dsp:spPr>
        <a:xfrm>
          <a:off x="2045173" y="2262387"/>
          <a:ext cx="1736015" cy="357896"/>
        </a:xfrm>
        <a:prstGeom prst="rect">
          <a:avLst/>
        </a:prstGeom>
        <a:noFill/>
        <a:ln>
          <a:noFill/>
        </a:ln>
        <a:effectLst/>
      </dsp:spPr>
      <dsp:style>
        <a:lnRef idx="0">
          <a:scrgbClr r="0" g="0" b="0"/>
        </a:lnRef>
        <a:fillRef idx="0">
          <a:scrgbClr r="0" g="0" b="0"/>
        </a:fillRef>
        <a:effectRef idx="0">
          <a:scrgbClr r="0" g="0" b="0"/>
        </a:effectRef>
        <a:fontRef idx="minor"/>
      </dsp:style>
    </dsp:sp>
    <dsp:sp modelId="{BA00B789-5DF9-4939-BB6A-887B0BD82E65}">
      <dsp:nvSpPr>
        <dsp:cNvPr id="0" name=""/>
        <dsp:cNvSpPr/>
      </dsp:nvSpPr>
      <dsp:spPr>
        <a:xfrm>
          <a:off x="4084991" y="964566"/>
          <a:ext cx="607605" cy="6076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DF1C2A-3928-45A4-8B28-406706CD3E02}">
      <dsp:nvSpPr>
        <dsp:cNvPr id="0" name=""/>
        <dsp:cNvSpPr/>
      </dsp:nvSpPr>
      <dsp:spPr>
        <a:xfrm>
          <a:off x="4084991" y="1643367"/>
          <a:ext cx="1736015" cy="585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Tools for managing software development</a:t>
          </a:r>
        </a:p>
      </dsp:txBody>
      <dsp:txXfrm>
        <a:off x="4084991" y="1643367"/>
        <a:ext cx="1736015" cy="585905"/>
      </dsp:txXfrm>
    </dsp:sp>
    <dsp:sp modelId="{39C5E7EF-B779-4FC8-B3F1-B28B79D9FE88}">
      <dsp:nvSpPr>
        <dsp:cNvPr id="0" name=""/>
        <dsp:cNvSpPr/>
      </dsp:nvSpPr>
      <dsp:spPr>
        <a:xfrm>
          <a:off x="4084991" y="2262387"/>
          <a:ext cx="1736015" cy="357896"/>
        </a:xfrm>
        <a:prstGeom prst="rect">
          <a:avLst/>
        </a:prstGeom>
        <a:noFill/>
        <a:ln>
          <a:noFill/>
        </a:ln>
        <a:effectLst/>
      </dsp:spPr>
      <dsp:style>
        <a:lnRef idx="0">
          <a:scrgbClr r="0" g="0" b="0"/>
        </a:lnRef>
        <a:fillRef idx="0">
          <a:scrgbClr r="0" g="0" b="0"/>
        </a:fillRef>
        <a:effectRef idx="0">
          <a:scrgbClr r="0" g="0" b="0"/>
        </a:effectRef>
        <a:fontRef idx="minor"/>
      </dsp:style>
    </dsp:sp>
    <dsp:sp modelId="{E1961413-ECD9-47AA-85D4-979E6687C83C}">
      <dsp:nvSpPr>
        <dsp:cNvPr id="0" name=""/>
        <dsp:cNvSpPr/>
      </dsp:nvSpPr>
      <dsp:spPr>
        <a:xfrm>
          <a:off x="6124810" y="964566"/>
          <a:ext cx="607605" cy="607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ECCF64-EF0B-4854-8AA6-FCEC3346DE34}">
      <dsp:nvSpPr>
        <dsp:cNvPr id="0" name=""/>
        <dsp:cNvSpPr/>
      </dsp:nvSpPr>
      <dsp:spPr>
        <a:xfrm>
          <a:off x="6124810" y="1643367"/>
          <a:ext cx="1736015" cy="585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Management techniques for maintaining codebases</a:t>
          </a:r>
        </a:p>
      </dsp:txBody>
      <dsp:txXfrm>
        <a:off x="6124810" y="1643367"/>
        <a:ext cx="1736015" cy="585905"/>
      </dsp:txXfrm>
    </dsp:sp>
    <dsp:sp modelId="{FDFCFB87-4884-4C29-9C88-A3577569DB91}">
      <dsp:nvSpPr>
        <dsp:cNvPr id="0" name=""/>
        <dsp:cNvSpPr/>
      </dsp:nvSpPr>
      <dsp:spPr>
        <a:xfrm>
          <a:off x="6124810" y="2262387"/>
          <a:ext cx="1736015" cy="357896"/>
        </a:xfrm>
        <a:prstGeom prst="rect">
          <a:avLst/>
        </a:prstGeom>
        <a:noFill/>
        <a:ln>
          <a:noFill/>
        </a:ln>
        <a:effectLst/>
      </dsp:spPr>
      <dsp:style>
        <a:lnRef idx="0">
          <a:scrgbClr r="0" g="0" b="0"/>
        </a:lnRef>
        <a:fillRef idx="0">
          <a:scrgbClr r="0" g="0" b="0"/>
        </a:fillRef>
        <a:effectRef idx="0">
          <a:scrgbClr r="0" g="0" b="0"/>
        </a:effectRef>
        <a:fontRef idx="minor"/>
      </dsp:style>
    </dsp:sp>
    <dsp:sp modelId="{35894F46-384F-4674-BD9D-C5A73D2B2F41}">
      <dsp:nvSpPr>
        <dsp:cNvPr id="0" name=""/>
        <dsp:cNvSpPr/>
      </dsp:nvSpPr>
      <dsp:spPr>
        <a:xfrm>
          <a:off x="8164628" y="964566"/>
          <a:ext cx="607605" cy="6076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AE6AE1-7F71-40DA-9DD9-B1CB30B78DC5}">
      <dsp:nvSpPr>
        <dsp:cNvPr id="0" name=""/>
        <dsp:cNvSpPr/>
      </dsp:nvSpPr>
      <dsp:spPr>
        <a:xfrm>
          <a:off x="8164628" y="1643367"/>
          <a:ext cx="1736015" cy="585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Standards that apply to these topics</a:t>
          </a:r>
        </a:p>
      </dsp:txBody>
      <dsp:txXfrm>
        <a:off x="8164628" y="1643367"/>
        <a:ext cx="1736015" cy="585905"/>
      </dsp:txXfrm>
    </dsp:sp>
    <dsp:sp modelId="{BD431641-2E4B-44C2-82DB-C5CC5B1B29B2}">
      <dsp:nvSpPr>
        <dsp:cNvPr id="0" name=""/>
        <dsp:cNvSpPr/>
      </dsp:nvSpPr>
      <dsp:spPr>
        <a:xfrm>
          <a:off x="8164628" y="2262387"/>
          <a:ext cx="1736015" cy="35789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4/6/23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you all? Where do you come from? What kinds of backgrounds do you have?</a:t>
            </a:r>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288804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4</a:t>
            </a:fld>
            <a:endParaRPr lang="en-US"/>
          </a:p>
        </p:txBody>
      </p:sp>
    </p:spTree>
    <p:extLst>
      <p:ext uri="{BB962C8B-B14F-4D97-AF65-F5344CB8AC3E}">
        <p14:creationId xmlns:p14="http://schemas.microsoft.com/office/powerpoint/2010/main" val="403758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meeting 3 times a week on Tuesdays, Wednesdays and Thursdays for the next 5 weeks. We’ll begin around 7AM and end around 10AM Eastern time.</a:t>
            </a:r>
          </a:p>
          <a:p>
            <a:r>
              <a:rPr lang="en-US" dirty="0"/>
              <a:t>I will make class materials available in two places: Moodle, and </a:t>
            </a:r>
            <a:r>
              <a:rPr lang="en-US" dirty="0" err="1"/>
              <a:t>Github</a:t>
            </a:r>
            <a:r>
              <a:rPr lang="en-US" dirty="0"/>
              <a:t>. </a:t>
            </a:r>
            <a:r>
              <a:rPr lang="en-US" dirty="0" err="1"/>
              <a:t>Github</a:t>
            </a:r>
            <a:r>
              <a:rPr lang="en-US" dirty="0"/>
              <a:t> is one of the tools that we’ll be talking about in this class, so if you want to challenge yourself to put some of what we talk to into practice, jump over to </a:t>
            </a:r>
            <a:r>
              <a:rPr lang="en-US" dirty="0" err="1"/>
              <a:t>github</a:t>
            </a:r>
            <a:r>
              <a:rPr lang="en-US" dirty="0"/>
              <a:t> where the class materials will also be made available. </a:t>
            </a:r>
          </a:p>
        </p:txBody>
      </p:sp>
      <p:sp>
        <p:nvSpPr>
          <p:cNvPr id="4" name="Slide Number Placeholder 3"/>
          <p:cNvSpPr>
            <a:spLocks noGrp="1"/>
          </p:cNvSpPr>
          <p:nvPr>
            <p:ph type="sldNum" sz="quarter" idx="5"/>
          </p:nvPr>
        </p:nvSpPr>
        <p:spPr/>
        <p:txBody>
          <a:bodyPr/>
          <a:lstStyle/>
          <a:p>
            <a:fld id="{10D988CA-5978-2244-BA11-DC1A92DB7F45}" type="slidenum">
              <a:rPr lang="en-US" smtClean="0"/>
              <a:t>5</a:t>
            </a:fld>
            <a:endParaRPr lang="en-US"/>
          </a:p>
        </p:txBody>
      </p:sp>
    </p:spTree>
    <p:extLst>
      <p:ext uri="{BB962C8B-B14F-4D97-AF65-F5344CB8AC3E}">
        <p14:creationId xmlns:p14="http://schemas.microsoft.com/office/powerpoint/2010/main" val="291606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we’re going to talk about modern technology. How it works, and how we maintain it. We’ll talk about some of the most popular tools you’ll use in this work. You will also have opportunities to be exposed to these tools in this class through presentations, but also though hands-on use for some of these tools if you choose to do so.</a:t>
            </a:r>
          </a:p>
          <a:p>
            <a:r>
              <a:rPr lang="en-US" dirty="0"/>
              <a:t>We’re going to talk about the Software Development Life Cycle (Also called the SDLC) and how this general principal applies to developing and maintaining codebases. Alongside that topic, we will talk about some management techniques which can be used to help apply the principals from the SDLC to your everyday work.</a:t>
            </a:r>
          </a:p>
          <a:p>
            <a:r>
              <a:rPr lang="en-US" dirty="0"/>
              <a:t>Finally, we will talk about some of the standards which apply to these topics, and a few that will apply directly to your work.</a:t>
            </a:r>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338244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60EA64-D806-43AC-9DF2-F8C432F32B4C}" type="datetimeFigureOut">
              <a:rPr lang="en-US" smtClean="0"/>
              <a:t>4/6/23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6033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33697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82603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55576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09321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4/6/23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3631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4/6/23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51963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52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5059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5962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549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4973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99002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9176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0977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66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190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60EA64-D806-43AC-9DF2-F8C432F32B4C}" type="datetimeFigureOut">
              <a:rPr lang="en-US" smtClean="0"/>
              <a:t>4/6/23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102930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6" name="Group 9">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a:extLst>
              <a:ext uri="{FF2B5EF4-FFF2-40B4-BE49-F238E27FC236}">
                <a16:creationId xmlns:a16="http://schemas.microsoft.com/office/drawing/2014/main" id="{BC19E036-D6E4-91F2-F3EC-B5F02D9E25EA}"/>
              </a:ext>
            </a:extLst>
          </p:cNvPr>
          <p:cNvPicPr>
            <a:picLocks noChangeAspect="1"/>
          </p:cNvPicPr>
          <p:nvPr/>
        </p:nvPicPr>
        <p:blipFill rotWithShape="1">
          <a:blip r:embed="rId4">
            <a:alphaModFix/>
          </a:blip>
          <a:srcRect b="19905"/>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2667000" y="2328334"/>
            <a:ext cx="6858000" cy="1367896"/>
          </a:xfrm>
        </p:spPr>
        <p:txBody>
          <a:bodyPr vert="horz" lIns="182880" tIns="182880" rIns="182880" bIns="182880" rtlCol="0">
            <a:normAutofit/>
          </a:bodyPr>
          <a:lstStyle/>
          <a:p>
            <a:pPr algn="ctr"/>
            <a:r>
              <a:rPr lang="en-US" sz="3400"/>
              <a:t>Introduction to Software Business Product management</a:t>
            </a:r>
          </a:p>
        </p:txBody>
      </p: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2667001" y="3602038"/>
            <a:ext cx="6857999" cy="953029"/>
          </a:xfrm>
        </p:spPr>
        <p:txBody>
          <a:bodyPr vert="horz" lIns="91440" tIns="45720" rIns="91440" bIns="45720" rtlCol="0">
            <a:noAutofit/>
          </a:bodyPr>
          <a:lstStyle/>
          <a:p>
            <a:pPr algn="ctr">
              <a:lnSpc>
                <a:spcPct val="110000"/>
              </a:lnSpc>
            </a:pPr>
            <a:r>
              <a:rPr lang="en-US" sz="1600" dirty="0"/>
              <a:t>Emily </a:t>
            </a:r>
            <a:r>
              <a:rPr lang="en-US" sz="1600" dirty="0" err="1"/>
              <a:t>Crose</a:t>
            </a:r>
            <a:endParaRPr lang="en-US" sz="1600" dirty="0"/>
          </a:p>
          <a:p>
            <a:pPr algn="ctr">
              <a:lnSpc>
                <a:spcPct val="110000"/>
              </a:lnSpc>
            </a:pPr>
            <a:r>
              <a:rPr lang="en-US" sz="1100" dirty="0"/>
              <a:t>For</a:t>
            </a:r>
            <a:endParaRPr lang="en-US" sz="1600" dirty="0"/>
          </a:p>
          <a:p>
            <a:pPr algn="ctr">
              <a:lnSpc>
                <a:spcPct val="110000"/>
              </a:lnSpc>
            </a:pPr>
            <a:r>
              <a:rPr lang="en-US" sz="1600" dirty="0"/>
              <a:t>Oakland university</a:t>
            </a:r>
          </a:p>
        </p:txBody>
      </p:sp>
    </p:spTree>
    <p:extLst>
      <p:ext uri="{BB962C8B-B14F-4D97-AF65-F5344CB8AC3E}">
        <p14:creationId xmlns:p14="http://schemas.microsoft.com/office/powerpoint/2010/main" val="193868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D1FA-8FBE-DDD1-9CE2-A3BF76B71FD8}"/>
              </a:ext>
            </a:extLst>
          </p:cNvPr>
          <p:cNvSpPr>
            <a:spLocks noGrp="1"/>
          </p:cNvSpPr>
          <p:nvPr>
            <p:ph type="title"/>
          </p:nvPr>
        </p:nvSpPr>
        <p:spPr>
          <a:xfrm>
            <a:off x="2231136" y="964692"/>
            <a:ext cx="7729728" cy="1188720"/>
          </a:xfrm>
          <a:noFill/>
          <a:ln>
            <a:solidFill>
              <a:srgbClr val="FFFFFF"/>
            </a:solidFill>
          </a:ln>
        </p:spPr>
        <p:txBody>
          <a:bodyPr vert="horz" lIns="182880" tIns="182880" rIns="182880" bIns="182880" rtlCol="0" anchor="ctr">
            <a:normAutofit/>
          </a:bodyPr>
          <a:lstStyle/>
          <a:p>
            <a:r>
              <a:rPr lang="en-US" sz="2800">
                <a:solidFill>
                  <a:schemeClr val="tx1"/>
                </a:solidFill>
              </a:rPr>
              <a:t>Who am I?</a:t>
            </a:r>
          </a:p>
        </p:txBody>
      </p:sp>
      <p:pic>
        <p:nvPicPr>
          <p:cNvPr id="6" name="Content Placeholder 5" descr="A picture containing person, posing&#10;&#10;Description automatically generated">
            <a:extLst>
              <a:ext uri="{FF2B5EF4-FFF2-40B4-BE49-F238E27FC236}">
                <a16:creationId xmlns:a16="http://schemas.microsoft.com/office/drawing/2014/main" id="{D20A8991-60BB-A272-911C-C3E723E87317}"/>
              </a:ext>
            </a:extLst>
          </p:cNvPr>
          <p:cNvPicPr>
            <a:picLocks noGrp="1" noChangeAspect="1"/>
          </p:cNvPicPr>
          <p:nvPr>
            <p:ph idx="1"/>
          </p:nvPr>
        </p:nvPicPr>
        <p:blipFill rotWithShape="1">
          <a:blip r:embed="rId2">
            <a:alphaModFix amt="40000"/>
          </a:blip>
          <a:srcRect t="28406" b="29407"/>
          <a:stretch/>
        </p:blipFill>
        <p:spPr>
          <a:xfrm>
            <a:off x="20" y="10"/>
            <a:ext cx="12191980" cy="6857990"/>
          </a:xfrm>
          <a:prstGeom prst="rect">
            <a:avLst/>
          </a:prstGeom>
        </p:spPr>
      </p:pic>
      <p:sp>
        <p:nvSpPr>
          <p:cNvPr id="4" name="Text Placeholder 3">
            <a:extLst>
              <a:ext uri="{FF2B5EF4-FFF2-40B4-BE49-F238E27FC236}">
                <a16:creationId xmlns:a16="http://schemas.microsoft.com/office/drawing/2014/main" id="{05F42EE4-9D9B-10D6-C432-06C486FDC0F5}"/>
              </a:ext>
            </a:extLst>
          </p:cNvPr>
          <p:cNvSpPr>
            <a:spLocks noGrp="1"/>
          </p:cNvSpPr>
          <p:nvPr>
            <p:ph type="body" sz="half" idx="2"/>
          </p:nvPr>
        </p:nvSpPr>
        <p:spPr>
          <a:xfrm>
            <a:off x="2231136" y="2638044"/>
            <a:ext cx="7729728" cy="3101983"/>
          </a:xfrm>
        </p:spPr>
        <p:txBody>
          <a:bodyPr vert="horz" lIns="91440" tIns="45720" rIns="91440" bIns="45720" rtlCol="0">
            <a:normAutofit/>
          </a:bodyPr>
          <a:lstStyle/>
          <a:p>
            <a:pPr indent="-228600" algn="l">
              <a:buFont typeface="Arial" panose="020B0604020202020204" pitchFamily="34" charset="0"/>
              <a:buChar char="•"/>
            </a:pPr>
            <a:r>
              <a:rPr lang="en-US">
                <a:solidFill>
                  <a:schemeClr val="tx1">
                    <a:lumMod val="85000"/>
                    <a:lumOff val="15000"/>
                  </a:schemeClr>
                </a:solidFill>
              </a:rPr>
              <a:t>Emily Crose</a:t>
            </a:r>
          </a:p>
          <a:p>
            <a:pPr indent="-228600" algn="l">
              <a:buFont typeface="Arial" panose="020B0604020202020204" pitchFamily="34" charset="0"/>
              <a:buChar char="•"/>
            </a:pPr>
            <a:r>
              <a:rPr lang="en-US">
                <a:solidFill>
                  <a:schemeClr val="tx1">
                    <a:lumMod val="85000"/>
                    <a:lumOff val="15000"/>
                  </a:schemeClr>
                </a:solidFill>
              </a:rPr>
              <a:t>Information security professional 13 years</a:t>
            </a:r>
          </a:p>
          <a:p>
            <a:pPr indent="-228600" algn="l">
              <a:buFont typeface="Arial" panose="020B0604020202020204" pitchFamily="34" charset="0"/>
              <a:buChar char="•"/>
            </a:pPr>
            <a:r>
              <a:rPr lang="en-US">
                <a:solidFill>
                  <a:schemeClr val="tx1">
                    <a:lumMod val="85000"/>
                    <a:lumOff val="15000"/>
                  </a:schemeClr>
                </a:solidFill>
              </a:rPr>
              <a:t>Frequent public speaker</a:t>
            </a:r>
          </a:p>
          <a:p>
            <a:pPr indent="-228600" algn="l">
              <a:buFont typeface="Arial" panose="020B0604020202020204" pitchFamily="34" charset="0"/>
              <a:buChar char="•"/>
            </a:pPr>
            <a:r>
              <a:rPr lang="en-US">
                <a:solidFill>
                  <a:schemeClr val="tx1">
                    <a:lumMod val="85000"/>
                    <a:lumOff val="15000"/>
                  </a:schemeClr>
                </a:solidFill>
              </a:rPr>
              <a:t>Formerly US Intelligence Community</a:t>
            </a:r>
          </a:p>
          <a:p>
            <a:pPr indent="-228600" algn="l">
              <a:buFont typeface="Arial" panose="020B0604020202020204" pitchFamily="34" charset="0"/>
              <a:buChar char="•"/>
            </a:pPr>
            <a:r>
              <a:rPr lang="en-US">
                <a:solidFill>
                  <a:schemeClr val="tx1">
                    <a:lumMod val="85000"/>
                    <a:lumOff val="15000"/>
                  </a:schemeClr>
                </a:solidFill>
              </a:rPr>
              <a:t>Current research manager @ Sophos</a:t>
            </a:r>
          </a:p>
        </p:txBody>
      </p:sp>
    </p:spTree>
    <p:extLst>
      <p:ext uri="{BB962C8B-B14F-4D97-AF65-F5344CB8AC3E}">
        <p14:creationId xmlns:p14="http://schemas.microsoft.com/office/powerpoint/2010/main" val="17615980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D25844C4-F4B6-234D-B9DC-07ABA6FA188C}"/>
              </a:ext>
            </a:extLst>
          </p:cNvPr>
          <p:cNvPicPr>
            <a:picLocks noChangeAspect="1"/>
          </p:cNvPicPr>
          <p:nvPr/>
        </p:nvPicPr>
        <p:blipFill rotWithShape="1">
          <a:blip r:embed="rId3"/>
          <a:srcRect t="1628" b="1390"/>
          <a:stretch/>
        </p:blipFill>
        <p:spPr>
          <a:xfrm>
            <a:off x="20" y="10"/>
            <a:ext cx="12191980" cy="6857990"/>
          </a:xfrm>
          <a:prstGeom prst="rect">
            <a:avLst/>
          </a:prstGeom>
        </p:spPr>
      </p:pic>
      <p:sp>
        <p:nvSpPr>
          <p:cNvPr id="2" name="Title 1">
            <a:extLst>
              <a:ext uri="{FF2B5EF4-FFF2-40B4-BE49-F238E27FC236}">
                <a16:creationId xmlns:a16="http://schemas.microsoft.com/office/drawing/2014/main" id="{FEDFBF7F-B0EA-9573-548F-B1E51C2E51C9}"/>
              </a:ext>
            </a:extLst>
          </p:cNvPr>
          <p:cNvSpPr>
            <a:spLocks noGrp="1"/>
          </p:cNvSpPr>
          <p:nvPr>
            <p:ph type="title"/>
          </p:nvPr>
        </p:nvSpPr>
        <p:spPr>
          <a:xfrm>
            <a:off x="1600200" y="2640318"/>
            <a:ext cx="8991600" cy="1138773"/>
          </a:xfrm>
          <a:solidFill>
            <a:schemeClr val="bg1">
              <a:alpha val="7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What about you?</a:t>
            </a:r>
          </a:p>
        </p:txBody>
      </p:sp>
    </p:spTree>
    <p:extLst>
      <p:ext uri="{BB962C8B-B14F-4D97-AF65-F5344CB8AC3E}">
        <p14:creationId xmlns:p14="http://schemas.microsoft.com/office/powerpoint/2010/main" val="16179854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hape, arrow&#10;&#10;Description automatically generated">
            <a:extLst>
              <a:ext uri="{FF2B5EF4-FFF2-40B4-BE49-F238E27FC236}">
                <a16:creationId xmlns:a16="http://schemas.microsoft.com/office/drawing/2014/main" id="{38D35CC3-9FC2-ACA6-DBD4-1DC54C4E2095}"/>
              </a:ext>
            </a:extLst>
          </p:cNvPr>
          <p:cNvPicPr>
            <a:picLocks noChangeAspect="1"/>
          </p:cNvPicPr>
          <p:nvPr/>
        </p:nvPicPr>
        <p:blipFill rotWithShape="1">
          <a:blip r:embed="rId3"/>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F1D36D9-8061-A76F-9C7E-656F3AF7D160}"/>
              </a:ext>
            </a:extLst>
          </p:cNvPr>
          <p:cNvSpPr>
            <a:spLocks noGrp="1"/>
          </p:cNvSpPr>
          <p:nvPr>
            <p:ph type="title"/>
          </p:nvPr>
        </p:nvSpPr>
        <p:spPr>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a:solidFill>
                  <a:schemeClr val="tx1"/>
                </a:solidFill>
              </a:rPr>
              <a:t>Course overview</a:t>
            </a:r>
          </a:p>
        </p:txBody>
      </p:sp>
      <p:sp>
        <p:nvSpPr>
          <p:cNvPr id="3" name="Text Placeholder 2">
            <a:extLst>
              <a:ext uri="{FF2B5EF4-FFF2-40B4-BE49-F238E27FC236}">
                <a16:creationId xmlns:a16="http://schemas.microsoft.com/office/drawing/2014/main" id="{4D303026-64D5-F2D6-24E0-D4D990707790}"/>
              </a:ext>
            </a:extLst>
          </p:cNvPr>
          <p:cNvSpPr>
            <a:spLocks noGrp="1"/>
          </p:cNvSpPr>
          <p:nvPr>
            <p:ph type="body" idx="1"/>
          </p:nvPr>
        </p:nvSpPr>
        <p:spPr>
          <a:xfrm>
            <a:off x="3337451" y="4341658"/>
            <a:ext cx="6801612" cy="1239894"/>
          </a:xfrm>
        </p:spPr>
        <p:txBody>
          <a:bodyPr vert="horz" lIns="91440" tIns="45720" rIns="91440" bIns="45720" rtlCol="0">
            <a:normAutofit/>
          </a:bodyPr>
          <a:lstStyle/>
          <a:p>
            <a:pPr algn="ctr">
              <a:lnSpc>
                <a:spcPct val="90000"/>
              </a:lnSpc>
            </a:pPr>
            <a:r>
              <a:rPr lang="en-US" dirty="0">
                <a:solidFill>
                  <a:srgbClr val="FFFFFF"/>
                </a:solidFill>
              </a:rPr>
              <a:t>Basic operations of this course</a:t>
            </a:r>
          </a:p>
          <a:p>
            <a:pPr algn="ctr">
              <a:lnSpc>
                <a:spcPct val="90000"/>
              </a:lnSpc>
            </a:pPr>
            <a:r>
              <a:rPr lang="en-US" dirty="0">
                <a:solidFill>
                  <a:srgbClr val="FFFFFF"/>
                </a:solidFill>
              </a:rPr>
              <a:t>What will we be talking about in this course?</a:t>
            </a:r>
          </a:p>
          <a:p>
            <a:pPr algn="ctr">
              <a:lnSpc>
                <a:spcPct val="90000"/>
              </a:lnSpc>
            </a:pPr>
            <a:r>
              <a:rPr lang="en-US" dirty="0">
                <a:solidFill>
                  <a:srgbClr val="FFFFFF"/>
                </a:solidFill>
              </a:rPr>
              <a:t>What do you want to learn?</a:t>
            </a:r>
          </a:p>
        </p:txBody>
      </p:sp>
    </p:spTree>
    <p:extLst>
      <p:ext uri="{BB962C8B-B14F-4D97-AF65-F5344CB8AC3E}">
        <p14:creationId xmlns:p14="http://schemas.microsoft.com/office/powerpoint/2010/main" val="317482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C02755-C398-CFC6-5C7D-E2CA582D51DE}"/>
              </a:ext>
            </a:extLst>
          </p:cNvPr>
          <p:cNvSpPr>
            <a:spLocks noGrp="1"/>
          </p:cNvSpPr>
          <p:nvPr>
            <p:ph type="title"/>
          </p:nvPr>
        </p:nvSpPr>
        <p:spPr>
          <a:xfrm>
            <a:off x="1019015" y="1093787"/>
            <a:ext cx="3059969" cy="4697413"/>
          </a:xfrm>
          <a:prstGeom prst="ellipse">
            <a:avLst/>
          </a:prstGeom>
        </p:spPr>
        <p:txBody>
          <a:bodyPr>
            <a:normAutofit/>
          </a:bodyPr>
          <a:lstStyle/>
          <a:p>
            <a:r>
              <a:rPr lang="en-US" sz="3100"/>
              <a:t>Basic Course Operation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E1BEF-D0F1-8F4F-B1A2-7ABD15C03959}"/>
              </a:ext>
            </a:extLst>
          </p:cNvPr>
          <p:cNvSpPr>
            <a:spLocks noGrp="1"/>
          </p:cNvSpPr>
          <p:nvPr>
            <p:ph idx="1"/>
          </p:nvPr>
        </p:nvSpPr>
        <p:spPr>
          <a:xfrm>
            <a:off x="5215467" y="1093788"/>
            <a:ext cx="5831944" cy="4697413"/>
          </a:xfrm>
        </p:spPr>
        <p:txBody>
          <a:bodyPr>
            <a:normAutofit/>
          </a:bodyPr>
          <a:lstStyle/>
          <a:p>
            <a:r>
              <a:rPr lang="en-US"/>
              <a:t>Meet three times/week for 5 weeks</a:t>
            </a:r>
          </a:p>
          <a:p>
            <a:pPr lvl="1"/>
            <a:r>
              <a:rPr lang="en-US"/>
              <a:t>Tuesdays, Wednesdays &amp; Thursdays</a:t>
            </a:r>
          </a:p>
          <a:p>
            <a:pPr lvl="2"/>
            <a:r>
              <a:rPr lang="en-US"/>
              <a:t>7AM Eastern – 10AM Eastern</a:t>
            </a:r>
          </a:p>
          <a:p>
            <a:r>
              <a:rPr lang="en-US"/>
              <a:t>Moodle</a:t>
            </a:r>
          </a:p>
          <a:p>
            <a:r>
              <a:rPr lang="en-US"/>
              <a:t>Github</a:t>
            </a:r>
          </a:p>
        </p:txBody>
      </p:sp>
    </p:spTree>
    <p:extLst>
      <p:ext uri="{BB962C8B-B14F-4D97-AF65-F5344CB8AC3E}">
        <p14:creationId xmlns:p14="http://schemas.microsoft.com/office/powerpoint/2010/main" val="30908712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A1018-D5C6-C805-6957-501C6EC4188E}"/>
              </a:ext>
            </a:extLst>
          </p:cNvPr>
          <p:cNvSpPr>
            <a:spLocks noGrp="1"/>
          </p:cNvSpPr>
          <p:nvPr>
            <p:ph type="title"/>
          </p:nvPr>
        </p:nvSpPr>
        <p:spPr>
          <a:xfrm>
            <a:off x="1141413" y="618518"/>
            <a:ext cx="9905998" cy="1478570"/>
          </a:xfrm>
        </p:spPr>
        <p:txBody>
          <a:bodyPr>
            <a:normAutofit/>
          </a:bodyPr>
          <a:lstStyle/>
          <a:p>
            <a:r>
              <a:rPr lang="en-US"/>
              <a:t>Material overview</a:t>
            </a:r>
          </a:p>
        </p:txBody>
      </p:sp>
      <p:graphicFrame>
        <p:nvGraphicFramePr>
          <p:cNvPr id="10" name="Content Placeholder 2">
            <a:extLst>
              <a:ext uri="{FF2B5EF4-FFF2-40B4-BE49-F238E27FC236}">
                <a16:creationId xmlns:a16="http://schemas.microsoft.com/office/drawing/2014/main" id="{46DE43E5-F15F-1407-0CDE-952606A00B7C}"/>
              </a:ext>
            </a:extLst>
          </p:cNvPr>
          <p:cNvGraphicFramePr>
            <a:graphicFrameLocks noGrp="1"/>
          </p:cNvGraphicFramePr>
          <p:nvPr>
            <p:ph idx="1"/>
            <p:extLst>
              <p:ext uri="{D42A27DB-BD31-4B8C-83A1-F6EECF244321}">
                <p14:modId xmlns:p14="http://schemas.microsoft.com/office/powerpoint/2010/main" val="133299740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8992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34A9503B-317E-A739-9B43-8ABB222A24F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solidFill>
                  <a:srgbClr val="FFFFFF"/>
                </a:solidFill>
              </a:rPr>
              <a:t>Hardware vs software</a:t>
            </a:r>
          </a:p>
        </p:txBody>
      </p:sp>
      <p:sp>
        <p:nvSpPr>
          <p:cNvPr id="3" name="Text Placeholder 2">
            <a:extLst>
              <a:ext uri="{FF2B5EF4-FFF2-40B4-BE49-F238E27FC236}">
                <a16:creationId xmlns:a16="http://schemas.microsoft.com/office/drawing/2014/main" id="{C4D4278B-5396-B3B7-6123-1625F26B2AE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4119456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79AD-DCF8-C8B9-77FB-C9B788D9533A}"/>
              </a:ext>
            </a:extLst>
          </p:cNvPr>
          <p:cNvSpPr>
            <a:spLocks noGrp="1"/>
          </p:cNvSpPr>
          <p:nvPr>
            <p:ph type="title"/>
          </p:nvPr>
        </p:nvSpPr>
        <p:spPr/>
        <p:txBody>
          <a:bodyPr/>
          <a:lstStyle/>
          <a:p>
            <a:r>
              <a:rPr lang="en-US" dirty="0"/>
              <a:t>hardware fundamentals</a:t>
            </a:r>
          </a:p>
        </p:txBody>
      </p:sp>
      <p:sp>
        <p:nvSpPr>
          <p:cNvPr id="3" name="Content Placeholder 2">
            <a:extLst>
              <a:ext uri="{FF2B5EF4-FFF2-40B4-BE49-F238E27FC236}">
                <a16:creationId xmlns:a16="http://schemas.microsoft.com/office/drawing/2014/main" id="{51398DAE-E5B6-7977-B161-46BB6A91B71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1368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{B91D78F5-CD11-124D-9219-4458D5049D39}tf10001122</Template>
  <TotalTime>61</TotalTime>
  <Words>397</Words>
  <Application>Microsoft Macintosh PowerPoint</Application>
  <PresentationFormat>Widescreen</PresentationFormat>
  <Paragraphs>41</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Introduction to Software Business Product management</vt:lpstr>
      <vt:lpstr>Who am I?</vt:lpstr>
      <vt:lpstr>What about you?</vt:lpstr>
      <vt:lpstr>Course overview</vt:lpstr>
      <vt:lpstr>Basic Course Operation</vt:lpstr>
      <vt:lpstr>Material overview</vt:lpstr>
      <vt:lpstr>Hardware vs software</vt:lpstr>
      <vt:lpstr>hardware fundamentals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14</cp:revision>
  <dcterms:created xsi:type="dcterms:W3CDTF">2023-04-01T16:24:57Z</dcterms:created>
  <dcterms:modified xsi:type="dcterms:W3CDTF">2023-04-07T00:29:08Z</dcterms:modified>
</cp:coreProperties>
</file>