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notesMasterIdLst>
    <p:notesMasterId r:id="rId10"/>
  </p:notesMasterIdLst>
  <p:sldIdLst>
    <p:sldId id="256" r:id="rId2"/>
    <p:sldId id="298" r:id="rId3"/>
    <p:sldId id="278" r:id="rId4"/>
    <p:sldId id="326" r:id="rId5"/>
    <p:sldId id="275" r:id="rId6"/>
    <p:sldId id="260" r:id="rId7"/>
    <p:sldId id="276" r:id="rId8"/>
    <p:sldId id="32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02AFB-16E7-4872-A597-832B63EBDEE2}" v="1" dt="2023-04-18T18:00:46.307"/>
    <p1510:client id="{FFE10729-34CB-4213-AEC7-4192D394359E}" v="49" dt="2023-04-18T17:22:17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287" autoAdjust="0"/>
  </p:normalViewPr>
  <p:slideViewPr>
    <p:cSldViewPr snapToGrid="0">
      <p:cViewPr varScale="1">
        <p:scale>
          <a:sx n="57" d="100"/>
          <a:sy n="57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6668FEAE-FAFE-41B4-ACB7-4D21B7F45387}"/>
    <pc:docChg chg="undo custSel addSld delSld modSld">
      <pc:chgData name="Emily Crose" userId="5a1598ef78992c55" providerId="LiveId" clId="{6668FEAE-FAFE-41B4-ACB7-4D21B7F45387}" dt="2023-04-12T19:32:23.205" v="148"/>
      <pc:docMkLst>
        <pc:docMk/>
      </pc:docMkLst>
      <pc:sldChg chg="addSp delSp modSp mod setBg setClrOvrMap delDesignElem">
        <pc:chgData name="Emily Crose" userId="5a1598ef78992c55" providerId="LiveId" clId="{6668FEAE-FAFE-41B4-ACB7-4D21B7F45387}" dt="2023-04-12T18:54:53.176" v="78"/>
        <pc:sldMkLst>
          <pc:docMk/>
          <pc:sldMk cId="1938681844" sldId="256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668FEAE-FAFE-41B4-ACB7-4D21B7F45387}" dt="2023-04-12T18:53:26.005" v="29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1938681844" sldId="256"/>
            <ac:spMk id="9" creationId="{491A5E26-1F21-459D-8C03-ADB057B09066}"/>
          </ac:spMkLst>
        </pc:spChg>
        <pc:picChg chg="add">
          <ac:chgData name="Emily Crose" userId="5a1598ef78992c55" providerId="LiveId" clId="{6668FEAE-FAFE-41B4-ACB7-4D21B7F45387}" dt="2023-04-12T18:53:07.476" v="15" actId="26606"/>
          <ac:picMkLst>
            <pc:docMk/>
            <pc:sldMk cId="1938681844" sldId="256"/>
            <ac:picMk id="5" creationId="{299974F5-C877-037B-7955-31E680DE8F92}"/>
          </ac:picMkLst>
        </pc:picChg>
      </pc:sldChg>
      <pc:sldChg chg="addSp delSp modSp mod setBg setClrOvrMap delDesignElem">
        <pc:chgData name="Emily Crose" userId="5a1598ef78992c55" providerId="LiveId" clId="{6668FEAE-FAFE-41B4-ACB7-4D21B7F45387}" dt="2023-04-12T18:55:07.887" v="82" actId="26606"/>
        <pc:sldMkLst>
          <pc:docMk/>
          <pc:sldMk cId="3013550915" sldId="257"/>
        </pc:sldMkLst>
        <pc:spChg chg="mo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6668FEAE-FAFE-41B4-ACB7-4D21B7F45387}" dt="2023-04-12T18:53:04.497" v="13"/>
          <ac:spMkLst>
            <pc:docMk/>
            <pc:sldMk cId="3013550915" sldId="257"/>
            <ac:spMk id="10" creationId="{B8AFBB67-2575-4F5A-96CF-CD2EB02A1EF0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6" creationId="{B8144315-1C5A-4185-A952-25D98D303D4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8" creationId="{2B109C5B-3B98-48EB-A942-8D11CEA374B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0" creationId="{A9C389E4-003E-40C9-AC9E-ED821C16F52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1" creationId="{DF17025D-0558-4BB1-932D-D407F5BDCAB8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2" creationId="{6C042684-2705-40BD-9104-A6B24CE1CA4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4" creationId="{23897308-2491-4C39-B764-46DCD1CAD321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013550915" sldId="257"/>
            <ac:grpSpMk id="12" creationId="{4091D54B-59AB-4A5E-8E9E-0421BD66D4FB}"/>
          </ac:grpSpMkLst>
        </pc:grpChg>
        <pc:grpChg chg="add">
          <ac:chgData name="Emily Crose" userId="5a1598ef78992c55" providerId="LiveId" clId="{6668FEAE-FAFE-41B4-ACB7-4D21B7F45387}" dt="2023-04-12T18:55:07.887" v="82" actId="26606"/>
          <ac:grpSpMkLst>
            <pc:docMk/>
            <pc:sldMk cId="3013550915" sldId="257"/>
            <ac:grpSpMk id="26" creationId="{437C3370-E183-40E3-8F06-FDD26E64DD97}"/>
          </ac:grpSpMkLst>
        </pc:grpChg>
        <pc:picChg chg="mod">
          <ac:chgData name="Emily Crose" userId="5a1598ef78992c55" providerId="LiveId" clId="{6668FEAE-FAFE-41B4-ACB7-4D21B7F45387}" dt="2023-04-12T18:55:07.887" v="82" actId="26606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9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1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5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7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559302957" sldId="258"/>
        </pc:sldMkLst>
      </pc:sldChg>
      <pc:sldChg chg="delSp modSp add mod setBg delDesignElem">
        <pc:chgData name="Emily Crose" userId="5a1598ef78992c55" providerId="LiveId" clId="{6668FEAE-FAFE-41B4-ACB7-4D21B7F45387}" dt="2023-04-12T19:31:11.753" v="147" actId="27636"/>
        <pc:sldMkLst>
          <pc:docMk/>
          <pc:sldMk cId="1617985472" sldId="258"/>
        </pc:sldMkLst>
        <pc:spChg chg="mod">
          <ac:chgData name="Emily Crose" userId="5a1598ef78992c55" providerId="LiveId" clId="{6668FEAE-FAFE-41B4-ACB7-4D21B7F45387}" dt="2023-04-12T19:31:11.753" v="147" actId="27636"/>
          <ac:spMkLst>
            <pc:docMk/>
            <pc:sldMk cId="1617985472" sldId="258"/>
            <ac:spMk id="2" creationId="{FEDFBF7F-B0EA-9573-548F-B1E51C2E51C9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15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1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3" creationId="{D27CF008-4B18-436D-B2D5-C1346C12438E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5" creationId="{CE22DAD8-5F67-4B73-ADA9-06EF381F7AD6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7" creationId="{E4F17063-EDA4-417B-946F-BA357F3B390D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9" creationId="{D36F3EEA-55D4-4677-80E7-92D00B8F343B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0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3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7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977924121" sldId="259"/>
        </pc:sldMkLst>
      </pc:sldChg>
      <pc:sldChg chg="delSp delDesignElem">
        <pc:chgData name="Emily Crose" userId="5a1598ef78992c55" providerId="LiveId" clId="{6668FEAE-FAFE-41B4-ACB7-4D21B7F45387}" dt="2023-04-12T18:53:04.497" v="13"/>
        <pc:sldMkLst>
          <pc:docMk/>
          <pc:sldMk cId="370590328" sldId="260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370590328" sldId="260"/>
            <ac:spMk id="10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8374158" sldId="26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13781223" sldId="26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09597843" sldId="26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18212219" sldId="26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13404414" sldId="265"/>
        </pc:sldMkLst>
      </pc:sldChg>
      <pc:sldChg chg="delSp add setBg delDesignElem">
        <pc:chgData name="Emily Crose" userId="5a1598ef78992c55" providerId="LiveId" clId="{6668FEAE-FAFE-41B4-ACB7-4D21B7F45387}" dt="2023-04-12T19:31:11.692" v="146"/>
        <pc:sldMkLst>
          <pc:docMk/>
          <pc:sldMk cId="3097047458" sldId="265"/>
        </pc:sldMkLst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14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0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6" creationId="{221DB897-A621-4D5F-AC81-91199AC4370E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7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2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6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8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7410325" sldId="266"/>
        </pc:sldMkLst>
      </pc:sldChg>
      <pc:sldChg chg="addSp delSp modSp add mod setBg delDesignElem">
        <pc:chgData name="Emily Crose" userId="5a1598ef78992c55" providerId="LiveId" clId="{6668FEAE-FAFE-41B4-ACB7-4D21B7F45387}" dt="2023-04-12T18:55:13.960" v="85" actId="26606"/>
        <pc:sldMkLst>
          <pc:docMk/>
          <pc:sldMk cId="2973934259" sldId="266"/>
        </pc:sldMkLst>
        <pc:spChg chg="mo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2" creationId="{8453C70C-D507-9421-0B22-893611559B6A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8" creationId="{E4F17063-EDA4-417B-946F-BA357F3B390D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1" creationId="{D36F3EEA-55D4-4677-80E7-92D00B8F343B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4" creationId="{989BE678-777B-482A-A616-FEDC47B162E5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19" creationId="{58A973E8-C2D4-4C81-8ADE-C5C021A615E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20" creationId="{D28BE0C3-2102-4820-B88B-A448B1840D14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29" creationId="{E05CABE9-5E7C-4773-BFCD-24B199FA1AE3}"/>
          </ac:spMkLst>
        </pc:spChg>
        <pc:spChg chg="ad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36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5:13.933" v="84" actId="26606"/>
          <ac:grpSpMkLst>
            <pc:docMk/>
            <pc:sldMk cId="2973934259" sldId="266"/>
            <ac:grpSpMk id="22" creationId="{A08E251A-5371-4E82-A0F3-2CA0C15AB09C}"/>
          </ac:grpSpMkLst>
        </pc:grpChg>
        <pc:grpChg chg="add">
          <ac:chgData name="Emily Crose" userId="5a1598ef78992c55" providerId="LiveId" clId="{6668FEAE-FAFE-41B4-ACB7-4D21B7F45387}" dt="2023-04-12T18:55:13.960" v="85" actId="26606"/>
          <ac:grpSpMkLst>
            <pc:docMk/>
            <pc:sldMk cId="2973934259" sldId="266"/>
            <ac:grpSpMk id="37" creationId="{EA75029C-64B9-41D0-9540-75846D4B04A5}"/>
          </ac:grpSpMkLst>
        </pc:grpChg>
        <pc:picChg chg="mod ord">
          <ac:chgData name="Emily Crose" userId="5a1598ef78992c55" providerId="LiveId" clId="{6668FEAE-FAFE-41B4-ACB7-4D21B7F45387}" dt="2023-04-12T18:55:13.960" v="85" actId="26606"/>
          <ac:picMkLst>
            <pc:docMk/>
            <pc:sldMk cId="2973934259" sldId="266"/>
            <ac:picMk id="5" creationId="{D62BBDE4-A139-87D2-A5F0-03E9E317CCF4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7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8" creationId="{94AAE3AA-3759-4D28-B0EF-575F25A5146C}"/>
          </ac:picMkLst>
        </pc:pic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9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0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3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5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7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1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2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3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4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081507365" sldId="267"/>
        </pc:sldMkLst>
      </pc:sldChg>
      <pc:sldChg chg="addSp delSp modSp add mod setBg setClrOvrMap delDesignElem">
        <pc:chgData name="Emily Crose" userId="5a1598ef78992c55" providerId="LiveId" clId="{6668FEAE-FAFE-41B4-ACB7-4D21B7F45387}" dt="2023-04-12T18:55:24.935" v="88" actId="26606"/>
        <pc:sldMkLst>
          <pc:docMk/>
          <pc:sldMk cId="1523269679" sldId="267"/>
        </pc:sldMkLst>
        <pc:spChg chg="mo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" creationId="{101F6E27-3120-5F9B-64CB-17F4B2CAE047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7" creationId="{2C33F367-76E5-4D2A-96B1-4FD443CDD1CF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8" creationId="{6F769419-3E73-449D-B62A-0CDEC946A679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0" creationId="{F747F1B4-B831-4277-8AB0-32767F7EB7BF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2" creationId="{D80CFA21-AB7C-4BEB-9BFF-05764FBBF3C6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4" creationId="{12F7E335-851A-4CAE-B09F-E657819D4600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6" creationId="{10B541F0-7F6E-402E-84D8-CF96EACA5FBC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1" creationId="{D2600CBB-0CF8-4237-8491-B7864363D2AE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2" creationId="{E4CBBC1E-991D-4CF9-BCA5-AB1496871411}"/>
          </ac:spMkLst>
        </pc:spChg>
        <pc:grpChg chg="add del">
          <ac:chgData name="Emily Crose" userId="5a1598ef78992c55" providerId="LiveId" clId="{6668FEAE-FAFE-41B4-ACB7-4D21B7F45387}" dt="2023-04-12T18:55:24.910" v="87" actId="26606"/>
          <ac:grpSpMkLst>
            <pc:docMk/>
            <pc:sldMk cId="1523269679" sldId="267"/>
            <ac:grpSpMk id="9" creationId="{A6515200-42F9-488F-9895-6CDBCD1E87C8}"/>
          </ac:grpSpMkLst>
        </pc:grpChg>
        <pc:graphicFrameChg chg="mod modGraphic">
          <ac:chgData name="Emily Crose" userId="5a1598ef78992c55" providerId="LiveId" clId="{6668FEAE-FAFE-41B4-ACB7-4D21B7F45387}" dt="2023-04-12T18:55:24.935" v="88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59740523" sldId="268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180029723" sldId="268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add mod setBg delDesignElem">
        <pc:chgData name="Emily Crose" userId="5a1598ef78992c55" providerId="LiveId" clId="{6668FEAE-FAFE-41B4-ACB7-4D21B7F45387}" dt="2023-04-12T18:55:29.214" v="89" actId="26606"/>
        <pc:sldMkLst>
          <pc:docMk/>
          <pc:sldMk cId="2134838018" sldId="269"/>
        </pc:sldMkLst>
        <pc:spChg chg="mo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2" creationId="{CC838EF9-5C7E-1FBD-A4E0-9221242DD4EC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14" creationId="{989BE678-777B-482A-A616-FEDC47B162E5}"/>
          </ac:spMkLst>
        </pc:spChg>
        <pc:spChg chg="ad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15" creationId="{762362DE-7747-4D8B-99FA-8E36F0B15FF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20" creationId="{D28BE0C3-2102-4820-B88B-A448B1840D14}"/>
          </ac:spMkLst>
        </pc:spChg>
        <pc:grpChg chg="add">
          <ac:chgData name="Emily Crose" userId="5a1598ef78992c55" providerId="LiveId" clId="{6668FEAE-FAFE-41B4-ACB7-4D21B7F45387}" dt="2023-04-12T18:55:29.214" v="89" actId="26606"/>
          <ac:grpSpMkLst>
            <pc:docMk/>
            <pc:sldMk cId="2134838018" sldId="269"/>
            <ac:grpSpMk id="22" creationId="{25123E6E-F713-4254-A6BF-358CC8EC6C95}"/>
          </ac:grpSpMkLst>
        </pc:grpChg>
        <pc:picChg chg="mod">
          <ac:chgData name="Emily Crose" userId="5a1598ef78992c55" providerId="LiveId" clId="{6668FEAE-FAFE-41B4-ACB7-4D21B7F45387}" dt="2023-04-12T18:55:29.214" v="89" actId="26606"/>
          <ac:picMkLst>
            <pc:docMk/>
            <pc:sldMk cId="2134838018" sldId="269"/>
            <ac:picMk id="5" creationId="{C0DC43A7-CF2A-802A-79B7-840F52D1254C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0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8" creationId="{94AAE3AA-3759-4D28-B0EF-575F25A5146C}"/>
          </ac:picMkLst>
        </pc:pic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7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8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9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1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56632460" sldId="269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574519622" sldId="270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3" creationId="{9643F112-8849-91E6-EB69-BED1D39278B9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49568482" sldId="27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36153255" sldId="271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542235107" sldId="271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3" creationId="{054FAE82-E658-7155-8C5C-85E4CD84FC6E}"/>
          </ac:spMkLst>
        </pc:spChg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670941506" sldId="272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3" creationId="{E684CCC6-4AE2-893F-6744-9C32D43CB7C8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91532315" sldId="27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27321918" sldId="273"/>
        </pc:sldMkLst>
      </pc:sldChg>
      <pc:sldChg chg="delSp add del delDesignElem">
        <pc:chgData name="Emily Crose" userId="5a1598ef78992c55" providerId="LiveId" clId="{6668FEAE-FAFE-41B4-ACB7-4D21B7F45387}" dt="2023-04-12T18:53:04.497" v="13"/>
        <pc:sldMkLst>
          <pc:docMk/>
          <pc:sldMk cId="817899571" sldId="274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817899571" sldId="274"/>
            <ac:spMk id="9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300517546" sldId="275"/>
        </pc:sldMkLst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104054636" sldId="276"/>
        </pc:sldMkLst>
      </pc:sldChg>
      <pc:sldChg chg="new del">
        <pc:chgData name="Emily Crose" userId="5a1598ef78992c55" providerId="LiveId" clId="{6668FEAE-FAFE-41B4-ACB7-4D21B7F45387}" dt="2023-04-12T18:55:35.579" v="90" actId="47"/>
        <pc:sldMkLst>
          <pc:docMk/>
          <pc:sldMk cId="1200240884" sldId="277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2158119916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327628599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8950898" sldId="278"/>
        </pc:sldMkLst>
      </pc:sldChg>
      <pc:sldChg chg="addSp delSp modSp new mod setBg modClrScheme delDesignElem chgLayout">
        <pc:chgData name="Emily Crose" userId="5a1598ef78992c55" providerId="LiveId" clId="{6668FEAE-FAFE-41B4-ACB7-4D21B7F45387}" dt="2023-04-12T18:55:02.811" v="81" actId="26606"/>
        <pc:sldMkLst>
          <pc:docMk/>
          <pc:sldMk cId="3519171936" sldId="278"/>
        </pc:sldMkLst>
        <pc:spChg chg="del mod ord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2" creationId="{8F851BB4-2383-B289-8E17-6651E5F698E8}"/>
          </ac:spMkLst>
        </pc:spChg>
        <pc:spChg chg="del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3" creationId="{14A1DEA3-D4EB-9FB8-09AE-B875A9F8F58E}"/>
          </ac:spMkLst>
        </pc:spChg>
        <pc:spChg chg="add mod or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4" creationId="{8128039C-0EE4-9C77-38DE-69A5998C5EF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4" creationId="{670D6F2B-93AF-47D6-9378-5E54BE0AC69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6" creationId="{D36F3EEA-55D4-4677-80E7-92D00B8F343B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8" creationId="{C91E93A7-6C7F-4F77-9CB0-280D958EF4D2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20" creationId="{E4F17063-EDA4-417B-946F-BA357F3B390D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1" creationId="{1511F85B-5967-428B-BE8B-819A79813D92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3" creationId="{28DA8D05-CF65-4382-8BF4-2A08754DB5F0}"/>
          </ac:spMkLst>
        </pc:spChg>
        <pc:spChg chg="ad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37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519171936" sldId="278"/>
            <ac:grpSpMk id="10" creationId="{6503EB0F-2257-4A3E-A73B-E1DE769B459F}"/>
          </ac:grpSpMkLst>
        </pc:grpChg>
        <pc:grpChg chg="add del">
          <ac:chgData name="Emily Crose" userId="5a1598ef78992c55" providerId="LiveId" clId="{6668FEAE-FAFE-41B4-ACB7-4D21B7F45387}" dt="2023-04-12T18:55:02.781" v="80" actId="26606"/>
          <ac:grpSpMkLst>
            <pc:docMk/>
            <pc:sldMk cId="3519171936" sldId="278"/>
            <ac:grpSpMk id="25" creationId="{E0C6252F-9468-4CFE-8A28-0DFE703FB7BC}"/>
          </ac:grpSpMkLst>
        </pc:grpChg>
        <pc:grpChg chg="add">
          <ac:chgData name="Emily Crose" userId="5a1598ef78992c55" providerId="LiveId" clId="{6668FEAE-FAFE-41B4-ACB7-4D21B7F45387}" dt="2023-04-12T18:55:02.811" v="81" actId="26606"/>
          <ac:grpSpMkLst>
            <pc:docMk/>
            <pc:sldMk cId="3519171936" sldId="278"/>
            <ac:grpSpMk id="38" creationId="{EA75029C-64B9-41D0-9540-75846D4B04A5}"/>
          </ac:grpSpMkLst>
        </pc:grpChg>
        <pc:picChg chg="add mod">
          <ac:chgData name="Emily Crose" userId="5a1598ef78992c55" providerId="LiveId" clId="{6668FEAE-FAFE-41B4-ACB7-4D21B7F45387}" dt="2023-04-12T18:55:02.811" v="81" actId="26606"/>
          <ac:picMkLst>
            <pc:docMk/>
            <pc:sldMk cId="3519171936" sldId="278"/>
            <ac:picMk id="6" creationId="{43E9473A-6AF2-2D03-2B51-04177FC03B1D}"/>
          </ac:picMkLst>
        </pc:pic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8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3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5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7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9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2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3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4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5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2958577" sldId="279"/>
        </pc:sldMkLst>
      </pc:sldChg>
      <pc:sldChg chg="modSp new mod">
        <pc:chgData name="Emily Crose" userId="5a1598ef78992c55" providerId="LiveId" clId="{6668FEAE-FAFE-41B4-ACB7-4D21B7F45387}" dt="2023-04-12T18:55:59.100" v="107" actId="20577"/>
        <pc:sldMkLst>
          <pc:docMk/>
          <pc:sldMk cId="2935181501" sldId="279"/>
        </pc:sldMkLst>
        <pc:spChg chg="mod">
          <ac:chgData name="Emily Crose" userId="5a1598ef78992c55" providerId="LiveId" clId="{6668FEAE-FAFE-41B4-ACB7-4D21B7F45387}" dt="2023-04-12T18:55:59.100" v="107" actId="20577"/>
          <ac:spMkLst>
            <pc:docMk/>
            <pc:sldMk cId="2935181501" sldId="279"/>
            <ac:spMk id="2" creationId="{F19E192A-4A8C-1B8C-D788-742B1471B9D1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07781002" sldId="280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3076984293" sldId="280"/>
        </pc:sldMkLst>
      </pc:sldChg>
      <pc:sldChg chg="add setBg">
        <pc:chgData name="Emily Crose" userId="5a1598ef78992c55" providerId="LiveId" clId="{6668FEAE-FAFE-41B4-ACB7-4D21B7F45387}" dt="2023-04-12T18:56:37.917" v="108"/>
        <pc:sldMkLst>
          <pc:docMk/>
          <pc:sldMk cId="3028504148" sldId="28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571353269" sldId="281"/>
        </pc:sldMkLst>
      </pc:sldChg>
      <pc:sldChg chg="modSp new mod">
        <pc:chgData name="Emily Crose" userId="5a1598ef78992c55" providerId="LiveId" clId="{6668FEAE-FAFE-41B4-ACB7-4D21B7F45387}" dt="2023-04-12T18:57:40.285" v="139" actId="20577"/>
        <pc:sldMkLst>
          <pc:docMk/>
          <pc:sldMk cId="1081849737" sldId="282"/>
        </pc:sldMkLst>
        <pc:spChg chg="mod">
          <ac:chgData name="Emily Crose" userId="5a1598ef78992c55" providerId="LiveId" clId="{6668FEAE-FAFE-41B4-ACB7-4D21B7F45387}" dt="2023-04-12T18:57:40.285" v="139" actId="20577"/>
          <ac:spMkLst>
            <pc:docMk/>
            <pc:sldMk cId="1081849737" sldId="282"/>
            <ac:spMk id="2" creationId="{9DE74617-C1DF-CC20-B1DA-4CF4400B2F1D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57691262" sldId="282"/>
        </pc:sldMkLst>
      </pc:sldChg>
      <pc:sldChg chg="delSp add setBg delDesignElem">
        <pc:chgData name="Emily Crose" userId="5a1598ef78992c55" providerId="LiveId" clId="{6668FEAE-FAFE-41B4-ACB7-4D21B7F45387}" dt="2023-04-12T18:58:17.785" v="143"/>
        <pc:sldMkLst>
          <pc:docMk/>
          <pc:sldMk cId="616023514" sldId="283"/>
        </pc:sldMkLst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15" creationId="{989BE678-777B-482A-A616-FEDC47B162E5}"/>
          </ac:spMkLst>
        </pc:spChg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21" creationId="{D28BE0C3-2102-4820-B88B-A448B1840D14}"/>
          </ac:spMkLst>
        </pc:sp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1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3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7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9" creationId="{94AAE3AA-3759-4D28-B0EF-575F25A5146C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00225662" sldId="28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124542540" sldId="284"/>
        </pc:sldMkLst>
      </pc:sldChg>
      <pc:sldChg chg="delSp add setBg delDesignElem">
        <pc:chgData name="Emily Crose" userId="5a1598ef78992c55" providerId="LiveId" clId="{6668FEAE-FAFE-41B4-ACB7-4D21B7F45387}" dt="2023-04-12T18:57:49.033" v="141"/>
        <pc:sldMkLst>
          <pc:docMk/>
          <pc:sldMk cId="214520704" sldId="285"/>
        </pc:sldMkLst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6" creationId="{221DB897-A621-4D5F-AC81-91199AC4370E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7" creationId="{4AC0CD9D-7610-4620-93B4-798CCD9AB58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30" creationId="{DE4D62F9-188E-4530-84C2-24BDEE4BEB82}"/>
          </ac:spMkLst>
        </pc:sp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3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5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8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1067285" sldId="28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81099035" sldId="286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004189387" sldId="286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8545748" sldId="287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221949335" sldId="28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79938734" sldId="288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482304054" sldId="289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2828928" sldId="29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397267575" sldId="29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072247977" sldId="29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65156498" sldId="29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782519446" sldId="29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819572938" sldId="29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41419034" sldId="296"/>
        </pc:sldMkLst>
      </pc:sldChg>
    </pc:docChg>
  </pc:docChgLst>
  <pc:docChgLst>
    <pc:chgData name="Emily Crose" userId="5a1598ef78992c55" providerId="LiveId" clId="{12674E05-A199-4204-AD0E-5F035B3FAEF5}"/>
    <pc:docChg chg="undo custSel addSld modSld">
      <pc:chgData name="Emily Crose" userId="5a1598ef78992c55" providerId="LiveId" clId="{12674E05-A199-4204-AD0E-5F035B3FAEF5}" dt="2023-04-09T13:03:00.212" v="6964" actId="26606"/>
      <pc:docMkLst>
        <pc:docMk/>
      </pc:docMkLst>
      <pc:sldChg chg="addSp delSp modSp mod setBg">
        <pc:chgData name="Emily Crose" userId="5a1598ef78992c55" providerId="LiveId" clId="{12674E05-A199-4204-AD0E-5F035B3FAEF5}" dt="2023-04-07T22:38:29.449" v="1946" actId="26606"/>
        <pc:sldMkLst>
          <pc:docMk/>
          <pc:sldMk cId="3013550915" sldId="257"/>
        </pc:sldMkLst>
        <pc:spChg chg="mo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3" creationId="{72DA1235-2EC2-E8C9-9D00-2E14677206D7}"/>
          </ac:spMkLst>
        </pc:spChg>
        <pc:spChg chg="ad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10" creationId="{B8AFBB67-2575-4F5A-96CF-CD2EB02A1EF0}"/>
          </ac:spMkLst>
        </pc:spChg>
        <pc:picChg chg="add">
          <ac:chgData name="Emily Crose" userId="5a1598ef78992c55" providerId="LiveId" clId="{12674E05-A199-4204-AD0E-5F035B3FAEF5}" dt="2023-04-07T22:38:29.449" v="1946" actId="26606"/>
          <ac:picMkLst>
            <pc:docMk/>
            <pc:sldMk cId="3013550915" sldId="257"/>
            <ac:picMk id="7" creationId="{7DD5BDCA-309E-1234-5D16-20962C9AB1EE}"/>
          </ac:picMkLst>
        </pc:picChg>
      </pc:sldChg>
      <pc:sldChg chg="addSp modSp mod setBg modNotesTx">
        <pc:chgData name="Emily Crose" userId="5a1598ef78992c55" providerId="LiveId" clId="{12674E05-A199-4204-AD0E-5F035B3FAEF5}" dt="2023-04-07T22:39:16.135" v="1984" actId="26606"/>
        <pc:sldMkLst>
          <pc:docMk/>
          <pc:sldMk cId="559302957" sldId="258"/>
        </pc:sldMkLst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4" creationId="{F468B3DB-A3C5-D068-527B-40E9D03BD0B0}"/>
          </ac:spMkLst>
        </pc:spChg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5" creationId="{210712C8-16DC-6AEE-99D7-5B49B1A60734}"/>
          </ac:spMkLst>
        </pc:spChg>
        <pc:picChg chg="add">
          <ac:chgData name="Emily Crose" userId="5a1598ef78992c55" providerId="LiveId" clId="{12674E05-A199-4204-AD0E-5F035B3FAEF5}" dt="2023-04-07T22:39:16.135" v="1984" actId="26606"/>
          <ac:picMkLst>
            <pc:docMk/>
            <pc:sldMk cId="559302957" sldId="258"/>
            <ac:picMk id="7" creationId="{E3706CAD-36DC-CF9D-6885-9ECA64A1E5E6}"/>
          </ac:picMkLst>
        </pc:picChg>
      </pc:sldChg>
      <pc:sldChg chg="addSp delSp modSp mod setBg">
        <pc:chgData name="Emily Crose" userId="5a1598ef78992c55" providerId="LiveId" clId="{12674E05-A199-4204-AD0E-5F035B3FAEF5}" dt="2023-04-07T22:40:32.663" v="2169" actId="26606"/>
        <pc:sldMkLst>
          <pc:docMk/>
          <pc:sldMk cId="3977924121" sldId="259"/>
        </pc:sldMkLst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2" creationId="{AE431370-98F0-2FAB-62E4-60870AC119A4}"/>
          </ac:spMkLst>
        </pc:spChg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4" creationId="{4DACE283-2116-9B5E-A7DF-434E91B90ADB}"/>
          </ac:spMkLst>
        </pc:spChg>
        <pc:picChg chg="add del">
          <ac:chgData name="Emily Crose" userId="5a1598ef78992c55" providerId="LiveId" clId="{12674E05-A199-4204-AD0E-5F035B3FAEF5}" dt="2023-04-07T22:40:30.803" v="2166" actId="26606"/>
          <ac:picMkLst>
            <pc:docMk/>
            <pc:sldMk cId="3977924121" sldId="259"/>
            <ac:picMk id="6" creationId="{F5605FBC-E9EF-4F30-87C3-1810F9426F91}"/>
          </ac:picMkLst>
        </pc:picChg>
        <pc:picChg chg="add del">
          <ac:chgData name="Emily Crose" userId="5a1598ef78992c55" providerId="LiveId" clId="{12674E05-A199-4204-AD0E-5F035B3FAEF5}" dt="2023-04-07T22:40:32.631" v="2168" actId="26606"/>
          <ac:picMkLst>
            <pc:docMk/>
            <pc:sldMk cId="3977924121" sldId="259"/>
            <ac:picMk id="8" creationId="{A36690B9-4815-CE9D-E9CA-465CEDB073F5}"/>
          </ac:picMkLst>
        </pc:picChg>
        <pc:picChg chg="add">
          <ac:chgData name="Emily Crose" userId="5a1598ef78992c55" providerId="LiveId" clId="{12674E05-A199-4204-AD0E-5F035B3FAEF5}" dt="2023-04-07T22:40:32.663" v="2169" actId="26606"/>
          <ac:picMkLst>
            <pc:docMk/>
            <pc:sldMk cId="3977924121" sldId="259"/>
            <ac:picMk id="10" creationId="{F5605FBC-E9EF-4F30-87C3-1810F9426F91}"/>
          </ac:picMkLst>
        </pc:picChg>
      </pc:sldChg>
      <pc:sldChg chg="addSp modSp mod setBg">
        <pc:chgData name="Emily Crose" userId="5a1598ef78992c55" providerId="LiveId" clId="{12674E05-A199-4204-AD0E-5F035B3FAEF5}" dt="2023-04-07T22:38:35.318" v="1947" actId="26606"/>
        <pc:sldMkLst>
          <pc:docMk/>
          <pc:sldMk cId="370590328" sldId="260"/>
        </pc:sldMkLst>
        <pc:spChg chg="mo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4" creationId="{923DA8A7-9417-A4F4-8D95-3F7529A695DE}"/>
          </ac:spMkLst>
        </pc:spChg>
        <pc:spChg chg="ad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10" creationId="{0AD84CCE-B61B-45FD-8942-77C91305228B}"/>
          </ac:spMkLst>
        </pc:spChg>
        <pc:picChg chg="add">
          <ac:chgData name="Emily Crose" userId="5a1598ef78992c55" providerId="LiveId" clId="{12674E05-A199-4204-AD0E-5F035B3FAEF5}" dt="2023-04-07T22:38:35.318" v="1947" actId="26606"/>
          <ac:picMkLst>
            <pc:docMk/>
            <pc:sldMk cId="370590328" sldId="260"/>
            <ac:picMk id="6" creationId="{876371D1-3409-B807-9699-1D276793354D}"/>
          </ac:picMkLst>
        </pc:picChg>
      </pc:sldChg>
      <pc:sldChg chg="addSp modSp mod setBg">
        <pc:chgData name="Emily Crose" userId="5a1598ef78992c55" providerId="LiveId" clId="{12674E05-A199-4204-AD0E-5F035B3FAEF5}" dt="2023-04-07T22:41:08.886" v="2189" actId="26606"/>
        <pc:sldMkLst>
          <pc:docMk/>
          <pc:sldMk cId="4008374158" sldId="261"/>
        </pc:sldMkLst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2" creationId="{16E88063-1214-61B8-6E65-B1EEDF5E23D3}"/>
          </ac:spMkLst>
        </pc:spChg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3" creationId="{FD9F15BD-5B63-AA09-6639-1B39A11F5879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0" creationId="{1660E788-AFA9-4A1B-9991-6AA74632A15B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2" creationId="{867D4867-5BA7-4462-B2F6-A23F4A622AA7}"/>
          </ac:spMkLst>
        </pc:spChg>
        <pc:picChg chg="add">
          <ac:chgData name="Emily Crose" userId="5a1598ef78992c55" providerId="LiveId" clId="{12674E05-A199-4204-AD0E-5F035B3FAEF5}" dt="2023-04-07T22:41:08.886" v="2189" actId="26606"/>
          <ac:picMkLst>
            <pc:docMk/>
            <pc:sldMk cId="4008374158" sldId="261"/>
            <ac:picMk id="7" creationId="{1CDCA1AF-D173-308B-2184-B43FCAC86645}"/>
          </ac:picMkLst>
        </pc:picChg>
      </pc:sldChg>
      <pc:sldChg chg="addSp delSp modSp mod setBg setClrOvrMap chgLayout modNotesTx">
        <pc:chgData name="Emily Crose" userId="5a1598ef78992c55" providerId="LiveId" clId="{12674E05-A199-4204-AD0E-5F035B3FAEF5}" dt="2023-04-08T01:07:56.035" v="4052" actId="20577"/>
        <pc:sldMkLst>
          <pc:docMk/>
          <pc:sldMk cId="713781223" sldId="262"/>
        </pc:sldMkLst>
        <pc:spChg chg="mod ord">
          <ac:chgData name="Emily Crose" userId="5a1598ef78992c55" providerId="LiveId" clId="{12674E05-A199-4204-AD0E-5F035B3FAEF5}" dt="2023-04-08T01:07:14.025" v="3955" actId="26606"/>
          <ac:spMkLst>
            <pc:docMk/>
            <pc:sldMk cId="713781223" sldId="262"/>
            <ac:spMk id="2" creationId="{2139B556-662E-660E-3141-EF127F9DBED0}"/>
          </ac:spMkLst>
        </pc:spChg>
        <pc:spChg chg="del mod">
          <ac:chgData name="Emily Crose" userId="5a1598ef78992c55" providerId="LiveId" clId="{12674E05-A199-4204-AD0E-5F035B3FAEF5}" dt="2023-04-08T01:06:39.191" v="3921" actId="700"/>
          <ac:spMkLst>
            <pc:docMk/>
            <pc:sldMk cId="713781223" sldId="262"/>
            <ac:spMk id="3" creationId="{67455BA6-653E-5940-3D6B-14031976F9B7}"/>
          </ac:spMkLst>
        </pc:spChg>
        <pc:picChg chg="add">
          <ac:chgData name="Emily Crose" userId="5a1598ef78992c55" providerId="LiveId" clId="{12674E05-A199-4204-AD0E-5F035B3FAEF5}" dt="2023-04-08T01:07:14.025" v="3955" actId="26606"/>
          <ac:picMkLst>
            <pc:docMk/>
            <pc:sldMk cId="713781223" sldId="262"/>
            <ac:picMk id="4" creationId="{925780FA-7DC6-3986-6BCA-00DA011822A6}"/>
          </ac:picMkLst>
        </pc:picChg>
        <pc:picChg chg="add del mod">
          <ac:chgData name="Emily Crose" userId="5a1598ef78992c55" providerId="LiveId" clId="{12674E05-A199-4204-AD0E-5F035B3FAEF5}" dt="2023-04-08T01:06:15.823" v="3920" actId="478"/>
          <ac:picMkLst>
            <pc:docMk/>
            <pc:sldMk cId="713781223" sldId="262"/>
            <ac:picMk id="5" creationId="{4E96ECAB-F994-07D4-FCFB-309E425864D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34.972" v="2192" actId="26606"/>
        <pc:sldMkLst>
          <pc:docMk/>
          <pc:sldMk cId="609597843" sldId="263"/>
        </pc:sldMkLst>
        <pc:spChg chg="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2" creationId="{B5AC601A-10AE-B0E6-0617-523F3FB97D94}"/>
          </ac:spMkLst>
        </pc:spChg>
        <pc:spChg chg="del 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3" creationId="{D50B7B79-C8F8-56A6-37B3-3E9185F72FC7}"/>
          </ac:spMkLst>
        </pc:spChg>
        <pc:spChg chg="ad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34.972" v="2192" actId="26606"/>
          <ac:picMkLst>
            <pc:docMk/>
            <pc:sldMk cId="609597843" sldId="263"/>
            <ac:picMk id="5" creationId="{C16ACA10-AEC8-9599-714F-979ED52609B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49.022" v="2193" actId="26606"/>
        <pc:sldMkLst>
          <pc:docMk/>
          <pc:sldMk cId="818212219" sldId="264"/>
        </pc:sldMkLst>
        <pc:spChg chg="mo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2" creationId="{C6C13373-4772-37CE-4FFA-EA9DCDE97029}"/>
          </ac:spMkLst>
        </pc:spChg>
        <pc:spChg chg="del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3" creationId="{FCDA6FD8-56C4-B071-BCA7-898B1588839D}"/>
          </ac:spMkLst>
        </pc:spChg>
        <pc:spChg chg="ad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49.022" v="2193" actId="26606"/>
          <ac:picMkLst>
            <pc:docMk/>
            <pc:sldMk cId="818212219" sldId="264"/>
            <ac:picMk id="5" creationId="{78A713B8-CAB7-F5E6-0332-E282521A7429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1:27.375" v="2191" actId="26606"/>
        <pc:sldMkLst>
          <pc:docMk/>
          <pc:sldMk cId="1313404414" sldId="265"/>
        </pc:sldMkLst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2" creationId="{8F06AD0C-F1CB-FAC4-184C-DC0A3AD3B6A0}"/>
          </ac:spMkLst>
        </pc:spChg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3" creationId="{F064BAEB-3F92-D1AE-0D90-C420ED2542DE}"/>
          </ac:spMkLst>
        </pc:spChg>
        <pc:picChg chg="add">
          <ac:chgData name="Emily Crose" userId="5a1598ef78992c55" providerId="LiveId" clId="{12674E05-A199-4204-AD0E-5F035B3FAEF5}" dt="2023-04-07T22:41:27.375" v="2191" actId="26606"/>
          <ac:picMkLst>
            <pc:docMk/>
            <pc:sldMk cId="1313404414" sldId="265"/>
            <ac:picMk id="5" creationId="{A60F501D-D0CA-CE78-754C-29897C94FDF7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0:15.525" v="2164" actId="20577"/>
        <pc:sldMkLst>
          <pc:docMk/>
          <pc:sldMk cId="27410325" sldId="266"/>
        </pc:sldMkLst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2" creationId="{A5028944-5320-71D4-7F03-C35291E22FA5}"/>
          </ac:spMkLst>
        </pc:spChg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3" creationId="{994B2E91-3990-8879-01A5-AC95726E47FC}"/>
          </ac:spMkLst>
        </pc:spChg>
        <pc:picChg chg="add">
          <ac:chgData name="Emily Crose" userId="5a1598ef78992c55" providerId="LiveId" clId="{12674E05-A199-4204-AD0E-5F035B3FAEF5}" dt="2023-04-07T22:39:25.190" v="1985" actId="26606"/>
          <ac:picMkLst>
            <pc:docMk/>
            <pc:sldMk cId="27410325" sldId="266"/>
            <ac:picMk id="5" creationId="{DB3A7771-C90C-24B9-5CD8-CFB0A8B9355F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2:08.594" v="2198" actId="26606"/>
        <pc:sldMkLst>
          <pc:docMk/>
          <pc:sldMk cId="1081507365" sldId="267"/>
        </pc:sldMkLst>
        <pc:spChg chg="mod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2" creationId="{581B2BEB-99FF-D776-8912-63A780D3F1F7}"/>
          </ac:spMkLst>
        </pc:spChg>
        <pc:spChg chg="add del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3" creationId="{DA2404F6-B9C7-E5B9-E301-F8C671775D7A}"/>
          </ac:spMkLst>
        </pc:spChg>
        <pc:spChg chg="add del">
          <ac:chgData name="Emily Crose" userId="5a1598ef78992c55" providerId="LiveId" clId="{12674E05-A199-4204-AD0E-5F035B3FAEF5}" dt="2023-04-07T22:42:03.691" v="2195" actId="26606"/>
          <ac:spMkLst>
            <pc:docMk/>
            <pc:sldMk cId="1081507365" sldId="267"/>
            <ac:spMk id="9" creationId="{83CD2995-EC96-40C9-A0AD-9AA84AAE0E14}"/>
          </ac:spMkLst>
        </pc:spChg>
        <pc:spChg chg="add del">
          <ac:chgData name="Emily Crose" userId="5a1598ef78992c55" providerId="LiveId" clId="{12674E05-A199-4204-AD0E-5F035B3FAEF5}" dt="2023-04-07T22:42:08.571" v="2197" actId="26606"/>
          <ac:spMkLst>
            <pc:docMk/>
            <pc:sldMk cId="1081507365" sldId="267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7T22:42:03.691" v="2195" actId="26606"/>
          <ac:picMkLst>
            <pc:docMk/>
            <pc:sldMk cId="1081507365" sldId="267"/>
            <ac:picMk id="5" creationId="{518EE1DE-D634-582B-1B85-D8E50DF7C078}"/>
          </ac:picMkLst>
        </pc:picChg>
        <pc:picChg chg="add del">
          <ac:chgData name="Emily Crose" userId="5a1598ef78992c55" providerId="LiveId" clId="{12674E05-A199-4204-AD0E-5F035B3FAEF5}" dt="2023-04-07T22:42:08.571" v="2197" actId="26606"/>
          <ac:picMkLst>
            <pc:docMk/>
            <pc:sldMk cId="1081507365" sldId="267"/>
            <ac:picMk id="11" creationId="{4C06851F-358C-9ED2-8308-862D71681DD3}"/>
          </ac:picMkLst>
        </pc:picChg>
        <pc:picChg chg="add">
          <ac:chgData name="Emily Crose" userId="5a1598ef78992c55" providerId="LiveId" clId="{12674E05-A199-4204-AD0E-5F035B3FAEF5}" dt="2023-04-07T22:42:08.594" v="2198" actId="26606"/>
          <ac:picMkLst>
            <pc:docMk/>
            <pc:sldMk cId="1081507365" sldId="267"/>
            <ac:picMk id="14" creationId="{9F769F92-6B99-60A3-9B4B-3ED9C664A722}"/>
          </ac:picMkLst>
        </pc:picChg>
      </pc:sldChg>
      <pc:sldChg chg="addSp delSp modSp new mod setBg setClrOvrMap chgLayout">
        <pc:chgData name="Emily Crose" userId="5a1598ef78992c55" providerId="LiveId" clId="{12674E05-A199-4204-AD0E-5F035B3FAEF5}" dt="2023-04-07T22:44:08.238" v="2224" actId="26606"/>
        <pc:sldMkLst>
          <pc:docMk/>
          <pc:sldMk cId="1659740523" sldId="268"/>
        </pc:sldMkLst>
        <pc:spChg chg="del mod ord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2" creationId="{FEB8B425-DD94-E0EE-D50B-83C753448E03}"/>
          </ac:spMkLst>
        </pc:spChg>
        <pc:spChg chg="del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3" creationId="{D8C3A3B9-D53B-9BD8-5AA3-14845AAF15C5}"/>
          </ac:spMkLst>
        </pc:spChg>
        <pc:spChg chg="add mod or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4" creationId="{8A19EC87-1F80-5FA8-5BC8-952E49E75A84}"/>
          </ac:spMkLst>
        </pc:spChg>
        <pc:spChg chg="ad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10" creationId="{6981E6A2-4656-4CFE-9BF4-39D81EE2CA9B}"/>
          </ac:spMkLst>
        </pc:spChg>
        <pc:picChg chg="add">
          <ac:chgData name="Emily Crose" userId="5a1598ef78992c55" providerId="LiveId" clId="{12674E05-A199-4204-AD0E-5F035B3FAEF5}" dt="2023-04-07T22:44:08.238" v="2224" actId="26606"/>
          <ac:picMkLst>
            <pc:docMk/>
            <pc:sldMk cId="1659740523" sldId="268"/>
            <ac:picMk id="6" creationId="{28F636C6-650D-7B4C-851F-6A017C56C53D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9:50.753" v="2652" actId="20577"/>
        <pc:sldMkLst>
          <pc:docMk/>
          <pc:sldMk cId="2556632460" sldId="269"/>
        </pc:sldMkLst>
        <pc:spChg chg="mo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2" creationId="{A9BB5561-954F-6C0D-69EB-FF94A9ECF484}"/>
          </ac:spMkLst>
        </pc:spChg>
        <pc:spChg chg="mod">
          <ac:chgData name="Emily Crose" userId="5a1598ef78992c55" providerId="LiveId" clId="{12674E05-A199-4204-AD0E-5F035B3FAEF5}" dt="2023-04-07T22:49:50.753" v="2652" actId="20577"/>
          <ac:spMkLst>
            <pc:docMk/>
            <pc:sldMk cId="2556632460" sldId="269"/>
            <ac:spMk id="3" creationId="{7D32F593-1D55-3467-CD95-4A583F3940FF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0" creationId="{C966A4D4-049A-4389-B407-0E7091A07C8D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2" creationId="{B5899359-8523-4D4D-B568-3FDFAF9821C7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4" creationId="{2E9C9585-DA89-4D7E-BCDF-576461A1A2D9}"/>
          </ac:spMkLst>
        </pc:spChg>
        <pc:picChg chg="add del">
          <ac:chgData name="Emily Crose" userId="5a1598ef78992c55" providerId="LiveId" clId="{12674E05-A199-4204-AD0E-5F035B3FAEF5}" dt="2023-04-07T22:48:44.701" v="2489" actId="26606"/>
          <ac:picMkLst>
            <pc:docMk/>
            <pc:sldMk cId="2556632460" sldId="269"/>
            <ac:picMk id="5" creationId="{1B2072A6-8268-7AB9-FB1B-54BE6AD926E3}"/>
          </ac:picMkLst>
        </pc:picChg>
        <pc:picChg chg="add">
          <ac:chgData name="Emily Crose" userId="5a1598ef78992c55" providerId="LiveId" clId="{12674E05-A199-4204-AD0E-5F035B3FAEF5}" dt="2023-04-07T22:48:44.729" v="2490" actId="26606"/>
          <ac:picMkLst>
            <pc:docMk/>
            <pc:sldMk cId="2556632460" sldId="269"/>
            <ac:picMk id="7" creationId="{8718DB54-6D81-9017-6D49-A00521E2273F}"/>
          </ac:picMkLst>
        </pc:picChg>
      </pc:sldChg>
      <pc:sldChg chg="addSp delSp modSp new mod setBg modClrScheme delDesignElem chgLayout">
        <pc:chgData name="Emily Crose" userId="5a1598ef78992c55" providerId="LiveId" clId="{12674E05-A199-4204-AD0E-5F035B3FAEF5}" dt="2023-04-07T23:02:50.377" v="2870" actId="1076"/>
        <pc:sldMkLst>
          <pc:docMk/>
          <pc:sldMk cId="849568482" sldId="270"/>
        </pc:sldMkLst>
        <pc:spChg chg="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2" creationId="{78FD9B4A-8B47-56C3-B28E-9A484E4A7EF0}"/>
          </ac:spMkLst>
        </pc:spChg>
        <pc:spChg chg="add 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7" creationId="{08E62260-6E7B-D6A9-72DB-64E4713A45E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9" creationId="{23D9B6CF-87DD-47C7-B38D-7C5353D4DC9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1" creationId="{EFE2328B-DA12-4B90-BD82-3CCF13AF6C83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3" creationId="{F77FF0B6-332F-4842-A5F8-EA360BD5FF84}"/>
          </ac:spMkLst>
        </pc:spChg>
        <pc:picChg chg="add del mod">
          <ac:chgData name="Emily Crose" userId="5a1598ef78992c55" providerId="LiveId" clId="{12674E05-A199-4204-AD0E-5F035B3FAEF5}" dt="2023-04-07T22:59:09.328" v="2676" actId="478"/>
          <ac:picMkLst>
            <pc:docMk/>
            <pc:sldMk cId="849568482" sldId="270"/>
            <ac:picMk id="4" creationId="{F9FC9973-1659-C32A-A2AA-668C3F6F3743}"/>
          </ac:picMkLst>
        </pc:picChg>
        <pc:picChg chg="add mod">
          <ac:chgData name="Emily Crose" userId="5a1598ef78992c55" providerId="LiveId" clId="{12674E05-A199-4204-AD0E-5F035B3FAEF5}" dt="2023-04-07T23:02:50.377" v="2870" actId="1076"/>
          <ac:picMkLst>
            <pc:docMk/>
            <pc:sldMk cId="849568482" sldId="270"/>
            <ac:picMk id="6" creationId="{2F8CA17F-61A8-D941-FE3E-79F4BA7777E1}"/>
          </ac:picMkLst>
        </pc:picChg>
      </pc:sldChg>
      <pc:sldChg chg="addSp modSp new mod modNotesTx">
        <pc:chgData name="Emily Crose" userId="5a1598ef78992c55" providerId="LiveId" clId="{12674E05-A199-4204-AD0E-5F035B3FAEF5}" dt="2023-04-07T23:02:30.476" v="2868" actId="1076"/>
        <pc:sldMkLst>
          <pc:docMk/>
          <pc:sldMk cId="936153255" sldId="271"/>
        </pc:sldMkLst>
        <pc:spChg chg="mod">
          <ac:chgData name="Emily Crose" userId="5a1598ef78992c55" providerId="LiveId" clId="{12674E05-A199-4204-AD0E-5F035B3FAEF5}" dt="2023-04-07T23:01:45.441" v="2761" actId="20577"/>
          <ac:spMkLst>
            <pc:docMk/>
            <pc:sldMk cId="936153255" sldId="271"/>
            <ac:spMk id="2" creationId="{7F50CBD8-AC58-4742-B20B-BBCB201D441A}"/>
          </ac:spMkLst>
        </pc:spChg>
        <pc:picChg chg="add mod">
          <ac:chgData name="Emily Crose" userId="5a1598ef78992c55" providerId="LiveId" clId="{12674E05-A199-4204-AD0E-5F035B3FAEF5}" dt="2023-04-07T23:02:30.476" v="2868" actId="1076"/>
          <ac:picMkLst>
            <pc:docMk/>
            <pc:sldMk cId="936153255" sldId="271"/>
            <ac:picMk id="4" creationId="{24E46F48-CEC1-DA1D-63F4-E187FE63EC83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3:09:59.524" v="3866" actId="26606"/>
        <pc:sldMkLst>
          <pc:docMk/>
          <pc:sldMk cId="4091532315" sldId="272"/>
        </pc:sldMkLst>
        <pc:spChg chg="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2" creationId="{60DD224E-1824-D1AF-B3D1-1CFB4840F669}"/>
          </ac:spMkLst>
        </pc:spChg>
        <pc:spChg chg="del 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3" creationId="{2A86EF80-AE33-DDAA-415C-45CDF55E26EC}"/>
          </ac:spMkLst>
        </pc:spChg>
        <pc:graphicFrameChg chg="add">
          <ac:chgData name="Emily Crose" userId="5a1598ef78992c55" providerId="LiveId" clId="{12674E05-A199-4204-AD0E-5F035B3FAEF5}" dt="2023-04-07T23:09:59.524" v="3866" actId="26606"/>
          <ac:graphicFrameMkLst>
            <pc:docMk/>
            <pc:sldMk cId="4091532315" sldId="272"/>
            <ac:graphicFrameMk id="5" creationId="{832A845B-69F1-06E4-F71A-7ED7FD8C0E1A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31.722" v="3873" actId="26606"/>
        <pc:sldMkLst>
          <pc:docMk/>
          <pc:sldMk cId="927321918" sldId="273"/>
        </pc:sldMkLst>
        <pc:spChg chg="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2" creationId="{84B8D25C-9D22-2741-BAD5-36E8A1B6D765}"/>
          </ac:spMkLst>
        </pc:spChg>
        <pc:spChg chg="add del 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3" creationId="{E4462785-41A6-F2B9-63C5-7B58D5A181BE}"/>
          </ac:spMkLst>
        </pc:spChg>
        <pc:graphicFrameChg chg="add del">
          <ac:chgData name="Emily Crose" userId="5a1598ef78992c55" providerId="LiveId" clId="{12674E05-A199-4204-AD0E-5F035B3FAEF5}" dt="2023-04-07T23:10:18.182" v="3868" actId="26606"/>
          <ac:graphicFrameMkLst>
            <pc:docMk/>
            <pc:sldMk cId="927321918" sldId="273"/>
            <ac:graphicFrameMk id="5" creationId="{EEC470BA-4D7D-243F-A091-B49D96D03070}"/>
          </ac:graphicFrameMkLst>
        </pc:graphicFrameChg>
        <pc:graphicFrameChg chg="add del">
          <ac:chgData name="Emily Crose" userId="5a1598ef78992c55" providerId="LiveId" clId="{12674E05-A199-4204-AD0E-5F035B3FAEF5}" dt="2023-04-07T23:10:28.792" v="3870" actId="26606"/>
          <ac:graphicFrameMkLst>
            <pc:docMk/>
            <pc:sldMk cId="927321918" sldId="273"/>
            <ac:graphicFrameMk id="7" creationId="{56AEEBCC-AD78-D006-1691-EBFEDADC624D}"/>
          </ac:graphicFrameMkLst>
        </pc:graphicFrameChg>
        <pc:graphicFrameChg chg="add del">
          <ac:chgData name="Emily Crose" userId="5a1598ef78992c55" providerId="LiveId" clId="{12674E05-A199-4204-AD0E-5F035B3FAEF5}" dt="2023-04-07T23:10:31.695" v="3872" actId="26606"/>
          <ac:graphicFrameMkLst>
            <pc:docMk/>
            <pc:sldMk cId="927321918" sldId="273"/>
            <ac:graphicFrameMk id="9" creationId="{C523F9C0-F214-BCB8-8AEA-56C656752E2F}"/>
          </ac:graphicFrameMkLst>
        </pc:graphicFrameChg>
        <pc:graphicFrameChg chg="add">
          <ac:chgData name="Emily Crose" userId="5a1598ef78992c55" providerId="LiveId" clId="{12674E05-A199-4204-AD0E-5F035B3FAEF5}" dt="2023-04-07T23:10:31.722" v="3873" actId="26606"/>
          <ac:graphicFrameMkLst>
            <pc:docMk/>
            <pc:sldMk cId="927321918" sldId="273"/>
            <ac:graphicFrameMk id="11" creationId="{EEC470BA-4D7D-243F-A091-B49D96D03070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41.544" v="3874" actId="26606"/>
        <pc:sldMkLst>
          <pc:docMk/>
          <pc:sldMk cId="817899571" sldId="274"/>
        </pc:sldMkLst>
        <pc:spChg chg="mo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2" creationId="{109C9464-461B-37EE-98E5-B282562ED2B1}"/>
          </ac:spMkLst>
        </pc:spChg>
        <pc:spChg chg="del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3" creationId="{622E73DB-29D3-FA62-205A-BE260E627435}"/>
          </ac:spMkLst>
        </pc:spChg>
        <pc:spChg chg="ad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9" creationId="{0AD84CCE-B61B-45FD-8942-77C91305228B}"/>
          </ac:spMkLst>
        </pc:spChg>
        <pc:picChg chg="add">
          <ac:chgData name="Emily Crose" userId="5a1598ef78992c55" providerId="LiveId" clId="{12674E05-A199-4204-AD0E-5F035B3FAEF5}" dt="2023-04-07T23:10:41.544" v="3874" actId="26606"/>
          <ac:picMkLst>
            <pc:docMk/>
            <pc:sldMk cId="817899571" sldId="274"/>
            <ac:picMk id="5" creationId="{89FAC872-27BF-8F60-741C-B90ED6340007}"/>
          </ac:picMkLst>
        </pc:picChg>
      </pc:sldChg>
      <pc:sldChg chg="addSp delSp modSp new mod setBg modClrScheme chgLayout">
        <pc:chgData name="Emily Crose" userId="5a1598ef78992c55" providerId="LiveId" clId="{12674E05-A199-4204-AD0E-5F035B3FAEF5}" dt="2023-04-07T23:11:00.116" v="3876" actId="26606"/>
        <pc:sldMkLst>
          <pc:docMk/>
          <pc:sldMk cId="3300517546" sldId="275"/>
        </pc:sldMkLst>
        <pc:spChg chg="mod ord">
          <ac:chgData name="Emily Crose" userId="5a1598ef78992c55" providerId="LiveId" clId="{12674E05-A199-4204-AD0E-5F035B3FAEF5}" dt="2023-04-07T23:11:00.116" v="3876" actId="26606"/>
          <ac:spMkLst>
            <pc:docMk/>
            <pc:sldMk cId="3300517546" sldId="275"/>
            <ac:spMk id="2" creationId="{1325A63D-9015-F666-B15A-F5E3B102B45E}"/>
          </ac:spMkLst>
        </pc:spChg>
        <pc:spChg chg="del">
          <ac:chgData name="Emily Crose" userId="5a1598ef78992c55" providerId="LiveId" clId="{12674E05-A199-4204-AD0E-5F035B3FAEF5}" dt="2023-04-07T23:10:55.114" v="3875" actId="700"/>
          <ac:spMkLst>
            <pc:docMk/>
            <pc:sldMk cId="3300517546" sldId="275"/>
            <ac:spMk id="3" creationId="{9425A689-D9E9-ABFE-0592-80E6AD5CBB2D}"/>
          </ac:spMkLst>
        </pc:spChg>
        <pc:picChg chg="add">
          <ac:chgData name="Emily Crose" userId="5a1598ef78992c55" providerId="LiveId" clId="{12674E05-A199-4204-AD0E-5F035B3FAEF5}" dt="2023-04-07T23:11:00.116" v="3876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addSp delSp modSp new mod setBg modClrScheme setClrOvrMap chgLayout">
        <pc:chgData name="Emily Crose" userId="5a1598ef78992c55" providerId="LiveId" clId="{12674E05-A199-4204-AD0E-5F035B3FAEF5}" dt="2023-04-08T01:03:30.791" v="3881" actId="27614"/>
        <pc:sldMkLst>
          <pc:docMk/>
          <pc:sldMk cId="3104054636" sldId="276"/>
        </pc:sldMkLst>
        <pc:spChg chg="mod ord">
          <ac:chgData name="Emily Crose" userId="5a1598ef78992c55" providerId="LiveId" clId="{12674E05-A199-4204-AD0E-5F035B3FAEF5}" dt="2023-04-07T23:11:33.541" v="3880" actId="26606"/>
          <ac:spMkLst>
            <pc:docMk/>
            <pc:sldMk cId="3104054636" sldId="276"/>
            <ac:spMk id="2" creationId="{B963730F-E840-E5E0-87C0-65F532F962AC}"/>
          </ac:spMkLst>
        </pc:spChg>
        <pc:spChg chg="del">
          <ac:chgData name="Emily Crose" userId="5a1598ef78992c55" providerId="LiveId" clId="{12674E05-A199-4204-AD0E-5F035B3FAEF5}" dt="2023-04-07T23:11:21.847" v="3877" actId="700"/>
          <ac:spMkLst>
            <pc:docMk/>
            <pc:sldMk cId="3104054636" sldId="276"/>
            <ac:spMk id="3" creationId="{CB4C7002-ABB4-C4E4-A728-CF5058FCD1BE}"/>
          </ac:spMkLst>
        </pc:spChg>
        <pc:picChg chg="add del">
          <ac:chgData name="Emily Crose" userId="5a1598ef78992c55" providerId="LiveId" clId="{12674E05-A199-4204-AD0E-5F035B3FAEF5}" dt="2023-04-07T23:11:33.541" v="3879" actId="26606"/>
          <ac:picMkLst>
            <pc:docMk/>
            <pc:sldMk cId="3104054636" sldId="276"/>
            <ac:picMk id="4" creationId="{87FE3E15-B3CB-317F-0591-8F364A496D61}"/>
          </ac:picMkLst>
        </pc:picChg>
        <pc:picChg chg="add mod">
          <ac:chgData name="Emily Crose" userId="5a1598ef78992c55" providerId="LiveId" clId="{12674E05-A199-4204-AD0E-5F035B3FAEF5}" dt="2023-04-08T01:03:30.791" v="3881" actId="27614"/>
          <ac:picMkLst>
            <pc:docMk/>
            <pc:sldMk cId="3104054636" sldId="276"/>
            <ac:picMk id="6" creationId="{D32171E9-270F-BA0C-17D9-9525FB89BC77}"/>
          </ac:picMkLst>
        </pc:picChg>
      </pc:sldChg>
      <pc:sldChg chg="modSp new mod modNotesTx">
        <pc:chgData name="Emily Crose" userId="5a1598ef78992c55" providerId="LiveId" clId="{12674E05-A199-4204-AD0E-5F035B3FAEF5}" dt="2023-04-08T02:28:03.609" v="4404" actId="20577"/>
        <pc:sldMkLst>
          <pc:docMk/>
          <pc:sldMk cId="3327628599" sldId="277"/>
        </pc:sldMkLst>
        <pc:spChg chg="mod">
          <ac:chgData name="Emily Crose" userId="5a1598ef78992c55" providerId="LiveId" clId="{12674E05-A199-4204-AD0E-5F035B3FAEF5}" dt="2023-04-08T02:26:27.359" v="4078" actId="20577"/>
          <ac:spMkLst>
            <pc:docMk/>
            <pc:sldMk cId="3327628599" sldId="277"/>
            <ac:spMk id="2" creationId="{DFF30967-E701-3259-3001-7D2A866904F3}"/>
          </ac:spMkLst>
        </pc:spChg>
      </pc:sldChg>
      <pc:sldChg chg="modSp new mod modNotesTx">
        <pc:chgData name="Emily Crose" userId="5a1598ef78992c55" providerId="LiveId" clId="{12674E05-A199-4204-AD0E-5F035B3FAEF5}" dt="2023-04-09T12:33:56.450" v="4999" actId="20577"/>
        <pc:sldMkLst>
          <pc:docMk/>
          <pc:sldMk cId="88950898" sldId="278"/>
        </pc:sldMkLst>
        <pc:spChg chg="mod">
          <ac:chgData name="Emily Crose" userId="5a1598ef78992c55" providerId="LiveId" clId="{12674E05-A199-4204-AD0E-5F035B3FAEF5}" dt="2023-04-09T12:27:54.471" v="4430" actId="20577"/>
          <ac:spMkLst>
            <pc:docMk/>
            <pc:sldMk cId="88950898" sldId="278"/>
            <ac:spMk id="2" creationId="{8DA37B91-6151-7618-677F-619A4C395CE6}"/>
          </ac:spMkLst>
        </pc:spChg>
      </pc:sldChg>
      <pc:sldChg chg="addSp delSp modSp new mod setBg modNotesTx">
        <pc:chgData name="Emily Crose" userId="5a1598ef78992c55" providerId="LiveId" clId="{12674E05-A199-4204-AD0E-5F035B3FAEF5}" dt="2023-04-09T12:36:28.054" v="5496" actId="20577"/>
        <pc:sldMkLst>
          <pc:docMk/>
          <pc:sldMk cId="1362958577" sldId="279"/>
        </pc:sldMkLst>
        <pc:spChg chg="mo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2" creationId="{A9890490-AABE-D103-8DEC-2FC06717C5AC}"/>
          </ac:spMkLst>
        </pc:spChg>
        <pc:spChg chg="add del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3" creationId="{92515AD2-3C4B-C1A9-6BBC-20873D35FA3B}"/>
          </ac:spMkLst>
        </pc:spChg>
        <pc:spChg chg="add del">
          <ac:chgData name="Emily Crose" userId="5a1598ef78992c55" providerId="LiveId" clId="{12674E05-A199-4204-AD0E-5F035B3FAEF5}" dt="2023-04-09T12:30:46.450" v="4465" actId="26606"/>
          <ac:spMkLst>
            <pc:docMk/>
            <pc:sldMk cId="1362958577" sldId="279"/>
            <ac:spMk id="9" creationId="{83CD2995-EC96-40C9-A0AD-9AA84AAE0E14}"/>
          </ac:spMkLst>
        </pc:spChg>
        <pc:spChg chg="ad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9T12:30:46.450" v="4465" actId="26606"/>
          <ac:picMkLst>
            <pc:docMk/>
            <pc:sldMk cId="1362958577" sldId="279"/>
            <ac:picMk id="5" creationId="{6D7E9672-06AD-0FE5-0B0B-DC86A733E784}"/>
          </ac:picMkLst>
        </pc:picChg>
        <pc:picChg chg="add">
          <ac:chgData name="Emily Crose" userId="5a1598ef78992c55" providerId="LiveId" clId="{12674E05-A199-4204-AD0E-5F035B3FAEF5}" dt="2023-04-09T12:30:46.483" v="4466" actId="26606"/>
          <ac:picMkLst>
            <pc:docMk/>
            <pc:sldMk cId="1362958577" sldId="279"/>
            <ac:picMk id="11" creationId="{928975F7-1459-1010-9EE0-F05A52A2DE2E}"/>
          </ac:picMkLst>
        </pc:picChg>
      </pc:sldChg>
      <pc:sldChg chg="addSp modSp new mod setBg setClrOvrMap modNotesTx">
        <pc:chgData name="Emily Crose" userId="5a1598ef78992c55" providerId="LiveId" clId="{12674E05-A199-4204-AD0E-5F035B3FAEF5}" dt="2023-04-09T12:37:28.894" v="5718" actId="20577"/>
        <pc:sldMkLst>
          <pc:docMk/>
          <pc:sldMk cId="707781002" sldId="280"/>
        </pc:sldMkLst>
        <pc:spChg chg="mod">
          <ac:chgData name="Emily Crose" userId="5a1598ef78992c55" providerId="LiveId" clId="{12674E05-A199-4204-AD0E-5F035B3FAEF5}" dt="2023-04-09T12:30:22.293" v="4463" actId="26606"/>
          <ac:spMkLst>
            <pc:docMk/>
            <pc:sldMk cId="707781002" sldId="280"/>
            <ac:spMk id="2" creationId="{560561DD-33C0-C770-37AA-5E4004F032F4}"/>
          </ac:spMkLst>
        </pc:spChg>
        <pc:picChg chg="add">
          <ac:chgData name="Emily Crose" userId="5a1598ef78992c55" providerId="LiveId" clId="{12674E05-A199-4204-AD0E-5F035B3FAEF5}" dt="2023-04-09T12:30:22.293" v="4463" actId="26606"/>
          <ac:picMkLst>
            <pc:docMk/>
            <pc:sldMk cId="707781002" sldId="280"/>
            <ac:picMk id="4" creationId="{AC2D3EB0-AA71-8566-E642-76F56CB1183B}"/>
          </ac:picMkLst>
        </pc:picChg>
      </pc:sldChg>
      <pc:sldChg chg="addSp modSp new mod setBg">
        <pc:chgData name="Emily Crose" userId="5a1598ef78992c55" providerId="LiveId" clId="{12674E05-A199-4204-AD0E-5F035B3FAEF5}" dt="2023-04-09T12:56:17.763" v="6157" actId="26606"/>
        <pc:sldMkLst>
          <pc:docMk/>
          <pc:sldMk cId="3571353269" sldId="281"/>
        </pc:sldMkLst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2" creationId="{900356D6-6283-A0B1-A953-51135E0007EF}"/>
          </ac:spMkLst>
        </pc:spChg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3" creationId="{5313C913-E0FD-E143-7706-B544515AF0CC}"/>
          </ac:spMkLst>
        </pc:spChg>
        <pc:picChg chg="add">
          <ac:chgData name="Emily Crose" userId="5a1598ef78992c55" providerId="LiveId" clId="{12674E05-A199-4204-AD0E-5F035B3FAEF5}" dt="2023-04-09T12:56:17.763" v="6157" actId="26606"/>
          <ac:picMkLst>
            <pc:docMk/>
            <pc:sldMk cId="3571353269" sldId="281"/>
            <ac:picMk id="5" creationId="{95299091-5601-2241-E698-C495AA493D54}"/>
          </ac:picMkLst>
        </pc:picChg>
      </pc:sldChg>
      <pc:sldChg chg="addSp modSp new mod setBg">
        <pc:chgData name="Emily Crose" userId="5a1598ef78992c55" providerId="LiveId" clId="{12674E05-A199-4204-AD0E-5F035B3FAEF5}" dt="2023-04-09T12:45:14.408" v="5748" actId="26606"/>
        <pc:sldMkLst>
          <pc:docMk/>
          <pc:sldMk cId="1357691262" sldId="282"/>
        </pc:sldMkLst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8" creationId="{EC7FF834-B204-4967-8D47-8BB36EAF0EF5}"/>
          </ac:spMkLst>
        </pc:spChg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10" creationId="{F780A22D-61EA-43E3-BD94-3E39CF902160}"/>
          </ac:spMkLst>
        </pc:spChg>
        <pc:picChg chg="add mod">
          <ac:chgData name="Emily Crose" userId="5a1598ef78992c55" providerId="LiveId" clId="{12674E05-A199-4204-AD0E-5F035B3FAEF5}" dt="2023-04-09T12:45:14.408" v="5748" actId="26606"/>
          <ac:picMkLst>
            <pc:docMk/>
            <pc:sldMk cId="1357691262" sldId="282"/>
            <ac:picMk id="3" creationId="{310B20C3-821A-055B-A175-C5FC1BDAE15E}"/>
          </ac:picMkLst>
        </pc:picChg>
      </pc:sldChg>
      <pc:sldChg chg="modSp new mod modNotesTx">
        <pc:chgData name="Emily Crose" userId="5a1598ef78992c55" providerId="LiveId" clId="{12674E05-A199-4204-AD0E-5F035B3FAEF5}" dt="2023-04-09T12:46:50.468" v="6021" actId="20577"/>
        <pc:sldMkLst>
          <pc:docMk/>
          <pc:sldMk cId="2500225662" sldId="283"/>
        </pc:sldMkLst>
        <pc:spChg chg="mod">
          <ac:chgData name="Emily Crose" userId="5a1598ef78992c55" providerId="LiveId" clId="{12674E05-A199-4204-AD0E-5F035B3FAEF5}" dt="2023-04-09T12:45:59.876" v="5781" actId="114"/>
          <ac:spMkLst>
            <pc:docMk/>
            <pc:sldMk cId="2500225662" sldId="283"/>
            <ac:spMk id="2" creationId="{58B9C2AC-F38E-1E06-B23E-8429343EB29B}"/>
          </ac:spMkLst>
        </pc:spChg>
      </pc:sldChg>
      <pc:sldChg chg="addSp delSp modSp new mod setBg">
        <pc:chgData name="Emily Crose" userId="5a1598ef78992c55" providerId="LiveId" clId="{12674E05-A199-4204-AD0E-5F035B3FAEF5}" dt="2023-04-09T12:49:38.691" v="6114" actId="26606"/>
        <pc:sldMkLst>
          <pc:docMk/>
          <pc:sldMk cId="3124542540" sldId="284"/>
        </pc:sldMkLst>
        <pc:spChg chg="mod">
          <ac:chgData name="Emily Crose" userId="5a1598ef78992c55" providerId="LiveId" clId="{12674E05-A199-4204-AD0E-5F035B3FAEF5}" dt="2023-04-09T12:49:38.691" v="6114" actId="26606"/>
          <ac:spMkLst>
            <pc:docMk/>
            <pc:sldMk cId="3124542540" sldId="284"/>
            <ac:spMk id="2" creationId="{7026D411-6E90-BCAD-3577-7F7EB3B68AE1}"/>
          </ac:spMkLst>
        </pc:spChg>
        <pc:spChg chg="add del mod">
          <ac:chgData name="Emily Crose" userId="5a1598ef78992c55" providerId="LiveId" clId="{12674E05-A199-4204-AD0E-5F035B3FAEF5}" dt="2023-04-09T12:48:23.726" v="6060" actId="478"/>
          <ac:spMkLst>
            <pc:docMk/>
            <pc:sldMk cId="3124542540" sldId="284"/>
            <ac:spMk id="3" creationId="{BCA39A76-8969-1D9E-B591-378859A8F053}"/>
          </ac:spMkLst>
        </pc:spChg>
        <pc:spChg chg="add del mod">
          <ac:chgData name="Emily Crose" userId="5a1598ef78992c55" providerId="LiveId" clId="{12674E05-A199-4204-AD0E-5F035B3FAEF5}" dt="2023-04-09T12:48:32.095" v="6080"/>
          <ac:spMkLst>
            <pc:docMk/>
            <pc:sldMk cId="3124542540" sldId="284"/>
            <ac:spMk id="5" creationId="{E3FBE054-BAFA-FA32-4219-1C3B83C1A823}"/>
          </ac:spMkLst>
        </pc:spChg>
        <pc:picChg chg="add">
          <ac:chgData name="Emily Crose" userId="5a1598ef78992c55" providerId="LiveId" clId="{12674E05-A199-4204-AD0E-5F035B3FAEF5}" dt="2023-04-09T12:49:38.691" v="6114" actId="26606"/>
          <ac:picMkLst>
            <pc:docMk/>
            <pc:sldMk cId="3124542540" sldId="284"/>
            <ac:picMk id="4" creationId="{85520C0B-3382-593B-CF17-945B62581126}"/>
          </ac:picMkLst>
        </pc:picChg>
      </pc:sldChg>
      <pc:sldChg chg="addSp modSp add mod setBg">
        <pc:chgData name="Emily Crose" userId="5a1598ef78992c55" providerId="LiveId" clId="{12674E05-A199-4204-AD0E-5F035B3FAEF5}" dt="2023-04-09T12:49:55.206" v="6115" actId="26606"/>
        <pc:sldMkLst>
          <pc:docMk/>
          <pc:sldMk cId="4001067285" sldId="285"/>
        </pc:sldMkLst>
        <pc:spChg chg="mod">
          <ac:chgData name="Emily Crose" userId="5a1598ef78992c55" providerId="LiveId" clId="{12674E05-A199-4204-AD0E-5F035B3FAEF5}" dt="2023-04-09T12:49:55.206" v="6115" actId="26606"/>
          <ac:spMkLst>
            <pc:docMk/>
            <pc:sldMk cId="4001067285" sldId="285"/>
            <ac:spMk id="2" creationId="{7026D411-6E90-BCAD-3577-7F7EB3B68AE1}"/>
          </ac:spMkLst>
        </pc:spChg>
        <pc:picChg chg="add">
          <ac:chgData name="Emily Crose" userId="5a1598ef78992c55" providerId="LiveId" clId="{12674E05-A199-4204-AD0E-5F035B3FAEF5}" dt="2023-04-09T12:49:55.206" v="6115" actId="26606"/>
          <ac:picMkLst>
            <pc:docMk/>
            <pc:sldMk cId="4001067285" sldId="285"/>
            <ac:picMk id="4" creationId="{CA9AF19A-5093-F69E-1C98-D3C2A6E82212}"/>
          </ac:picMkLst>
        </pc:picChg>
      </pc:sldChg>
      <pc:sldChg chg="addSp delSp modSp new mod setBg">
        <pc:chgData name="Emily Crose" userId="5a1598ef78992c55" providerId="LiveId" clId="{12674E05-A199-4204-AD0E-5F035B3FAEF5}" dt="2023-04-09T12:54:46.621" v="6153" actId="26606"/>
        <pc:sldMkLst>
          <pc:docMk/>
          <pc:sldMk cId="681099035" sldId="286"/>
        </pc:sldMkLst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2" creationId="{5F7FFE7D-BB4C-DD58-F0A3-8C215C058111}"/>
          </ac:spMkLst>
        </pc:spChg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3" creationId="{33787228-E5C9-91CA-1895-37E8935ED842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0" creationId="{322F38BC-D98D-4D85-8CF7-BA70EEDEDD2A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2" creationId="{B501A2F0-90BE-4D86-9A8A-4390413F74F8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4" creationId="{80F5EB4E-25CD-44CC-AF95-30C9253422EF}"/>
          </ac:spMkLst>
        </pc:spChg>
        <pc:picChg chg="add del">
          <ac:chgData name="Emily Crose" userId="5a1598ef78992c55" providerId="LiveId" clId="{12674E05-A199-4204-AD0E-5F035B3FAEF5}" dt="2023-04-09T12:54:46.598" v="6152" actId="26606"/>
          <ac:picMkLst>
            <pc:docMk/>
            <pc:sldMk cId="681099035" sldId="286"/>
            <ac:picMk id="5" creationId="{2A6C089F-0EF7-93DE-67D8-FDED2A0BB6B5}"/>
          </ac:picMkLst>
        </pc:picChg>
        <pc:picChg chg="add">
          <ac:chgData name="Emily Crose" userId="5a1598ef78992c55" providerId="LiveId" clId="{12674E05-A199-4204-AD0E-5F035B3FAEF5}" dt="2023-04-09T12:54:46.621" v="6153" actId="26606"/>
          <ac:picMkLst>
            <pc:docMk/>
            <pc:sldMk cId="681099035" sldId="286"/>
            <ac:picMk id="7" creationId="{001A66BF-BC55-AD0E-0121-B740503C6702}"/>
          </ac:picMkLst>
        </pc:picChg>
      </pc:sldChg>
      <pc:sldChg chg="delSp modSp add mod setBg delDesignElem">
        <pc:chgData name="Emily Crose" userId="5a1598ef78992c55" providerId="LiveId" clId="{12674E05-A199-4204-AD0E-5F035B3FAEF5}" dt="2023-04-09T12:55:35.299" v="6156" actId="26606"/>
        <pc:sldMkLst>
          <pc:docMk/>
          <pc:sldMk cId="1368545748" sldId="287"/>
        </pc:sldMkLst>
        <pc:spChg chg="mod">
          <ac:chgData name="Emily Crose" userId="5a1598ef78992c55" providerId="LiveId" clId="{12674E05-A199-4204-AD0E-5F035B3FAEF5}" dt="2023-04-09T12:55:35.299" v="6156" actId="26606"/>
          <ac:spMkLst>
            <pc:docMk/>
            <pc:sldMk cId="1368545748" sldId="287"/>
            <ac:spMk id="4" creationId="{8A19EC87-1F80-5FA8-5BC8-952E49E75A84}"/>
          </ac:spMkLst>
        </pc:spChg>
        <pc:spChg chg="del">
          <ac:chgData name="Emily Crose" userId="5a1598ef78992c55" providerId="LiveId" clId="{12674E05-A199-4204-AD0E-5F035B3FAEF5}" dt="2023-04-09T12:55:24.633" v="6155"/>
          <ac:spMkLst>
            <pc:docMk/>
            <pc:sldMk cId="1368545748" sldId="287"/>
            <ac:spMk id="10" creationId="{6981E6A2-4656-4CFE-9BF4-39D81EE2CA9B}"/>
          </ac:spMkLst>
        </pc:spChg>
        <pc:picChg chg="mod">
          <ac:chgData name="Emily Crose" userId="5a1598ef78992c55" providerId="LiveId" clId="{12674E05-A199-4204-AD0E-5F035B3FAEF5}" dt="2023-04-09T12:55:35.299" v="6156" actId="26606"/>
          <ac:picMkLst>
            <pc:docMk/>
            <pc:sldMk cId="1368545748" sldId="287"/>
            <ac:picMk id="6" creationId="{28F636C6-650D-7B4C-851F-6A017C56C53D}"/>
          </ac:picMkLst>
        </pc:picChg>
      </pc:sldChg>
      <pc:sldChg chg="modSp new mod modNotesTx">
        <pc:chgData name="Emily Crose" userId="5a1598ef78992c55" providerId="LiveId" clId="{12674E05-A199-4204-AD0E-5F035B3FAEF5}" dt="2023-04-09T13:01:26.340" v="6700" actId="20577"/>
        <pc:sldMkLst>
          <pc:docMk/>
          <pc:sldMk cId="879938734" sldId="288"/>
        </pc:sldMkLst>
        <pc:spChg chg="mod">
          <ac:chgData name="Emily Crose" userId="5a1598ef78992c55" providerId="LiveId" clId="{12674E05-A199-4204-AD0E-5F035B3FAEF5}" dt="2023-04-09T12:59:17.540" v="6175" actId="20577"/>
          <ac:spMkLst>
            <pc:docMk/>
            <pc:sldMk cId="879938734" sldId="288"/>
            <ac:spMk id="2" creationId="{204030D5-98D7-3B7D-1061-2FD23B136418}"/>
          </ac:spMkLst>
        </pc:spChg>
      </pc:sldChg>
      <pc:sldChg chg="addSp delSp modSp new mod setBg modClrScheme chgLayout">
        <pc:chgData name="Emily Crose" userId="5a1598ef78992c55" providerId="LiveId" clId="{12674E05-A199-4204-AD0E-5F035B3FAEF5}" dt="2023-04-09T13:03:00.212" v="6964" actId="26606"/>
        <pc:sldMkLst>
          <pc:docMk/>
          <pc:sldMk cId="3482304054" sldId="289"/>
        </pc:sldMkLst>
        <pc:spChg chg="del mod ord">
          <ac:chgData name="Emily Crose" userId="5a1598ef78992c55" providerId="LiveId" clId="{12674E05-A199-4204-AD0E-5F035B3FAEF5}" dt="2023-04-09T13:02:01.865" v="6770" actId="700"/>
          <ac:spMkLst>
            <pc:docMk/>
            <pc:sldMk cId="3482304054" sldId="289"/>
            <ac:spMk id="2" creationId="{81407010-C208-DD9B-4A26-2484F39A8869}"/>
          </ac:spMkLst>
        </pc:spChg>
        <pc:spChg chg="add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3" creationId="{24FD42A6-33AE-5F54-93C2-1C9740329CD7}"/>
          </ac:spMkLst>
        </pc:spChg>
        <pc:spChg chg="add del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4" creationId="{7D56BDDB-96F4-893F-F952-5B61A0729DC5}"/>
          </ac:spMkLst>
        </pc:spChg>
        <pc:graphicFrameChg chg="add">
          <ac:chgData name="Emily Crose" userId="5a1598ef78992c55" providerId="LiveId" clId="{12674E05-A199-4204-AD0E-5F035B3FAEF5}" dt="2023-04-09T13:03:00.212" v="6964" actId="26606"/>
          <ac:graphicFrameMkLst>
            <pc:docMk/>
            <pc:sldMk cId="3482304054" sldId="289"/>
            <ac:graphicFrameMk id="8" creationId="{2BF9072E-0AAA-2207-237C-A708331A5820}"/>
          </ac:graphicFrameMkLst>
        </pc:graphicFrameChg>
        <pc:picChg chg="add del">
          <ac:chgData name="Emily Crose" userId="5a1598ef78992c55" providerId="LiveId" clId="{12674E05-A199-4204-AD0E-5F035B3FAEF5}" dt="2023-04-09T13:03:00.149" v="6963" actId="26606"/>
          <ac:picMkLst>
            <pc:docMk/>
            <pc:sldMk cId="3482304054" sldId="289"/>
            <ac:picMk id="6" creationId="{97FAB531-E169-2DD3-2DD3-82DBFD9BCC83}"/>
          </ac:picMkLst>
        </pc:picChg>
      </pc:sldChg>
    </pc:docChg>
  </pc:docChgLst>
  <pc:docChgLst>
    <pc:chgData name="Emily Crose" userId="5a1598ef78992c55" providerId="LiveId" clId="{ED9979D7-1D45-4F0D-9B2D-A971C5E0432B}"/>
    <pc:docChg chg="undo custSel addSld modSld sldOrd">
      <pc:chgData name="Emily Crose" userId="5a1598ef78992c55" providerId="LiveId" clId="{ED9979D7-1D45-4F0D-9B2D-A971C5E0432B}" dt="2023-04-12T12:01:44.112" v="273" actId="729"/>
      <pc:docMkLst>
        <pc:docMk/>
      </pc:docMkLst>
      <pc:sldChg chg="addSp delSp modSp mod setBg setClrOvrMap">
        <pc:chgData name="Emily Crose" userId="5a1598ef78992c55" providerId="LiveId" clId="{ED9979D7-1D45-4F0D-9B2D-A971C5E0432B}" dt="2023-04-11T14:27:43.704" v="66" actId="26606"/>
        <pc:sldMkLst>
          <pc:docMk/>
          <pc:sldMk cId="3327628599" sldId="277"/>
        </pc:sldMkLst>
        <pc:spChg chg="mod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2" creationId="{DFF30967-E701-3259-3001-7D2A866904F3}"/>
          </ac:spMkLst>
        </pc:spChg>
        <pc:spChg chg="del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3" creationId="{37C96775-6F9D-FA87-A267-B80E8D8E1EEE}"/>
          </ac:spMkLst>
        </pc:spChg>
        <pc:picChg chg="add">
          <ac:chgData name="Emily Crose" userId="5a1598ef78992c55" providerId="LiveId" clId="{ED9979D7-1D45-4F0D-9B2D-A971C5E0432B}" dt="2023-04-11T14:27:43.704" v="66" actId="26606"/>
          <ac:picMkLst>
            <pc:docMk/>
            <pc:sldMk cId="3327628599" sldId="277"/>
            <ac:picMk id="5" creationId="{F81ADD84-7288-727C-CA23-176D9E73FA89}"/>
          </ac:picMkLst>
        </pc:picChg>
      </pc:sldChg>
      <pc:sldChg chg="addSp modSp mod setBg">
        <pc:chgData name="Emily Crose" userId="5a1598ef78992c55" providerId="LiveId" clId="{ED9979D7-1D45-4F0D-9B2D-A971C5E0432B}" dt="2023-04-11T14:27:32.985" v="65" actId="26606"/>
        <pc:sldMkLst>
          <pc:docMk/>
          <pc:sldMk cId="88950898" sldId="278"/>
        </pc:sldMkLst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2" creationId="{8DA37B91-6151-7618-677F-619A4C395CE6}"/>
          </ac:spMkLst>
        </pc:spChg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3" creationId="{82E6FA26-DDE8-B023-2CEC-5647ECEE216E}"/>
          </ac:spMkLst>
        </pc:spChg>
        <pc:picChg chg="add">
          <ac:chgData name="Emily Crose" userId="5a1598ef78992c55" providerId="LiveId" clId="{ED9979D7-1D45-4F0D-9B2D-A971C5E0432B}" dt="2023-04-11T14:27:32.985" v="65" actId="26606"/>
          <ac:picMkLst>
            <pc:docMk/>
            <pc:sldMk cId="88950898" sldId="278"/>
            <ac:picMk id="5" creationId="{CFF1D7B3-C994-A89E-CF19-965631AF078F}"/>
          </ac:picMkLst>
        </pc:picChg>
      </pc:sldChg>
      <pc:sldChg chg="addSp delSp modSp mod setBg modClrScheme delDesignElem chgLayout">
        <pc:chgData name="Emily Crose" userId="5a1598ef78992c55" providerId="LiveId" clId="{ED9979D7-1D45-4F0D-9B2D-A971C5E0432B}" dt="2023-04-11T15:01:15.354" v="159" actId="1076"/>
        <pc:sldMkLst>
          <pc:docMk/>
          <pc:sldMk cId="1357691262" sldId="282"/>
        </pc:sldMkLst>
        <pc:spChg chg="add mod ord">
          <ac:chgData name="Emily Crose" userId="5a1598ef78992c55" providerId="LiveId" clId="{ED9979D7-1D45-4F0D-9B2D-A971C5E0432B}" dt="2023-04-11T15:01:15.354" v="159" actId="1076"/>
          <ac:spMkLst>
            <pc:docMk/>
            <pc:sldMk cId="1357691262" sldId="282"/>
            <ac:spMk id="5" creationId="{ECCF6587-ED02-7EC9-A2E4-B84BB70C3F2D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7" creationId="{5FA21C72-692C-49FD-9EB4-DDDDDEBD4BD6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8" creationId="{EC7FF834-B204-4967-8D47-8BB36EAF0EF5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10" creationId="{F780A22D-61EA-43E3-BD94-3E39CF902160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12" creationId="{FBAF941A-6830-47A3-B63C-7C7B66AEA73B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5" creationId="{5FA21C72-692C-49FD-9EB4-DDDDDEBD4BD6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7" creationId="{FBAF941A-6830-47A3-B63C-7C7B66AEA73B}"/>
          </ac:spMkLst>
        </pc:spChg>
        <pc:picChg chg="del">
          <ac:chgData name="Emily Crose" userId="5a1598ef78992c55" providerId="LiveId" clId="{ED9979D7-1D45-4F0D-9B2D-A971C5E0432B}" dt="2023-04-11T15:00:38.185" v="133" actId="478"/>
          <ac:picMkLst>
            <pc:docMk/>
            <pc:sldMk cId="1357691262" sldId="282"/>
            <ac:picMk id="3" creationId="{310B20C3-821A-055B-A175-C5FC1BDAE15E}"/>
          </ac:picMkLst>
        </pc:picChg>
        <pc:picChg chg="add mod">
          <ac:chgData name="Emily Crose" userId="5a1598ef78992c55" providerId="LiveId" clId="{ED9979D7-1D45-4F0D-9B2D-A971C5E0432B}" dt="2023-04-11T15:00:50.090" v="137" actId="26606"/>
          <ac:picMkLst>
            <pc:docMk/>
            <pc:sldMk cId="1357691262" sldId="282"/>
            <ac:picMk id="4" creationId="{7ADF5970-B0BA-8B36-6B4C-F9AD2D7F1394}"/>
          </ac:picMkLst>
        </pc:picChg>
      </pc:sldChg>
      <pc:sldChg chg="addSp modSp mod setBg setClrOvrMap">
        <pc:chgData name="Emily Crose" userId="5a1598ef78992c55" providerId="LiveId" clId="{ED9979D7-1D45-4F0D-9B2D-A971C5E0432B}" dt="2023-04-11T15:15:21.248" v="191" actId="26606"/>
        <pc:sldMkLst>
          <pc:docMk/>
          <pc:sldMk cId="2500225662" sldId="283"/>
        </pc:sldMkLst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2" creationId="{58B9C2AC-F38E-1E06-B23E-8429343EB29B}"/>
          </ac:spMkLst>
        </pc:spChg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3" creationId="{D592358E-4B1A-DD8C-3021-2354DF72711C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0" creationId="{EC7FF834-B204-4967-8D47-8BB36EAF0EF5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2" creationId="{F780A22D-61EA-43E3-BD94-3E39CF902160}"/>
          </ac:spMkLst>
        </pc:spChg>
        <pc:picChg chg="add">
          <ac:chgData name="Emily Crose" userId="5a1598ef78992c55" providerId="LiveId" clId="{ED9979D7-1D45-4F0D-9B2D-A971C5E0432B}" dt="2023-04-11T15:15:21.248" v="191" actId="26606"/>
          <ac:picMkLst>
            <pc:docMk/>
            <pc:sldMk cId="2500225662" sldId="283"/>
            <ac:picMk id="7" creationId="{5E0A37C2-289D-2063-295E-FF9C15321A39}"/>
          </ac:picMkLst>
        </pc:picChg>
      </pc:sldChg>
      <pc:sldChg chg="ord">
        <pc:chgData name="Emily Crose" userId="5a1598ef78992c55" providerId="LiveId" clId="{ED9979D7-1D45-4F0D-9B2D-A971C5E0432B}" dt="2023-04-11T15:02:08.267" v="161"/>
        <pc:sldMkLst>
          <pc:docMk/>
          <pc:sldMk cId="1368545748" sldId="287"/>
        </pc:sldMkLst>
      </pc:sldChg>
      <pc:sldChg chg="addSp modSp mod ord setBg">
        <pc:chgData name="Emily Crose" userId="5a1598ef78992c55" providerId="LiveId" clId="{ED9979D7-1D45-4F0D-9B2D-A971C5E0432B}" dt="2023-04-11T15:15:28.766" v="192" actId="26606"/>
        <pc:sldMkLst>
          <pc:docMk/>
          <pc:sldMk cId="879938734" sldId="288"/>
        </pc:sldMkLst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2" creationId="{204030D5-98D7-3B7D-1061-2FD23B136418}"/>
          </ac:spMkLst>
        </pc:spChg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3" creationId="{859070D2-AC6F-54F3-9023-0532BBDB031A}"/>
          </ac:spMkLst>
        </pc:spChg>
        <pc:picChg chg="add mod ord">
          <ac:chgData name="Emily Crose" userId="5a1598ef78992c55" providerId="LiveId" clId="{ED9979D7-1D45-4F0D-9B2D-A971C5E0432B}" dt="2023-04-11T15:15:28.766" v="192" actId="26606"/>
          <ac:picMkLst>
            <pc:docMk/>
            <pc:sldMk cId="879938734" sldId="288"/>
            <ac:picMk id="5" creationId="{161BB8E0-CA50-4210-399F-364B281401F7}"/>
          </ac:picMkLst>
        </pc:picChg>
      </pc:sldChg>
      <pc:sldChg chg="mod ord modShow">
        <pc:chgData name="Emily Crose" userId="5a1598ef78992c55" providerId="LiveId" clId="{ED9979D7-1D45-4F0D-9B2D-A971C5E0432B}" dt="2023-04-12T12:01:44.112" v="273" actId="729"/>
        <pc:sldMkLst>
          <pc:docMk/>
          <pc:sldMk cId="3482304054" sldId="289"/>
        </pc:sldMkLst>
      </pc:sldChg>
      <pc:sldChg chg="addSp delSp modSp new mod modClrScheme chgLayout">
        <pc:chgData name="Emily Crose" userId="5a1598ef78992c55" providerId="LiveId" clId="{ED9979D7-1D45-4F0D-9B2D-A971C5E0432B}" dt="2023-04-11T14:08:52.183" v="12" actId="1076"/>
        <pc:sldMkLst>
          <pc:docMk/>
          <pc:sldMk cId="252828928" sldId="290"/>
        </pc:sldMkLst>
        <pc:spChg chg="del">
          <ac:chgData name="Emily Crose" userId="5a1598ef78992c55" providerId="LiveId" clId="{ED9979D7-1D45-4F0D-9B2D-A971C5E0432B}" dt="2023-04-11T14:08:41.184" v="8" actId="700"/>
          <ac:spMkLst>
            <pc:docMk/>
            <pc:sldMk cId="252828928" sldId="290"/>
            <ac:spMk id="2" creationId="{38CC2F03-B0F0-9576-7C83-E2B025A93DF1}"/>
          </ac:spMkLst>
        </pc:spChg>
        <pc:spChg chg="del">
          <ac:chgData name="Emily Crose" userId="5a1598ef78992c55" providerId="LiveId" clId="{ED9979D7-1D45-4F0D-9B2D-A971C5E0432B}" dt="2023-04-11T14:08:30.477" v="3"/>
          <ac:spMkLst>
            <pc:docMk/>
            <pc:sldMk cId="252828928" sldId="290"/>
            <ac:spMk id="3" creationId="{D8C52E39-63F7-F49E-C2EB-787CB0F597FF}"/>
          </ac:spMkLst>
        </pc:spChg>
        <pc:picChg chg="add mod ord">
          <ac:chgData name="Emily Crose" userId="5a1598ef78992c55" providerId="LiveId" clId="{ED9979D7-1D45-4F0D-9B2D-A971C5E0432B}" dt="2023-04-11T14:08:52.183" v="12" actId="1076"/>
          <ac:picMkLst>
            <pc:docMk/>
            <pc:sldMk cId="252828928" sldId="290"/>
            <ac:picMk id="5" creationId="{7C2F36E6-B02D-B333-8DD5-F1F8F5C576F7}"/>
          </ac:picMkLst>
        </pc:picChg>
      </pc:sldChg>
      <pc:sldChg chg="addSp delSp modSp new mod">
        <pc:chgData name="Emily Crose" userId="5a1598ef78992c55" providerId="LiveId" clId="{ED9979D7-1D45-4F0D-9B2D-A971C5E0432B}" dt="2023-04-11T14:24:12.422" v="57" actId="1076"/>
        <pc:sldMkLst>
          <pc:docMk/>
          <pc:sldMk cId="2397267575" sldId="291"/>
        </pc:sldMkLst>
        <pc:spChg chg="mod">
          <ac:chgData name="Emily Crose" userId="5a1598ef78992c55" providerId="LiveId" clId="{ED9979D7-1D45-4F0D-9B2D-A971C5E0432B}" dt="2023-04-11T14:23:58.612" v="51" actId="20577"/>
          <ac:spMkLst>
            <pc:docMk/>
            <pc:sldMk cId="2397267575" sldId="291"/>
            <ac:spMk id="2" creationId="{B503BBC7-968E-A9BB-1B09-DF1ECAAB9C3C}"/>
          </ac:spMkLst>
        </pc:spChg>
        <pc:spChg chg="del">
          <ac:chgData name="Emily Crose" userId="5a1598ef78992c55" providerId="LiveId" clId="{ED9979D7-1D45-4F0D-9B2D-A971C5E0432B}" dt="2023-04-11T14:24:05.838" v="52"/>
          <ac:spMkLst>
            <pc:docMk/>
            <pc:sldMk cId="2397267575" sldId="291"/>
            <ac:spMk id="3" creationId="{0D737DD1-CD7D-11C1-A5D5-FE207A318412}"/>
          </ac:spMkLst>
        </pc:spChg>
        <pc:picChg chg="add mod">
          <ac:chgData name="Emily Crose" userId="5a1598ef78992c55" providerId="LiveId" clId="{ED9979D7-1D45-4F0D-9B2D-A971C5E0432B}" dt="2023-04-11T14:24:12.422" v="57" actId="1076"/>
          <ac:picMkLst>
            <pc:docMk/>
            <pc:sldMk cId="2397267575" sldId="291"/>
            <ac:picMk id="5" creationId="{7B6B8DE3-C0C4-A116-9482-6F1804A2EAF9}"/>
          </ac:picMkLst>
        </pc:picChg>
      </pc:sldChg>
      <pc:sldChg chg="addSp delSp modSp new mod setBg modClrScheme delDesignElem chgLayout">
        <pc:chgData name="Emily Crose" userId="5a1598ef78992c55" providerId="LiveId" clId="{ED9979D7-1D45-4F0D-9B2D-A971C5E0432B}" dt="2023-04-11T14:45:53.387" v="132" actId="20577"/>
        <pc:sldMkLst>
          <pc:docMk/>
          <pc:sldMk cId="2072247977" sldId="292"/>
        </pc:sldMkLst>
        <pc:spChg chg="add mod ord">
          <ac:chgData name="Emily Crose" userId="5a1598ef78992c55" providerId="LiveId" clId="{ED9979D7-1D45-4F0D-9B2D-A971C5E0432B}" dt="2023-04-11T14:45:53.387" v="132" actId="20577"/>
          <ac:spMkLst>
            <pc:docMk/>
            <pc:sldMk cId="2072247977" sldId="292"/>
            <ac:spMk id="4" creationId="{34D6185B-FBA7-3F7C-0E91-F6CDC4DB3186}"/>
          </ac:spMkLst>
        </pc:spChg>
        <pc:spChg chg="add del mod or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5" creationId="{8853C6B9-AAE3-FA34-5586-2C3BA767950C}"/>
          </ac:spMkLst>
        </pc:spChg>
        <pc:spChg chg="add del">
          <ac:chgData name="Emily Crose" userId="5a1598ef78992c55" providerId="LiveId" clId="{ED9979D7-1D45-4F0D-9B2D-A971C5E0432B}" dt="2023-04-11T14:45:36.412" v="100" actId="700"/>
          <ac:spMkLst>
            <pc:docMk/>
            <pc:sldMk cId="2072247977" sldId="292"/>
            <ac:spMk id="8" creationId="{9A30BEE6-CF9E-4712-A953-4B67901FC5F5}"/>
          </ac:spMkLst>
        </pc:spChg>
        <pc:spChg chg="ad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10" creationId="{9A30BEE6-CF9E-4712-A953-4B67901FC5F5}"/>
          </ac:spMkLst>
        </pc:spChg>
        <pc:picChg chg="add mod ord">
          <ac:chgData name="Emily Crose" userId="5a1598ef78992c55" providerId="LiveId" clId="{ED9979D7-1D45-4F0D-9B2D-A971C5E0432B}" dt="2023-04-11T14:45:38.714" v="101" actId="26606"/>
          <ac:picMkLst>
            <pc:docMk/>
            <pc:sldMk cId="2072247977" sldId="292"/>
            <ac:picMk id="3" creationId="{47F4F58C-3868-B47D-6DF8-A9F3756CD33B}"/>
          </ac:picMkLst>
        </pc:picChg>
      </pc:sldChg>
      <pc:sldChg chg="addSp delSp modSp new mod setBg">
        <pc:chgData name="Emily Crose" userId="5a1598ef78992c55" providerId="LiveId" clId="{ED9979D7-1D45-4F0D-9B2D-A971C5E0432B}" dt="2023-04-11T14:45:19.409" v="98" actId="26606"/>
        <pc:sldMkLst>
          <pc:docMk/>
          <pc:sldMk cId="1665156498" sldId="293"/>
        </pc:sldMkLst>
        <pc:spChg chg="mod or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2" creationId="{F57B86BA-F2F0-9A36-F3A8-32194771A64B}"/>
          </ac:spMkLst>
        </pc:spChg>
        <pc:spChg chg="del">
          <ac:chgData name="Emily Crose" userId="5a1598ef78992c55" providerId="LiveId" clId="{ED9979D7-1D45-4F0D-9B2D-A971C5E0432B}" dt="2023-04-11T14:43:15.790" v="93"/>
          <ac:spMkLst>
            <pc:docMk/>
            <pc:sldMk cId="1665156498" sldId="293"/>
            <ac:spMk id="3" creationId="{6066F1B9-B3D5-69C3-F92B-9275C6AAE67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0" creationId="{5FA21C72-692C-49FD-9EB4-DDDDDEBD4BD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2" creationId="{FBAF941A-6830-47A3-B63C-7C7B66AEA73B}"/>
          </ac:spMkLst>
        </pc:spChg>
        <pc:picChg chg="add mod">
          <ac:chgData name="Emily Crose" userId="5a1598ef78992c55" providerId="LiveId" clId="{ED9979D7-1D45-4F0D-9B2D-A971C5E0432B}" dt="2023-04-11T14:45:19.409" v="98" actId="26606"/>
          <ac:picMkLst>
            <pc:docMk/>
            <pc:sldMk cId="1665156498" sldId="293"/>
            <ac:picMk id="5" creationId="{E7B7330E-B0FD-23B2-CDDB-5C7F5FEDA98A}"/>
          </ac:picMkLst>
        </pc:picChg>
      </pc:sldChg>
      <pc:sldChg chg="addSp modSp new mod setBg">
        <pc:chgData name="Emily Crose" userId="5a1598ef78992c55" providerId="LiveId" clId="{ED9979D7-1D45-4F0D-9B2D-A971C5E0432B}" dt="2023-04-11T15:12:40.970" v="190" actId="26606"/>
        <pc:sldMkLst>
          <pc:docMk/>
          <pc:sldMk cId="3782519446" sldId="294"/>
        </pc:sldMkLst>
        <pc:spChg chg="mo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2" creationId="{B31FD8DD-DB68-A28D-4570-B4DDCE3B348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9" creationId="{1E14715B-2E40-4760-AE23-026845A30A49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1" creationId="{45D08429-4C7A-4C37-848C-C1613E31D53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3" creationId="{DD8F4B2B-96EA-4C0F-84D3-5728F7CF0B0B}"/>
          </ac:spMkLst>
        </pc:spChg>
        <pc:picChg chg="add mod">
          <ac:chgData name="Emily Crose" userId="5a1598ef78992c55" providerId="LiveId" clId="{ED9979D7-1D45-4F0D-9B2D-A971C5E0432B}" dt="2023-04-11T15:12:40.970" v="190" actId="26606"/>
          <ac:picMkLst>
            <pc:docMk/>
            <pc:sldMk cId="3782519446" sldId="294"/>
            <ac:picMk id="4" creationId="{525DBD2C-07A7-A04F-3E07-AC1150B4C4BA}"/>
          </ac:picMkLst>
        </pc:picChg>
      </pc:sldChg>
      <pc:sldChg chg="addSp delSp modSp new mod ord setBg chgLayout">
        <pc:chgData name="Emily Crose" userId="5a1598ef78992c55" providerId="LiveId" clId="{ED9979D7-1D45-4F0D-9B2D-A971C5E0432B}" dt="2023-04-11T15:52:24.816" v="271" actId="26606"/>
        <pc:sldMkLst>
          <pc:docMk/>
          <pc:sldMk cId="1819572938" sldId="295"/>
        </pc:sldMkLst>
        <pc:spChg chg="del mod ord">
          <ac:chgData name="Emily Crose" userId="5a1598ef78992c55" providerId="LiveId" clId="{ED9979D7-1D45-4F0D-9B2D-A971C5E0432B}" dt="2023-04-11T15:50:59.428" v="194" actId="700"/>
          <ac:spMkLst>
            <pc:docMk/>
            <pc:sldMk cId="1819572938" sldId="295"/>
            <ac:spMk id="2" creationId="{1F6DAE25-0420-0903-2AEA-E98C859BA723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3" creationId="{B14F37FB-E88D-E575-E938-093BD4CF80BF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4" creationId="{523AE960-1EFB-EF71-757F-BF358F42F7F3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0" creationId="{17928EA2-88ED-424C-A811-B45B398FBAFA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2" creationId="{304F0B90-9D71-4D15-94CC-B9E1F445BA28}"/>
          </ac:spMkLst>
        </pc:spChg>
        <pc:picChg chg="add del">
          <ac:chgData name="Emily Crose" userId="5a1598ef78992c55" providerId="LiveId" clId="{ED9979D7-1D45-4F0D-9B2D-A971C5E0432B}" dt="2023-04-11T15:52:23.710" v="268" actId="26606"/>
          <ac:picMkLst>
            <pc:docMk/>
            <pc:sldMk cId="1819572938" sldId="295"/>
            <ac:picMk id="6" creationId="{0C741128-6F26-C237-29CE-103494883CAC}"/>
          </ac:picMkLst>
        </pc:picChg>
        <pc:picChg chg="add del">
          <ac:chgData name="Emily Crose" userId="5a1598ef78992c55" providerId="LiveId" clId="{ED9979D7-1D45-4F0D-9B2D-A971C5E0432B}" dt="2023-04-11T15:52:24.811" v="270" actId="26606"/>
          <ac:picMkLst>
            <pc:docMk/>
            <pc:sldMk cId="1819572938" sldId="295"/>
            <ac:picMk id="8" creationId="{338FE064-78F6-80D6-6C46-ED13FDF6271E}"/>
          </ac:picMkLst>
        </pc:picChg>
        <pc:picChg chg="add">
          <ac:chgData name="Emily Crose" userId="5a1598ef78992c55" providerId="LiveId" clId="{ED9979D7-1D45-4F0D-9B2D-A971C5E0432B}" dt="2023-04-11T15:52:24.816" v="271" actId="26606"/>
          <ac:picMkLst>
            <pc:docMk/>
            <pc:sldMk cId="1819572938" sldId="295"/>
            <ac:picMk id="14" creationId="{48868C10-01A0-A6D5-DC86-DE52CEFDEB09}"/>
          </ac:picMkLst>
        </pc:picChg>
      </pc:sldChg>
      <pc:sldChg chg="addSp modSp new mod">
        <pc:chgData name="Emily Crose" userId="5a1598ef78992c55" providerId="LiveId" clId="{ED9979D7-1D45-4F0D-9B2D-A971C5E0432B}" dt="2023-04-11T15:52:01.544" v="266" actId="962"/>
        <pc:sldMkLst>
          <pc:docMk/>
          <pc:sldMk cId="2541419034" sldId="296"/>
        </pc:sldMkLst>
        <pc:picChg chg="add mod">
          <ac:chgData name="Emily Crose" userId="5a1598ef78992c55" providerId="LiveId" clId="{ED9979D7-1D45-4F0D-9B2D-A971C5E0432B}" dt="2023-04-11T15:52:01.544" v="266" actId="962"/>
          <ac:picMkLst>
            <pc:docMk/>
            <pc:sldMk cId="2541419034" sldId="296"/>
            <ac:picMk id="3" creationId="{68C49C86-1EC0-0839-1272-6B6E81638BCC}"/>
          </ac:picMkLst>
        </pc:picChg>
      </pc:sldChg>
    </pc:docChg>
  </pc:docChgLst>
  <pc:docChgLst>
    <pc:chgData name="Emily Crose" userId="5a1598ef78992c55" providerId="LiveId" clId="{67002AFB-16E7-4872-A597-832B63EBDEE2}"/>
    <pc:docChg chg="addSld delSld modSld">
      <pc:chgData name="Emily Crose" userId="5a1598ef78992c55" providerId="LiveId" clId="{67002AFB-16E7-4872-A597-832B63EBDEE2}" dt="2023-04-19T14:24:48.328" v="7" actId="20577"/>
      <pc:docMkLst>
        <pc:docMk/>
      </pc:docMkLst>
      <pc:sldChg chg="modSp mod">
        <pc:chgData name="Emily Crose" userId="5a1598ef78992c55" providerId="LiveId" clId="{67002AFB-16E7-4872-A597-832B63EBDEE2}" dt="2023-04-19T14:24:48.328" v="7" actId="20577"/>
        <pc:sldMkLst>
          <pc:docMk/>
          <pc:sldMk cId="1938681844" sldId="256"/>
        </pc:sldMkLst>
        <pc:spChg chg="mod">
          <ac:chgData name="Emily Crose" userId="5a1598ef78992c55" providerId="LiveId" clId="{67002AFB-16E7-4872-A597-832B63EBDEE2}" dt="2023-04-19T14:24:48.328" v="7" actId="20577"/>
          <ac:spMkLst>
            <pc:docMk/>
            <pc:sldMk cId="1938681844" sldId="256"/>
            <ac:spMk id="3" creationId="{AF3ACA5B-2163-AEC4-7BB9-C0423A72604D}"/>
          </ac:spMkLst>
        </pc:sp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617985472" sldId="25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097047458" sldId="26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973934259" sldId="26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523269679" sldId="26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180029723" sldId="26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134838018" sldId="26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574519622" sldId="27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542235107" sldId="27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670941506" sldId="272"/>
        </pc:sldMkLst>
      </pc:sldChg>
      <pc:sldChg chg="add del">
        <pc:chgData name="Emily Crose" userId="5a1598ef78992c55" providerId="LiveId" clId="{67002AFB-16E7-4872-A597-832B63EBDEE2}" dt="2023-04-19T14:20:52.425" v="2" actId="2696"/>
        <pc:sldMkLst>
          <pc:docMk/>
          <pc:sldMk cId="2158119916" sldId="27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935181501" sldId="279"/>
        </pc:sldMkLst>
      </pc:sldChg>
      <pc:sldChg chg="add del">
        <pc:chgData name="Emily Crose" userId="5a1598ef78992c55" providerId="LiveId" clId="{67002AFB-16E7-4872-A597-832B63EBDEE2}" dt="2023-04-19T14:20:52.425" v="2" actId="2696"/>
        <pc:sldMkLst>
          <pc:docMk/>
          <pc:sldMk cId="3076984293" sldId="280"/>
        </pc:sldMkLst>
      </pc:sldChg>
      <pc:sldChg chg="add del">
        <pc:chgData name="Emily Crose" userId="5a1598ef78992c55" providerId="LiveId" clId="{67002AFB-16E7-4872-A597-832B63EBDEE2}" dt="2023-04-19T14:20:52.425" v="2" actId="2696"/>
        <pc:sldMkLst>
          <pc:docMk/>
          <pc:sldMk cId="3028504148" sldId="28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43072267" sldId="28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813738730" sldId="29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227057383" sldId="29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00892285" sldId="29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683323295" sldId="29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04749439" sldId="29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888520767" sldId="29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44329543" sldId="29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980682895" sldId="30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517562913" sldId="30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50919576" sldId="30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125754135" sldId="30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316035286" sldId="30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64693775" sldId="30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3360984" sldId="30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77681254" sldId="30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02297380" sldId="30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51581745" sldId="30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644090723" sldId="31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882762105" sldId="31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435136857" sldId="31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005104737" sldId="31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594850548" sldId="31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844316059" sldId="31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37034071" sldId="31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766387995" sldId="31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54405815" sldId="31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4850469" sldId="31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947652085" sldId="32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453577015" sldId="32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001800121" sldId="32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882127209" sldId="32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233173004" sldId="325"/>
        </pc:sldMkLst>
      </pc:sldChg>
      <pc:sldChg chg="modSp mod">
        <pc:chgData name="Emily Crose" userId="5a1598ef78992c55" providerId="LiveId" clId="{67002AFB-16E7-4872-A597-832B63EBDEE2}" dt="2023-04-19T14:21:02.606" v="3" actId="20577"/>
        <pc:sldMkLst>
          <pc:docMk/>
          <pc:sldMk cId="3485029189" sldId="326"/>
        </pc:sldMkLst>
        <pc:spChg chg="mod">
          <ac:chgData name="Emily Crose" userId="5a1598ef78992c55" providerId="LiveId" clId="{67002AFB-16E7-4872-A597-832B63EBDEE2}" dt="2023-04-19T14:21:02.606" v="3" actId="20577"/>
          <ac:spMkLst>
            <pc:docMk/>
            <pc:sldMk cId="3485029189" sldId="326"/>
            <ac:spMk id="5" creationId="{4257133E-120B-4836-B845-1320AD89F184}"/>
          </ac:spMkLst>
        </pc:sp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049676027" sldId="32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11657299" sldId="32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45505824" sldId="32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793914256" sldId="33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752561553" sldId="33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313815218" sldId="332"/>
        </pc:sldMkLst>
      </pc:sldChg>
    </pc:docChg>
  </pc:docChgLst>
  <pc:docChgLst>
    <pc:chgData name="Emily Crose" userId="5a1598ef78992c55" providerId="LiveId" clId="{FFE10729-34CB-4213-AEC7-4192D394359E}"/>
    <pc:docChg chg="undo custSel addSld delSld modSld sldOrd">
      <pc:chgData name="Emily Crose" userId="5a1598ef78992c55" providerId="LiveId" clId="{FFE10729-34CB-4213-AEC7-4192D394359E}" dt="2023-04-18T17:22:36.996" v="4537" actId="20577"/>
      <pc:docMkLst>
        <pc:docMk/>
      </pc:docMkLst>
      <pc:sldChg chg="addSp delSp modSp mod setBg setClrOvrMap">
        <pc:chgData name="Emily Crose" userId="5a1598ef78992c55" providerId="LiveId" clId="{FFE10729-34CB-4213-AEC7-4192D394359E}" dt="2023-04-16T12:20:30.542" v="341" actId="122"/>
        <pc:sldMkLst>
          <pc:docMk/>
          <pc:sldMk cId="1938681844" sldId="256"/>
        </pc:sldMkLst>
        <pc:spChg chg="mo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FFE10729-34CB-4213-AEC7-4192D394359E}" dt="2023-04-16T12:20:30.542" v="341" actId="122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FFE10729-34CB-4213-AEC7-4192D394359E}" dt="2023-04-16T12:20:14.065" v="335" actId="26606"/>
          <ac:spMkLst>
            <pc:docMk/>
            <pc:sldMk cId="1938681844" sldId="256"/>
            <ac:spMk id="6" creationId="{0DC895F7-4E59-40FB-87DD-ACE47F94C143}"/>
          </ac:spMkLst>
        </pc:spChg>
        <pc:spChg chg="ad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10" creationId="{EAAC8963-AF89-4FC1-910B-686E223CD28D}"/>
          </ac:spMkLst>
        </pc:spChg>
        <pc:spChg chg="add del">
          <ac:chgData name="Emily Crose" userId="5a1598ef78992c55" providerId="LiveId" clId="{FFE10729-34CB-4213-AEC7-4192D394359E}" dt="2023-04-16T12:20:20.485" v="337" actId="26606"/>
          <ac:spMkLst>
            <pc:docMk/>
            <pc:sldMk cId="1938681844" sldId="256"/>
            <ac:spMk id="13" creationId="{0DC895F7-4E59-40FB-87DD-ACE47F94C143}"/>
          </ac:spMkLst>
        </pc:spChg>
        <pc:spChg chg="ad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17" creationId="{23A4F197-86BE-42C9-A95B-A488B7683C2E}"/>
          </ac:spMkLst>
        </pc:spChg>
        <pc:picChg chg="del">
          <ac:chgData name="Emily Crose" userId="5a1598ef78992c55" providerId="LiveId" clId="{FFE10729-34CB-4213-AEC7-4192D394359E}" dt="2023-04-16T12:14:41.543" v="96" actId="478"/>
          <ac:picMkLst>
            <pc:docMk/>
            <pc:sldMk cId="1938681844" sldId="256"/>
            <ac:picMk id="5" creationId="{299974F5-C877-037B-7955-31E680DE8F92}"/>
          </ac:picMkLst>
        </pc:picChg>
        <pc:picChg chg="add del">
          <ac:chgData name="Emily Crose" userId="5a1598ef78992c55" providerId="LiveId" clId="{FFE10729-34CB-4213-AEC7-4192D394359E}" dt="2023-04-16T12:20:14.065" v="335" actId="26606"/>
          <ac:picMkLst>
            <pc:docMk/>
            <pc:sldMk cId="1938681844" sldId="256"/>
            <ac:picMk id="7" creationId="{64BE8658-0C95-730A-4849-EDFEB6684FB1}"/>
          </ac:picMkLst>
        </pc:picChg>
        <pc:picChg chg="add">
          <ac:chgData name="Emily Crose" userId="5a1598ef78992c55" providerId="LiveId" clId="{FFE10729-34CB-4213-AEC7-4192D394359E}" dt="2023-04-16T12:20:20.500" v="338" actId="26606"/>
          <ac:picMkLst>
            <pc:docMk/>
            <pc:sldMk cId="1938681844" sldId="256"/>
            <ac:picMk id="8" creationId="{A17F7527-5AC0-479A-B79F-9CF463410490}"/>
          </ac:picMkLst>
        </pc:picChg>
        <pc:picChg chg="add del">
          <ac:chgData name="Emily Crose" userId="5a1598ef78992c55" providerId="LiveId" clId="{FFE10729-34CB-4213-AEC7-4192D394359E}" dt="2023-04-16T12:20:14.065" v="335" actId="26606"/>
          <ac:picMkLst>
            <pc:docMk/>
            <pc:sldMk cId="1938681844" sldId="256"/>
            <ac:picMk id="11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12:20:20.500" v="338" actId="26606"/>
          <ac:picMkLst>
            <pc:docMk/>
            <pc:sldMk cId="1938681844" sldId="256"/>
            <ac:picMk id="12" creationId="{41BDA784-DB63-4168-8CC9-0DA04775B2DD}"/>
          </ac:picMkLst>
        </pc:picChg>
        <pc:picChg chg="add del">
          <ac:chgData name="Emily Crose" userId="5a1598ef78992c55" providerId="LiveId" clId="{FFE10729-34CB-4213-AEC7-4192D394359E}" dt="2023-04-16T12:20:20.485" v="337" actId="26606"/>
          <ac:picMkLst>
            <pc:docMk/>
            <pc:sldMk cId="1938681844" sldId="256"/>
            <ac:picMk id="14" creationId="{E8B46D05-795C-E9EC-4788-025B1E14753E}"/>
          </ac:picMkLst>
        </pc:picChg>
        <pc:picChg chg="add del">
          <ac:chgData name="Emily Crose" userId="5a1598ef78992c55" providerId="LiveId" clId="{FFE10729-34CB-4213-AEC7-4192D394359E}" dt="2023-04-16T12:20:20.485" v="337" actId="26606"/>
          <ac:picMkLst>
            <pc:docMk/>
            <pc:sldMk cId="1938681844" sldId="256"/>
            <ac:picMk id="15" creationId="{1A4C720E-710D-44F8-A8D7-2BAA61E1814B}"/>
          </ac:picMkLst>
        </pc:picChg>
      </pc:sldChg>
      <pc:sldChg chg="delSp modSp del mod delDesignElem chgLayout">
        <pc:chgData name="Emily Crose" userId="5a1598ef78992c55" providerId="LiveId" clId="{FFE10729-34CB-4213-AEC7-4192D394359E}" dt="2023-04-16T12:14:08.492" v="52" actId="47"/>
        <pc:sldMkLst>
          <pc:docMk/>
          <pc:sldMk cId="3013550915" sldId="257"/>
        </pc:sldMkLst>
        <pc:spChg chg="mod ord">
          <ac:chgData name="Emily Crose" userId="5a1598ef78992c55" providerId="LiveId" clId="{FFE10729-34CB-4213-AEC7-4192D394359E}" dt="2023-04-16T12:14:05.039" v="51" actId="20577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013550915" sldId="257"/>
            <ac:spMk id="21" creationId="{DF17025D-0558-4BB1-932D-D407F5BDCAB8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013550915" sldId="257"/>
            <ac:spMk id="24" creationId="{23897308-2491-4C39-B764-46DCD1CAD321}"/>
          </ac:spMkLst>
        </pc:spChg>
        <pc:grpChg chg="del">
          <ac:chgData name="Emily Crose" userId="5a1598ef78992c55" providerId="LiveId" clId="{FFE10729-34CB-4213-AEC7-4192D394359E}" dt="2023-04-16T12:13:17.127" v="25"/>
          <ac:grpSpMkLst>
            <pc:docMk/>
            <pc:sldMk cId="3013550915" sldId="257"/>
            <ac:grpSpMk id="26" creationId="{437C3370-E183-40E3-8F06-FDD26E64DD97}"/>
          </ac:grpSpMkLst>
        </pc:grp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9" creationId="{0512F9CB-A1A0-4043-A103-F6A4B94B695A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1" creationId="{ADBE6588-EE16-4389-857C-86A156D49E5D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5" creationId="{17FD48D2-B0A7-413D-B947-AA55AC1296D5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7" creationId="{2BE668D0-D906-4EEE-B32F-8C028624B837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Sp delSp modSp add del mod setBg setClrOvrMap">
        <pc:chgData name="Emily Crose" userId="5a1598ef78992c55" providerId="LiveId" clId="{FFE10729-34CB-4213-AEC7-4192D394359E}" dt="2023-04-16T12:47:39.991" v="895" actId="26606"/>
        <pc:sldMkLst>
          <pc:docMk/>
          <pc:sldMk cId="1617985472" sldId="258"/>
        </pc:sldMkLst>
        <pc:spChg chg="del mod">
          <ac:chgData name="Emily Crose" userId="5a1598ef78992c55" providerId="LiveId" clId="{FFE10729-34CB-4213-AEC7-4192D394359E}" dt="2023-04-16T12:46:57.136" v="882" actId="21"/>
          <ac:spMkLst>
            <pc:docMk/>
            <pc:sldMk cId="1617985472" sldId="258"/>
            <ac:spMk id="2" creationId="{FEDFBF7F-B0EA-9573-548F-B1E51C2E51C9}"/>
          </ac:spMkLst>
        </pc:spChg>
        <pc:spChg chg="add del mod">
          <ac:chgData name="Emily Crose" userId="5a1598ef78992c55" providerId="LiveId" clId="{FFE10729-34CB-4213-AEC7-4192D394359E}" dt="2023-04-16T12:47:03.201" v="884" actId="478"/>
          <ac:spMkLst>
            <pc:docMk/>
            <pc:sldMk cId="1617985472" sldId="258"/>
            <ac:spMk id="4" creationId="{43B077B1-B38C-B105-3678-A805D788545E}"/>
          </ac:spMkLst>
        </pc:spChg>
        <pc:spChg chg="add del">
          <ac:chgData name="Emily Crose" userId="5a1598ef78992c55" providerId="LiveId" clId="{FFE10729-34CB-4213-AEC7-4192D394359E}" dt="2023-04-16T12:47:37.557" v="892" actId="26606"/>
          <ac:spMkLst>
            <pc:docMk/>
            <pc:sldMk cId="1617985472" sldId="258"/>
            <ac:spMk id="18" creationId="{F8C668FA-2417-47B5-B454-2D55FC17FF7A}"/>
          </ac:spMkLst>
        </pc:spChg>
        <pc:spChg chg="add del">
          <ac:chgData name="Emily Crose" userId="5a1598ef78992c55" providerId="LiveId" clId="{FFE10729-34CB-4213-AEC7-4192D394359E}" dt="2023-04-16T12:47:37.557" v="892" actId="26606"/>
          <ac:spMkLst>
            <pc:docMk/>
            <pc:sldMk cId="1617985472" sldId="258"/>
            <ac:spMk id="22" creationId="{2B4CDDF6-55C3-415A-8D8B-7E03C3D616FC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28" creationId="{DF4972D9-F510-4C84-8BDA-31BAECC2329C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30" creationId="{D8E2D96C-A214-42D7-8C0F-E4CCBD8C39CD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31" creationId="{17C746F4-1536-4E83-B247-DD6BBE09CDF6}"/>
          </ac:spMkLst>
        </pc:spChg>
        <pc:picChg chg="mod ord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6" creationId="{E909DB86-C6E9-4323-D00F-EA4D209CE4D1}"/>
          </ac:picMkLst>
        </pc:picChg>
        <pc:picChg chg="add del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11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47:37.557" v="892" actId="26606"/>
          <ac:picMkLst>
            <pc:docMk/>
            <pc:sldMk cId="1617985472" sldId="258"/>
            <ac:picMk id="16" creationId="{5C819037-A607-4A7B-ADF1-B04516199C89}"/>
          </ac:picMkLst>
        </pc:picChg>
        <pc:picChg chg="add del">
          <ac:chgData name="Emily Crose" userId="5a1598ef78992c55" providerId="LiveId" clId="{FFE10729-34CB-4213-AEC7-4192D394359E}" dt="2023-04-16T12:47:37.557" v="892" actId="26606"/>
          <ac:picMkLst>
            <pc:docMk/>
            <pc:sldMk cId="1617985472" sldId="258"/>
            <ac:picMk id="20" creationId="{97FEBA57-8992-46BB-BCF0-5A83FE8E01E8}"/>
          </ac:picMkLst>
        </pc:picChg>
        <pc:picChg chg="add del">
          <ac:chgData name="Emily Crose" userId="5a1598ef78992c55" providerId="LiveId" clId="{FFE10729-34CB-4213-AEC7-4192D394359E}" dt="2023-04-16T12:47:39.982" v="894" actId="26606"/>
          <ac:picMkLst>
            <pc:docMk/>
            <pc:sldMk cId="1617985472" sldId="258"/>
            <ac:picMk id="24" creationId="{5C819037-A607-4A7B-ADF1-B04516199C89}"/>
          </ac:picMkLst>
        </pc:picChg>
        <pc:picChg chg="add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26" creationId="{5C819037-A607-4A7B-ADF1-B04516199C89}"/>
          </ac:picMkLst>
        </pc:picChg>
      </pc:sldChg>
      <pc:sldChg chg="ord">
        <pc:chgData name="Emily Crose" userId="5a1598ef78992c55" providerId="LiveId" clId="{FFE10729-34CB-4213-AEC7-4192D394359E}" dt="2023-04-16T23:34:09.386" v="3639"/>
        <pc:sldMkLst>
          <pc:docMk/>
          <pc:sldMk cId="370590328" sldId="260"/>
        </pc:sldMkLst>
      </pc:sldChg>
      <pc:sldChg chg="addSp delSp modSp add del mod setBg modClrScheme setClrOvrMap delDesignElem chgLayout">
        <pc:chgData name="Emily Crose" userId="5a1598ef78992c55" providerId="LiveId" clId="{FFE10729-34CB-4213-AEC7-4192D394359E}" dt="2023-04-16T12:25:29.572" v="380" actId="20577"/>
        <pc:sldMkLst>
          <pc:docMk/>
          <pc:sldMk cId="3097047458" sldId="265"/>
        </pc:sldMkLst>
        <pc:spChg chg="mod ord">
          <ac:chgData name="Emily Crose" userId="5a1598ef78992c55" providerId="LiveId" clId="{FFE10729-34CB-4213-AEC7-4192D394359E}" dt="2023-04-16T12:25:29.572" v="380" actId="20577"/>
          <ac:spMkLst>
            <pc:docMk/>
            <pc:sldMk cId="3097047458" sldId="265"/>
            <ac:spMk id="2" creationId="{387556D4-EB97-BC07-A400-6F5045EBF3FB}"/>
          </ac:spMkLst>
        </pc:spChg>
        <pc:spChg chg="add del mod ord">
          <ac:chgData name="Emily Crose" userId="5a1598ef78992c55" providerId="LiveId" clId="{FFE10729-34CB-4213-AEC7-4192D394359E}" dt="2023-04-16T12:21:45.735" v="347" actId="700"/>
          <ac:spMkLst>
            <pc:docMk/>
            <pc:sldMk cId="3097047458" sldId="265"/>
            <ac:spMk id="3" creationId="{7D786ADA-1625-9AE4-413F-292ECC5D82A4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097047458" sldId="265"/>
            <ac:spMk id="17" creationId="{58A973E8-C2D4-4C81-8ADE-C5C021A615E7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097047458" sldId="265"/>
            <ac:spMk id="31" creationId="{E05CABE9-5E7C-4773-BFCD-24B199FA1AE3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1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3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4" creationId="{24005816-5BCA-4665-8A58-5580F8E9C84A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3097047458" sldId="265"/>
            <ac:grpSpMk id="19" creationId="{A08E251A-5371-4E82-A0F3-2CA0C15AB09C}"/>
          </ac:grpSpMkLst>
        </pc:grpChg>
        <pc:grpChg chg="add del">
          <ac:chgData name="Emily Crose" userId="5a1598ef78992c55" providerId="LiveId" clId="{FFE10729-34CB-4213-AEC7-4192D394359E}" dt="2023-04-16T12:21:52.636" v="349" actId="26606"/>
          <ac:grpSpMkLst>
            <pc:docMk/>
            <pc:sldMk cId="3097047458" sldId="265"/>
            <ac:grpSpMk id="105" creationId="{BF07F359-8CA3-4854-91E7-EE6004020511}"/>
          </ac:grpSpMkLst>
        </pc:grpChg>
        <pc:picChg chg="mod ord">
          <ac:chgData name="Emily Crose" userId="5a1598ef78992c55" providerId="LiveId" clId="{FFE10729-34CB-4213-AEC7-4192D394359E}" dt="2023-04-16T12:21:52.656" v="350" actId="26606"/>
          <ac:picMkLst>
            <pc:docMk/>
            <pc:sldMk cId="3097047458" sldId="265"/>
            <ac:picMk id="7" creationId="{5019F048-17CF-19DF-C9B5-B6ECFD4EF044}"/>
          </ac:picMkLst>
        </pc:picChg>
        <pc:picChg chg="add del">
          <ac:chgData name="Emily Crose" userId="5a1598ef78992c55" providerId="LiveId" clId="{FFE10729-34CB-4213-AEC7-4192D394359E}" dt="2023-04-16T12:21:52.636" v="349" actId="26606"/>
          <ac:picMkLst>
            <pc:docMk/>
            <pc:sldMk cId="3097047458" sldId="265"/>
            <ac:picMk id="21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21:52.636" v="349" actId="26606"/>
          <ac:picMkLst>
            <pc:docMk/>
            <pc:sldMk cId="3097047458" sldId="265"/>
            <ac:picMk id="102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21:52.656" v="350" actId="26606"/>
          <ac:picMkLst>
            <pc:docMk/>
            <pc:sldMk cId="3097047458" sldId="265"/>
            <ac:picMk id="110" creationId="{6AF6706C-CF07-43A1-BCC4-CBA5D33820DA}"/>
          </ac:picMkLst>
        </pc:pic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9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0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1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3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5" creationId="{2A35DB53-42BE-460E-9CA1-1294C98463CB}"/>
          </ac:cxnSpMkLst>
        </pc:cxnChg>
      </pc:sldChg>
      <pc:sldChg chg="delSp add del setBg delDesignElem">
        <pc:chgData name="Emily Crose" userId="5a1598ef78992c55" providerId="LiveId" clId="{FFE10729-34CB-4213-AEC7-4192D394359E}" dt="2023-04-14T17:20:48.639" v="7"/>
        <pc:sldMkLst>
          <pc:docMk/>
          <pc:sldMk cId="2973934259" sldId="266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2973934259" sldId="266"/>
            <ac:spMk id="36" creationId="{7A675F33-98AF-4B83-A3BB-0780A23145E6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2973934259" sldId="266"/>
            <ac:grpSpMk id="37" creationId="{EA75029C-64B9-41D0-9540-75846D4B04A5}"/>
          </ac:grpSpMkLst>
        </pc:gr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1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2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3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4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modSp add del mod setBg">
        <pc:chgData name="Emily Crose" userId="5a1598ef78992c55" providerId="LiveId" clId="{FFE10729-34CB-4213-AEC7-4192D394359E}" dt="2023-04-16T21:39:50.696" v="3432" actId="26606"/>
        <pc:sldMkLst>
          <pc:docMk/>
          <pc:sldMk cId="1523269679" sldId="267"/>
        </pc:sldMkLst>
        <pc:spChg chg="mod">
          <ac:chgData name="Emily Crose" userId="5a1598ef78992c55" providerId="LiveId" clId="{FFE10729-34CB-4213-AEC7-4192D394359E}" dt="2023-04-16T21:39:50.696" v="3432" actId="26606"/>
          <ac:spMkLst>
            <pc:docMk/>
            <pc:sldMk cId="1523269679" sldId="267"/>
            <ac:spMk id="2" creationId="{101F6E27-3120-5F9B-64CB-17F4B2CAE047}"/>
          </ac:spMkLst>
        </pc:spChg>
        <pc:graphicFrameChg chg="mod modGraphic">
          <ac:chgData name="Emily Crose" userId="5a1598ef78992c55" providerId="LiveId" clId="{FFE10729-34CB-4213-AEC7-4192D394359E}" dt="2023-04-16T21:39:50.696" v="3432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Sp delSp modSp add del mod ord setBg modClrScheme setClrOvrMap chgLayout modNotesTx">
        <pc:chgData name="Emily Crose" userId="5a1598ef78992c55" providerId="LiveId" clId="{FFE10729-34CB-4213-AEC7-4192D394359E}" dt="2023-04-16T18:20:11.705" v="1430"/>
        <pc:sldMkLst>
          <pc:docMk/>
          <pc:sldMk cId="2180029723" sldId="268"/>
        </pc:sldMkLst>
        <pc:spChg chg="mod or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2" creationId="{6B475545-C693-0AB5-D209-67C529BDD4C3}"/>
          </ac:spMkLst>
        </pc:spChg>
        <pc:spChg chg="del mod">
          <ac:chgData name="Emily Crose" userId="5a1598ef78992c55" providerId="LiveId" clId="{FFE10729-34CB-4213-AEC7-4192D394359E}" dt="2023-04-16T18:18:19.581" v="1112"/>
          <ac:spMkLst>
            <pc:docMk/>
            <pc:sldMk cId="2180029723" sldId="268"/>
            <ac:spMk id="3" creationId="{D77B8B31-97E0-9A7D-D08A-6ACDDF58D20C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2" creationId="{1F94DC1C-47D1-41D7-8B1B-9A036D614027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6" creationId="{AC12A592-C02D-46EF-8E1F-9335DB8D71DF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8" creationId="{24005816-5BCA-4665-8A58-5580F8E9C84A}"/>
          </ac:spMkLst>
        </pc:spChg>
        <pc:grpChg chg="add">
          <ac:chgData name="Emily Crose" userId="5a1598ef78992c55" providerId="LiveId" clId="{FFE10729-34CB-4213-AEC7-4192D394359E}" dt="2023-04-16T18:18:49.569" v="1116" actId="26606"/>
          <ac:grpSpMkLst>
            <pc:docMk/>
            <pc:sldMk cId="2180029723" sldId="268"/>
            <ac:grpSpMk id="20" creationId="{BF07F359-8CA3-4854-91E7-EE6004020511}"/>
          </ac:grpSpMkLst>
        </pc:grpChg>
        <pc:picChg chg="add mod or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5" creationId="{B21F9EA0-AA69-B21D-C77B-D688EA545E47}"/>
          </ac:picMkLst>
        </pc:picChg>
        <pc:picChg chg="ad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10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14" creationId="{811383CE-CE86-4E1C-B289-798EB9E6E0E5}"/>
          </ac:picMkLst>
        </pc:picChg>
      </pc:sldChg>
      <pc:sldChg chg="delSp add del setBg delDesignElem">
        <pc:chgData name="Emily Crose" userId="5a1598ef78992c55" providerId="LiveId" clId="{FFE10729-34CB-4213-AEC7-4192D394359E}" dt="2023-04-14T17:20:48.639" v="7"/>
        <pc:sldMkLst>
          <pc:docMk/>
          <pc:sldMk cId="2134838018" sldId="269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2134838018" sldId="269"/>
            <ac:spMk id="15" creationId="{762362DE-7747-4D8B-99FA-8E36F0B15FF7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2134838018" sldId="269"/>
            <ac:grpSpMk id="22" creationId="{25123E6E-F713-4254-A6BF-358CC8EC6C95}"/>
          </ac:grpSpMkLst>
        </pc:gr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7" creationId="{0512F9CB-A1A0-4043-A103-F6A4B94B695A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8" creationId="{ADBE6588-EE16-4389-857C-86A156D49E5D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9" creationId="{17FD48D2-B0A7-413D-B947-AA55AC1296D5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11" creationId="{2BE668D0-D906-4EEE-B32F-8C028624B83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Sp delSp modSp add del mod ord setBg modClrScheme chgLayout">
        <pc:chgData name="Emily Crose" userId="5a1598ef78992c55" providerId="LiveId" clId="{FFE10729-34CB-4213-AEC7-4192D394359E}" dt="2023-04-16T23:28:44.944" v="3576" actId="26606"/>
        <pc:sldMkLst>
          <pc:docMk/>
          <pc:sldMk cId="574519622" sldId="270"/>
        </pc:sldMkLst>
        <pc:spChg chg="mod ord">
          <ac:chgData name="Emily Crose" userId="5a1598ef78992c55" providerId="LiveId" clId="{FFE10729-34CB-4213-AEC7-4192D394359E}" dt="2023-04-16T23:28:44.944" v="3576" actId="26606"/>
          <ac:spMkLst>
            <pc:docMk/>
            <pc:sldMk cId="574519622" sldId="270"/>
            <ac:spMk id="2" creationId="{F1810807-F24A-FA17-A955-4905A6010039}"/>
          </ac:spMkLst>
        </pc:spChg>
        <pc:spChg chg="del mod">
          <ac:chgData name="Emily Crose" userId="5a1598ef78992c55" providerId="LiveId" clId="{FFE10729-34CB-4213-AEC7-4192D394359E}" dt="2023-04-16T23:28:31.599" v="3570"/>
          <ac:spMkLst>
            <pc:docMk/>
            <pc:sldMk cId="574519622" sldId="270"/>
            <ac:spMk id="3" creationId="{9643F112-8849-91E6-EB69-BED1D39278B9}"/>
          </ac:spMkLst>
        </pc:spChg>
        <pc:spChg chg="add">
          <ac:chgData name="Emily Crose" userId="5a1598ef78992c55" providerId="LiveId" clId="{FFE10729-34CB-4213-AEC7-4192D394359E}" dt="2023-04-16T23:28:44.944" v="3576" actId="26606"/>
          <ac:spMkLst>
            <pc:docMk/>
            <pc:sldMk cId="574519622" sldId="270"/>
            <ac:spMk id="96" creationId="{73710393-C767-43F2-8FBD-DFC6C6DE6FF5}"/>
          </ac:spMkLst>
        </pc:spChg>
        <pc:grpChg chg="add">
          <ac:chgData name="Emily Crose" userId="5a1598ef78992c55" providerId="LiveId" clId="{FFE10729-34CB-4213-AEC7-4192D394359E}" dt="2023-04-16T23:28:44.944" v="3576" actId="26606"/>
          <ac:grpSpMkLst>
            <pc:docMk/>
            <pc:sldMk cId="574519622" sldId="270"/>
            <ac:grpSpMk id="14" creationId="{DC1A4634-CF00-456C-BBEC-CEAAAAD069DB}"/>
          </ac:grpSpMkLst>
        </pc:grpChg>
        <pc:grpChg chg="add">
          <ac:chgData name="Emily Crose" userId="5a1598ef78992c55" providerId="LiveId" clId="{FFE10729-34CB-4213-AEC7-4192D394359E}" dt="2023-04-16T23:28:44.944" v="3576" actId="26606"/>
          <ac:grpSpMkLst>
            <pc:docMk/>
            <pc:sldMk cId="574519622" sldId="270"/>
            <ac:grpSpMk id="98" creationId="{24BFFD1D-EF0D-48A3-9398-5E7B37687796}"/>
          </ac:grpSpMkLst>
        </pc:grpChg>
        <pc:picChg chg="add mod or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5" creationId="{02B65789-4057-5CDA-1B50-84CE2322462C}"/>
          </ac:picMkLst>
        </pc:picChg>
        <pc:picChg chg="add mo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7" creationId="{1EF40FE6-D896-85C1-24AC-8E68348892ED}"/>
          </ac:picMkLst>
        </pc:picChg>
        <pc:picChg chg="ad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12" creationId="{FA4A8332-6151-481A-9DEC-D3D2FA1A2A8B}"/>
          </ac:picMkLst>
        </pc:picChg>
      </pc:sldChg>
      <pc:sldChg chg="addSp delSp modSp add del mod ord setBg modClrScheme chgLayout">
        <pc:chgData name="Emily Crose" userId="5a1598ef78992c55" providerId="LiveId" clId="{FFE10729-34CB-4213-AEC7-4192D394359E}" dt="2023-04-16T18:24:10.906" v="1465" actId="26606"/>
        <pc:sldMkLst>
          <pc:docMk/>
          <pc:sldMk cId="2542235107" sldId="271"/>
        </pc:sldMkLst>
        <pc:spChg chg="mod ord">
          <ac:chgData name="Emily Crose" userId="5a1598ef78992c55" providerId="LiveId" clId="{FFE10729-34CB-4213-AEC7-4192D394359E}" dt="2023-04-16T18:24:10.906" v="1465" actId="26606"/>
          <ac:spMkLst>
            <pc:docMk/>
            <pc:sldMk cId="2542235107" sldId="271"/>
            <ac:spMk id="2" creationId="{CA8A726A-3C61-156B-925F-28EC0F60F626}"/>
          </ac:spMkLst>
        </pc:spChg>
        <pc:spChg chg="del mod">
          <ac:chgData name="Emily Crose" userId="5a1598ef78992c55" providerId="LiveId" clId="{FFE10729-34CB-4213-AEC7-4192D394359E}" dt="2023-04-16T18:23:52.373" v="1461"/>
          <ac:spMkLst>
            <pc:docMk/>
            <pc:sldMk cId="2542235107" sldId="271"/>
            <ac:spMk id="3" creationId="{054FAE82-E658-7155-8C5C-85E4CD84FC6E}"/>
          </ac:spMkLst>
        </pc:spChg>
        <pc:picChg chg="add mod ord">
          <ac:chgData name="Emily Crose" userId="5a1598ef78992c55" providerId="LiveId" clId="{FFE10729-34CB-4213-AEC7-4192D394359E}" dt="2023-04-16T18:24:10.906" v="1465" actId="26606"/>
          <ac:picMkLst>
            <pc:docMk/>
            <pc:sldMk cId="2542235107" sldId="271"/>
            <ac:picMk id="5" creationId="{34F67AA1-407E-2006-5CA9-3778FEBE4918}"/>
          </ac:picMkLst>
        </pc:picChg>
        <pc:picChg chg="add">
          <ac:chgData name="Emily Crose" userId="5a1598ef78992c55" providerId="LiveId" clId="{FFE10729-34CB-4213-AEC7-4192D394359E}" dt="2023-04-16T18:24:10.906" v="1465" actId="26606"/>
          <ac:picMkLst>
            <pc:docMk/>
            <pc:sldMk cId="2542235107" sldId="271"/>
            <ac:picMk id="10" creationId="{6AF6706C-CF07-43A1-BCC4-CBA5D33820DA}"/>
          </ac:picMkLst>
        </pc:picChg>
      </pc:sldChg>
      <pc:sldChg chg="addSp delSp modSp add del mod setBg modClrScheme setClrOvrMap chgLayout">
        <pc:chgData name="Emily Crose" userId="5a1598ef78992c55" providerId="LiveId" clId="{FFE10729-34CB-4213-AEC7-4192D394359E}" dt="2023-04-16T18:44:38.368" v="2125" actId="20577"/>
        <pc:sldMkLst>
          <pc:docMk/>
          <pc:sldMk cId="2670941506" sldId="272"/>
        </pc:sldMkLst>
        <pc:spChg chg="mod ord">
          <ac:chgData name="Emily Crose" userId="5a1598ef78992c55" providerId="LiveId" clId="{FFE10729-34CB-4213-AEC7-4192D394359E}" dt="2023-04-16T18:44:38.368" v="2125" actId="20577"/>
          <ac:spMkLst>
            <pc:docMk/>
            <pc:sldMk cId="2670941506" sldId="272"/>
            <ac:spMk id="2" creationId="{24EBB8D7-6F4D-885A-34C6-71D5119FA085}"/>
          </ac:spMkLst>
        </pc:spChg>
        <pc:spChg chg="del mod">
          <ac:chgData name="Emily Crose" userId="5a1598ef78992c55" providerId="LiveId" clId="{FFE10729-34CB-4213-AEC7-4192D394359E}" dt="2023-04-16T18:43:22.003" v="2090"/>
          <ac:spMkLst>
            <pc:docMk/>
            <pc:sldMk cId="2670941506" sldId="272"/>
            <ac:spMk id="3" creationId="{E684CCC6-4AE2-893F-6744-9C32D43CB7C8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2" creationId="{09C946AC-2072-4946-A2B8-39F09D0944EE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6" creationId="{559FD8B5-8CC4-4CFE-BD2A-1216B1F2C3DB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8" creationId="{9ECF13F4-3D2A-4F2E-9BBD-3038670D21ED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3" creationId="{1F94DC1C-47D1-41D7-8B1B-9A036D614027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5" creationId="{AC12A592-C02D-46EF-8E1F-9335DB8D71DF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6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8:43:42.376" v="2094" actId="26606"/>
          <ac:grpSpMkLst>
            <pc:docMk/>
            <pc:sldMk cId="2670941506" sldId="272"/>
            <ac:grpSpMk id="20" creationId="{19660E16-DCC0-4B6C-8E84-4C292580059F}"/>
          </ac:grpSpMkLst>
        </pc:grpChg>
        <pc:grpChg chg="add">
          <ac:chgData name="Emily Crose" userId="5a1598ef78992c55" providerId="LiveId" clId="{FFE10729-34CB-4213-AEC7-4192D394359E}" dt="2023-04-16T18:43:45.163" v="2097" actId="26606"/>
          <ac:grpSpMkLst>
            <pc:docMk/>
            <pc:sldMk cId="2670941506" sldId="272"/>
            <ac:grpSpMk id="107" creationId="{BF07F359-8CA3-4854-91E7-EE6004020511}"/>
          </ac:grpSpMkLst>
        </pc:grpChg>
        <pc:picChg chg="add mod or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5" creationId="{0DE065DD-573B-B883-04A0-3E7FDC5445A0}"/>
          </ac:picMkLst>
        </pc:picChg>
        <pc:picChg chg="add del">
          <ac:chgData name="Emily Crose" userId="5a1598ef78992c55" providerId="LiveId" clId="{FFE10729-34CB-4213-AEC7-4192D394359E}" dt="2023-04-16T18:43:42.376" v="2094" actId="26606"/>
          <ac:picMkLst>
            <pc:docMk/>
            <pc:sldMk cId="2670941506" sldId="272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8:43:42.376" v="2094" actId="26606"/>
          <ac:picMkLst>
            <pc:docMk/>
            <pc:sldMk cId="2670941506" sldId="272"/>
            <ac:picMk id="14" creationId="{A748C8C8-F348-4D00-852A-26DD9EBCC24C}"/>
          </ac:picMkLst>
        </pc:picChg>
        <pc:picChg chg="add del">
          <ac:chgData name="Emily Crose" userId="5a1598ef78992c55" providerId="LiveId" clId="{FFE10729-34CB-4213-AEC7-4192D394359E}" dt="2023-04-16T18:43:45.125" v="2096" actId="26606"/>
          <ac:picMkLst>
            <pc:docMk/>
            <pc:sldMk cId="2670941506" sldId="272"/>
            <ac:picMk id="100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102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104" creationId="{811383CE-CE86-4E1C-B289-798EB9E6E0E5}"/>
          </ac:picMkLst>
        </pc:picChg>
      </pc:sldChg>
      <pc:sldChg chg="del">
        <pc:chgData name="Emily Crose" userId="5a1598ef78992c55" providerId="LiveId" clId="{FFE10729-34CB-4213-AEC7-4192D394359E}" dt="2023-04-16T23:33:51.346" v="3618" actId="47"/>
        <pc:sldMkLst>
          <pc:docMk/>
          <pc:sldMk cId="817899571" sldId="274"/>
        </pc:sldMkLst>
      </pc:sldChg>
      <pc:sldChg chg="modSp add del mod">
        <pc:chgData name="Emily Crose" userId="5a1598ef78992c55" providerId="LiveId" clId="{FFE10729-34CB-4213-AEC7-4192D394359E}" dt="2023-04-16T21:38:34.176" v="3427" actId="2696"/>
        <pc:sldMkLst>
          <pc:docMk/>
          <pc:sldMk cId="2158119916" sldId="277"/>
        </pc:sldMkLst>
        <pc:spChg chg="mod">
          <ac:chgData name="Emily Crose" userId="5a1598ef78992c55" providerId="LiveId" clId="{FFE10729-34CB-4213-AEC7-4192D394359E}" dt="2023-04-16T12:20:01.876" v="333" actId="27636"/>
          <ac:spMkLst>
            <pc:docMk/>
            <pc:sldMk cId="2158119916" sldId="277"/>
            <ac:spMk id="2" creationId="{047B3247-CD57-A68D-86CB-226AD9D932CC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2158119916" sldId="277"/>
            <ac:spMk id="3" creationId="{940F9860-AD79-8C22-AF4B-170D69ACC5C7}"/>
          </ac:spMkLst>
        </pc:spChg>
      </pc:sldChg>
      <pc:sldChg chg="addSp delSp modSp mod setBg setClrOvrMap delDesignElem">
        <pc:chgData name="Emily Crose" userId="5a1598ef78992c55" providerId="LiveId" clId="{FFE10729-34CB-4213-AEC7-4192D394359E}" dt="2023-04-16T12:20:45.635" v="343" actId="26606"/>
        <pc:sldMkLst>
          <pc:docMk/>
          <pc:sldMk cId="3519171936" sldId="278"/>
        </pc:sldMkLst>
        <pc:spChg chg="mo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4" creationId="{8128039C-0EE4-9C77-38DE-69A5998C5EFF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9" creationId="{1F94DC1C-47D1-41D7-8B1B-9A036D614027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519171936" sldId="278"/>
            <ac:spMk id="37" creationId="{7A675F33-98AF-4B83-A3BB-0780A23145E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39" creationId="{B54A4D14-513F-4121-92D3-5CCB46896211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1" creationId="{6C3411F1-AD17-499D-AFEF-2F300F6DF0F3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3" creationId="{60BF2CBE-B1E9-4C42-89DC-C35E4E651648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5" creationId="{72C95A87-DCDB-41C4-B774-744B3ECBE8CB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7" creationId="{BCB97515-32FF-43A6-A51C-B140193ABB6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9" creationId="{9C6379D3-7045-4B76-9409-6D23D753D054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1" creationId="{61B1C1DE-4201-4989-BE65-41ADC2472550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3" creationId="{806398CC-D327-4E06-838C-31119BD56F81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5" creationId="{70A741CC-E736-448A-A94E-5C8BB9711DCD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7" creationId="{7C324CDD-B30F-47DD-8627-E2171D5E8399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9" creationId="{79C8D19E-E3D6-45A6-BCA2-5918A37D7ACC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1" creationId="{43280283-E04A-43CA-BFA1-F285486A2F00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3" creationId="{38328CB6-0FC5-4AEA-BC7E-489267CB6F19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5" creationId="{138AF5D2-3A9C-4E8F-B879-36865366A1D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6" creationId="{FD8F1113-2E3C-46E3-B54F-B7F421EEFD11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100" creationId="{AC12A592-C02D-46EF-8E1F-9335DB8D71DF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101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519171936" sldId="278"/>
            <ac:grpSpMk id="11" creationId="{2DAE3342-9DFC-49D4-B09C-25E310769317}"/>
          </ac:grpSpMkLst>
        </pc:grpChg>
        <pc:grpChg chg="del">
          <ac:chgData name="Emily Crose" userId="5a1598ef78992c55" providerId="LiveId" clId="{FFE10729-34CB-4213-AEC7-4192D394359E}" dt="2023-04-16T12:13:17.127" v="25"/>
          <ac:grpSpMkLst>
            <pc:docMk/>
            <pc:sldMk cId="3519171936" sldId="278"/>
            <ac:grpSpMk id="38" creationId="{EA75029C-64B9-41D0-9540-75846D4B04A5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519171936" sldId="278"/>
            <ac:grpSpMk id="58" creationId="{B54F73D8-62C2-4127-9D19-01219BBB9942}"/>
          </ac:grpSpMkLst>
        </pc:grpChg>
        <pc:grpChg chg="add">
          <ac:chgData name="Emily Crose" userId="5a1598ef78992c55" providerId="LiveId" clId="{FFE10729-34CB-4213-AEC7-4192D394359E}" dt="2023-04-16T12:20:45.635" v="343" actId="26606"/>
          <ac:grpSpMkLst>
            <pc:docMk/>
            <pc:sldMk cId="3519171936" sldId="278"/>
            <ac:grpSpMk id="102" creationId="{BF07F359-8CA3-4854-91E7-EE6004020511}"/>
          </ac:grpSpMkLst>
        </pc:grpChg>
        <pc:picChg chg="del mod ord">
          <ac:chgData name="Emily Crose" userId="5a1598ef78992c55" providerId="LiveId" clId="{FFE10729-34CB-4213-AEC7-4192D394359E}" dt="2023-04-16T12:20:40.711" v="342" actId="478"/>
          <ac:picMkLst>
            <pc:docMk/>
            <pc:sldMk cId="3519171936" sldId="278"/>
            <ac:picMk id="6" creationId="{43E9473A-6AF2-2D03-2B51-04177FC03B1D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7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12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128" creationId="{69A5B6A9-EFF6-F1E9-427D-84DE1E852A4D}"/>
          </ac:picMkLst>
        </pc:pic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2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3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4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5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Sp modSp add del mod setBg">
        <pc:chgData name="Emily Crose" userId="5a1598ef78992c55" providerId="LiveId" clId="{FFE10729-34CB-4213-AEC7-4192D394359E}" dt="2023-04-16T21:29:08.301" v="3424" actId="20577"/>
        <pc:sldMkLst>
          <pc:docMk/>
          <pc:sldMk cId="2935181501" sldId="279"/>
        </pc:sldMkLst>
        <pc:spChg chg="mod">
          <ac:chgData name="Emily Crose" userId="5a1598ef78992c55" providerId="LiveId" clId="{FFE10729-34CB-4213-AEC7-4192D394359E}" dt="2023-04-16T21:29:08.301" v="3424" actId="20577"/>
          <ac:spMkLst>
            <pc:docMk/>
            <pc:sldMk cId="2935181501" sldId="279"/>
            <ac:spMk id="2" creationId="{F19E192A-4A8C-1B8C-D788-742B1471B9D1}"/>
          </ac:spMkLst>
        </pc:spChg>
        <pc:picChg chg="add mod">
          <ac:chgData name="Emily Crose" userId="5a1598ef78992c55" providerId="LiveId" clId="{FFE10729-34CB-4213-AEC7-4192D394359E}" dt="2023-04-16T20:16:29.376" v="2507" actId="26606"/>
          <ac:picMkLst>
            <pc:docMk/>
            <pc:sldMk cId="2935181501" sldId="279"/>
            <ac:picMk id="4" creationId="{CA2423C6-E7FC-BB1F-405B-BAEA80E50320}"/>
          </ac:picMkLst>
        </pc:picChg>
        <pc:picChg chg="add">
          <ac:chgData name="Emily Crose" userId="5a1598ef78992c55" providerId="LiveId" clId="{FFE10729-34CB-4213-AEC7-4192D394359E}" dt="2023-04-16T20:16:29.376" v="2507" actId="26606"/>
          <ac:picMkLst>
            <pc:docMk/>
            <pc:sldMk cId="2935181501" sldId="279"/>
            <ac:picMk id="9" creationId="{6AF6706C-CF07-43A1-BCC4-CBA5D33820DA}"/>
          </ac:picMkLst>
        </pc:picChg>
      </pc:sldChg>
      <pc:sldChg chg="modSp add del">
        <pc:chgData name="Emily Crose" userId="5a1598ef78992c55" providerId="LiveId" clId="{FFE10729-34CB-4213-AEC7-4192D394359E}" dt="2023-04-16T21:38:34.176" v="3427" actId="2696"/>
        <pc:sldMkLst>
          <pc:docMk/>
          <pc:sldMk cId="3076984293" sldId="280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3076984293" sldId="280"/>
            <ac:spMk id="2" creationId="{2FD098B1-0412-424E-49DE-3F80E7AA8349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3076984293" sldId="280"/>
            <ac:spMk id="3" creationId="{9E791FFB-9F3B-75BA-D539-11E5BAB941EF}"/>
          </ac:spMkLst>
        </pc:spChg>
      </pc:sldChg>
      <pc:sldChg chg="add del">
        <pc:chgData name="Emily Crose" userId="5a1598ef78992c55" providerId="LiveId" clId="{FFE10729-34CB-4213-AEC7-4192D394359E}" dt="2023-04-16T21:38:34.176" v="3427" actId="2696"/>
        <pc:sldMkLst>
          <pc:docMk/>
          <pc:sldMk cId="3028504148" sldId="281"/>
        </pc:sldMkLst>
      </pc:sldChg>
      <pc:sldChg chg="modSp add del">
        <pc:chgData name="Emily Crose" userId="5a1598ef78992c55" providerId="LiveId" clId="{FFE10729-34CB-4213-AEC7-4192D394359E}" dt="2023-04-16T18:49:43.623" v="2375" actId="47"/>
        <pc:sldMkLst>
          <pc:docMk/>
          <pc:sldMk cId="1081849737" sldId="282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1081849737" sldId="282"/>
            <ac:spMk id="2" creationId="{9DE74617-C1DF-CC20-B1DA-4CF4400B2F1D}"/>
          </ac:spMkLst>
        </pc:spChg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616023514" sldId="283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4520704" sldId="285"/>
        </pc:sldMkLst>
      </pc:sldChg>
      <pc:sldChg chg="modSp add del mod">
        <pc:chgData name="Emily Crose" userId="5a1598ef78992c55" providerId="LiveId" clId="{FFE10729-34CB-4213-AEC7-4192D394359E}" dt="2023-04-16T21:38:34.176" v="3427" actId="2696"/>
        <pc:sldMkLst>
          <pc:docMk/>
          <pc:sldMk cId="2004189387" sldId="286"/>
        </pc:sldMkLst>
        <pc:spChg chg="mod">
          <ac:chgData name="Emily Crose" userId="5a1598ef78992c55" providerId="LiveId" clId="{FFE10729-34CB-4213-AEC7-4192D394359E}" dt="2023-04-16T12:20:01.873" v="332" actId="27636"/>
          <ac:spMkLst>
            <pc:docMk/>
            <pc:sldMk cId="2004189387" sldId="286"/>
            <ac:spMk id="2" creationId="{069A3439-69E9-F1FE-B8F7-605B4B8E5545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2004189387" sldId="286"/>
            <ac:spMk id="3" creationId="{6DE9F48A-4055-A9BC-D003-61325B422A56}"/>
          </ac:spMkLst>
        </pc:spChg>
      </pc:sldChg>
      <pc:sldChg chg="add del">
        <pc:chgData name="Emily Crose" userId="5a1598ef78992c55" providerId="LiveId" clId="{FFE10729-34CB-4213-AEC7-4192D394359E}" dt="2023-04-16T21:38:34.176" v="3427" actId="2696"/>
        <pc:sldMkLst>
          <pc:docMk/>
          <pc:sldMk cId="2221949335" sldId="287"/>
        </pc:sldMkLst>
      </pc:sldChg>
      <pc:sldChg chg="addSp delSp modSp add mod setBg delDesignElem">
        <pc:chgData name="Emily Crose" userId="5a1598ef78992c55" providerId="LiveId" clId="{FFE10729-34CB-4213-AEC7-4192D394359E}" dt="2023-04-16T12:20:59.258" v="345" actId="26606"/>
        <pc:sldMkLst>
          <pc:docMk/>
          <pc:sldMk cId="3143072267" sldId="288"/>
        </pc:sldMkLst>
        <pc:spChg chg="mod">
          <ac:chgData name="Emily Crose" userId="5a1598ef78992c55" providerId="LiveId" clId="{FFE10729-34CB-4213-AEC7-4192D394359E}" dt="2023-04-16T12:20:59.258" v="345" actId="26606"/>
          <ac:spMkLst>
            <pc:docMk/>
            <pc:sldMk cId="3143072267" sldId="288"/>
            <ac:spMk id="2" creationId="{03A916BC-D82A-A486-CB57-2B54AF3787E5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143072267" sldId="288"/>
            <ac:spMk id="18" creationId="{7A675F33-98AF-4B83-A3BB-0780A23145E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143072267" sldId="288"/>
            <ac:spMk id="33" creationId="{10CE3618-1D7A-4256-B2AF-9DB692996C6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143072267" sldId="288"/>
            <ac:spMk id="56" creationId="{3F39476B-1A6D-47CB-AC7A-FB87EF003323}"/>
          </ac:spMkLst>
        </pc:s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28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35" creationId="{D91A9185-A7D5-460B-98BC-0BF2EBD3EEBE}"/>
          </ac:grpSpMkLst>
        </pc:grpChg>
        <pc:picChg chg="del">
          <ac:chgData name="Emily Crose" userId="5a1598ef78992c55" providerId="LiveId" clId="{FFE10729-34CB-4213-AEC7-4192D394359E}" dt="2023-04-16T12:19:03.117" v="309" actId="478"/>
          <ac:picMkLst>
            <pc:docMk/>
            <pc:sldMk cId="3143072267" sldId="288"/>
            <ac:picMk id="4" creationId="{16A1BC0B-622F-0A6A-B7AC-919896412326}"/>
          </ac:picMkLst>
        </pc:picChg>
        <pc:picChg chg="add">
          <ac:chgData name="Emily Crose" userId="5a1598ef78992c55" providerId="LiveId" clId="{FFE10729-34CB-4213-AEC7-4192D394359E}" dt="2023-04-16T12:20:59.258" v="345" actId="26606"/>
          <ac:picMkLst>
            <pc:docMk/>
            <pc:sldMk cId="3143072267" sldId="288"/>
            <ac:picMk id="5" creationId="{18BD78ED-75E1-4879-B369-BC61F7C45E22}"/>
          </ac:picMkLst>
        </pc:pic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8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0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2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4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6" creationId="{2A35DB53-42BE-460E-9CA1-1294C98463CB}"/>
          </ac:cxnSpMkLst>
        </pc:cxnChg>
      </pc:sldChg>
      <pc:sldChg chg="modSp add del">
        <pc:chgData name="Emily Crose" userId="5a1598ef78992c55" providerId="LiveId" clId="{FFE10729-34CB-4213-AEC7-4192D394359E}" dt="2023-04-16T18:10:00.486" v="1107" actId="47"/>
        <pc:sldMkLst>
          <pc:docMk/>
          <pc:sldMk cId="2407182224" sldId="289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2407182224" sldId="289"/>
            <ac:spMk id="2" creationId="{F9991EC5-792D-6B90-CB28-B2666BB19CE9}"/>
          </ac:spMkLst>
        </pc:spChg>
      </pc:sldChg>
      <pc:sldChg chg="addSp delSp modSp add mod setBg modNotesTx">
        <pc:chgData name="Emily Crose" userId="5a1598ef78992c55" providerId="LiveId" clId="{FFE10729-34CB-4213-AEC7-4192D394359E}" dt="2023-04-16T21:51:30.154" v="3533" actId="20577"/>
        <pc:sldMkLst>
          <pc:docMk/>
          <pc:sldMk cId="813738730" sldId="290"/>
        </pc:sldMkLst>
        <pc:spChg chg="mod ord">
          <ac:chgData name="Emily Crose" userId="5a1598ef78992c55" providerId="LiveId" clId="{FFE10729-34CB-4213-AEC7-4192D394359E}" dt="2023-04-16T21:51:30.154" v="3533" actId="20577"/>
          <ac:spMkLst>
            <pc:docMk/>
            <pc:sldMk cId="813738730" sldId="290"/>
            <ac:spMk id="2" creationId="{9B086D18-2ABD-118B-E7F7-4C04E4FE7905}"/>
          </ac:spMkLst>
        </pc:spChg>
        <pc:picChg chg="add mod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4" creationId="{542E7E79-08E0-AB37-FC59-A30FD846A036}"/>
          </ac:picMkLst>
        </pc:picChg>
        <pc:picChg chg="add del">
          <ac:chgData name="Emily Crose" userId="5a1598ef78992c55" providerId="LiveId" clId="{FFE10729-34CB-4213-AEC7-4192D394359E}" dt="2023-04-16T21:41:01.667" v="3435" actId="26606"/>
          <ac:picMkLst>
            <pc:docMk/>
            <pc:sldMk cId="813738730" sldId="290"/>
            <ac:picMk id="9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14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16" creationId="{98BF0107-3463-486E-B9EE-5A5727B4F7FB}"/>
          </ac:picMkLst>
        </pc:picChg>
        <pc:picChg chg="add">
          <ac:chgData name="Emily Crose" userId="5a1598ef78992c55" providerId="LiveId" clId="{FFE10729-34CB-4213-AEC7-4192D394359E}" dt="2023-04-16T21:41:01.667" v="3435" actId="26606"/>
          <ac:picMkLst>
            <pc:docMk/>
            <pc:sldMk cId="813738730" sldId="290"/>
            <ac:picMk id="18" creationId="{6AF6706C-CF07-43A1-BCC4-CBA5D33820DA}"/>
          </ac:picMkLst>
        </pc:picChg>
      </pc:sldChg>
      <pc:sldChg chg="add ord">
        <pc:chgData name="Emily Crose" userId="5a1598ef78992c55" providerId="LiveId" clId="{FFE10729-34CB-4213-AEC7-4192D394359E}" dt="2023-04-16T16:31:50.103" v="1096"/>
        <pc:sldMkLst>
          <pc:docMk/>
          <pc:sldMk cId="4227057383" sldId="291"/>
        </pc:sldMkLst>
      </pc:sldChg>
      <pc:sldChg chg="addSp delSp modSp new mod ord setBg setClrOvrMap delDesignElem modNotesTx">
        <pc:chgData name="Emily Crose" userId="5a1598ef78992c55" providerId="LiveId" clId="{FFE10729-34CB-4213-AEC7-4192D394359E}" dt="2023-04-16T12:43:51.979" v="880" actId="26606"/>
        <pc:sldMkLst>
          <pc:docMk/>
          <pc:sldMk cId="2000892285" sldId="292"/>
        </pc:sldMkLst>
        <pc:spChg chg="mod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2" creationId="{46966C60-B541-2799-7534-68E335FFD611}"/>
          </ac:spMkLst>
        </pc:spChg>
        <pc:spChg chg="add del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9" creationId="{3D1E5586-8BB5-40F6-96C3-2E87DD7CE5CD}"/>
          </ac:spMkLst>
        </pc:spChg>
        <pc:spChg chg="add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18" creationId="{CD9E0036-D626-45D9-B0FA-B920385A6152}"/>
          </ac:spMkLst>
        </pc:spChg>
        <pc:spChg chg="add del">
          <ac:chgData name="Emily Crose" userId="5a1598ef78992c55" providerId="LiveId" clId="{FFE10729-34CB-4213-AEC7-4192D394359E}" dt="2023-04-16T12:15:20.307" v="107" actId="26606"/>
          <ac:spMkLst>
            <pc:docMk/>
            <pc:sldMk cId="2000892285" sldId="292"/>
            <ac:spMk id="33" creationId="{3F68D903-F26B-46F9-911C-92FEC6A69E56}"/>
          </ac:spMkLst>
        </pc:spChg>
        <pc:spChg chg="add del">
          <ac:chgData name="Emily Crose" userId="5a1598ef78992c55" providerId="LiveId" clId="{FFE10729-34CB-4213-AEC7-4192D394359E}" dt="2023-04-16T12:15:17.667" v="105" actId="26606"/>
          <ac:spMkLst>
            <pc:docMk/>
            <pc:sldMk cId="2000892285" sldId="292"/>
            <ac:spMk id="34" creationId="{B029B82E-722D-45BB-B34F-D4423CBF965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58" creationId="{7842FC68-61FD-4700-8A22-BB8B071884DB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91" creationId="{6BDBA639-2A71-4A60-A71A-FF1836F546CE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94" creationId="{D9C506D7-84CB-4057-A44A-465313E78538}"/>
          </ac:spMkLst>
        </pc:s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8" creationId="{2DAE3342-9DFC-49D4-B09C-25E310769317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28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29" creationId="{B54F73D8-62C2-4127-9D19-01219BBB9942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35" creationId="{88E6E148-E023-4954-86E3-30141DFB5670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36" creationId="{1F7980BB-894F-43B4-B764-9CE95DEF8944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56" creationId="{1FB4E014-64CE-4D11-A129-94A1893FA661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57" creationId="{F2B7CF55-CC81-4559-9768-354C7462D65F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8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89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92" creationId="{5E208A8B-5EBD-4532-BE72-26414FA7CFF6}"/>
          </ac:grpSpMkLst>
        </pc:grpChg>
        <pc:picChg chg="add del">
          <ac:chgData name="Emily Crose" userId="5a1598ef78992c55" providerId="LiveId" clId="{FFE10729-34CB-4213-AEC7-4192D394359E}" dt="2023-04-16T12:15:17.667" v="105" actId="26606"/>
          <ac:picMkLst>
            <pc:docMk/>
            <pc:sldMk cId="2000892285" sldId="292"/>
            <ac:picMk id="4" creationId="{8326628C-861A-92BB-7BBB-12815C2A3489}"/>
          </ac:picMkLst>
        </pc:picChg>
        <pc:picChg chg="add del">
          <ac:chgData name="Emily Crose" userId="5a1598ef78992c55" providerId="LiveId" clId="{FFE10729-34CB-4213-AEC7-4192D394359E}" dt="2023-04-16T12:43:51.979" v="880" actId="26606"/>
          <ac:picMkLst>
            <pc:docMk/>
            <pc:sldMk cId="2000892285" sldId="292"/>
            <ac:picMk id="5" creationId="{18BD78ED-75E1-4879-B369-BC61F7C45E22}"/>
          </ac:picMkLst>
        </pc:picChg>
        <pc:picChg chg="add">
          <ac:chgData name="Emily Crose" userId="5a1598ef78992c55" providerId="LiveId" clId="{FFE10729-34CB-4213-AEC7-4192D394359E}" dt="2023-04-16T12:43:51.979" v="880" actId="26606"/>
          <ac:picMkLst>
            <pc:docMk/>
            <pc:sldMk cId="2000892285" sldId="292"/>
            <ac:picMk id="16" creationId="{18BD78ED-75E1-4879-B369-BC61F7C45E22}"/>
          </ac:picMkLst>
        </pc:picChg>
        <pc:cxnChg chg="add del">
          <ac:chgData name="Emily Crose" userId="5a1598ef78992c55" providerId="LiveId" clId="{FFE10729-34CB-4213-AEC7-4192D394359E}" dt="2023-04-16T12:43:51.979" v="880" actId="26606"/>
          <ac:cxnSpMkLst>
            <pc:docMk/>
            <pc:sldMk cId="2000892285" sldId="292"/>
            <ac:cxnSpMk id="11" creationId="{8A832D40-B9E2-4CE7-9E0A-B35591EA2035}"/>
          </ac:cxnSpMkLst>
        </pc:cxnChg>
      </pc:sldChg>
      <pc:sldChg chg="addSp modSp new mod setBg modNotesTx">
        <pc:chgData name="Emily Crose" userId="5a1598ef78992c55" providerId="LiveId" clId="{FFE10729-34CB-4213-AEC7-4192D394359E}" dt="2023-04-16T12:33:50.102" v="578" actId="20577"/>
        <pc:sldMkLst>
          <pc:docMk/>
          <pc:sldMk cId="683323295" sldId="293"/>
        </pc:sldMkLst>
        <pc:spChg chg="mod">
          <ac:chgData name="Emily Crose" userId="5a1598ef78992c55" providerId="LiveId" clId="{FFE10729-34CB-4213-AEC7-4192D394359E}" dt="2023-04-16T12:30:29.723" v="413" actId="20577"/>
          <ac:spMkLst>
            <pc:docMk/>
            <pc:sldMk cId="683323295" sldId="293"/>
            <ac:spMk id="2" creationId="{7D7E195E-11E3-8083-A59E-D902A56B56CE}"/>
          </ac:spMkLst>
        </pc:s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17" creationId="{AB9053A5-C1DA-43AF-A312-5F5C1DAB3994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96" creationId="{B9BFC0FC-BF8E-4AAB-839D-FFE5A5429831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134" creationId="{7C733035-E3B0-4503-8AD1-A8AD345C524F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216" creationId="{4736EC46-F101-4A9F-986E-C9F5B5266FE7}"/>
          </ac:grpSpMkLst>
        </pc:grpChg>
        <pc:picChg chg="add mo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4" creationId="{117C7743-A9D8-554B-BC65-E9E22ADC7DDD}"/>
          </ac:picMkLst>
        </pc:picChg>
        <pc:picChg chg="add mod or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6" creationId="{EB49E55B-4032-9243-48E8-D0A7D5CAF251}"/>
          </ac:picMkLst>
        </pc:picChg>
        <pc:picChg chg="add mod or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8" creationId="{98BF7CD6-0B3C-0B94-24CC-573C5DC55C3D}"/>
          </ac:picMkLst>
        </pc:picChg>
        <pc:picChg chg="add mo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10" creationId="{B0876E51-226B-0A93-D438-5934D9029B18}"/>
          </ac:picMkLst>
        </pc:picChg>
        <pc:picChg chg="ad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15" creationId="{887B6CC8-3E14-493D-A78F-075CD2E8616E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12:33:21.420" v="531" actId="20577"/>
        <pc:sldMkLst>
          <pc:docMk/>
          <pc:sldMk cId="1004749439" sldId="294"/>
        </pc:sldMkLst>
        <pc:spChg chg="mod">
          <ac:chgData name="Emily Crose" userId="5a1598ef78992c55" providerId="LiveId" clId="{FFE10729-34CB-4213-AEC7-4192D394359E}" dt="2023-04-16T12:33:21.420" v="531" actId="20577"/>
          <ac:spMkLst>
            <pc:docMk/>
            <pc:sldMk cId="1004749439" sldId="294"/>
            <ac:spMk id="2" creationId="{C2B8ABDF-704A-89C8-715F-00D91B89621F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1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5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7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2:32:30.070" v="523" actId="26606"/>
          <ac:grpSpMkLst>
            <pc:docMk/>
            <pc:sldMk cId="1004749439" sldId="294"/>
            <ac:grpSpMk id="19" creationId="{BF07F359-8CA3-4854-91E7-EE6004020511}"/>
          </ac:grpSpMkLst>
        </pc:grpChg>
        <pc:picChg chg="add mod">
          <ac:chgData name="Emily Crose" userId="5a1598ef78992c55" providerId="LiveId" clId="{FFE10729-34CB-4213-AEC7-4192D394359E}" dt="2023-04-16T12:32:30.091" v="524" actId="26606"/>
          <ac:picMkLst>
            <pc:docMk/>
            <pc:sldMk cId="1004749439" sldId="294"/>
            <ac:picMk id="4" creationId="{7A3B7A82-D06B-EC1B-C2DD-9EB5CAFDCBE4}"/>
          </ac:picMkLst>
        </pc:picChg>
        <pc:picChg chg="add del">
          <ac:chgData name="Emily Crose" userId="5a1598ef78992c55" providerId="LiveId" clId="{FFE10729-34CB-4213-AEC7-4192D394359E}" dt="2023-04-16T12:32:30.070" v="523" actId="26606"/>
          <ac:picMkLst>
            <pc:docMk/>
            <pc:sldMk cId="1004749439" sldId="294"/>
            <ac:picMk id="9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32:30.070" v="523" actId="26606"/>
          <ac:picMkLst>
            <pc:docMk/>
            <pc:sldMk cId="1004749439" sldId="294"/>
            <ac:picMk id="13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32:30.091" v="524" actId="26606"/>
          <ac:picMkLst>
            <pc:docMk/>
            <pc:sldMk cId="1004749439" sldId="294"/>
            <ac:picMk id="99" creationId="{6AF6706C-CF07-43A1-BCC4-CBA5D33820DA}"/>
          </ac:picMkLst>
        </pc:picChg>
      </pc:sldChg>
      <pc:sldChg chg="addSp modSp new mod ord setBg setClrOvrMap modNotesTx">
        <pc:chgData name="Emily Crose" userId="5a1598ef78992c55" providerId="LiveId" clId="{FFE10729-34CB-4213-AEC7-4192D394359E}" dt="2023-04-16T23:30:48.399" v="3582" actId="1076"/>
        <pc:sldMkLst>
          <pc:docMk/>
          <pc:sldMk cId="1888520767" sldId="295"/>
        </pc:sldMkLst>
        <pc:spChg chg="mo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2" creationId="{6CFAFA01-6E2C-0BAA-DEAC-58C06C52290B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0:38.650" v="3580" actId="26606"/>
          <ac:grpSpMkLst>
            <pc:docMk/>
            <pc:sldMk cId="1888520767" sldId="295"/>
            <ac:grpSpMk id="19" creationId="{BF07F359-8CA3-4854-91E7-EE6004020511}"/>
          </ac:grpSpMkLst>
        </pc:grpChg>
        <pc:picChg chg="add mod">
          <ac:chgData name="Emily Crose" userId="5a1598ef78992c55" providerId="LiveId" clId="{FFE10729-34CB-4213-AEC7-4192D394359E}" dt="2023-04-16T23:30:48.399" v="3582" actId="1076"/>
          <ac:picMkLst>
            <pc:docMk/>
            <pc:sldMk cId="1888520767" sldId="295"/>
            <ac:picMk id="4" creationId="{51C62B29-55F1-7E3B-33FB-3C88249358BD}"/>
          </ac:picMkLst>
        </pc:picChg>
        <pc:picChg chg="add">
          <ac:chgData name="Emily Crose" userId="5a1598ef78992c55" providerId="LiveId" clId="{FFE10729-34CB-4213-AEC7-4192D394359E}" dt="2023-04-16T23:30:38.650" v="3580" actId="26606"/>
          <ac:picMkLst>
            <pc:docMk/>
            <pc:sldMk cId="1888520767" sldId="295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0:38.650" v="3580" actId="26606"/>
          <ac:picMkLst>
            <pc:docMk/>
            <pc:sldMk cId="1888520767" sldId="295"/>
            <ac:picMk id="13" creationId="{811383CE-CE86-4E1C-B289-798EB9E6E0E5}"/>
          </ac:picMkLst>
        </pc:picChg>
      </pc:sldChg>
      <pc:sldChg chg="modSp new del mod">
        <pc:chgData name="Emily Crose" userId="5a1598ef78992c55" providerId="LiveId" clId="{FFE10729-34CB-4213-AEC7-4192D394359E}" dt="2023-04-16T21:38:34.176" v="3427" actId="2696"/>
        <pc:sldMkLst>
          <pc:docMk/>
          <pc:sldMk cId="2437315508" sldId="296"/>
        </pc:sldMkLst>
        <pc:spChg chg="mod">
          <ac:chgData name="Emily Crose" userId="5a1598ef78992c55" providerId="LiveId" clId="{FFE10729-34CB-4213-AEC7-4192D394359E}" dt="2023-04-16T12:36:14.273" v="842" actId="20577"/>
          <ac:spMkLst>
            <pc:docMk/>
            <pc:sldMk cId="2437315508" sldId="296"/>
            <ac:spMk id="2" creationId="{B401AA53-CB3A-8EF2-7C9D-70B19BF8F561}"/>
          </ac:spMkLst>
        </pc:spChg>
      </pc:sldChg>
      <pc:sldChg chg="modSp new del mod">
        <pc:chgData name="Emily Crose" userId="5a1598ef78992c55" providerId="LiveId" clId="{FFE10729-34CB-4213-AEC7-4192D394359E}" dt="2023-04-16T21:38:34.176" v="3427" actId="2696"/>
        <pc:sldMkLst>
          <pc:docMk/>
          <pc:sldMk cId="2559449484" sldId="297"/>
        </pc:sldMkLst>
        <pc:spChg chg="mod">
          <ac:chgData name="Emily Crose" userId="5a1598ef78992c55" providerId="LiveId" clId="{FFE10729-34CB-4213-AEC7-4192D394359E}" dt="2023-04-16T12:39:14.289" v="860" actId="20577"/>
          <ac:spMkLst>
            <pc:docMk/>
            <pc:sldMk cId="2559449484" sldId="297"/>
            <ac:spMk id="2" creationId="{21BF4D03-BD03-DAC4-BD45-155F165873FF}"/>
          </ac:spMkLst>
        </pc:spChg>
      </pc:sldChg>
      <pc:sldChg chg="addSp delSp modSp new mod modClrScheme chgLayout">
        <pc:chgData name="Emily Crose" userId="5a1598ef78992c55" providerId="LiveId" clId="{FFE10729-34CB-4213-AEC7-4192D394359E}" dt="2023-04-16T12:42:34.380" v="878" actId="20577"/>
        <pc:sldMkLst>
          <pc:docMk/>
          <pc:sldMk cId="51780103" sldId="298"/>
        </pc:sldMkLst>
        <pc:spChg chg="del mod ord">
          <ac:chgData name="Emily Crose" userId="5a1598ef78992c55" providerId="LiveId" clId="{FFE10729-34CB-4213-AEC7-4192D394359E}" dt="2023-04-16T12:42:31.881" v="862" actId="700"/>
          <ac:spMkLst>
            <pc:docMk/>
            <pc:sldMk cId="51780103" sldId="298"/>
            <ac:spMk id="2" creationId="{57FAD69E-6B75-E6B7-FE60-B20ED27D48E7}"/>
          </ac:spMkLst>
        </pc:spChg>
        <pc:spChg chg="del">
          <ac:chgData name="Emily Crose" userId="5a1598ef78992c55" providerId="LiveId" clId="{FFE10729-34CB-4213-AEC7-4192D394359E}" dt="2023-04-16T12:42:31.881" v="862" actId="700"/>
          <ac:spMkLst>
            <pc:docMk/>
            <pc:sldMk cId="51780103" sldId="298"/>
            <ac:spMk id="3" creationId="{B85A7A96-E5E9-6EFE-99DE-AF0837E7B094}"/>
          </ac:spMkLst>
        </pc:spChg>
        <pc:spChg chg="add mod ord">
          <ac:chgData name="Emily Crose" userId="5a1598ef78992c55" providerId="LiveId" clId="{FFE10729-34CB-4213-AEC7-4192D394359E}" dt="2023-04-16T12:42:34.380" v="878" actId="20577"/>
          <ac:spMkLst>
            <pc:docMk/>
            <pc:sldMk cId="51780103" sldId="298"/>
            <ac:spMk id="4" creationId="{DB70F10A-4AE0-900A-BDD6-828E86756083}"/>
          </ac:spMkLst>
        </pc:spChg>
      </pc:sldChg>
      <pc:sldChg chg="addSp delSp modSp new mod setBg">
        <pc:chgData name="Emily Crose" userId="5a1598ef78992c55" providerId="LiveId" clId="{FFE10729-34CB-4213-AEC7-4192D394359E}" dt="2023-04-16T12:47:20.613" v="890" actId="26606"/>
        <pc:sldMkLst>
          <pc:docMk/>
          <pc:sldMk cId="1044329543" sldId="299"/>
        </pc:sldMkLst>
        <pc:spChg chg="del">
          <ac:chgData name="Emily Crose" userId="5a1598ef78992c55" providerId="LiveId" clId="{FFE10729-34CB-4213-AEC7-4192D394359E}" dt="2023-04-16T12:46:59.445" v="883"/>
          <ac:spMkLst>
            <pc:docMk/>
            <pc:sldMk cId="1044329543" sldId="299"/>
            <ac:spMk id="2" creationId="{79592F46-6697-813A-528D-8E4C25A2E2F9}"/>
          </ac:spMkLst>
        </pc:spChg>
        <pc:spChg chg="add mod ord">
          <ac:chgData name="Emily Crose" userId="5a1598ef78992c55" providerId="LiveId" clId="{FFE10729-34CB-4213-AEC7-4192D394359E}" dt="2023-04-16T12:47:20.613" v="890" actId="26606"/>
          <ac:spMkLst>
            <pc:docMk/>
            <pc:sldMk cId="1044329543" sldId="299"/>
            <ac:spMk id="3" creationId="{F152B82C-F8FF-00BF-8A3C-D2092C7C8303}"/>
          </ac:spMkLst>
        </pc:spChg>
        <pc:spChg chg="add del">
          <ac:chgData name="Emily Crose" userId="5a1598ef78992c55" providerId="LiveId" clId="{FFE10729-34CB-4213-AEC7-4192D394359E}" dt="2023-04-16T12:47:20.588" v="889" actId="26606"/>
          <ac:spMkLst>
            <pc:docMk/>
            <pc:sldMk cId="1044329543" sldId="299"/>
            <ac:spMk id="12" creationId="{0DC895F7-4E59-40FB-87DD-ACE47F94C143}"/>
          </ac:spMkLst>
        </pc:spChg>
        <pc:picChg chg="add mo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5" creationId="{AA699966-27AE-94C6-828A-384B3E9749EF}"/>
          </ac:picMkLst>
        </pc:picChg>
        <pc:picChg chg="add del">
          <ac:chgData name="Emily Crose" userId="5a1598ef78992c55" providerId="LiveId" clId="{FFE10729-34CB-4213-AEC7-4192D394359E}" dt="2023-04-16T12:47:20.588" v="889" actId="26606"/>
          <ac:picMkLst>
            <pc:docMk/>
            <pc:sldMk cId="1044329543" sldId="299"/>
            <ac:picMk id="10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7:20.588" v="889" actId="26606"/>
          <ac:picMkLst>
            <pc:docMk/>
            <pc:sldMk cId="1044329543" sldId="299"/>
            <ac:picMk id="14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16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17" creationId="{F7057E50-1D91-4453-BBA0-DD604B5CDAE4}"/>
          </ac:picMkLst>
        </pc:picChg>
      </pc:sldChg>
      <pc:sldChg chg="addSp delSp modSp new mod setBg">
        <pc:chgData name="Emily Crose" userId="5a1598ef78992c55" providerId="LiveId" clId="{FFE10729-34CB-4213-AEC7-4192D394359E}" dt="2023-04-16T12:48:58.857" v="973" actId="1076"/>
        <pc:sldMkLst>
          <pc:docMk/>
          <pc:sldMk cId="1980682895" sldId="300"/>
        </pc:sldMkLst>
        <pc:spChg chg="mod ord">
          <ac:chgData name="Emily Crose" userId="5a1598ef78992c55" providerId="LiveId" clId="{FFE10729-34CB-4213-AEC7-4192D394359E}" dt="2023-04-16T12:48:41.767" v="970" actId="26606"/>
          <ac:spMkLst>
            <pc:docMk/>
            <pc:sldMk cId="1980682895" sldId="300"/>
            <ac:spMk id="2" creationId="{B2BD7B88-F396-9538-57A9-D59B23E54F15}"/>
          </ac:spMkLst>
        </pc:spChg>
        <pc:picChg chg="add mod">
          <ac:chgData name="Emily Crose" userId="5a1598ef78992c55" providerId="LiveId" clId="{FFE10729-34CB-4213-AEC7-4192D394359E}" dt="2023-04-16T12:48:58.857" v="973" actId="1076"/>
          <ac:picMkLst>
            <pc:docMk/>
            <pc:sldMk cId="1980682895" sldId="300"/>
            <ac:picMk id="4" creationId="{57689915-7F53-7FAF-64C5-58EB5C813D0E}"/>
          </ac:picMkLst>
        </pc:picChg>
        <pc:picChg chg="add del">
          <ac:chgData name="Emily Crose" userId="5a1598ef78992c55" providerId="LiveId" clId="{FFE10729-34CB-4213-AEC7-4192D394359E}" dt="2023-04-16T12:48:33.923" v="967" actId="26606"/>
          <ac:picMkLst>
            <pc:docMk/>
            <pc:sldMk cId="1980682895" sldId="300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8:33.923" v="967" actId="26606"/>
          <ac:picMkLst>
            <pc:docMk/>
            <pc:sldMk cId="1980682895" sldId="300"/>
            <ac:picMk id="11" creationId="{F7057E50-1D91-4453-BBA0-DD604B5CDAE4}"/>
          </ac:picMkLst>
        </pc:picChg>
        <pc:picChg chg="add del">
          <ac:chgData name="Emily Crose" userId="5a1598ef78992c55" providerId="LiveId" clId="{FFE10729-34CB-4213-AEC7-4192D394359E}" dt="2023-04-16T12:48:41.745" v="969" actId="26606"/>
          <ac:picMkLst>
            <pc:docMk/>
            <pc:sldMk cId="1980682895" sldId="300"/>
            <ac:picMk id="13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8:41.745" v="969" actId="26606"/>
          <ac:picMkLst>
            <pc:docMk/>
            <pc:sldMk cId="1980682895" sldId="300"/>
            <ac:picMk id="14" creationId="{C2D75EE2-CF15-45F1-A961-37B449E21483}"/>
          </ac:picMkLst>
        </pc:picChg>
        <pc:picChg chg="add">
          <ac:chgData name="Emily Crose" userId="5a1598ef78992c55" providerId="LiveId" clId="{FFE10729-34CB-4213-AEC7-4192D394359E}" dt="2023-04-16T12:48:41.767" v="970" actId="26606"/>
          <ac:picMkLst>
            <pc:docMk/>
            <pc:sldMk cId="1980682895" sldId="300"/>
            <ac:picMk id="16" creationId="{6AF6706C-CF07-43A1-BCC4-CBA5D33820DA}"/>
          </ac:picMkLst>
        </pc:picChg>
      </pc:sldChg>
      <pc:sldChg chg="addSp modSp new mod setBg setClrOvrMap modNotesTx">
        <pc:chgData name="Emily Crose" userId="5a1598ef78992c55" providerId="LiveId" clId="{FFE10729-34CB-4213-AEC7-4192D394359E}" dt="2023-04-16T16:20:39.897" v="1049" actId="20577"/>
        <pc:sldMkLst>
          <pc:docMk/>
          <pc:sldMk cId="1517562913" sldId="301"/>
        </pc:sldMkLst>
        <pc:spChg chg="add">
          <ac:chgData name="Emily Crose" userId="5a1598ef78992c55" providerId="LiveId" clId="{FFE10729-34CB-4213-AEC7-4192D394359E}" dt="2023-04-16T12:59:54.235" v="980" actId="26606"/>
          <ac:spMkLst>
            <pc:docMk/>
            <pc:sldMk cId="1517562913" sldId="301"/>
            <ac:spMk id="8" creationId="{F8C668FA-2417-47B5-B454-2D55FC17FF7A}"/>
          </ac:spMkLst>
        </pc:spChg>
        <pc:spChg chg="add">
          <ac:chgData name="Emily Crose" userId="5a1598ef78992c55" providerId="LiveId" clId="{FFE10729-34CB-4213-AEC7-4192D394359E}" dt="2023-04-16T12:59:54.235" v="980" actId="26606"/>
          <ac:spMkLst>
            <pc:docMk/>
            <pc:sldMk cId="1517562913" sldId="301"/>
            <ac:spMk id="12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12:59:54.235" v="980" actId="26606"/>
          <ac:picMkLst>
            <pc:docMk/>
            <pc:sldMk cId="1517562913" sldId="301"/>
            <ac:picMk id="3" creationId="{AF4BD1DF-0D7C-9A01-C127-3E580FBBF59A}"/>
          </ac:picMkLst>
        </pc:picChg>
        <pc:picChg chg="add">
          <ac:chgData name="Emily Crose" userId="5a1598ef78992c55" providerId="LiveId" clId="{FFE10729-34CB-4213-AEC7-4192D394359E}" dt="2023-04-16T12:59:54.235" v="980" actId="26606"/>
          <ac:picMkLst>
            <pc:docMk/>
            <pc:sldMk cId="1517562913" sldId="301"/>
            <ac:picMk id="10" creationId="{97FEBA57-8992-46BB-BCF0-5A83FE8E01E8}"/>
          </ac:picMkLst>
        </pc:picChg>
      </pc:sldChg>
      <pc:sldChg chg="addSp modSp new mod setBg modClrScheme chgLayout">
        <pc:chgData name="Emily Crose" userId="5a1598ef78992c55" providerId="LiveId" clId="{FFE10729-34CB-4213-AEC7-4192D394359E}" dt="2023-04-16T16:22:25.403" v="1094" actId="26606"/>
        <pc:sldMkLst>
          <pc:docMk/>
          <pc:sldMk cId="350919576" sldId="302"/>
        </pc:sldMkLst>
        <pc:spChg chg="add mod">
          <ac:chgData name="Emily Crose" userId="5a1598ef78992c55" providerId="LiveId" clId="{FFE10729-34CB-4213-AEC7-4192D394359E}" dt="2023-04-16T16:22:25.403" v="1094" actId="26606"/>
          <ac:spMkLst>
            <pc:docMk/>
            <pc:sldMk cId="350919576" sldId="302"/>
            <ac:spMk id="2" creationId="{8AB06ADD-86A3-BEF6-BAB2-797C3F6D0B55}"/>
          </ac:spMkLst>
        </pc:spChg>
        <pc:picChg chg="add mod">
          <ac:chgData name="Emily Crose" userId="5a1598ef78992c55" providerId="LiveId" clId="{FFE10729-34CB-4213-AEC7-4192D394359E}" dt="2023-04-16T16:22:25.403" v="1094" actId="26606"/>
          <ac:picMkLst>
            <pc:docMk/>
            <pc:sldMk cId="350919576" sldId="302"/>
            <ac:picMk id="4" creationId="{8CAAF338-5441-E118-C7BB-67C98EFFD27D}"/>
          </ac:picMkLst>
        </pc:picChg>
        <pc:picChg chg="add">
          <ac:chgData name="Emily Crose" userId="5a1598ef78992c55" providerId="LiveId" clId="{FFE10729-34CB-4213-AEC7-4192D394359E}" dt="2023-04-16T16:22:25.403" v="1094" actId="26606"/>
          <ac:picMkLst>
            <pc:docMk/>
            <pc:sldMk cId="350919576" sldId="302"/>
            <ac:picMk id="9" creationId="{6AF6706C-CF07-43A1-BCC4-CBA5D33820DA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16:32:16.761" v="1102" actId="26606"/>
        <pc:sldMkLst>
          <pc:docMk/>
          <pc:sldMk cId="1125754135" sldId="303"/>
        </pc:sldMkLst>
        <pc:spChg chg="del">
          <ac:chgData name="Emily Crose" userId="5a1598ef78992c55" providerId="LiveId" clId="{FFE10729-34CB-4213-AEC7-4192D394359E}" dt="2023-04-16T16:32:11.443" v="1098" actId="478"/>
          <ac:spMkLst>
            <pc:docMk/>
            <pc:sldMk cId="1125754135" sldId="303"/>
            <ac:spMk id="2" creationId="{8B7E9923-2A2E-E605-BFED-BF4F320A906A}"/>
          </ac:spMkLst>
        </pc:spChg>
        <pc:spChg chg="add">
          <ac:chgData name="Emily Crose" userId="5a1598ef78992c55" providerId="LiveId" clId="{FFE10729-34CB-4213-AEC7-4192D394359E}" dt="2023-04-16T16:32:16.761" v="1102" actId="26606"/>
          <ac:spMkLst>
            <pc:docMk/>
            <pc:sldMk cId="1125754135" sldId="303"/>
            <ac:spMk id="11" creationId="{F8C668FA-2417-47B5-B454-2D55FC17FF7A}"/>
          </ac:spMkLst>
        </pc:spChg>
        <pc:spChg chg="add">
          <ac:chgData name="Emily Crose" userId="5a1598ef78992c55" providerId="LiveId" clId="{FFE10729-34CB-4213-AEC7-4192D394359E}" dt="2023-04-16T16:32:16.761" v="1102" actId="26606"/>
          <ac:spMkLst>
            <pc:docMk/>
            <pc:sldMk cId="1125754135" sldId="303"/>
            <ac:spMk id="15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4" creationId="{5F3B1B22-6031-EFE1-4F79-47ED198D9E0F}"/>
          </ac:picMkLst>
        </pc:picChg>
        <pc:picChg chg="ad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9" creationId="{5C819037-A607-4A7B-ADF1-B04516199C89}"/>
          </ac:picMkLst>
        </pc:picChg>
        <pc:picChg chg="ad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13" creationId="{97FEBA57-8992-46BB-BCF0-5A83FE8E01E8}"/>
          </ac:picMkLst>
        </pc:picChg>
      </pc:sldChg>
      <pc:sldChg chg="addSp delSp modSp new mod ord setBg modClrScheme chgLayout modNotesTx">
        <pc:chgData name="Emily Crose" userId="5a1598ef78992c55" providerId="LiveId" clId="{FFE10729-34CB-4213-AEC7-4192D394359E}" dt="2023-04-16T18:37:50.651" v="2089" actId="20577"/>
        <pc:sldMkLst>
          <pc:docMk/>
          <pc:sldMk cId="2316035286" sldId="304"/>
        </pc:sldMkLst>
        <pc:spChg chg="mod ord">
          <ac:chgData name="Emily Crose" userId="5a1598ef78992c55" providerId="LiveId" clId="{FFE10729-34CB-4213-AEC7-4192D394359E}" dt="2023-04-16T18:33:10.877" v="1471" actId="26606"/>
          <ac:spMkLst>
            <pc:docMk/>
            <pc:sldMk cId="2316035286" sldId="304"/>
            <ac:spMk id="2" creationId="{046987C6-8F38-4176-9632-8FC3309B6CE2}"/>
          </ac:spMkLst>
        </pc:spChg>
        <pc:spChg chg="del">
          <ac:chgData name="Emily Crose" userId="5a1598ef78992c55" providerId="LiveId" clId="{FFE10729-34CB-4213-AEC7-4192D394359E}" dt="2023-04-16T18:32:58.173" v="1467"/>
          <ac:spMkLst>
            <pc:docMk/>
            <pc:sldMk cId="2316035286" sldId="304"/>
            <ac:spMk id="3" creationId="{6C7EDFDC-5A6E-EFAF-CC21-CF24FE323297}"/>
          </ac:spMkLst>
        </pc:spChg>
        <pc:picChg chg="add mod ord">
          <ac:chgData name="Emily Crose" userId="5a1598ef78992c55" providerId="LiveId" clId="{FFE10729-34CB-4213-AEC7-4192D394359E}" dt="2023-04-16T18:33:10.877" v="1471" actId="26606"/>
          <ac:picMkLst>
            <pc:docMk/>
            <pc:sldMk cId="2316035286" sldId="304"/>
            <ac:picMk id="5" creationId="{1B75833B-5030-F5B0-DCDA-ADB3C79F4B1D}"/>
          </ac:picMkLst>
        </pc:picChg>
        <pc:picChg chg="add">
          <ac:chgData name="Emily Crose" userId="5a1598ef78992c55" providerId="LiveId" clId="{FFE10729-34CB-4213-AEC7-4192D394359E}" dt="2023-04-16T18:33:10.877" v="1471" actId="26606"/>
          <ac:picMkLst>
            <pc:docMk/>
            <pc:sldMk cId="2316035286" sldId="304"/>
            <ac:picMk id="10" creationId="{6AF6706C-CF07-43A1-BCC4-CBA5D33820DA}"/>
          </ac:picMkLst>
        </pc:picChg>
      </pc:sldChg>
      <pc:sldChg chg="addSp delSp modSp new mod setBg modClrScheme delDesignElem chgLayout modNotesTx">
        <pc:chgData name="Emily Crose" userId="5a1598ef78992c55" providerId="LiveId" clId="{FFE10729-34CB-4213-AEC7-4192D394359E}" dt="2023-04-16T18:47:35.670" v="2374" actId="20577"/>
        <pc:sldMkLst>
          <pc:docMk/>
          <pc:sldMk cId="4164693775" sldId="305"/>
        </pc:sldMkLst>
        <pc:spChg chg="del mod ord">
          <ac:chgData name="Emily Crose" userId="5a1598ef78992c55" providerId="LiveId" clId="{FFE10729-34CB-4213-AEC7-4192D394359E}" dt="2023-04-16T18:45:22.997" v="2131" actId="700"/>
          <ac:spMkLst>
            <pc:docMk/>
            <pc:sldMk cId="4164693775" sldId="305"/>
            <ac:spMk id="2" creationId="{BF2A5FA3-2B6B-7587-4C46-2E32E3046673}"/>
          </ac:spMkLst>
        </pc:spChg>
        <pc:spChg chg="add del mod ord">
          <ac:chgData name="Emily Crose" userId="5a1598ef78992c55" providerId="LiveId" clId="{FFE10729-34CB-4213-AEC7-4192D394359E}" dt="2023-04-16T18:45:26.509" v="2132" actId="700"/>
          <ac:spMkLst>
            <pc:docMk/>
            <pc:sldMk cId="4164693775" sldId="305"/>
            <ac:spMk id="5" creationId="{CFFBA08E-9F46-8602-1285-2D162246A0C7}"/>
          </ac:spMkLst>
        </pc:spChg>
        <pc:picChg chg="add mod">
          <ac:chgData name="Emily Crose" userId="5a1598ef78992c55" providerId="LiveId" clId="{FFE10729-34CB-4213-AEC7-4192D394359E}" dt="2023-04-16T18:45:31.116" v="2135" actId="26606"/>
          <ac:picMkLst>
            <pc:docMk/>
            <pc:sldMk cId="4164693775" sldId="305"/>
            <ac:picMk id="4" creationId="{4D64D361-5C30-1217-198F-3CBD492BA49A}"/>
          </ac:picMkLst>
        </pc:picChg>
        <pc:picChg chg="add del">
          <ac:chgData name="Emily Crose" userId="5a1598ef78992c55" providerId="LiveId" clId="{FFE10729-34CB-4213-AEC7-4192D394359E}" dt="2023-04-16T18:45:22.997" v="2131" actId="700"/>
          <ac:picMkLst>
            <pc:docMk/>
            <pc:sldMk cId="4164693775" sldId="305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8:45:22.997" v="2131" actId="700"/>
          <ac:picMkLst>
            <pc:docMk/>
            <pc:sldMk cId="4164693775" sldId="305"/>
            <ac:picMk id="11" creationId="{98BF0107-3463-486E-B9EE-5A5727B4F7FB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6T20:24:43.595" v="2558" actId="20577"/>
        <pc:sldMkLst>
          <pc:docMk/>
          <pc:sldMk cId="413360984" sldId="306"/>
        </pc:sldMkLst>
        <pc:spChg chg="add mod ord">
          <ac:chgData name="Emily Crose" userId="5a1598ef78992c55" providerId="LiveId" clId="{FFE10729-34CB-4213-AEC7-4192D394359E}" dt="2023-04-16T18:50:39.376" v="2403" actId="700"/>
          <ac:spMkLst>
            <pc:docMk/>
            <pc:sldMk cId="413360984" sldId="306"/>
            <ac:spMk id="2" creationId="{2D37E8DF-A122-BBF0-223A-E010641F329F}"/>
          </ac:spMkLst>
        </pc:spChg>
        <pc:spChg chg="add mod ord">
          <ac:chgData name="Emily Crose" userId="5a1598ef78992c55" providerId="LiveId" clId="{FFE10729-34CB-4213-AEC7-4192D394359E}" dt="2023-04-16T20:24:43.595" v="2558" actId="20577"/>
          <ac:spMkLst>
            <pc:docMk/>
            <pc:sldMk cId="413360984" sldId="306"/>
            <ac:spMk id="3" creationId="{05341308-BB84-CEDD-5736-9F404577643F}"/>
          </ac:spMkLst>
        </pc:spChg>
      </pc:sldChg>
      <pc:sldChg chg="addSp delSp modSp new mod setBg modClrScheme chgLayout">
        <pc:chgData name="Emily Crose" userId="5a1598ef78992c55" providerId="LiveId" clId="{FFE10729-34CB-4213-AEC7-4192D394359E}" dt="2023-04-16T20:26:31.045" v="2562" actId="26606"/>
        <pc:sldMkLst>
          <pc:docMk/>
          <pc:sldMk cId="3177681254" sldId="307"/>
        </pc:sldMkLst>
        <pc:spChg chg="del">
          <ac:chgData name="Emily Crose" userId="5a1598ef78992c55" providerId="LiveId" clId="{FFE10729-34CB-4213-AEC7-4192D394359E}" dt="2023-04-16T20:26:15.408" v="2560" actId="700"/>
          <ac:spMkLst>
            <pc:docMk/>
            <pc:sldMk cId="3177681254" sldId="307"/>
            <ac:spMk id="2" creationId="{8199CFC8-9DD6-5914-B5F0-DD7CE383033E}"/>
          </ac:spMkLst>
        </pc:spChg>
        <pc:spChg chg="del">
          <ac:chgData name="Emily Crose" userId="5a1598ef78992c55" providerId="LiveId" clId="{FFE10729-34CB-4213-AEC7-4192D394359E}" dt="2023-04-16T20:26:15.408" v="2560" actId="700"/>
          <ac:spMkLst>
            <pc:docMk/>
            <pc:sldMk cId="3177681254" sldId="307"/>
            <ac:spMk id="3" creationId="{444BAEFB-A04F-E5EC-4961-5E856DC91032}"/>
          </ac:spMkLst>
        </pc:spChg>
        <pc:spChg chg="add mod">
          <ac:chgData name="Emily Crose" userId="5a1598ef78992c55" providerId="LiveId" clId="{FFE10729-34CB-4213-AEC7-4192D394359E}" dt="2023-04-16T20:26:31.045" v="2562" actId="26606"/>
          <ac:spMkLst>
            <pc:docMk/>
            <pc:sldMk cId="3177681254" sldId="307"/>
            <ac:spMk id="4" creationId="{DA2FADBA-7105-D76D-3E8E-6938E4DCADEF}"/>
          </ac:spMkLst>
        </pc:spChg>
        <pc:spChg chg="add">
          <ac:chgData name="Emily Crose" userId="5a1598ef78992c55" providerId="LiveId" clId="{FFE10729-34CB-4213-AEC7-4192D394359E}" dt="2023-04-16T20:26:31.045" v="2562" actId="26606"/>
          <ac:spMkLst>
            <pc:docMk/>
            <pc:sldMk cId="3177681254" sldId="307"/>
            <ac:spMk id="12" creationId="{0DC895F7-4E59-40FB-87DD-ACE47F94C143}"/>
          </ac:spMkLst>
        </pc:sp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6" creationId="{3C37FFA5-68D3-D91E-7F89-A2C136576D4E}"/>
          </ac:picMkLst>
        </pc:pic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10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14" creationId="{1A4C720E-710D-44F8-A8D7-2BAA61E1814B}"/>
          </ac:picMkLst>
        </pc:picChg>
      </pc:sldChg>
      <pc:sldChg chg="addSp modSp new mod setBg">
        <pc:chgData name="Emily Crose" userId="5a1598ef78992c55" providerId="LiveId" clId="{FFE10729-34CB-4213-AEC7-4192D394359E}" dt="2023-04-16T20:30:52.107" v="2568" actId="26606"/>
        <pc:sldMkLst>
          <pc:docMk/>
          <pc:sldMk cId="3102297380" sldId="308"/>
        </pc:sldMkLst>
        <pc:picChg chg="add mod">
          <ac:chgData name="Emily Crose" userId="5a1598ef78992c55" providerId="LiveId" clId="{FFE10729-34CB-4213-AEC7-4192D394359E}" dt="2023-04-16T20:30:52.107" v="2568" actId="26606"/>
          <ac:picMkLst>
            <pc:docMk/>
            <pc:sldMk cId="3102297380" sldId="308"/>
            <ac:picMk id="3" creationId="{63E49AAA-96D9-98F4-D0CC-84B90E46E175}"/>
          </ac:picMkLst>
        </pc:picChg>
        <pc:picChg chg="add mod">
          <ac:chgData name="Emily Crose" userId="5a1598ef78992c55" providerId="LiveId" clId="{FFE10729-34CB-4213-AEC7-4192D394359E}" dt="2023-04-16T20:30:52.107" v="2568" actId="26606"/>
          <ac:picMkLst>
            <pc:docMk/>
            <pc:sldMk cId="3102297380" sldId="308"/>
            <ac:picMk id="5" creationId="{9DF0B35B-19C9-07A6-740B-BE0617D1431B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6T21:12:57.548" v="2913" actId="20577"/>
        <pc:sldMkLst>
          <pc:docMk/>
          <pc:sldMk cId="3151581745" sldId="309"/>
        </pc:sldMkLst>
        <pc:spChg chg="add mod">
          <ac:chgData name="Emily Crose" userId="5a1598ef78992c55" providerId="LiveId" clId="{FFE10729-34CB-4213-AEC7-4192D394359E}" dt="2023-04-16T21:12:57.548" v="2913" actId="20577"/>
          <ac:spMkLst>
            <pc:docMk/>
            <pc:sldMk cId="3151581745" sldId="309"/>
            <ac:spMk id="2" creationId="{D42A2E7C-9F6C-6768-B2D3-B57C860922B4}"/>
          </ac:spMkLst>
        </pc:spChg>
        <pc:spChg chg="add mod">
          <ac:chgData name="Emily Crose" userId="5a1598ef78992c55" providerId="LiveId" clId="{FFE10729-34CB-4213-AEC7-4192D394359E}" dt="2023-04-16T20:34:37.496" v="2645" actId="5793"/>
          <ac:spMkLst>
            <pc:docMk/>
            <pc:sldMk cId="3151581745" sldId="309"/>
            <ac:spMk id="3" creationId="{8A5B5913-47BD-BE4E-5434-B89EBCCCE002}"/>
          </ac:spMkLst>
        </pc:spChg>
      </pc:sldChg>
      <pc:sldChg chg="addSp delSp modSp new mod setBg setClrOvrMap">
        <pc:chgData name="Emily Crose" userId="5a1598ef78992c55" providerId="LiveId" clId="{FFE10729-34CB-4213-AEC7-4192D394359E}" dt="2023-04-16T20:38:48.135" v="2698" actId="26606"/>
        <pc:sldMkLst>
          <pc:docMk/>
          <pc:sldMk cId="3644090723" sldId="310"/>
        </pc:sldMkLst>
        <pc:spChg chg="mod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2" creationId="{7E1F503A-C6C9-B5AE-CC0E-7EE59CDC42D0}"/>
          </ac:spMkLst>
        </pc:spChg>
        <pc:spChg chg="del">
          <ac:chgData name="Emily Crose" userId="5a1598ef78992c55" providerId="LiveId" clId="{FFE10729-34CB-4213-AEC7-4192D394359E}" dt="2023-04-16T20:38:01.316" v="2688" actId="478"/>
          <ac:spMkLst>
            <pc:docMk/>
            <pc:sldMk cId="3644090723" sldId="310"/>
            <ac:spMk id="3" creationId="{89BEADFD-BCAE-9608-AD54-02E2C9829F15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2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6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8" creationId="{24005816-5BCA-4665-8A58-5580F8E9C84A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05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09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11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20:38:48.135" v="2698" actId="26606"/>
          <ac:grpSpMkLst>
            <pc:docMk/>
            <pc:sldMk cId="3644090723" sldId="310"/>
            <ac:grpSpMk id="20" creationId="{BF07F359-8CA3-4854-91E7-EE6004020511}"/>
          </ac:grpSpMkLst>
        </pc:grpChg>
        <pc:grpChg chg="add del">
          <ac:chgData name="Emily Crose" userId="5a1598ef78992c55" providerId="LiveId" clId="{FFE10729-34CB-4213-AEC7-4192D394359E}" dt="2023-04-16T20:38:48.112" v="2697" actId="26606"/>
          <ac:grpSpMkLst>
            <pc:docMk/>
            <pc:sldMk cId="3644090723" sldId="310"/>
            <ac:grpSpMk id="113" creationId="{BF07F359-8CA3-4854-91E7-EE6004020511}"/>
          </ac:grpSpMkLst>
        </pc:grpChg>
        <pc:picChg chg="add del mod">
          <ac:chgData name="Emily Crose" userId="5a1598ef78992c55" providerId="LiveId" clId="{FFE10729-34CB-4213-AEC7-4192D394359E}" dt="2023-04-16T20:38:34.453" v="2693" actId="478"/>
          <ac:picMkLst>
            <pc:docMk/>
            <pc:sldMk cId="3644090723" sldId="310"/>
            <ac:picMk id="5" creationId="{0E5640CF-EB7A-2B64-5615-E751A79584C3}"/>
          </ac:picMkLst>
        </pc:picChg>
        <pc:picChg chg="add mod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6" creationId="{8D727CDA-0539-92D9-582E-9C4C990E5F0E}"/>
          </ac:picMkLst>
        </pc:picChg>
        <pc:picChg chg="add del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4" creationId="{811383CE-CE86-4E1C-B289-798EB9E6E0E5}"/>
          </ac:picMkLst>
        </pc:picChg>
        <pc:picChg chg="add del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103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107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93" creationId="{6AF6706C-CF07-43A1-BCC4-CBA5D33820DA}"/>
          </ac:picMkLst>
        </pc:picChg>
      </pc:sldChg>
      <pc:sldChg chg="addSp delSp modSp new mod setBg modShow">
        <pc:chgData name="Emily Crose" userId="5a1598ef78992c55" providerId="LiveId" clId="{FFE10729-34CB-4213-AEC7-4192D394359E}" dt="2023-04-17T00:00:13.020" v="4121" actId="729"/>
        <pc:sldMkLst>
          <pc:docMk/>
          <pc:sldMk cId="3882762105" sldId="311"/>
        </pc:sldMkLst>
        <pc:spChg chg="mod">
          <ac:chgData name="Emily Crose" userId="5a1598ef78992c55" providerId="LiveId" clId="{FFE10729-34CB-4213-AEC7-4192D394359E}" dt="2023-04-16T20:45:18.101" v="2839" actId="26606"/>
          <ac:spMkLst>
            <pc:docMk/>
            <pc:sldMk cId="3882762105" sldId="311"/>
            <ac:spMk id="2" creationId="{5D02D415-279B-C172-1986-4AF0FCD5CC2C}"/>
          </ac:spMkLst>
        </pc:spChg>
        <pc:spChg chg="del">
          <ac:chgData name="Emily Crose" userId="5a1598ef78992c55" providerId="LiveId" clId="{FFE10729-34CB-4213-AEC7-4192D394359E}" dt="2023-04-16T20:37:13.141" v="2681" actId="478"/>
          <ac:spMkLst>
            <pc:docMk/>
            <pc:sldMk cId="3882762105" sldId="311"/>
            <ac:spMk id="3" creationId="{51EE5F2F-5573-F805-72F3-453FAD78CE20}"/>
          </ac:spMkLst>
        </pc:spChg>
        <pc:spChg chg="add">
          <ac:chgData name="Emily Crose" userId="5a1598ef78992c55" providerId="LiveId" clId="{FFE10729-34CB-4213-AEC7-4192D394359E}" dt="2023-04-16T20:45:18.101" v="2839" actId="26606"/>
          <ac:spMkLst>
            <pc:docMk/>
            <pc:sldMk cId="3882762105" sldId="311"/>
            <ac:spMk id="101" creationId="{73710393-C767-43F2-8FBD-DFC6C6DE6FF5}"/>
          </ac:spMkLst>
        </pc:spChg>
        <pc:grpChg chg="add">
          <ac:chgData name="Emily Crose" userId="5a1598ef78992c55" providerId="LiveId" clId="{FFE10729-34CB-4213-AEC7-4192D394359E}" dt="2023-04-16T20:45:18.101" v="2839" actId="26606"/>
          <ac:grpSpMkLst>
            <pc:docMk/>
            <pc:sldMk cId="3882762105" sldId="311"/>
            <ac:grpSpMk id="19" creationId="{DC1A4634-CF00-456C-BBEC-CEAAAAD069DB}"/>
          </ac:grpSpMkLst>
        </pc:grpChg>
        <pc:grpChg chg="add">
          <ac:chgData name="Emily Crose" userId="5a1598ef78992c55" providerId="LiveId" clId="{FFE10729-34CB-4213-AEC7-4192D394359E}" dt="2023-04-16T20:45:18.101" v="2839" actId="26606"/>
          <ac:grpSpMkLst>
            <pc:docMk/>
            <pc:sldMk cId="3882762105" sldId="311"/>
            <ac:grpSpMk id="103" creationId="{24BFFD1D-EF0D-48A3-9398-5E7B37687796}"/>
          </ac:grpSpMkLst>
        </pc:grpChg>
        <pc:picChg chg="add del mod">
          <ac:chgData name="Emily Crose" userId="5a1598ef78992c55" providerId="LiveId" clId="{FFE10729-34CB-4213-AEC7-4192D394359E}" dt="2023-04-16T20:38:37.541" v="2694" actId="21"/>
          <ac:picMkLst>
            <pc:docMk/>
            <pc:sldMk cId="3882762105" sldId="311"/>
            <ac:picMk id="5" creationId="{CD18DA8A-E4D2-ADC3-91C9-87F5B6DA274B}"/>
          </ac:picMkLst>
        </pc:picChg>
        <pc:picChg chg="add mo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7" creationId="{2B7C0BE8-3A45-419B-D319-3A4F811041C9}"/>
          </ac:picMkLst>
        </pc:picChg>
        <pc:picChg chg="add mo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9" creationId="{D75EB05D-1EAD-2126-9355-004B2B67D964}"/>
          </ac:picMkLst>
        </pc:picChg>
        <pc:picChg chg="add del">
          <ac:chgData name="Emily Crose" userId="5a1598ef78992c55" providerId="LiveId" clId="{FFE10729-34CB-4213-AEC7-4192D394359E}" dt="2023-04-16T20:37:45.720" v="2686" actId="26606"/>
          <ac:picMkLst>
            <pc:docMk/>
            <pc:sldMk cId="3882762105" sldId="311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12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17" creationId="{FA4A8332-6151-481A-9DEC-D3D2FA1A2A8B}"/>
          </ac:picMkLst>
        </pc:picChg>
      </pc:sldChg>
      <pc:sldChg chg="addSp delSp modSp new mod setBg modClrScheme setClrOvrMap chgLayout modNotesTx">
        <pc:chgData name="Emily Crose" userId="5a1598ef78992c55" providerId="LiveId" clId="{FFE10729-34CB-4213-AEC7-4192D394359E}" dt="2023-04-16T20:43:48.015" v="2819" actId="20577"/>
        <pc:sldMkLst>
          <pc:docMk/>
          <pc:sldMk cId="3435136857" sldId="312"/>
        </pc:sldMkLst>
        <pc:spChg chg="del">
          <ac:chgData name="Emily Crose" userId="5a1598ef78992c55" providerId="LiveId" clId="{FFE10729-34CB-4213-AEC7-4192D394359E}" dt="2023-04-16T20:40:55.594" v="2703" actId="700"/>
          <ac:spMkLst>
            <pc:docMk/>
            <pc:sldMk cId="3435136857" sldId="312"/>
            <ac:spMk id="2" creationId="{D179CDC0-15A6-C412-6D1C-BB54085A3F50}"/>
          </ac:spMkLst>
        </pc:spChg>
        <pc:spChg chg="del">
          <ac:chgData name="Emily Crose" userId="5a1598ef78992c55" providerId="LiveId" clId="{FFE10729-34CB-4213-AEC7-4192D394359E}" dt="2023-04-16T20:40:43.835" v="2700"/>
          <ac:spMkLst>
            <pc:docMk/>
            <pc:sldMk cId="3435136857" sldId="312"/>
            <ac:spMk id="3" creationId="{848CC4E1-6546-B8B1-5741-CAADDE46E9BC}"/>
          </ac:spMkLst>
        </pc:spChg>
        <pc:spChg chg="add del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0" creationId="{F8C668FA-2417-47B5-B454-2D55FC17FF7A}"/>
          </ac:spMkLst>
        </pc:spChg>
        <pc:spChg chg="add del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4" creationId="{2B4CDDF6-55C3-415A-8D8B-7E03C3D616FC}"/>
          </ac:spMkLst>
        </pc:spChg>
        <pc:spChg chg="add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9" creationId="{F8C668FA-2417-47B5-B454-2D55FC17FF7A}"/>
          </ac:spMkLst>
        </pc:spChg>
        <pc:spChg chg="add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23" creationId="{2B4CDDF6-55C3-415A-8D8B-7E03C3D616FC}"/>
          </ac:spMkLst>
        </pc:spChg>
        <pc:picChg chg="add del mod ord">
          <ac:chgData name="Emily Crose" userId="5a1598ef78992c55" providerId="LiveId" clId="{FFE10729-34CB-4213-AEC7-4192D394359E}" dt="2023-04-16T20:41:03.036" v="2706" actId="478"/>
          <ac:picMkLst>
            <pc:docMk/>
            <pc:sldMk cId="3435136857" sldId="312"/>
            <ac:picMk id="5" creationId="{3B87B81F-2E57-F767-BD07-1BD423238FA2}"/>
          </ac:picMkLst>
        </pc:picChg>
        <pc:picChg chg="add del mod">
          <ac:chgData name="Emily Crose" userId="5a1598ef78992c55" providerId="LiveId" clId="{FFE10729-34CB-4213-AEC7-4192D394359E}" dt="2023-04-16T20:41:59.124" v="2712" actId="478"/>
          <ac:picMkLst>
            <pc:docMk/>
            <pc:sldMk cId="3435136857" sldId="312"/>
            <ac:picMk id="7" creationId="{9E27BCBA-3876-9445-3B68-EBFF9DE2EDA2}"/>
          </ac:picMkLst>
        </pc:picChg>
        <pc:picChg chg="add mod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9" creationId="{7E2BBFAA-4C96-18BB-245C-F1A0F2175448}"/>
          </ac:picMkLst>
        </pc:picChg>
        <pc:picChg chg="add del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12" creationId="{97FEBA57-8992-46BB-BCF0-5A83FE8E01E8}"/>
          </ac:picMkLst>
        </pc:picChg>
        <pc:picChg chg="add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21" creationId="{97FEBA57-8992-46BB-BCF0-5A83FE8E01E8}"/>
          </ac:picMkLst>
        </pc:picChg>
      </pc:sldChg>
      <pc:sldChg chg="addSp delSp modSp new mod modClrScheme chgLayout">
        <pc:chgData name="Emily Crose" userId="5a1598ef78992c55" providerId="LiveId" clId="{FFE10729-34CB-4213-AEC7-4192D394359E}" dt="2023-04-16T20:49:01.158" v="2849" actId="1076"/>
        <pc:sldMkLst>
          <pc:docMk/>
          <pc:sldMk cId="4005104737" sldId="313"/>
        </pc:sldMkLst>
        <pc:spChg chg="del">
          <ac:chgData name="Emily Crose" userId="5a1598ef78992c55" providerId="LiveId" clId="{FFE10729-34CB-4213-AEC7-4192D394359E}" dt="2023-04-16T20:48:47.646" v="2844" actId="700"/>
          <ac:spMkLst>
            <pc:docMk/>
            <pc:sldMk cId="4005104737" sldId="313"/>
            <ac:spMk id="2" creationId="{8F760BB4-7172-FF7A-2967-FA0848FD0A80}"/>
          </ac:spMkLst>
        </pc:spChg>
        <pc:spChg chg="del">
          <ac:chgData name="Emily Crose" userId="5a1598ef78992c55" providerId="LiveId" clId="{FFE10729-34CB-4213-AEC7-4192D394359E}" dt="2023-04-16T20:48:43.460" v="2841"/>
          <ac:spMkLst>
            <pc:docMk/>
            <pc:sldMk cId="4005104737" sldId="313"/>
            <ac:spMk id="3" creationId="{A879D437-A8CC-CBB5-C1C3-D633451FB69E}"/>
          </ac:spMkLst>
        </pc:spChg>
        <pc:picChg chg="add mod ord">
          <ac:chgData name="Emily Crose" userId="5a1598ef78992c55" providerId="LiveId" clId="{FFE10729-34CB-4213-AEC7-4192D394359E}" dt="2023-04-16T20:49:01.158" v="2849" actId="1076"/>
          <ac:picMkLst>
            <pc:docMk/>
            <pc:sldMk cId="4005104737" sldId="313"/>
            <ac:picMk id="5" creationId="{6AC8A047-A0E4-00EE-A5BF-3046EF03981A}"/>
          </ac:picMkLst>
        </pc:picChg>
      </pc:sldChg>
      <pc:sldChg chg="addSp modSp new mod setBg setClrOvrMap">
        <pc:chgData name="Emily Crose" userId="5a1598ef78992c55" providerId="LiveId" clId="{FFE10729-34CB-4213-AEC7-4192D394359E}" dt="2023-04-16T20:52:54.979" v="2854" actId="26606"/>
        <pc:sldMkLst>
          <pc:docMk/>
          <pc:sldMk cId="594850548" sldId="314"/>
        </pc:sldMkLst>
        <pc:spChg chg="add">
          <ac:chgData name="Emily Crose" userId="5a1598ef78992c55" providerId="LiveId" clId="{FFE10729-34CB-4213-AEC7-4192D394359E}" dt="2023-04-16T20:52:54.979" v="2854" actId="26606"/>
          <ac:spMkLst>
            <pc:docMk/>
            <pc:sldMk cId="594850548" sldId="314"/>
            <ac:spMk id="8" creationId="{F8C668FA-2417-47B5-B454-2D55FC17FF7A}"/>
          </ac:spMkLst>
        </pc:spChg>
        <pc:spChg chg="add">
          <ac:chgData name="Emily Crose" userId="5a1598ef78992c55" providerId="LiveId" clId="{FFE10729-34CB-4213-AEC7-4192D394359E}" dt="2023-04-16T20:52:54.979" v="2854" actId="26606"/>
          <ac:spMkLst>
            <pc:docMk/>
            <pc:sldMk cId="594850548" sldId="314"/>
            <ac:spMk id="12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20:52:54.979" v="2854" actId="26606"/>
          <ac:picMkLst>
            <pc:docMk/>
            <pc:sldMk cId="594850548" sldId="314"/>
            <ac:picMk id="3" creationId="{5178E2DD-F037-249A-213D-6C3875BEABA1}"/>
          </ac:picMkLst>
        </pc:picChg>
        <pc:picChg chg="add">
          <ac:chgData name="Emily Crose" userId="5a1598ef78992c55" providerId="LiveId" clId="{FFE10729-34CB-4213-AEC7-4192D394359E}" dt="2023-04-16T20:52:54.979" v="2854" actId="26606"/>
          <ac:picMkLst>
            <pc:docMk/>
            <pc:sldMk cId="594850548" sldId="314"/>
            <ac:picMk id="10" creationId="{97FEBA57-8992-46BB-BCF0-5A83FE8E01E8}"/>
          </ac:picMkLst>
        </pc:picChg>
      </pc:sldChg>
      <pc:sldChg chg="addSp modSp new mod setBg">
        <pc:chgData name="Emily Crose" userId="5a1598ef78992c55" providerId="LiveId" clId="{FFE10729-34CB-4213-AEC7-4192D394359E}" dt="2023-04-16T20:53:09.359" v="2859" actId="26606"/>
        <pc:sldMkLst>
          <pc:docMk/>
          <pc:sldMk cId="844316059" sldId="315"/>
        </pc:sldMkLst>
        <pc:picChg chg="add mod">
          <ac:chgData name="Emily Crose" userId="5a1598ef78992c55" providerId="LiveId" clId="{FFE10729-34CB-4213-AEC7-4192D394359E}" dt="2023-04-16T20:53:09.359" v="2859" actId="26606"/>
          <ac:picMkLst>
            <pc:docMk/>
            <pc:sldMk cId="844316059" sldId="315"/>
            <ac:picMk id="3" creationId="{769FFAF8-110E-AF4C-487E-3CA2B757B814}"/>
          </ac:picMkLst>
        </pc:picChg>
      </pc:sldChg>
      <pc:sldChg chg="addSp delSp modSp new mod setBg modClrScheme chgLayout">
        <pc:chgData name="Emily Crose" userId="5a1598ef78992c55" providerId="LiveId" clId="{FFE10729-34CB-4213-AEC7-4192D394359E}" dt="2023-04-16T21:05:17.963" v="2868" actId="26606"/>
        <pc:sldMkLst>
          <pc:docMk/>
          <pc:sldMk cId="4137034071" sldId="316"/>
        </pc:sldMkLst>
        <pc:spChg chg="mod ord">
          <ac:chgData name="Emily Crose" userId="5a1598ef78992c55" providerId="LiveId" clId="{FFE10729-34CB-4213-AEC7-4192D394359E}" dt="2023-04-16T21:05:17.963" v="2868" actId="26606"/>
          <ac:spMkLst>
            <pc:docMk/>
            <pc:sldMk cId="4137034071" sldId="316"/>
            <ac:spMk id="2" creationId="{70C799C9-E389-771B-F419-C1442E7B21F6}"/>
          </ac:spMkLst>
        </pc:spChg>
        <pc:spChg chg="del">
          <ac:chgData name="Emily Crose" userId="5a1598ef78992c55" providerId="LiveId" clId="{FFE10729-34CB-4213-AEC7-4192D394359E}" dt="2023-04-16T20:53:43.666" v="2867" actId="700"/>
          <ac:spMkLst>
            <pc:docMk/>
            <pc:sldMk cId="4137034071" sldId="316"/>
            <ac:spMk id="3" creationId="{68484A94-1372-7BE9-D1F6-C4E86AA22184}"/>
          </ac:spMkLst>
        </pc:spChg>
        <pc:spChg chg="add">
          <ac:chgData name="Emily Crose" userId="5a1598ef78992c55" providerId="LiveId" clId="{FFE10729-34CB-4213-AEC7-4192D394359E}" dt="2023-04-16T21:05:17.963" v="2868" actId="26606"/>
          <ac:spMkLst>
            <pc:docMk/>
            <pc:sldMk cId="4137034071" sldId="316"/>
            <ac:spMk id="10" creationId="{0DC895F7-4E59-40FB-87DD-ACE47F94C143}"/>
          </ac:spMkLst>
        </pc:sp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4" creationId="{055C0674-BBD1-F89A-A982-34EDDA45BD4F}"/>
          </ac:picMkLst>
        </pc:pic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8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12" creationId="{1A4C720E-710D-44F8-A8D7-2BAA61E1814B}"/>
          </ac:picMkLst>
        </pc:picChg>
      </pc:sldChg>
      <pc:sldChg chg="addSp modSp new mod modClrScheme chgLayout modNotesTx">
        <pc:chgData name="Emily Crose" userId="5a1598ef78992c55" providerId="LiveId" clId="{FFE10729-34CB-4213-AEC7-4192D394359E}" dt="2023-04-16T21:11:21.535" v="2898"/>
        <pc:sldMkLst>
          <pc:docMk/>
          <pc:sldMk cId="766387995" sldId="317"/>
        </pc:sldMkLst>
        <pc:spChg chg="add mod ord">
          <ac:chgData name="Emily Crose" userId="5a1598ef78992c55" providerId="LiveId" clId="{FFE10729-34CB-4213-AEC7-4192D394359E}" dt="2023-04-16T21:10:58.770" v="2896" actId="700"/>
          <ac:spMkLst>
            <pc:docMk/>
            <pc:sldMk cId="766387995" sldId="317"/>
            <ac:spMk id="2" creationId="{5568B22F-A9CB-47A9-9497-E57D7E28EABD}"/>
          </ac:spMkLst>
        </pc:spChg>
        <pc:spChg chg="add mod ord">
          <ac:chgData name="Emily Crose" userId="5a1598ef78992c55" providerId="LiveId" clId="{FFE10729-34CB-4213-AEC7-4192D394359E}" dt="2023-04-16T21:11:08.715" v="2897"/>
          <ac:spMkLst>
            <pc:docMk/>
            <pc:sldMk cId="766387995" sldId="317"/>
            <ac:spMk id="3" creationId="{AECD0DA0-6A7F-2617-9FE0-F07C58541C5F}"/>
          </ac:spMkLst>
        </pc:spChg>
      </pc:sldChg>
      <pc:sldChg chg="modSp new mod modNotesTx">
        <pc:chgData name="Emily Crose" userId="5a1598ef78992c55" providerId="LiveId" clId="{FFE10729-34CB-4213-AEC7-4192D394359E}" dt="2023-04-16T21:24:41.550" v="3404" actId="20577"/>
        <pc:sldMkLst>
          <pc:docMk/>
          <pc:sldMk cId="2054405815" sldId="318"/>
        </pc:sldMkLst>
        <pc:spChg chg="mod">
          <ac:chgData name="Emily Crose" userId="5a1598ef78992c55" providerId="LiveId" clId="{FFE10729-34CB-4213-AEC7-4192D394359E}" dt="2023-04-16T21:17:12.144" v="3072" actId="313"/>
          <ac:spMkLst>
            <pc:docMk/>
            <pc:sldMk cId="2054405815" sldId="318"/>
            <ac:spMk id="2" creationId="{C73C6732-2604-FB1E-E4DF-8F6B0DE32F4F}"/>
          </ac:spMkLst>
        </pc:spChg>
        <pc:spChg chg="mod">
          <ac:chgData name="Emily Crose" userId="5a1598ef78992c55" providerId="LiveId" clId="{FFE10729-34CB-4213-AEC7-4192D394359E}" dt="2023-04-16T21:24:41.550" v="3404" actId="20577"/>
          <ac:spMkLst>
            <pc:docMk/>
            <pc:sldMk cId="2054405815" sldId="318"/>
            <ac:spMk id="3" creationId="{5FEB4E95-DC6A-1E8C-EF60-B9E6AB478353}"/>
          </ac:spMkLst>
        </pc:spChg>
      </pc:sldChg>
      <pc:sldChg chg="addSp delSp modSp new mod setBg modClrScheme setClrOvrMap chgLayout modNotesTx">
        <pc:chgData name="Emily Crose" userId="5a1598ef78992c55" providerId="LiveId" clId="{FFE10729-34CB-4213-AEC7-4192D394359E}" dt="2023-04-16T21:51:17.528" v="3523" actId="20577"/>
        <pc:sldMkLst>
          <pc:docMk/>
          <pc:sldMk cId="44850469" sldId="319"/>
        </pc:sldMkLst>
        <pc:spChg chg="del">
          <ac:chgData name="Emily Crose" userId="5a1598ef78992c55" providerId="LiveId" clId="{FFE10729-34CB-4213-AEC7-4192D394359E}" dt="2023-04-16T21:51:06" v="3491" actId="700"/>
          <ac:spMkLst>
            <pc:docMk/>
            <pc:sldMk cId="44850469" sldId="319"/>
            <ac:spMk id="2" creationId="{7DA83D59-D216-978C-79A7-34B7286F05BC}"/>
          </ac:spMkLst>
        </pc:spChg>
        <pc:spChg chg="add">
          <ac:chgData name="Emily Crose" userId="5a1598ef78992c55" providerId="LiveId" clId="{FFE10729-34CB-4213-AEC7-4192D394359E}" dt="2023-04-16T21:51:09.786" v="3492" actId="26606"/>
          <ac:spMkLst>
            <pc:docMk/>
            <pc:sldMk cId="44850469" sldId="319"/>
            <ac:spMk id="9" creationId="{F8C668FA-2417-47B5-B454-2D55FC17FF7A}"/>
          </ac:spMkLst>
        </pc:spChg>
        <pc:spChg chg="add">
          <ac:chgData name="Emily Crose" userId="5a1598ef78992c55" providerId="LiveId" clId="{FFE10729-34CB-4213-AEC7-4192D394359E}" dt="2023-04-16T21:51:09.786" v="3492" actId="26606"/>
          <ac:spMkLst>
            <pc:docMk/>
            <pc:sldMk cId="44850469" sldId="319"/>
            <ac:spMk id="13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21:51:09.786" v="3492" actId="26606"/>
          <ac:picMkLst>
            <pc:docMk/>
            <pc:sldMk cId="44850469" sldId="319"/>
            <ac:picMk id="4" creationId="{ACC85958-EAE0-1CB8-ED18-6A36854E0FC8}"/>
          </ac:picMkLst>
        </pc:picChg>
        <pc:picChg chg="add">
          <ac:chgData name="Emily Crose" userId="5a1598ef78992c55" providerId="LiveId" clId="{FFE10729-34CB-4213-AEC7-4192D394359E}" dt="2023-04-16T21:51:09.786" v="3492" actId="26606"/>
          <ac:picMkLst>
            <pc:docMk/>
            <pc:sldMk cId="44850469" sldId="319"/>
            <ac:picMk id="11" creationId="{97FEBA57-8992-46BB-BCF0-5A83FE8E01E8}"/>
          </ac:picMkLst>
        </pc:picChg>
      </pc:sldChg>
      <pc:sldChg chg="addSp delSp modSp new mod setBg">
        <pc:chgData name="Emily Crose" userId="5a1598ef78992c55" providerId="LiveId" clId="{FFE10729-34CB-4213-AEC7-4192D394359E}" dt="2023-04-16T21:54:27.606" v="3554" actId="26606"/>
        <pc:sldMkLst>
          <pc:docMk/>
          <pc:sldMk cId="1947652085" sldId="320"/>
        </pc:sldMkLst>
        <pc:spChg chg="mod ord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2" creationId="{AFAE1996-ED8F-2861-C96A-FAAEE6983414}"/>
          </ac:spMkLst>
        </pc:spChg>
        <pc:spChg chg="add del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11" creationId="{0DC895F7-4E59-40FB-87DD-ACE47F94C143}"/>
          </ac:spMkLst>
        </pc:spChg>
        <pc:spChg chg="add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20" creationId="{0DC895F7-4E59-40FB-87DD-ACE47F94C143}"/>
          </ac:spMkLst>
        </pc:spChg>
        <pc:picChg chg="add del mod">
          <ac:chgData name="Emily Crose" userId="5a1598ef78992c55" providerId="LiveId" clId="{FFE10729-34CB-4213-AEC7-4192D394359E}" dt="2023-04-16T21:54:16.998" v="3550" actId="478"/>
          <ac:picMkLst>
            <pc:docMk/>
            <pc:sldMk cId="1947652085" sldId="320"/>
            <ac:picMk id="4" creationId="{C4F03069-95F1-FC93-BB4D-A021FDFBABFC}"/>
          </ac:picMkLst>
        </pc:picChg>
        <pc:picChg chg="add mo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6" creationId="{80C9B852-17F2-0E27-A30F-799776AC5FF4}"/>
          </ac:picMkLst>
        </pc:picChg>
        <pc:picChg chg="add del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13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18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22" creationId="{1A4C720E-710D-44F8-A8D7-2BAA61E1814B}"/>
          </ac:picMkLst>
        </pc:picChg>
      </pc:sldChg>
      <pc:sldChg chg="new del">
        <pc:chgData name="Emily Crose" userId="5a1598ef78992c55" providerId="LiveId" clId="{FFE10729-34CB-4213-AEC7-4192D394359E}" dt="2023-04-16T22:15:22.889" v="3556" actId="47"/>
        <pc:sldMkLst>
          <pc:docMk/>
          <pc:sldMk cId="1536525197" sldId="321"/>
        </pc:sldMkLst>
      </pc:sldChg>
      <pc:sldChg chg="addSp delSp modSp new mod setBg setClrOvrMap modShow">
        <pc:chgData name="Emily Crose" userId="5a1598ef78992c55" providerId="LiveId" clId="{FFE10729-34CB-4213-AEC7-4192D394359E}" dt="2023-04-16T22:17:30.503" v="3569" actId="26606"/>
        <pc:sldMkLst>
          <pc:docMk/>
          <pc:sldMk cId="2453577015" sldId="321"/>
        </pc:sldMkLst>
        <pc:spChg chg="add del">
          <ac:chgData name="Emily Crose" userId="5a1598ef78992c55" providerId="LiveId" clId="{FFE10729-34CB-4213-AEC7-4192D394359E}" dt="2023-04-16T22:17:30.496" v="3568" actId="26606"/>
          <ac:spMkLst>
            <pc:docMk/>
            <pc:sldMk cId="2453577015" sldId="321"/>
            <ac:spMk id="10" creationId="{B80FF8A4-81B1-474E-820E-05F233C511D1}"/>
          </ac:spMkLst>
        </pc:spChg>
        <pc:spChg chg="add">
          <ac:chgData name="Emily Crose" userId="5a1598ef78992c55" providerId="LiveId" clId="{FFE10729-34CB-4213-AEC7-4192D394359E}" dt="2023-04-16T22:17:30.503" v="3569" actId="26606"/>
          <ac:spMkLst>
            <pc:docMk/>
            <pc:sldMk cId="2453577015" sldId="321"/>
            <ac:spMk id="13" creationId="{F8C668FA-2417-47B5-B454-2D55FC17FF7A}"/>
          </ac:spMkLst>
        </pc:spChg>
        <pc:spChg chg="add">
          <ac:chgData name="Emily Crose" userId="5a1598ef78992c55" providerId="LiveId" clId="{FFE10729-34CB-4213-AEC7-4192D394359E}" dt="2023-04-16T22:17:30.503" v="3569" actId="26606"/>
          <ac:spMkLst>
            <pc:docMk/>
            <pc:sldMk cId="2453577015" sldId="321"/>
            <ac:spMk id="14" creationId="{2B4CDDF6-55C3-415A-8D8B-7E03C3D616FC}"/>
          </ac:spMkLst>
        </pc:spChg>
        <pc:picChg chg="add del mod">
          <ac:chgData name="Emily Crose" userId="5a1598ef78992c55" providerId="LiveId" clId="{FFE10729-34CB-4213-AEC7-4192D394359E}" dt="2023-04-16T22:17:07.168" v="3563" actId="478"/>
          <ac:picMkLst>
            <pc:docMk/>
            <pc:sldMk cId="2453577015" sldId="321"/>
            <ac:picMk id="3" creationId="{EAA4EEF4-DD67-FE0B-6359-ACFC615F1036}"/>
          </ac:picMkLst>
        </pc:picChg>
        <pc:picChg chg="add mod">
          <ac:chgData name="Emily Crose" userId="5a1598ef78992c55" providerId="LiveId" clId="{FFE10729-34CB-4213-AEC7-4192D394359E}" dt="2023-04-16T22:17:30.503" v="3569" actId="26606"/>
          <ac:picMkLst>
            <pc:docMk/>
            <pc:sldMk cId="2453577015" sldId="321"/>
            <ac:picMk id="5" creationId="{83C684DE-FAD1-3E5E-C059-8A4049E81935}"/>
          </ac:picMkLst>
        </pc:picChg>
        <pc:picChg chg="add">
          <ac:chgData name="Emily Crose" userId="5a1598ef78992c55" providerId="LiveId" clId="{FFE10729-34CB-4213-AEC7-4192D394359E}" dt="2023-04-16T22:17:30.503" v="3569" actId="26606"/>
          <ac:picMkLst>
            <pc:docMk/>
            <pc:sldMk cId="2453577015" sldId="321"/>
            <ac:picMk id="12" creationId="{97FEBA57-8992-46BB-BCF0-5A83FE8E01E8}"/>
          </ac:picMkLst>
        </pc:picChg>
      </pc:sldChg>
      <pc:sldChg chg="addSp modSp new mod setBg setClrOvrMap">
        <pc:chgData name="Emily Crose" userId="5a1598ef78992c55" providerId="LiveId" clId="{FFE10729-34CB-4213-AEC7-4192D394359E}" dt="2023-04-16T23:31:55.196" v="3599" actId="26606"/>
        <pc:sldMkLst>
          <pc:docMk/>
          <pc:sldMk cId="3001800121" sldId="322"/>
        </pc:sldMkLst>
        <pc:spChg chg="mo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2" creationId="{208C1D91-7B82-80D2-E8CE-79D761AAD890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1:55.196" v="3599" actId="26606"/>
          <ac:grpSpMkLst>
            <pc:docMk/>
            <pc:sldMk cId="3001800121" sldId="322"/>
            <ac:grpSpMk id="19" creationId="{BF07F359-8CA3-4854-91E7-EE6004020511}"/>
          </ac:grpSpMkLst>
        </pc:grp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6" creationId="{3612E099-A743-D978-CE8B-ABA388F0480A}"/>
          </ac:picMkLst>
        </pc:pic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13" creationId="{811383CE-CE86-4E1C-B289-798EB9E6E0E5}"/>
          </ac:picMkLst>
        </pc:picChg>
      </pc:sldChg>
      <pc:sldChg chg="addSp delSp modSp new mod setBg modClrScheme setClrOvrMap chgLayout">
        <pc:chgData name="Emily Crose" userId="5a1598ef78992c55" providerId="LiveId" clId="{FFE10729-34CB-4213-AEC7-4192D394359E}" dt="2023-04-16T23:32:19.553" v="3617" actId="26606"/>
        <pc:sldMkLst>
          <pc:docMk/>
          <pc:sldMk cId="2882127209" sldId="323"/>
        </pc:sldMkLst>
        <pc:spChg chg="mod or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2" creationId="{BE769A25-8E44-7E6A-FBFA-BBDE9E11AA1A}"/>
          </ac:spMkLst>
        </pc:spChg>
        <pc:spChg chg="del">
          <ac:chgData name="Emily Crose" userId="5a1598ef78992c55" providerId="LiveId" clId="{FFE10729-34CB-4213-AEC7-4192D394359E}" dt="2023-04-16T23:32:16.682" v="3616" actId="700"/>
          <ac:spMkLst>
            <pc:docMk/>
            <pc:sldMk cId="2882127209" sldId="323"/>
            <ac:spMk id="3" creationId="{F01FBA1B-5E37-8A8D-85DE-69C7548DC3F5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2:19.553" v="3617" actId="26606"/>
          <ac:grpSpMkLst>
            <pc:docMk/>
            <pc:sldMk cId="2882127209" sldId="323"/>
            <ac:grpSpMk id="19" creationId="{BF07F359-8CA3-4854-91E7-EE6004020511}"/>
          </ac:grpSpMkLst>
        </pc:grp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6" creationId="{608B42C9-1E08-75E3-10E3-2B7C6E620A93}"/>
          </ac:picMkLst>
        </pc:pic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13" creationId="{811383CE-CE86-4E1C-B289-798EB9E6E0E5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23:34:36.945" v="3644" actId="26606"/>
        <pc:sldMkLst>
          <pc:docMk/>
          <pc:sldMk cId="3451560091" sldId="324"/>
        </pc:sldMkLst>
        <pc:spChg chg="mod">
          <ac:chgData name="Emily Crose" userId="5a1598ef78992c55" providerId="LiveId" clId="{FFE10729-34CB-4213-AEC7-4192D394359E}" dt="2023-04-16T23:34:36.945" v="3644" actId="26606"/>
          <ac:spMkLst>
            <pc:docMk/>
            <pc:sldMk cId="3451560091" sldId="324"/>
            <ac:spMk id="2" creationId="{7C70C265-2288-E1A8-09A1-9D59E121A171}"/>
          </ac:spMkLst>
        </pc:spChg>
        <pc:spChg chg="add del">
          <ac:chgData name="Emily Crose" userId="5a1598ef78992c55" providerId="LiveId" clId="{FFE10729-34CB-4213-AEC7-4192D394359E}" dt="2023-04-16T23:34:35.524" v="3641" actId="26606"/>
          <ac:spMkLst>
            <pc:docMk/>
            <pc:sldMk cId="3451560091" sldId="324"/>
            <ac:spMk id="9" creationId="{1BE7BD64-C268-4BE6-8D67-F5DD171F0154}"/>
          </ac:spMkLst>
        </pc:spChg>
        <pc:spChg chg="add del">
          <ac:chgData name="Emily Crose" userId="5a1598ef78992c55" providerId="LiveId" clId="{FFE10729-34CB-4213-AEC7-4192D394359E}" dt="2023-04-16T23:34:35.524" v="3641" actId="26606"/>
          <ac:spMkLst>
            <pc:docMk/>
            <pc:sldMk cId="3451560091" sldId="324"/>
            <ac:spMk id="17" creationId="{57E6F9A8-1B4B-4FEF-942A-15CA97ECE0BA}"/>
          </ac:spMkLst>
        </pc:spChg>
        <pc:spChg chg="add del">
          <ac:chgData name="Emily Crose" userId="5a1598ef78992c55" providerId="LiveId" clId="{FFE10729-34CB-4213-AEC7-4192D394359E}" dt="2023-04-16T23:34:36.922" v="3643" actId="26606"/>
          <ac:spMkLst>
            <pc:docMk/>
            <pc:sldMk cId="3451560091" sldId="324"/>
            <ac:spMk id="20" creationId="{DF43132E-D4DF-4A83-9344-A782D0F5D9F6}"/>
          </ac:spMkLst>
        </pc:spChg>
        <pc:spChg chg="add">
          <ac:chgData name="Emily Crose" userId="5a1598ef78992c55" providerId="LiveId" clId="{FFE10729-34CB-4213-AEC7-4192D394359E}" dt="2023-04-16T23:34:36.945" v="3644" actId="26606"/>
          <ac:spMkLst>
            <pc:docMk/>
            <pc:sldMk cId="3451560091" sldId="324"/>
            <ac:spMk id="24" creationId="{3D1E5586-8BB5-40F6-96C3-2E87DD7CE5CD}"/>
          </ac:spMkLst>
        </pc:sp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7" creationId="{18BD78ED-75E1-4879-B369-BC61F7C45E22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1" creationId="{7D6C6E9A-567D-4054-B920-2E1BAF6D2426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3" creationId="{94164FB2-EFB1-4531-A8F4-DD77A03E2CCB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5" creationId="{0E6BC652-4BE1-478A-BFA7-47149E82F2F1}"/>
          </ac:picMkLst>
        </pc:picChg>
        <pc:picChg chg="add del">
          <ac:chgData name="Emily Crose" userId="5a1598ef78992c55" providerId="LiveId" clId="{FFE10729-34CB-4213-AEC7-4192D394359E}" dt="2023-04-16T23:34:36.922" v="3643" actId="26606"/>
          <ac:picMkLst>
            <pc:docMk/>
            <pc:sldMk cId="3451560091" sldId="324"/>
            <ac:picMk id="19" creationId="{18BD78ED-75E1-4879-B369-BC61F7C45E22}"/>
          </ac:picMkLst>
        </pc:picChg>
        <pc:picChg chg="add">
          <ac:chgData name="Emily Crose" userId="5a1598ef78992c55" providerId="LiveId" clId="{FFE10729-34CB-4213-AEC7-4192D394359E}" dt="2023-04-16T23:34:36.945" v="3644" actId="26606"/>
          <ac:picMkLst>
            <pc:docMk/>
            <pc:sldMk cId="3451560091" sldId="324"/>
            <ac:picMk id="23" creationId="{18BD78ED-75E1-4879-B369-BC61F7C45E22}"/>
          </ac:picMkLst>
        </pc:picChg>
        <pc:cxnChg chg="add del">
          <ac:chgData name="Emily Crose" userId="5a1598ef78992c55" providerId="LiveId" clId="{FFE10729-34CB-4213-AEC7-4192D394359E}" dt="2023-04-16T23:34:36.922" v="3643" actId="26606"/>
          <ac:cxnSpMkLst>
            <pc:docMk/>
            <pc:sldMk cId="3451560091" sldId="324"/>
            <ac:cxnSpMk id="21" creationId="{6AA24BC1-1577-4586-AD7A-417660E37253}"/>
          </ac:cxnSpMkLst>
        </pc:cxnChg>
        <pc:cxnChg chg="add">
          <ac:chgData name="Emily Crose" userId="5a1598ef78992c55" providerId="LiveId" clId="{FFE10729-34CB-4213-AEC7-4192D394359E}" dt="2023-04-16T23:34:36.945" v="3644" actId="26606"/>
          <ac:cxnSpMkLst>
            <pc:docMk/>
            <pc:sldMk cId="3451560091" sldId="324"/>
            <ac:cxnSpMk id="25" creationId="{8A832D40-B9E2-4CE7-9E0A-B35591EA2035}"/>
          </ac:cxnSpMkLst>
        </pc:cxnChg>
      </pc:sldChg>
      <pc:sldChg chg="addSp delSp modSp new mod setBg modClrScheme modShow chgLayout modNotesTx">
        <pc:chgData name="Emily Crose" userId="5a1598ef78992c55" providerId="LiveId" clId="{FFE10729-34CB-4213-AEC7-4192D394359E}" dt="2023-04-17T00:00:13.020" v="4121" actId="729"/>
        <pc:sldMkLst>
          <pc:docMk/>
          <pc:sldMk cId="2233173004" sldId="325"/>
        </pc:sldMkLst>
        <pc:spChg chg="del mod ord">
          <ac:chgData name="Emily Crose" userId="5a1598ef78992c55" providerId="LiveId" clId="{FFE10729-34CB-4213-AEC7-4192D394359E}" dt="2023-04-16T23:36:45.321" v="3646" actId="700"/>
          <ac:spMkLst>
            <pc:docMk/>
            <pc:sldMk cId="2233173004" sldId="325"/>
            <ac:spMk id="2" creationId="{776ABF15-70E6-6F6F-13FA-0BFB2BA04704}"/>
          </ac:spMkLst>
        </pc:spChg>
        <pc:spChg chg="del mod ord">
          <ac:chgData name="Emily Crose" userId="5a1598ef78992c55" providerId="LiveId" clId="{FFE10729-34CB-4213-AEC7-4192D394359E}" dt="2023-04-16T23:36:45.321" v="3646" actId="700"/>
          <ac:spMkLst>
            <pc:docMk/>
            <pc:sldMk cId="2233173004" sldId="325"/>
            <ac:spMk id="3" creationId="{EA761170-8E1F-39BA-F44E-ED8427AAC9A9}"/>
          </ac:spMkLst>
        </pc:spChg>
        <pc:spChg chg="add mod ord">
          <ac:chgData name="Emily Crose" userId="5a1598ef78992c55" providerId="LiveId" clId="{FFE10729-34CB-4213-AEC7-4192D394359E}" dt="2023-04-16T23:53:13.438" v="3935" actId="400"/>
          <ac:spMkLst>
            <pc:docMk/>
            <pc:sldMk cId="2233173004" sldId="325"/>
            <ac:spMk id="4" creationId="{B2F18D2B-3AFE-FC04-810C-BF69B5998FAB}"/>
          </ac:spMkLst>
        </pc:spChg>
        <pc:spChg chg="add del mod ord">
          <ac:chgData name="Emily Crose" userId="5a1598ef78992c55" providerId="LiveId" clId="{FFE10729-34CB-4213-AEC7-4192D394359E}" dt="2023-04-16T23:53:18.247" v="3936" actId="478"/>
          <ac:spMkLst>
            <pc:docMk/>
            <pc:sldMk cId="2233173004" sldId="325"/>
            <ac:spMk id="5" creationId="{A696B593-6338-313F-C88F-74F92B270646}"/>
          </ac:spMkLst>
        </pc:spChg>
        <pc:spChg chg="add">
          <ac:chgData name="Emily Crose" userId="5a1598ef78992c55" providerId="LiveId" clId="{FFE10729-34CB-4213-AEC7-4192D394359E}" dt="2023-04-16T23:36:59.294" v="3664" actId="26606"/>
          <ac:spMkLst>
            <pc:docMk/>
            <pc:sldMk cId="2233173004" sldId="325"/>
            <ac:spMk id="13" creationId="{0DC895F7-4E59-40FB-87DD-ACE47F94C143}"/>
          </ac:spMkLst>
        </pc:sp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7" creationId="{658699AE-378E-BDC9-FE6B-12E6232C3380}"/>
          </ac:picMkLst>
        </pc:pic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11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15" creationId="{1A4C720E-710D-44F8-A8D7-2BAA61E1814B}"/>
          </ac:picMkLst>
        </pc:picChg>
      </pc:sldChg>
      <pc:sldChg chg="addSp delSp modSp new mod ord modClrScheme chgLayout">
        <pc:chgData name="Emily Crose" userId="5a1598ef78992c55" providerId="LiveId" clId="{FFE10729-34CB-4213-AEC7-4192D394359E}" dt="2023-04-16T23:49:10.313" v="3929" actId="20577"/>
        <pc:sldMkLst>
          <pc:docMk/>
          <pc:sldMk cId="3485029189" sldId="326"/>
        </pc:sldMkLst>
        <pc:spChg chg="del mod ord">
          <ac:chgData name="Emily Crose" userId="5a1598ef78992c55" providerId="LiveId" clId="{FFE10729-34CB-4213-AEC7-4192D394359E}" dt="2023-04-16T23:37:16.590" v="3666" actId="700"/>
          <ac:spMkLst>
            <pc:docMk/>
            <pc:sldMk cId="3485029189" sldId="326"/>
            <ac:spMk id="2" creationId="{75E048A5-588A-51B9-D9DE-56BAA88F7BAF}"/>
          </ac:spMkLst>
        </pc:spChg>
        <pc:spChg chg="del mod ord">
          <ac:chgData name="Emily Crose" userId="5a1598ef78992c55" providerId="LiveId" clId="{FFE10729-34CB-4213-AEC7-4192D394359E}" dt="2023-04-16T23:37:16.590" v="3666" actId="700"/>
          <ac:spMkLst>
            <pc:docMk/>
            <pc:sldMk cId="3485029189" sldId="326"/>
            <ac:spMk id="3" creationId="{02B63CBB-A81B-1FF7-23B7-70080809AE92}"/>
          </ac:spMkLst>
        </pc:spChg>
        <pc:spChg chg="add mod ord">
          <ac:chgData name="Emily Crose" userId="5a1598ef78992c55" providerId="LiveId" clId="{FFE10729-34CB-4213-AEC7-4192D394359E}" dt="2023-04-16T23:43:56.855" v="3885" actId="20577"/>
          <ac:spMkLst>
            <pc:docMk/>
            <pc:sldMk cId="3485029189" sldId="326"/>
            <ac:spMk id="4" creationId="{0E824F6E-CE46-54E2-1D80-9A404CFEEE85}"/>
          </ac:spMkLst>
        </pc:spChg>
        <pc:spChg chg="add mod ord">
          <ac:chgData name="Emily Crose" userId="5a1598ef78992c55" providerId="LiveId" clId="{FFE10729-34CB-4213-AEC7-4192D394359E}" dt="2023-04-16T23:49:10.313" v="3929" actId="20577"/>
          <ac:spMkLst>
            <pc:docMk/>
            <pc:sldMk cId="3485029189" sldId="326"/>
            <ac:spMk id="5" creationId="{4257133E-120B-4836-B845-1320AD89F184}"/>
          </ac:spMkLst>
        </pc:spChg>
      </pc:sldChg>
      <pc:sldChg chg="addSp delSp modSp new mod setBg modClrScheme modShow chgLayout">
        <pc:chgData name="Emily Crose" userId="5a1598ef78992c55" providerId="LiveId" clId="{FFE10729-34CB-4213-AEC7-4192D394359E}" dt="2023-04-17T00:00:13.020" v="4121" actId="729"/>
        <pc:sldMkLst>
          <pc:docMk/>
          <pc:sldMk cId="4049676027" sldId="327"/>
        </pc:sldMkLst>
        <pc:spChg chg="del mod ord">
          <ac:chgData name="Emily Crose" userId="5a1598ef78992c55" providerId="LiveId" clId="{FFE10729-34CB-4213-AEC7-4192D394359E}" dt="2023-04-16T23:53:51.975" v="3938" actId="700"/>
          <ac:spMkLst>
            <pc:docMk/>
            <pc:sldMk cId="4049676027" sldId="327"/>
            <ac:spMk id="2" creationId="{6F5B22DA-330A-43F9-BDCF-FB6878F2A0CD}"/>
          </ac:spMkLst>
        </pc:spChg>
        <pc:spChg chg="del">
          <ac:chgData name="Emily Crose" userId="5a1598ef78992c55" providerId="LiveId" clId="{FFE10729-34CB-4213-AEC7-4192D394359E}" dt="2023-04-16T23:53:51.975" v="3938" actId="700"/>
          <ac:spMkLst>
            <pc:docMk/>
            <pc:sldMk cId="4049676027" sldId="327"/>
            <ac:spMk id="3" creationId="{00BFB114-E7CF-68AB-6726-82FD3EAB7AF0}"/>
          </ac:spMkLst>
        </pc:spChg>
        <pc:spChg chg="add del mod ord">
          <ac:chgData name="Emily Crose" userId="5a1598ef78992c55" providerId="LiveId" clId="{FFE10729-34CB-4213-AEC7-4192D394359E}" dt="2023-04-16T23:53:58.439" v="3939" actId="700"/>
          <ac:spMkLst>
            <pc:docMk/>
            <pc:sldMk cId="4049676027" sldId="327"/>
            <ac:spMk id="4" creationId="{B546B601-60E2-B99A-AA15-B6B5F964F78A}"/>
          </ac:spMkLst>
        </pc:spChg>
        <pc:spChg chg="add mod ord">
          <ac:chgData name="Emily Crose" userId="5a1598ef78992c55" providerId="LiveId" clId="{FFE10729-34CB-4213-AEC7-4192D394359E}" dt="2023-04-16T23:54:34.400" v="3961" actId="26606"/>
          <ac:spMkLst>
            <pc:docMk/>
            <pc:sldMk cId="4049676027" sldId="327"/>
            <ac:spMk id="5" creationId="{1CE0CC20-9633-E216-8C20-6F5C4D0D3BC1}"/>
          </ac:spMkLst>
        </pc:spChg>
        <pc:spChg chg="add del mod ord">
          <ac:chgData name="Emily Crose" userId="5a1598ef78992c55" providerId="LiveId" clId="{FFE10729-34CB-4213-AEC7-4192D394359E}" dt="2023-04-16T23:54:26.882" v="3957" actId="478"/>
          <ac:spMkLst>
            <pc:docMk/>
            <pc:sldMk cId="4049676027" sldId="327"/>
            <ac:spMk id="6" creationId="{4D0D0272-1F8E-A647-D163-F2EB21A5C232}"/>
          </ac:spMkLst>
        </pc:spChg>
        <pc:picChg chg="add mod">
          <ac:chgData name="Emily Crose" userId="5a1598ef78992c55" providerId="LiveId" clId="{FFE10729-34CB-4213-AEC7-4192D394359E}" dt="2023-04-16T23:54:34.400" v="3961" actId="26606"/>
          <ac:picMkLst>
            <pc:docMk/>
            <pc:sldMk cId="4049676027" sldId="327"/>
            <ac:picMk id="8" creationId="{0976EFD0-99C8-D2DB-48A4-ACA0949B957A}"/>
          </ac:picMkLst>
        </pc:picChg>
        <pc:picChg chg="add">
          <ac:chgData name="Emily Crose" userId="5a1598ef78992c55" providerId="LiveId" clId="{FFE10729-34CB-4213-AEC7-4192D394359E}" dt="2023-04-16T23:54:34.400" v="3961" actId="26606"/>
          <ac:picMkLst>
            <pc:docMk/>
            <pc:sldMk cId="4049676027" sldId="327"/>
            <ac:picMk id="13" creationId="{6AF6706C-CF07-43A1-BCC4-CBA5D33820DA}"/>
          </ac:picMkLst>
        </pc:picChg>
      </pc:sldChg>
      <pc:sldChg chg="addSp modSp new mod setBg modClrScheme chgLayout">
        <pc:chgData name="Emily Crose" userId="5a1598ef78992c55" providerId="LiveId" clId="{FFE10729-34CB-4213-AEC7-4192D394359E}" dt="2023-04-18T17:17:54.884" v="4151" actId="26606"/>
        <pc:sldMkLst>
          <pc:docMk/>
          <pc:sldMk cId="1011657299" sldId="328"/>
        </pc:sldMkLst>
        <pc:spChg chg="mod ord">
          <ac:chgData name="Emily Crose" userId="5a1598ef78992c55" providerId="LiveId" clId="{FFE10729-34CB-4213-AEC7-4192D394359E}" dt="2023-04-18T17:17:54.884" v="4151" actId="26606"/>
          <ac:spMkLst>
            <pc:docMk/>
            <pc:sldMk cId="1011657299" sldId="328"/>
            <ac:spMk id="2" creationId="{6E491665-6061-0E18-E43C-C9E565462857}"/>
          </ac:spMkLst>
        </pc:spChg>
        <pc:spChg chg="add mod ord">
          <ac:chgData name="Emily Crose" userId="5a1598ef78992c55" providerId="LiveId" clId="{FFE10729-34CB-4213-AEC7-4192D394359E}" dt="2023-04-18T17:17:54.884" v="4151" actId="26606"/>
          <ac:spMkLst>
            <pc:docMk/>
            <pc:sldMk cId="1011657299" sldId="328"/>
            <ac:spMk id="3" creationId="{229C9AF1-2A20-E359-2E08-6B0F4E300736}"/>
          </ac:spMkLst>
        </pc:spChg>
        <pc:picChg chg="add">
          <ac:chgData name="Emily Crose" userId="5a1598ef78992c55" providerId="LiveId" clId="{FFE10729-34CB-4213-AEC7-4192D394359E}" dt="2023-04-18T17:17:54.884" v="4151" actId="26606"/>
          <ac:picMkLst>
            <pc:docMk/>
            <pc:sldMk cId="1011657299" sldId="328"/>
            <ac:picMk id="7" creationId="{148E5327-B0C9-F07F-50B3-A524D72DAC90}"/>
          </ac:picMkLst>
        </pc:picChg>
        <pc:picChg chg="add">
          <ac:chgData name="Emily Crose" userId="5a1598ef78992c55" providerId="LiveId" clId="{FFE10729-34CB-4213-AEC7-4192D394359E}" dt="2023-04-18T17:17:54.884" v="4151" actId="26606"/>
          <ac:picMkLst>
            <pc:docMk/>
            <pc:sldMk cId="1011657299" sldId="328"/>
            <ac:picMk id="10" creationId="{6AF6706C-CF07-43A1-BCC4-CBA5D33820DA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8T17:19:56.091" v="4429" actId="313"/>
        <pc:sldMkLst>
          <pc:docMk/>
          <pc:sldMk cId="2045505824" sldId="329"/>
        </pc:sldMkLst>
        <pc:spChg chg="mod ord">
          <ac:chgData name="Emily Crose" userId="5a1598ef78992c55" providerId="LiveId" clId="{FFE10729-34CB-4213-AEC7-4192D394359E}" dt="2023-04-18T17:18:12.279" v="4191" actId="700"/>
          <ac:spMkLst>
            <pc:docMk/>
            <pc:sldMk cId="2045505824" sldId="329"/>
            <ac:spMk id="2" creationId="{F51339A5-F5F1-EC10-46B3-AB237F9BB41B}"/>
          </ac:spMkLst>
        </pc:spChg>
        <pc:spChg chg="add mod ord">
          <ac:chgData name="Emily Crose" userId="5a1598ef78992c55" providerId="LiveId" clId="{FFE10729-34CB-4213-AEC7-4192D394359E}" dt="2023-04-18T17:19:56.091" v="4429" actId="313"/>
          <ac:spMkLst>
            <pc:docMk/>
            <pc:sldMk cId="2045505824" sldId="329"/>
            <ac:spMk id="3" creationId="{ED72B798-71CF-55D2-BA7A-AC5B6386A62D}"/>
          </ac:spMkLst>
        </pc:spChg>
      </pc:sldChg>
      <pc:sldChg chg="addSp delSp modSp new mod ord setBg modClrScheme chgLayout">
        <pc:chgData name="Emily Crose" userId="5a1598ef78992c55" providerId="LiveId" clId="{FFE10729-34CB-4213-AEC7-4192D394359E}" dt="2023-04-18T17:22:09.397" v="4487"/>
        <pc:sldMkLst>
          <pc:docMk/>
          <pc:sldMk cId="3793914256" sldId="330"/>
        </pc:sldMkLst>
        <pc:spChg chg="mod ord">
          <ac:chgData name="Emily Crose" userId="5a1598ef78992c55" providerId="LiveId" clId="{FFE10729-34CB-4213-AEC7-4192D394359E}" dt="2023-04-18T17:20:43.637" v="4451" actId="26606"/>
          <ac:spMkLst>
            <pc:docMk/>
            <pc:sldMk cId="3793914256" sldId="330"/>
            <ac:spMk id="2" creationId="{C06EB78C-2165-0758-0CCE-0623CC38AD05}"/>
          </ac:spMkLst>
        </pc:spChg>
        <pc:spChg chg="del">
          <ac:chgData name="Emily Crose" userId="5a1598ef78992c55" providerId="LiveId" clId="{FFE10729-34CB-4213-AEC7-4192D394359E}" dt="2023-04-18T17:20:34.774" v="4448"/>
          <ac:spMkLst>
            <pc:docMk/>
            <pc:sldMk cId="3793914256" sldId="330"/>
            <ac:spMk id="3" creationId="{7FBDDA0C-1949-4149-8716-64B2199445F4}"/>
          </ac:spMkLst>
        </pc:spChg>
        <pc:picChg chg="add mod ord">
          <ac:chgData name="Emily Crose" userId="5a1598ef78992c55" providerId="LiveId" clId="{FFE10729-34CB-4213-AEC7-4192D394359E}" dt="2023-04-18T17:20:43.637" v="4451" actId="26606"/>
          <ac:picMkLst>
            <pc:docMk/>
            <pc:sldMk cId="3793914256" sldId="330"/>
            <ac:picMk id="5" creationId="{ED8D45FC-C58F-59EF-3388-3BF8C2570A5C}"/>
          </ac:picMkLst>
        </pc:picChg>
        <pc:picChg chg="add">
          <ac:chgData name="Emily Crose" userId="5a1598ef78992c55" providerId="LiveId" clId="{FFE10729-34CB-4213-AEC7-4192D394359E}" dt="2023-04-18T17:20:43.637" v="4451" actId="26606"/>
          <ac:picMkLst>
            <pc:docMk/>
            <pc:sldMk cId="3793914256" sldId="330"/>
            <ac:picMk id="10" creationId="{A53ED3FC-3BE8-4F1F-BEF1-74B1C721718A}"/>
          </ac:picMkLst>
        </pc:picChg>
      </pc:sldChg>
      <pc:sldChg chg="addSp modSp new mod setBg">
        <pc:chgData name="Emily Crose" userId="5a1598ef78992c55" providerId="LiveId" clId="{FFE10729-34CB-4213-AEC7-4192D394359E}" dt="2023-04-18T17:21:21.146" v="4485" actId="26606"/>
        <pc:sldMkLst>
          <pc:docMk/>
          <pc:sldMk cId="752561553" sldId="331"/>
        </pc:sldMkLst>
        <pc:spChg chg="mod">
          <ac:chgData name="Emily Crose" userId="5a1598ef78992c55" providerId="LiveId" clId="{FFE10729-34CB-4213-AEC7-4192D394359E}" dt="2023-04-18T17:21:21.146" v="4485" actId="26606"/>
          <ac:spMkLst>
            <pc:docMk/>
            <pc:sldMk cId="752561553" sldId="331"/>
            <ac:spMk id="2" creationId="{778ED00E-953D-5EFE-9C7C-EF528B6D0D38}"/>
          </ac:spMkLst>
        </pc:spChg>
        <pc:picChg chg="add mod">
          <ac:chgData name="Emily Crose" userId="5a1598ef78992c55" providerId="LiveId" clId="{FFE10729-34CB-4213-AEC7-4192D394359E}" dt="2023-04-18T17:21:21.146" v="4485" actId="26606"/>
          <ac:picMkLst>
            <pc:docMk/>
            <pc:sldMk cId="752561553" sldId="331"/>
            <ac:picMk id="4" creationId="{20E36681-44AC-3606-07A9-22424871E776}"/>
          </ac:picMkLst>
        </pc:picChg>
        <pc:picChg chg="add">
          <ac:chgData name="Emily Crose" userId="5a1598ef78992c55" providerId="LiveId" clId="{FFE10729-34CB-4213-AEC7-4192D394359E}" dt="2023-04-18T17:21:21.146" v="4485" actId="26606"/>
          <ac:picMkLst>
            <pc:docMk/>
            <pc:sldMk cId="752561553" sldId="331"/>
            <ac:picMk id="9" creationId="{6AF6706C-CF07-43A1-BCC4-CBA5D33820DA}"/>
          </ac:picMkLst>
        </pc:picChg>
      </pc:sldChg>
      <pc:sldChg chg="addSp modSp new mod setBg">
        <pc:chgData name="Emily Crose" userId="5a1598ef78992c55" providerId="LiveId" clId="{FFE10729-34CB-4213-AEC7-4192D394359E}" dt="2023-04-18T17:22:36.996" v="4537" actId="20577"/>
        <pc:sldMkLst>
          <pc:docMk/>
          <pc:sldMk cId="1313815218" sldId="332"/>
        </pc:sldMkLst>
        <pc:spChg chg="mod">
          <ac:chgData name="Emily Crose" userId="5a1598ef78992c55" providerId="LiveId" clId="{FFE10729-34CB-4213-AEC7-4192D394359E}" dt="2023-04-18T17:22:36.996" v="4537" actId="20577"/>
          <ac:spMkLst>
            <pc:docMk/>
            <pc:sldMk cId="1313815218" sldId="332"/>
            <ac:spMk id="2" creationId="{E578BD2D-1BF2-271F-1F35-D16B10F0544B}"/>
          </ac:spMkLst>
        </pc:spChg>
        <pc:picChg chg="add mod">
          <ac:chgData name="Emily Crose" userId="5a1598ef78992c55" providerId="LiveId" clId="{FFE10729-34CB-4213-AEC7-4192D394359E}" dt="2023-04-18T17:22:19.561" v="4492" actId="26606"/>
          <ac:picMkLst>
            <pc:docMk/>
            <pc:sldMk cId="1313815218" sldId="332"/>
            <ac:picMk id="4" creationId="{01D9ECD3-12F7-5ACD-C66B-0439D901CDFA}"/>
          </ac:picMkLst>
        </pc:picChg>
        <pc:picChg chg="add">
          <ac:chgData name="Emily Crose" userId="5a1598ef78992c55" providerId="LiveId" clId="{FFE10729-34CB-4213-AEC7-4192D394359E}" dt="2023-04-18T17:22:19.561" v="4492" actId="26606"/>
          <ac:picMkLst>
            <pc:docMk/>
            <pc:sldMk cId="1313815218" sldId="332"/>
            <ac:picMk id="9" creationId="{6AF6706C-CF07-43A1-BCC4-CBA5D33820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5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225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931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324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365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521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872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2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1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7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4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073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2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5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2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0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80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AC8963-AF89-4FC1-910B-686E223CD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BDA784-DB63-4168-8CC9-0DA04775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4495" y="858043"/>
            <a:ext cx="4042732" cy="5012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Introduction to Software Business Product management</a:t>
            </a:r>
          </a:p>
        </p:txBody>
      </p:sp>
      <p:sp useBgFill="1">
        <p:nvSpPr>
          <p:cNvPr id="17" name="Freeform: Shape 13">
            <a:extLst>
              <a:ext uri="{FF2B5EF4-FFF2-40B4-BE49-F238E27FC236}">
                <a16:creationId xmlns:a16="http://schemas.microsoft.com/office/drawing/2014/main" id="{23A4F197-86BE-42C9-A95B-A488B7683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42791" cy="6858000"/>
          </a:xfrm>
          <a:custGeom>
            <a:avLst/>
            <a:gdLst>
              <a:gd name="connsiteX0" fmla="*/ 6342791 w 6342791"/>
              <a:gd name="connsiteY0" fmla="*/ 0 h 6858000"/>
              <a:gd name="connsiteX1" fmla="*/ 5297762 w 6342791"/>
              <a:gd name="connsiteY1" fmla="*/ 0 h 6858000"/>
              <a:gd name="connsiteX2" fmla="*/ 4654296 w 6342791"/>
              <a:gd name="connsiteY2" fmla="*/ 0 h 6858000"/>
              <a:gd name="connsiteX3" fmla="*/ 4470448 w 6342791"/>
              <a:gd name="connsiteY3" fmla="*/ 0 h 6858000"/>
              <a:gd name="connsiteX4" fmla="*/ 3926162 w 6342791"/>
              <a:gd name="connsiteY4" fmla="*/ 0 h 6858000"/>
              <a:gd name="connsiteX5" fmla="*/ 0 w 6342791"/>
              <a:gd name="connsiteY5" fmla="*/ 0 h 6858000"/>
              <a:gd name="connsiteX6" fmla="*/ 0 w 6342791"/>
              <a:gd name="connsiteY6" fmla="*/ 70650 h 6858000"/>
              <a:gd name="connsiteX7" fmla="*/ 13678 w 6342791"/>
              <a:gd name="connsiteY7" fmla="*/ 155673 h 6858000"/>
              <a:gd name="connsiteX8" fmla="*/ 37547 w 6342791"/>
              <a:gd name="connsiteY8" fmla="*/ 310664 h 6858000"/>
              <a:gd name="connsiteX9" fmla="*/ 60911 w 6342791"/>
              <a:gd name="connsiteY9" fmla="*/ 466340 h 6858000"/>
              <a:gd name="connsiteX10" fmla="*/ 80914 w 6342791"/>
              <a:gd name="connsiteY10" fmla="*/ 622703 h 6858000"/>
              <a:gd name="connsiteX11" fmla="*/ 101085 w 6342791"/>
              <a:gd name="connsiteY11" fmla="*/ 778379 h 6858000"/>
              <a:gd name="connsiteX12" fmla="*/ 119911 w 6342791"/>
              <a:gd name="connsiteY12" fmla="*/ 934742 h 6858000"/>
              <a:gd name="connsiteX13" fmla="*/ 136047 w 6342791"/>
              <a:gd name="connsiteY13" fmla="*/ 1089047 h 6858000"/>
              <a:gd name="connsiteX14" fmla="*/ 151343 w 6342791"/>
              <a:gd name="connsiteY14" fmla="*/ 1245409 h 6858000"/>
              <a:gd name="connsiteX15" fmla="*/ 165295 w 6342791"/>
              <a:gd name="connsiteY15" fmla="*/ 1401086 h 6858000"/>
              <a:gd name="connsiteX16" fmla="*/ 177397 w 6342791"/>
              <a:gd name="connsiteY16" fmla="*/ 1554019 h 6858000"/>
              <a:gd name="connsiteX17" fmla="*/ 189500 w 6342791"/>
              <a:gd name="connsiteY17" fmla="*/ 1709010 h 6858000"/>
              <a:gd name="connsiteX18" fmla="*/ 199585 w 6342791"/>
              <a:gd name="connsiteY18" fmla="*/ 1861943 h 6858000"/>
              <a:gd name="connsiteX19" fmla="*/ 207485 w 6342791"/>
              <a:gd name="connsiteY19" fmla="*/ 2014877 h 6858000"/>
              <a:gd name="connsiteX20" fmla="*/ 215722 w 6342791"/>
              <a:gd name="connsiteY20" fmla="*/ 2167124 h 6858000"/>
              <a:gd name="connsiteX21" fmla="*/ 222613 w 6342791"/>
              <a:gd name="connsiteY21" fmla="*/ 2318000 h 6858000"/>
              <a:gd name="connsiteX22" fmla="*/ 227488 w 6342791"/>
              <a:gd name="connsiteY22" fmla="*/ 2467505 h 6858000"/>
              <a:gd name="connsiteX23" fmla="*/ 231690 w 6342791"/>
              <a:gd name="connsiteY23" fmla="*/ 2617009 h 6858000"/>
              <a:gd name="connsiteX24" fmla="*/ 235724 w 6342791"/>
              <a:gd name="connsiteY24" fmla="*/ 2765142 h 6858000"/>
              <a:gd name="connsiteX25" fmla="*/ 237573 w 6342791"/>
              <a:gd name="connsiteY25" fmla="*/ 2911217 h 6858000"/>
              <a:gd name="connsiteX26" fmla="*/ 239590 w 6342791"/>
              <a:gd name="connsiteY26" fmla="*/ 3057293 h 6858000"/>
              <a:gd name="connsiteX27" fmla="*/ 240599 w 6342791"/>
              <a:gd name="connsiteY27" fmla="*/ 3201311 h 6858000"/>
              <a:gd name="connsiteX28" fmla="*/ 239590 w 6342791"/>
              <a:gd name="connsiteY28" fmla="*/ 3343957 h 6858000"/>
              <a:gd name="connsiteX29" fmla="*/ 239590 w 6342791"/>
              <a:gd name="connsiteY29" fmla="*/ 3485232 h 6858000"/>
              <a:gd name="connsiteX30" fmla="*/ 237573 w 6342791"/>
              <a:gd name="connsiteY30" fmla="*/ 3625135 h 6858000"/>
              <a:gd name="connsiteX31" fmla="*/ 234548 w 6342791"/>
              <a:gd name="connsiteY31" fmla="*/ 3762295 h 6858000"/>
              <a:gd name="connsiteX32" fmla="*/ 231690 w 6342791"/>
              <a:gd name="connsiteY32" fmla="*/ 3898083 h 6858000"/>
              <a:gd name="connsiteX33" fmla="*/ 228496 w 6342791"/>
              <a:gd name="connsiteY33" fmla="*/ 4031129 h 6858000"/>
              <a:gd name="connsiteX34" fmla="*/ 223622 w 6342791"/>
              <a:gd name="connsiteY34" fmla="*/ 4163488 h 6858000"/>
              <a:gd name="connsiteX35" fmla="*/ 218411 w 6342791"/>
              <a:gd name="connsiteY35" fmla="*/ 4293789 h 6858000"/>
              <a:gd name="connsiteX36" fmla="*/ 213705 w 6342791"/>
              <a:gd name="connsiteY36" fmla="*/ 4421348 h 6858000"/>
              <a:gd name="connsiteX37" fmla="*/ 200425 w 6342791"/>
              <a:gd name="connsiteY37" fmla="*/ 4670294 h 6858000"/>
              <a:gd name="connsiteX38" fmla="*/ 186306 w 6342791"/>
              <a:gd name="connsiteY38" fmla="*/ 4908952 h 6858000"/>
              <a:gd name="connsiteX39" fmla="*/ 171514 w 6342791"/>
              <a:gd name="connsiteY39" fmla="*/ 5138009 h 6858000"/>
              <a:gd name="connsiteX40" fmla="*/ 155209 w 6342791"/>
              <a:gd name="connsiteY40" fmla="*/ 5354722 h 6858000"/>
              <a:gd name="connsiteX41" fmla="*/ 138232 w 6342791"/>
              <a:gd name="connsiteY41" fmla="*/ 5561834 h 6858000"/>
              <a:gd name="connsiteX42" fmla="*/ 119911 w 6342791"/>
              <a:gd name="connsiteY42" fmla="*/ 5753858 h 6858000"/>
              <a:gd name="connsiteX43" fmla="*/ 101925 w 6342791"/>
              <a:gd name="connsiteY43" fmla="*/ 5934223 h 6858000"/>
              <a:gd name="connsiteX44" fmla="*/ 83940 w 6342791"/>
              <a:gd name="connsiteY44" fmla="*/ 6100187 h 6858000"/>
              <a:gd name="connsiteX45" fmla="*/ 66963 w 6342791"/>
              <a:gd name="connsiteY45" fmla="*/ 6252434 h 6858000"/>
              <a:gd name="connsiteX46" fmla="*/ 50826 w 6342791"/>
              <a:gd name="connsiteY46" fmla="*/ 6387537 h 6858000"/>
              <a:gd name="connsiteX47" fmla="*/ 35530 w 6342791"/>
              <a:gd name="connsiteY47" fmla="*/ 6509609 h 6858000"/>
              <a:gd name="connsiteX48" fmla="*/ 22755 w 6342791"/>
              <a:gd name="connsiteY48" fmla="*/ 6612479 h 6858000"/>
              <a:gd name="connsiteX49" fmla="*/ 10653 w 6342791"/>
              <a:gd name="connsiteY49" fmla="*/ 6698890 h 6858000"/>
              <a:gd name="connsiteX50" fmla="*/ 0 w 6342791"/>
              <a:gd name="connsiteY50" fmla="*/ 6771890 h 6858000"/>
              <a:gd name="connsiteX51" fmla="*/ 0 w 6342791"/>
              <a:gd name="connsiteY51" fmla="*/ 6858000 h 6858000"/>
              <a:gd name="connsiteX52" fmla="*/ 3926162 w 6342791"/>
              <a:gd name="connsiteY52" fmla="*/ 6858000 h 6858000"/>
              <a:gd name="connsiteX53" fmla="*/ 4470448 w 6342791"/>
              <a:gd name="connsiteY53" fmla="*/ 6858000 h 6858000"/>
              <a:gd name="connsiteX54" fmla="*/ 4654296 w 6342791"/>
              <a:gd name="connsiteY54" fmla="*/ 6858000 h 6858000"/>
              <a:gd name="connsiteX55" fmla="*/ 5297762 w 6342791"/>
              <a:gd name="connsiteY55" fmla="*/ 6858000 h 6858000"/>
              <a:gd name="connsiteX56" fmla="*/ 6342791 w 6342791"/>
              <a:gd name="connsiteY5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342791" h="6858000">
                <a:moveTo>
                  <a:pt x="6342791" y="0"/>
                </a:moveTo>
                <a:lnTo>
                  <a:pt x="5297762" y="0"/>
                </a:lnTo>
                <a:lnTo>
                  <a:pt x="4654296" y="0"/>
                </a:lnTo>
                <a:lnTo>
                  <a:pt x="4470448" y="0"/>
                </a:lnTo>
                <a:lnTo>
                  <a:pt x="3926162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3926162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lnTo>
                  <a:pt x="6342791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2" y="858043"/>
            <a:ext cx="4749752" cy="49331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Week 3 Day 1</a:t>
            </a:r>
            <a:endParaRPr lang="en-US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Led by: Emily Crose</a:t>
            </a:r>
          </a:p>
          <a:p>
            <a:pPr algn="ctr"/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</a:p>
          <a:p>
            <a:pPr algn="ctr"/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70F10A-4AE0-900A-BDD6-828E8675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day 1</a:t>
            </a:r>
          </a:p>
        </p:txBody>
      </p:sp>
    </p:spTree>
    <p:extLst>
      <p:ext uri="{BB962C8B-B14F-4D97-AF65-F5344CB8AC3E}">
        <p14:creationId xmlns:p14="http://schemas.microsoft.com/office/powerpoint/2010/main" val="517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28039C-0EE4-9C77-38DE-69A5998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Questions From Day 1?</a:t>
            </a:r>
          </a:p>
        </p:txBody>
      </p:sp>
      <p:sp useBgFill="1">
        <p:nvSpPr>
          <p:cNvPr id="100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2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2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2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3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3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3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3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3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3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3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3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4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4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4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4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5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5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5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5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5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5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6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6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6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6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8" name="Graphic 7" descr="Help">
            <a:extLst>
              <a:ext uri="{FF2B5EF4-FFF2-40B4-BE49-F238E27FC236}">
                <a16:creationId xmlns:a16="http://schemas.microsoft.com/office/drawing/2014/main" id="{69A5B6A9-EFF6-F1E9-427D-84DE1E852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263" y="2433919"/>
            <a:ext cx="3211160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824F6E-CE46-54E2-1D80-9A404CFE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listen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7133E-120B-4836-B845-1320AD89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2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A63D-9015-F666-B15A-F5E3B10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Review Day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B41A9-A395-49B7-67FB-1B721D61D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9" r="15105" b="2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1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2171E9-270F-BA0C-17D9-9525FB89B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3730F-E840-E5E0-87C0-65F532F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Preview day 3</a:t>
            </a:r>
          </a:p>
        </p:txBody>
      </p:sp>
    </p:spTree>
    <p:extLst>
      <p:ext uri="{BB962C8B-B14F-4D97-AF65-F5344CB8AC3E}">
        <p14:creationId xmlns:p14="http://schemas.microsoft.com/office/powerpoint/2010/main" val="310405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0C265-2288-E1A8-09A1-9D59E121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See you next time!</a:t>
            </a: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60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1186</TotalTime>
  <Words>47</Words>
  <Application>Microsoft Office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Introduction to Software Business Product management</vt:lpstr>
      <vt:lpstr>Review of day 1</vt:lpstr>
      <vt:lpstr>Questions From Day 1?</vt:lpstr>
      <vt:lpstr>Terms to listen for</vt:lpstr>
      <vt:lpstr>Review Day 2</vt:lpstr>
      <vt:lpstr>Question or clarifications?</vt:lpstr>
      <vt:lpstr>Preview day 3</vt:lpstr>
      <vt:lpstr>See you next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2023-04-19T14:24:56Z</dcterms:modified>
</cp:coreProperties>
</file>