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notesMasterIdLst>
    <p:notesMasterId r:id="rId22"/>
  </p:notesMasterIdLst>
  <p:sldIdLst>
    <p:sldId id="256" r:id="rId2"/>
    <p:sldId id="263" r:id="rId3"/>
    <p:sldId id="264" r:id="rId4"/>
    <p:sldId id="258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68" r:id="rId13"/>
    <p:sldId id="273" r:id="rId14"/>
    <p:sldId id="279" r:id="rId15"/>
    <p:sldId id="280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9F80F-D3EF-4146-921D-FD6AC1D96E54}" v="10" dt="2023-04-11T16:09:47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72E9F80F-D3EF-4146-921D-FD6AC1D96E54}"/>
    <pc:docChg chg="custSel addSld modSld">
      <pc:chgData name="Emily Crose" userId="5a1598ef78992c55" providerId="LiveId" clId="{72E9F80F-D3EF-4146-921D-FD6AC1D96E54}" dt="2023-04-11T16:12:03.630" v="152" actId="20577"/>
      <pc:docMkLst>
        <pc:docMk/>
      </pc:docMkLst>
      <pc:sldChg chg="modSp mod">
        <pc:chgData name="Emily Crose" userId="5a1598ef78992c55" providerId="LiveId" clId="{72E9F80F-D3EF-4146-921D-FD6AC1D96E54}" dt="2023-04-11T16:05:28.641" v="47"/>
        <pc:sldMkLst>
          <pc:docMk/>
          <pc:sldMk cId="1938681844" sldId="256"/>
        </pc:sldMkLst>
        <pc:spChg chg="mod">
          <ac:chgData name="Emily Crose" userId="5a1598ef78992c55" providerId="LiveId" clId="{72E9F80F-D3EF-4146-921D-FD6AC1D96E54}" dt="2023-04-11T16:05:28.641" v="47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72E9F80F-D3EF-4146-921D-FD6AC1D96E54}" dt="2023-04-11T16:04:20.909" v="35" actId="27636"/>
          <ac:spMkLst>
            <pc:docMk/>
            <pc:sldMk cId="1938681844" sldId="256"/>
            <ac:spMk id="3" creationId="{AF3ACA5B-2163-AEC4-7BB9-C0423A72604D}"/>
          </ac:spMkLst>
        </pc:spChg>
      </pc:sldChg>
      <pc:sldChg chg="addSp delSp modSp mod setBg delDesignElem">
        <pc:chgData name="Emily Crose" userId="5a1598ef78992c55" providerId="LiveId" clId="{72E9F80F-D3EF-4146-921D-FD6AC1D96E54}" dt="2023-04-11T16:05:25.481" v="46"/>
        <pc:sldMkLst>
          <pc:docMk/>
          <pc:sldMk cId="1617985472" sldId="258"/>
        </pc:sldMkLst>
        <pc:spChg chg="mod ord">
          <ac:chgData name="Emily Crose" userId="5a1598ef78992c55" providerId="LiveId" clId="{72E9F80F-D3EF-4146-921D-FD6AC1D96E54}" dt="2023-04-11T16:04:40.290" v="36" actId="26606"/>
          <ac:spMkLst>
            <pc:docMk/>
            <pc:sldMk cId="1617985472" sldId="258"/>
            <ac:spMk id="2" creationId="{FEDFBF7F-B0EA-9573-548F-B1E51C2E51C9}"/>
          </ac:spMkLst>
        </pc:spChg>
        <pc:spChg chg="add del">
          <ac:chgData name="Emily Crose" userId="5a1598ef78992c55" providerId="LiveId" clId="{72E9F80F-D3EF-4146-921D-FD6AC1D96E54}" dt="2023-04-11T16:01:47.015" v="18" actId="26606"/>
          <ac:spMkLst>
            <pc:docMk/>
            <pc:sldMk cId="1617985472" sldId="258"/>
            <ac:spMk id="9" creationId="{5FA21C72-692C-49FD-9EB4-DDDDDEBD4BD6}"/>
          </ac:spMkLst>
        </pc:spChg>
        <pc:spChg chg="add del">
          <ac:chgData name="Emily Crose" userId="5a1598ef78992c55" providerId="LiveId" clId="{72E9F80F-D3EF-4146-921D-FD6AC1D96E54}" dt="2023-04-11T16:01:47.015" v="18" actId="26606"/>
          <ac:spMkLst>
            <pc:docMk/>
            <pc:sldMk cId="1617985472" sldId="258"/>
            <ac:spMk id="11" creationId="{FBAF941A-6830-47A3-B63C-7C7B66AEA73B}"/>
          </ac:spMkLst>
        </pc:spChg>
        <pc:spChg chg="add del">
          <ac:chgData name="Emily Crose" userId="5a1598ef78992c55" providerId="LiveId" clId="{72E9F80F-D3EF-4146-921D-FD6AC1D96E54}" dt="2023-04-11T16:04:00.467" v="28"/>
          <ac:spMkLst>
            <pc:docMk/>
            <pc:sldMk cId="1617985472" sldId="258"/>
            <ac:spMk id="16" creationId="{7AD7C5BE-418C-4A44-91BF-28E411F75BCA}"/>
          </ac:spMkLst>
        </pc:spChg>
        <pc:grpChg chg="add del">
          <ac:chgData name="Emily Crose" userId="5a1598ef78992c55" providerId="LiveId" clId="{72E9F80F-D3EF-4146-921D-FD6AC1D96E54}" dt="2023-04-11T16:05:25.481" v="46"/>
          <ac:grpSpMkLst>
            <pc:docMk/>
            <pc:sldMk cId="1617985472" sldId="258"/>
            <ac:grpSpMk id="8" creationId="{B4DE830A-B531-4A3B-96F6-0ECE88B08555}"/>
          </ac:grpSpMkLst>
        </pc:grpChg>
        <pc:picChg chg="add del mod">
          <ac:chgData name="Emily Crose" userId="5a1598ef78992c55" providerId="LiveId" clId="{72E9F80F-D3EF-4146-921D-FD6AC1D96E54}" dt="2023-04-11T16:01:32.882" v="14" actId="478"/>
          <ac:picMkLst>
            <pc:docMk/>
            <pc:sldMk cId="1617985472" sldId="258"/>
            <ac:picMk id="4" creationId="{0AEF2FC9-FD8B-6712-A080-8E3F3D2A060E}"/>
          </ac:picMkLst>
        </pc:picChg>
        <pc:picChg chg="add mod">
          <ac:chgData name="Emily Crose" userId="5a1598ef78992c55" providerId="LiveId" clId="{72E9F80F-D3EF-4146-921D-FD6AC1D96E54}" dt="2023-04-11T16:04:40.290" v="36" actId="26606"/>
          <ac:picMkLst>
            <pc:docMk/>
            <pc:sldMk cId="1617985472" sldId="258"/>
            <ac:picMk id="6" creationId="{E909DB86-C6E9-4323-D00F-EA4D209CE4D1}"/>
          </ac:picMkLst>
        </pc:picChg>
      </pc:sldChg>
      <pc:sldChg chg="addSp delSp modSp mod setBg delDesignElem">
        <pc:chgData name="Emily Crose" userId="5a1598ef78992c55" providerId="LiveId" clId="{72E9F80F-D3EF-4146-921D-FD6AC1D96E54}" dt="2023-04-11T16:05:25.481" v="46"/>
        <pc:sldMkLst>
          <pc:docMk/>
          <pc:sldMk cId="3097047458" sldId="265"/>
        </pc:sldMkLst>
        <pc:spChg chg="mod">
          <ac:chgData name="Emily Crose" userId="5a1598ef78992c55" providerId="LiveId" clId="{72E9F80F-D3EF-4146-921D-FD6AC1D96E54}" dt="2023-04-11T16:04:48.882" v="37" actId="26606"/>
          <ac:spMkLst>
            <pc:docMk/>
            <pc:sldMk cId="3097047458" sldId="265"/>
            <ac:spMk id="2" creationId="{387556D4-EB97-BC07-A400-6F5045EBF3FB}"/>
          </ac:spMkLst>
        </pc:spChg>
        <pc:spChg chg="del">
          <ac:chgData name="Emily Crose" userId="5a1598ef78992c55" providerId="LiveId" clId="{72E9F80F-D3EF-4146-921D-FD6AC1D96E54}" dt="2023-04-11T16:03:33.850" v="19"/>
          <ac:spMkLst>
            <pc:docMk/>
            <pc:sldMk cId="3097047458" sldId="265"/>
            <ac:spMk id="3" creationId="{100ADCC2-6799-F5FB-BE96-CC8B58E09D8E}"/>
          </ac:spMkLst>
        </pc:spChg>
        <pc:grpChg chg="add del">
          <ac:chgData name="Emily Crose" userId="5a1598ef78992c55" providerId="LiveId" clId="{72E9F80F-D3EF-4146-921D-FD6AC1D96E54}" dt="2023-04-11T16:05:25.481" v="46"/>
          <ac:grpSpMkLst>
            <pc:docMk/>
            <pc:sldMk cId="3097047458" sldId="265"/>
            <ac:grpSpMk id="10" creationId="{B4DE830A-B531-4A3B-96F6-0ECE88B08555}"/>
          </ac:grpSpMkLst>
        </pc:grpChg>
        <pc:picChg chg="add mod">
          <ac:chgData name="Emily Crose" userId="5a1598ef78992c55" providerId="LiveId" clId="{72E9F80F-D3EF-4146-921D-FD6AC1D96E54}" dt="2023-04-11T16:04:48.882" v="37" actId="26606"/>
          <ac:picMkLst>
            <pc:docMk/>
            <pc:sldMk cId="3097047458" sldId="265"/>
            <ac:picMk id="5" creationId="{AC60179A-731E-D77A-6996-FBB702D508BD}"/>
          </ac:picMkLst>
        </pc:picChg>
      </pc:sldChg>
      <pc:sldChg chg="addSp delSp modSp mod setBg delDesignElem">
        <pc:chgData name="Emily Crose" userId="5a1598ef78992c55" providerId="LiveId" clId="{72E9F80F-D3EF-4146-921D-FD6AC1D96E54}" dt="2023-04-11T16:05:25.481" v="46"/>
        <pc:sldMkLst>
          <pc:docMk/>
          <pc:sldMk cId="2973934259" sldId="266"/>
        </pc:sldMkLst>
        <pc:spChg chg="mod">
          <ac:chgData name="Emily Crose" userId="5a1598ef78992c55" providerId="LiveId" clId="{72E9F80F-D3EF-4146-921D-FD6AC1D96E54}" dt="2023-04-11T16:05:16.667" v="41" actId="26606"/>
          <ac:spMkLst>
            <pc:docMk/>
            <pc:sldMk cId="2973934259" sldId="266"/>
            <ac:spMk id="2" creationId="{8453C70C-D507-9421-0B22-893611559B6A}"/>
          </ac:spMkLst>
        </pc:spChg>
        <pc:spChg chg="del mod">
          <ac:chgData name="Emily Crose" userId="5a1598ef78992c55" providerId="LiveId" clId="{72E9F80F-D3EF-4146-921D-FD6AC1D96E54}" dt="2023-04-11T16:05:16.667" v="41" actId="26606"/>
          <ac:spMkLst>
            <pc:docMk/>
            <pc:sldMk cId="2973934259" sldId="266"/>
            <ac:spMk id="3" creationId="{EC91951E-2F0D-AA8A-423A-653253199D74}"/>
          </ac:spMkLst>
        </pc:spChg>
        <pc:grpChg chg="add del">
          <ac:chgData name="Emily Crose" userId="5a1598ef78992c55" providerId="LiveId" clId="{72E9F80F-D3EF-4146-921D-FD6AC1D96E54}" dt="2023-04-11T16:05:25.481" v="46"/>
          <ac:grpSpMkLst>
            <pc:docMk/>
            <pc:sldMk cId="2973934259" sldId="266"/>
            <ac:grpSpMk id="9" creationId="{88C9B83F-64CD-41C1-925F-A08801FFD0BD}"/>
          </ac:grpSpMkLst>
        </pc:grpChg>
        <pc:picChg chg="add">
          <ac:chgData name="Emily Crose" userId="5a1598ef78992c55" providerId="LiveId" clId="{72E9F80F-D3EF-4146-921D-FD6AC1D96E54}" dt="2023-04-11T16:05:16.667" v="41" actId="26606"/>
          <ac:picMkLst>
            <pc:docMk/>
            <pc:sldMk cId="2973934259" sldId="266"/>
            <ac:picMk id="5" creationId="{D62BBDE4-A139-87D2-A5F0-03E9E317CCF4}"/>
          </ac:picMkLst>
        </pc:picChg>
      </pc:sldChg>
      <pc:sldChg chg="addSp delSp modSp mod setBg delDesignElem">
        <pc:chgData name="Emily Crose" userId="5a1598ef78992c55" providerId="LiveId" clId="{72E9F80F-D3EF-4146-921D-FD6AC1D96E54}" dt="2023-04-11T16:05:25.481" v="46"/>
        <pc:sldMkLst>
          <pc:docMk/>
          <pc:sldMk cId="1523269679" sldId="267"/>
        </pc:sldMkLst>
        <pc:spChg chg="mod">
          <ac:chgData name="Emily Crose" userId="5a1598ef78992c55" providerId="LiveId" clId="{72E9F80F-D3EF-4146-921D-FD6AC1D96E54}" dt="2023-04-11T16:05:06.908" v="40" actId="26606"/>
          <ac:spMkLst>
            <pc:docMk/>
            <pc:sldMk cId="1523269679" sldId="267"/>
            <ac:spMk id="2" creationId="{101F6E27-3120-5F9B-64CB-17F4B2CAE047}"/>
          </ac:spMkLst>
        </pc:spChg>
        <pc:spChg chg="del mod">
          <ac:chgData name="Emily Crose" userId="5a1598ef78992c55" providerId="LiveId" clId="{72E9F80F-D3EF-4146-921D-FD6AC1D96E54}" dt="2023-04-11T16:05:06.908" v="40" actId="26606"/>
          <ac:spMkLst>
            <pc:docMk/>
            <pc:sldMk cId="1523269679" sldId="267"/>
            <ac:spMk id="3" creationId="{4FC09B11-92D9-AA04-EE07-AB36C82DCC1F}"/>
          </ac:spMkLst>
        </pc:spChg>
        <pc:spChg chg="add del">
          <ac:chgData name="Emily Crose" userId="5a1598ef78992c55" providerId="LiveId" clId="{72E9F80F-D3EF-4146-921D-FD6AC1D96E54}" dt="2023-04-11T16:05:25.481" v="46"/>
          <ac:spMkLst>
            <pc:docMk/>
            <pc:sldMk cId="1523269679" sldId="267"/>
            <ac:spMk id="9" creationId="{9F4444CE-BC8D-4D61-B303-4C05614E62AB}"/>
          </ac:spMkLst>
        </pc:spChg>
        <pc:spChg chg="add del">
          <ac:chgData name="Emily Crose" userId="5a1598ef78992c55" providerId="LiveId" clId="{72E9F80F-D3EF-4146-921D-FD6AC1D96E54}" dt="2023-04-11T16:05:25.481" v="46"/>
          <ac:spMkLst>
            <pc:docMk/>
            <pc:sldMk cId="1523269679" sldId="267"/>
            <ac:spMk id="11" creationId="{73772B81-181F-48B7-8826-4D9686D15DF5}"/>
          </ac:spMkLst>
        </pc:spChg>
        <pc:spChg chg="add del">
          <ac:chgData name="Emily Crose" userId="5a1598ef78992c55" providerId="LiveId" clId="{72E9F80F-D3EF-4146-921D-FD6AC1D96E54}" dt="2023-04-11T16:05:25.481" v="46"/>
          <ac:spMkLst>
            <pc:docMk/>
            <pc:sldMk cId="1523269679" sldId="267"/>
            <ac:spMk id="13" creationId="{B2205F6E-03C6-4E92-877C-E2482F6599AA}"/>
          </ac:spMkLst>
        </pc:spChg>
        <pc:graphicFrameChg chg="add">
          <ac:chgData name="Emily Crose" userId="5a1598ef78992c55" providerId="LiveId" clId="{72E9F80F-D3EF-4146-921D-FD6AC1D96E54}" dt="2023-04-11T16:05:06.908" v="40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modSp">
        <pc:chgData name="Emily Crose" userId="5a1598ef78992c55" providerId="LiveId" clId="{72E9F80F-D3EF-4146-921D-FD6AC1D96E54}" dt="2023-04-11T16:05:28.641" v="47"/>
        <pc:sldMkLst>
          <pc:docMk/>
          <pc:sldMk cId="2180029723" sldId="268"/>
        </pc:sldMkLst>
        <pc:spChg chg="mod">
          <ac:chgData name="Emily Crose" userId="5a1598ef78992c55" providerId="LiveId" clId="{72E9F80F-D3EF-4146-921D-FD6AC1D96E54}" dt="2023-04-11T16:05:28.641" v="47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72E9F80F-D3EF-4146-921D-FD6AC1D96E54}" dt="2023-04-11T16:05:28.641" v="47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mod">
        <pc:chgData name="Emily Crose" userId="5a1598ef78992c55" providerId="LiveId" clId="{72E9F80F-D3EF-4146-921D-FD6AC1D96E54}" dt="2023-04-11T16:09:48.572" v="49" actId="27614"/>
        <pc:sldMkLst>
          <pc:docMk/>
          <pc:sldMk cId="2134838018" sldId="269"/>
        </pc:sldMkLst>
        <pc:spChg chg="mod">
          <ac:chgData name="Emily Crose" userId="5a1598ef78992c55" providerId="LiveId" clId="{72E9F80F-D3EF-4146-921D-FD6AC1D96E54}" dt="2023-04-11T16:05:28.641" v="47"/>
          <ac:spMkLst>
            <pc:docMk/>
            <pc:sldMk cId="2134838018" sldId="269"/>
            <ac:spMk id="2" creationId="{CC838EF9-5C7E-1FBD-A4E0-9221242DD4EC}"/>
          </ac:spMkLst>
        </pc:spChg>
        <pc:spChg chg="del mod">
          <ac:chgData name="Emily Crose" userId="5a1598ef78992c55" providerId="LiveId" clId="{72E9F80F-D3EF-4146-921D-FD6AC1D96E54}" dt="2023-04-11T16:09:47.629" v="48"/>
          <ac:spMkLst>
            <pc:docMk/>
            <pc:sldMk cId="2134838018" sldId="269"/>
            <ac:spMk id="3" creationId="{F995DC66-7BDE-4A1D-36D2-035391A4A3D5}"/>
          </ac:spMkLst>
        </pc:spChg>
        <pc:picChg chg="add mod">
          <ac:chgData name="Emily Crose" userId="5a1598ef78992c55" providerId="LiveId" clId="{72E9F80F-D3EF-4146-921D-FD6AC1D96E54}" dt="2023-04-11T16:09:48.572" v="49" actId="27614"/>
          <ac:picMkLst>
            <pc:docMk/>
            <pc:sldMk cId="2134838018" sldId="269"/>
            <ac:picMk id="5" creationId="{C0DC43A7-CF2A-802A-79B7-840F52D1254C}"/>
          </ac:picMkLst>
        </pc:picChg>
      </pc:sldChg>
      <pc:sldChg chg="modSp mod">
        <pc:chgData name="Emily Crose" userId="5a1598ef78992c55" providerId="LiveId" clId="{72E9F80F-D3EF-4146-921D-FD6AC1D96E54}" dt="2023-04-11T16:10:13.769" v="51" actId="20577"/>
        <pc:sldMkLst>
          <pc:docMk/>
          <pc:sldMk cId="574519622" sldId="270"/>
        </pc:sldMkLst>
        <pc:spChg chg="mod">
          <ac:chgData name="Emily Crose" userId="5a1598ef78992c55" providerId="LiveId" clId="{72E9F80F-D3EF-4146-921D-FD6AC1D96E54}" dt="2023-04-11T16:10:13.769" v="51" actId="20577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72E9F80F-D3EF-4146-921D-FD6AC1D96E54}" dt="2023-04-11T16:05:28.641" v="47"/>
          <ac:spMkLst>
            <pc:docMk/>
            <pc:sldMk cId="574519622" sldId="270"/>
            <ac:spMk id="3" creationId="{9643F112-8849-91E6-EB69-BED1D39278B9}"/>
          </ac:spMkLst>
        </pc:spChg>
      </pc:sldChg>
      <pc:sldChg chg="modSp mod">
        <pc:chgData name="Emily Crose" userId="5a1598ef78992c55" providerId="LiveId" clId="{72E9F80F-D3EF-4146-921D-FD6AC1D96E54}" dt="2023-04-11T16:10:17.497" v="53" actId="20577"/>
        <pc:sldMkLst>
          <pc:docMk/>
          <pc:sldMk cId="2542235107" sldId="271"/>
        </pc:sldMkLst>
        <pc:spChg chg="mod">
          <ac:chgData name="Emily Crose" userId="5a1598ef78992c55" providerId="LiveId" clId="{72E9F80F-D3EF-4146-921D-FD6AC1D96E54}" dt="2023-04-11T16:10:17.497" v="53" actId="20577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72E9F80F-D3EF-4146-921D-FD6AC1D96E54}" dt="2023-04-11T16:05:28.641" v="47"/>
          <ac:spMkLst>
            <pc:docMk/>
            <pc:sldMk cId="2542235107" sldId="271"/>
            <ac:spMk id="3" creationId="{054FAE82-E658-7155-8C5C-85E4CD84FC6E}"/>
          </ac:spMkLst>
        </pc:spChg>
      </pc:sldChg>
      <pc:sldChg chg="modSp mod">
        <pc:chgData name="Emily Crose" userId="5a1598ef78992c55" providerId="LiveId" clId="{72E9F80F-D3EF-4146-921D-FD6AC1D96E54}" dt="2023-04-11T16:10:21.800" v="55" actId="20577"/>
        <pc:sldMkLst>
          <pc:docMk/>
          <pc:sldMk cId="2670941506" sldId="272"/>
        </pc:sldMkLst>
        <pc:spChg chg="mod">
          <ac:chgData name="Emily Crose" userId="5a1598ef78992c55" providerId="LiveId" clId="{72E9F80F-D3EF-4146-921D-FD6AC1D96E54}" dt="2023-04-11T16:10:21.800" v="55" actId="20577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72E9F80F-D3EF-4146-921D-FD6AC1D96E54}" dt="2023-04-11T16:05:28.641" v="47"/>
          <ac:spMkLst>
            <pc:docMk/>
            <pc:sldMk cId="2670941506" sldId="272"/>
            <ac:spMk id="3" creationId="{E684CCC6-4AE2-893F-6744-9C32D43CB7C8}"/>
          </ac:spMkLst>
        </pc:spChg>
      </pc:sldChg>
      <pc:sldChg chg="addSp delSp modSp mod setBg">
        <pc:chgData name="Emily Crose" userId="5a1598ef78992c55" providerId="LiveId" clId="{72E9F80F-D3EF-4146-921D-FD6AC1D96E54}" dt="2023-04-11T16:10:57.105" v="64" actId="20577"/>
        <pc:sldMkLst>
          <pc:docMk/>
          <pc:sldMk cId="3750042030" sldId="273"/>
        </pc:sldMkLst>
        <pc:spChg chg="mod">
          <ac:chgData name="Emily Crose" userId="5a1598ef78992c55" providerId="LiveId" clId="{72E9F80F-D3EF-4146-921D-FD6AC1D96E54}" dt="2023-04-11T16:10:57.105" v="64" actId="20577"/>
          <ac:spMkLst>
            <pc:docMk/>
            <pc:sldMk cId="3750042030" sldId="273"/>
            <ac:spMk id="2" creationId="{AF44C982-F27D-660F-9E05-18F660F4497D}"/>
          </ac:spMkLst>
        </pc:spChg>
        <pc:spChg chg="del mod">
          <ac:chgData name="Emily Crose" userId="5a1598ef78992c55" providerId="LiveId" clId="{72E9F80F-D3EF-4146-921D-FD6AC1D96E54}" dt="2023-04-11T16:10:45.042" v="56" actId="26606"/>
          <ac:spMkLst>
            <pc:docMk/>
            <pc:sldMk cId="3750042030" sldId="273"/>
            <ac:spMk id="3" creationId="{F45E78B9-2B76-C15B-4FAD-019F32833356}"/>
          </ac:spMkLst>
        </pc:spChg>
        <pc:spChg chg="add">
          <ac:chgData name="Emily Crose" userId="5a1598ef78992c55" providerId="LiveId" clId="{72E9F80F-D3EF-4146-921D-FD6AC1D96E54}" dt="2023-04-11T16:10:45.042" v="56" actId="26606"/>
          <ac:spMkLst>
            <pc:docMk/>
            <pc:sldMk cId="3750042030" sldId="273"/>
            <ac:spMk id="25" creationId="{8B2A878B-CC9E-4401-8BAA-9D344B5AB8AE}"/>
          </ac:spMkLst>
        </pc:spChg>
        <pc:spChg chg="add">
          <ac:chgData name="Emily Crose" userId="5a1598ef78992c55" providerId="LiveId" clId="{72E9F80F-D3EF-4146-921D-FD6AC1D96E54}" dt="2023-04-11T16:10:45.042" v="56" actId="26606"/>
          <ac:spMkLst>
            <pc:docMk/>
            <pc:sldMk cId="3750042030" sldId="273"/>
            <ac:spMk id="27" creationId="{6DD53AF4-988B-41E6-AB9C-E5ADE7FCA86C}"/>
          </ac:spMkLst>
        </pc:spChg>
        <pc:spChg chg="add">
          <ac:chgData name="Emily Crose" userId="5a1598ef78992c55" providerId="LiveId" clId="{72E9F80F-D3EF-4146-921D-FD6AC1D96E54}" dt="2023-04-11T16:10:45.042" v="56" actId="26606"/>
          <ac:spMkLst>
            <pc:docMk/>
            <pc:sldMk cId="3750042030" sldId="273"/>
            <ac:spMk id="29" creationId="{E3E2BE66-B731-4E8F-92AE-434C347FE904}"/>
          </ac:spMkLst>
        </pc:spChg>
        <pc:spChg chg="add">
          <ac:chgData name="Emily Crose" userId="5a1598ef78992c55" providerId="LiveId" clId="{72E9F80F-D3EF-4146-921D-FD6AC1D96E54}" dt="2023-04-11T16:10:45.042" v="56" actId="26606"/>
          <ac:spMkLst>
            <pc:docMk/>
            <pc:sldMk cId="3750042030" sldId="273"/>
            <ac:spMk id="31" creationId="{1C04AA99-545A-4E18-A307-9651263861DF}"/>
          </ac:spMkLst>
        </pc:spChg>
        <pc:spChg chg="add">
          <ac:chgData name="Emily Crose" userId="5a1598ef78992c55" providerId="LiveId" clId="{72E9F80F-D3EF-4146-921D-FD6AC1D96E54}" dt="2023-04-11T16:10:45.042" v="56" actId="26606"/>
          <ac:spMkLst>
            <pc:docMk/>
            <pc:sldMk cId="3750042030" sldId="273"/>
            <ac:spMk id="33" creationId="{D21765B3-48FB-47ED-AFBD-CE583447188A}"/>
          </ac:spMkLst>
        </pc:spChg>
        <pc:spChg chg="add">
          <ac:chgData name="Emily Crose" userId="5a1598ef78992c55" providerId="LiveId" clId="{72E9F80F-D3EF-4146-921D-FD6AC1D96E54}" dt="2023-04-11T16:10:45.042" v="56" actId="26606"/>
          <ac:spMkLst>
            <pc:docMk/>
            <pc:sldMk cId="3750042030" sldId="273"/>
            <ac:spMk id="35" creationId="{9908EBEC-783D-4C0E-AE8E-165D6FAC6CC5}"/>
          </ac:spMkLst>
        </pc:spChg>
        <pc:spChg chg="add">
          <ac:chgData name="Emily Crose" userId="5a1598ef78992c55" providerId="LiveId" clId="{72E9F80F-D3EF-4146-921D-FD6AC1D96E54}" dt="2023-04-11T16:10:45.042" v="56" actId="26606"/>
          <ac:spMkLst>
            <pc:docMk/>
            <pc:sldMk cId="3750042030" sldId="273"/>
            <ac:spMk id="37" creationId="{D9A05D3D-E46B-44B4-BDFD-F9F117379CA3}"/>
          </ac:spMkLst>
        </pc:spChg>
        <pc:grpChg chg="add">
          <ac:chgData name="Emily Crose" userId="5a1598ef78992c55" providerId="LiveId" clId="{72E9F80F-D3EF-4146-921D-FD6AC1D96E54}" dt="2023-04-11T16:10:45.042" v="56" actId="26606"/>
          <ac:grpSpMkLst>
            <pc:docMk/>
            <pc:sldMk cId="3750042030" sldId="273"/>
            <ac:grpSpMk id="9" creationId="{6A761A44-A936-4382-8A16-7ED6A2903DD0}"/>
          </ac:grpSpMkLst>
        </pc:grpChg>
        <pc:picChg chg="add">
          <ac:chgData name="Emily Crose" userId="5a1598ef78992c55" providerId="LiveId" clId="{72E9F80F-D3EF-4146-921D-FD6AC1D96E54}" dt="2023-04-11T16:10:45.042" v="56" actId="26606"/>
          <ac:picMkLst>
            <pc:docMk/>
            <pc:sldMk cId="3750042030" sldId="273"/>
            <ac:picMk id="5" creationId="{863BC60E-8D7B-49E9-EC19-0CF3DE823C4F}"/>
          </ac:picMkLst>
        </pc:picChg>
        <pc:cxnChg chg="add">
          <ac:chgData name="Emily Crose" userId="5a1598ef78992c55" providerId="LiveId" clId="{72E9F80F-D3EF-4146-921D-FD6AC1D96E54}" dt="2023-04-11T16:10:45.042" v="56" actId="26606"/>
          <ac:cxnSpMkLst>
            <pc:docMk/>
            <pc:sldMk cId="3750042030" sldId="273"/>
            <ac:cxnSpMk id="21" creationId="{D6329892-480C-49E2-BD6B-45E98C9537B0}"/>
          </ac:cxnSpMkLst>
        </pc:cxnChg>
        <pc:cxnChg chg="add">
          <ac:chgData name="Emily Crose" userId="5a1598ef78992c55" providerId="LiveId" clId="{72E9F80F-D3EF-4146-921D-FD6AC1D96E54}" dt="2023-04-11T16:10:45.042" v="56" actId="26606"/>
          <ac:cxnSpMkLst>
            <pc:docMk/>
            <pc:sldMk cId="3750042030" sldId="273"/>
            <ac:cxnSpMk id="23" creationId="{27138EE9-D930-4AF5-8DCA-D506DFDDAC69}"/>
          </ac:cxnSpMkLst>
        </pc:cxnChg>
      </pc:sldChg>
      <pc:sldChg chg="modSp">
        <pc:chgData name="Emily Crose" userId="5a1598ef78992c55" providerId="LiveId" clId="{72E9F80F-D3EF-4146-921D-FD6AC1D96E54}" dt="2023-04-11T16:05:28.641" v="47"/>
        <pc:sldMkLst>
          <pc:docMk/>
          <pc:sldMk cId="3873076881" sldId="274"/>
        </pc:sldMkLst>
        <pc:spChg chg="mod">
          <ac:chgData name="Emily Crose" userId="5a1598ef78992c55" providerId="LiveId" clId="{72E9F80F-D3EF-4146-921D-FD6AC1D96E54}" dt="2023-04-11T16:05:28.641" v="47"/>
          <ac:spMkLst>
            <pc:docMk/>
            <pc:sldMk cId="3873076881" sldId="274"/>
            <ac:spMk id="2" creationId="{069A3439-69E9-F1FE-B8F7-605B4B8E5545}"/>
          </ac:spMkLst>
        </pc:spChg>
        <pc:spChg chg="mod">
          <ac:chgData name="Emily Crose" userId="5a1598ef78992c55" providerId="LiveId" clId="{72E9F80F-D3EF-4146-921D-FD6AC1D96E54}" dt="2023-04-11T16:05:28.641" v="47"/>
          <ac:spMkLst>
            <pc:docMk/>
            <pc:sldMk cId="3873076881" sldId="274"/>
            <ac:spMk id="3" creationId="{6DE9F48A-4055-A9BC-D003-61325B422A56}"/>
          </ac:spMkLst>
        </pc:spChg>
      </pc:sldChg>
      <pc:sldChg chg="modSp">
        <pc:chgData name="Emily Crose" userId="5a1598ef78992c55" providerId="LiveId" clId="{72E9F80F-D3EF-4146-921D-FD6AC1D96E54}" dt="2023-04-11T16:05:28.641" v="47"/>
        <pc:sldMkLst>
          <pc:docMk/>
          <pc:sldMk cId="308818034" sldId="275"/>
        </pc:sldMkLst>
        <pc:spChg chg="mod">
          <ac:chgData name="Emily Crose" userId="5a1598ef78992c55" providerId="LiveId" clId="{72E9F80F-D3EF-4146-921D-FD6AC1D96E54}" dt="2023-04-11T16:05:28.641" v="47"/>
          <ac:spMkLst>
            <pc:docMk/>
            <pc:sldMk cId="308818034" sldId="275"/>
            <ac:spMk id="2" creationId="{C6F90D2F-E7E9-3DEE-081A-96A04D9190F8}"/>
          </ac:spMkLst>
        </pc:spChg>
      </pc:sldChg>
      <pc:sldChg chg="modSp">
        <pc:chgData name="Emily Crose" userId="5a1598ef78992c55" providerId="LiveId" clId="{72E9F80F-D3EF-4146-921D-FD6AC1D96E54}" dt="2023-04-11T16:05:28.641" v="47"/>
        <pc:sldMkLst>
          <pc:docMk/>
          <pc:sldMk cId="3076984293" sldId="276"/>
        </pc:sldMkLst>
        <pc:spChg chg="mod">
          <ac:chgData name="Emily Crose" userId="5a1598ef78992c55" providerId="LiveId" clId="{72E9F80F-D3EF-4146-921D-FD6AC1D96E54}" dt="2023-04-11T16:05:28.641" v="47"/>
          <ac:spMkLst>
            <pc:docMk/>
            <pc:sldMk cId="3076984293" sldId="276"/>
            <ac:spMk id="2" creationId="{2FD098B1-0412-424E-49DE-3F80E7AA8349}"/>
          </ac:spMkLst>
        </pc:spChg>
        <pc:spChg chg="mod">
          <ac:chgData name="Emily Crose" userId="5a1598ef78992c55" providerId="LiveId" clId="{72E9F80F-D3EF-4146-921D-FD6AC1D96E54}" dt="2023-04-11T16:05:28.641" v="47"/>
          <ac:spMkLst>
            <pc:docMk/>
            <pc:sldMk cId="3076984293" sldId="276"/>
            <ac:spMk id="3" creationId="{9E791FFB-9F3B-75BA-D539-11E5BAB941EF}"/>
          </ac:spMkLst>
        </pc:spChg>
      </pc:sldChg>
      <pc:sldChg chg="modSp">
        <pc:chgData name="Emily Crose" userId="5a1598ef78992c55" providerId="LiveId" clId="{72E9F80F-D3EF-4146-921D-FD6AC1D96E54}" dt="2023-04-11T16:05:28.641" v="47"/>
        <pc:sldMkLst>
          <pc:docMk/>
          <pc:sldMk cId="2158119916" sldId="277"/>
        </pc:sldMkLst>
        <pc:spChg chg="mod">
          <ac:chgData name="Emily Crose" userId="5a1598ef78992c55" providerId="LiveId" clId="{72E9F80F-D3EF-4146-921D-FD6AC1D96E54}" dt="2023-04-11T16:05:28.641" v="47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72E9F80F-D3EF-4146-921D-FD6AC1D96E54}" dt="2023-04-11T16:05:28.641" v="47"/>
          <ac:spMkLst>
            <pc:docMk/>
            <pc:sldMk cId="2158119916" sldId="277"/>
            <ac:spMk id="3" creationId="{940F9860-AD79-8C22-AF4B-170D69ACC5C7}"/>
          </ac:spMkLst>
        </pc:spChg>
      </pc:sldChg>
      <pc:sldChg chg="modSp new mod">
        <pc:chgData name="Emily Crose" userId="5a1598ef78992c55" providerId="LiveId" clId="{72E9F80F-D3EF-4146-921D-FD6AC1D96E54}" dt="2023-04-11T16:11:13.384" v="75" actId="20577"/>
        <pc:sldMkLst>
          <pc:docMk/>
          <pc:sldMk cId="1200522443" sldId="279"/>
        </pc:sldMkLst>
        <pc:spChg chg="mod">
          <ac:chgData name="Emily Crose" userId="5a1598ef78992c55" providerId="LiveId" clId="{72E9F80F-D3EF-4146-921D-FD6AC1D96E54}" dt="2023-04-11T16:11:13.384" v="75" actId="20577"/>
          <ac:spMkLst>
            <pc:docMk/>
            <pc:sldMk cId="1200522443" sldId="279"/>
            <ac:spMk id="2" creationId="{13BDB9A3-078A-CA71-4986-A5B00E3EF22A}"/>
          </ac:spMkLst>
        </pc:spChg>
      </pc:sldChg>
      <pc:sldChg chg="modSp new mod">
        <pc:chgData name="Emily Crose" userId="5a1598ef78992c55" providerId="LiveId" clId="{72E9F80F-D3EF-4146-921D-FD6AC1D96E54}" dt="2023-04-11T16:12:03.630" v="152" actId="20577"/>
        <pc:sldMkLst>
          <pc:docMk/>
          <pc:sldMk cId="4105792156" sldId="280"/>
        </pc:sldMkLst>
        <pc:spChg chg="mod">
          <ac:chgData name="Emily Crose" userId="5a1598ef78992c55" providerId="LiveId" clId="{72E9F80F-D3EF-4146-921D-FD6AC1D96E54}" dt="2023-04-11T16:11:35.250" v="99" actId="20577"/>
          <ac:spMkLst>
            <pc:docMk/>
            <pc:sldMk cId="4105792156" sldId="280"/>
            <ac:spMk id="2" creationId="{3098703F-A636-F379-84FE-D8BCAC9717B4}"/>
          </ac:spMkLst>
        </pc:spChg>
        <pc:spChg chg="mod">
          <ac:chgData name="Emily Crose" userId="5a1598ef78992c55" providerId="LiveId" clId="{72E9F80F-D3EF-4146-921D-FD6AC1D96E54}" dt="2023-04-11T16:12:03.630" v="152" actId="20577"/>
          <ac:spMkLst>
            <pc:docMk/>
            <pc:sldMk cId="4105792156" sldId="280"/>
            <ac:spMk id="3" creationId="{950CC701-8043-8543-E1EE-FA412432196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6843F-43D1-4832-8DB5-61F38F84C7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777AC9-D7DB-434B-9492-D3F7F18B5277}">
      <dgm:prSet/>
      <dgm:spPr/>
      <dgm:t>
        <a:bodyPr/>
        <a:lstStyle/>
        <a:p>
          <a:pPr>
            <a:defRPr cap="all"/>
          </a:pPr>
          <a:r>
            <a:rPr lang="en-US"/>
            <a:t>Mobile applications</a:t>
          </a:r>
        </a:p>
      </dgm:t>
    </dgm:pt>
    <dgm:pt modelId="{A6D3F93B-304C-4A83-B264-9BDF80878D68}" type="parTrans" cxnId="{61537B9F-535A-4431-A679-35E5BEB41AEB}">
      <dgm:prSet/>
      <dgm:spPr/>
      <dgm:t>
        <a:bodyPr/>
        <a:lstStyle/>
        <a:p>
          <a:endParaRPr lang="en-US"/>
        </a:p>
      </dgm:t>
    </dgm:pt>
    <dgm:pt modelId="{32C4FD6D-B85E-441E-8C3D-8942DD13F1D9}" type="sibTrans" cxnId="{61537B9F-535A-4431-A679-35E5BEB41AEB}">
      <dgm:prSet/>
      <dgm:spPr/>
      <dgm:t>
        <a:bodyPr/>
        <a:lstStyle/>
        <a:p>
          <a:endParaRPr lang="en-US"/>
        </a:p>
      </dgm:t>
    </dgm:pt>
    <dgm:pt modelId="{6A058D12-585E-4075-AAAF-E98CD408B74E}">
      <dgm:prSet/>
      <dgm:spPr/>
      <dgm:t>
        <a:bodyPr/>
        <a:lstStyle/>
        <a:p>
          <a:pPr>
            <a:defRPr cap="all"/>
          </a:pPr>
          <a:r>
            <a:rPr lang="en-US"/>
            <a:t>Desktop applications</a:t>
          </a:r>
        </a:p>
      </dgm:t>
    </dgm:pt>
    <dgm:pt modelId="{3B0E1DB6-C06F-4F99-ABC4-BA5425500C2A}" type="parTrans" cxnId="{1D727644-FC2B-41AA-AFA5-BE74D56AFEEA}">
      <dgm:prSet/>
      <dgm:spPr/>
      <dgm:t>
        <a:bodyPr/>
        <a:lstStyle/>
        <a:p>
          <a:endParaRPr lang="en-US"/>
        </a:p>
      </dgm:t>
    </dgm:pt>
    <dgm:pt modelId="{5CF0AD43-28A9-4386-8963-1C6FE86D7CC1}" type="sibTrans" cxnId="{1D727644-FC2B-41AA-AFA5-BE74D56AFEEA}">
      <dgm:prSet/>
      <dgm:spPr/>
      <dgm:t>
        <a:bodyPr/>
        <a:lstStyle/>
        <a:p>
          <a:endParaRPr lang="en-US"/>
        </a:p>
      </dgm:t>
    </dgm:pt>
    <dgm:pt modelId="{9AC64F92-C955-4F5B-8B55-4B534AE2026F}">
      <dgm:prSet/>
      <dgm:spPr/>
      <dgm:t>
        <a:bodyPr/>
        <a:lstStyle/>
        <a:p>
          <a:pPr>
            <a:defRPr cap="all"/>
          </a:pPr>
          <a:r>
            <a:rPr lang="en-US"/>
            <a:t>Embedded applications</a:t>
          </a:r>
        </a:p>
      </dgm:t>
    </dgm:pt>
    <dgm:pt modelId="{5DE8B550-C2C7-4678-94DD-9324DEA162A3}" type="parTrans" cxnId="{C3F919FC-7274-47C8-B670-917332AA2EFD}">
      <dgm:prSet/>
      <dgm:spPr/>
      <dgm:t>
        <a:bodyPr/>
        <a:lstStyle/>
        <a:p>
          <a:endParaRPr lang="en-US"/>
        </a:p>
      </dgm:t>
    </dgm:pt>
    <dgm:pt modelId="{73F0D999-95A1-450F-B6FC-66E3285B34B5}" type="sibTrans" cxnId="{C3F919FC-7274-47C8-B670-917332AA2EFD}">
      <dgm:prSet/>
      <dgm:spPr/>
      <dgm:t>
        <a:bodyPr/>
        <a:lstStyle/>
        <a:p>
          <a:endParaRPr lang="en-US"/>
        </a:p>
      </dgm:t>
    </dgm:pt>
    <dgm:pt modelId="{03E047A0-4881-4E83-9580-FC2F23D28102}">
      <dgm:prSet/>
      <dgm:spPr/>
      <dgm:t>
        <a:bodyPr/>
        <a:lstStyle/>
        <a:p>
          <a:pPr>
            <a:defRPr cap="all"/>
          </a:pPr>
          <a:r>
            <a:rPr lang="en-US"/>
            <a:t>Web applications</a:t>
          </a:r>
        </a:p>
      </dgm:t>
    </dgm:pt>
    <dgm:pt modelId="{7834D1B5-AFAA-4A3E-B007-314F7539A2CC}" type="parTrans" cxnId="{DAC9B18D-83CA-4B6D-8D88-98E6F2D2FA0B}">
      <dgm:prSet/>
      <dgm:spPr/>
      <dgm:t>
        <a:bodyPr/>
        <a:lstStyle/>
        <a:p>
          <a:endParaRPr lang="en-US"/>
        </a:p>
      </dgm:t>
    </dgm:pt>
    <dgm:pt modelId="{62CD8E7F-C424-4C03-A3FF-F12BDB8EF79A}" type="sibTrans" cxnId="{DAC9B18D-83CA-4B6D-8D88-98E6F2D2FA0B}">
      <dgm:prSet/>
      <dgm:spPr/>
      <dgm:t>
        <a:bodyPr/>
        <a:lstStyle/>
        <a:p>
          <a:endParaRPr lang="en-US"/>
        </a:p>
      </dgm:t>
    </dgm:pt>
    <dgm:pt modelId="{3571236D-D802-4DD5-B735-DCD9A6D0046F}" type="pres">
      <dgm:prSet presAssocID="{1E86843F-43D1-4832-8DB5-61F38F84C72C}" presName="root" presStyleCnt="0">
        <dgm:presLayoutVars>
          <dgm:dir/>
          <dgm:resizeHandles val="exact"/>
        </dgm:presLayoutVars>
      </dgm:prSet>
      <dgm:spPr/>
    </dgm:pt>
    <dgm:pt modelId="{64FCB151-ADB5-45BC-B827-8909B5190FA2}" type="pres">
      <dgm:prSet presAssocID="{C7777AC9-D7DB-434B-9492-D3F7F18B5277}" presName="compNode" presStyleCnt="0"/>
      <dgm:spPr/>
    </dgm:pt>
    <dgm:pt modelId="{69308FE8-CAE7-42F4-86AC-D8266AE94859}" type="pres">
      <dgm:prSet presAssocID="{C7777AC9-D7DB-434B-9492-D3F7F18B5277}" presName="iconBgRect" presStyleLbl="bgShp" presStyleIdx="0" presStyleCnt="4"/>
      <dgm:spPr/>
    </dgm:pt>
    <dgm:pt modelId="{E928B7E8-7C08-40EC-BD31-1E803856D0E4}" type="pres">
      <dgm:prSet presAssocID="{C7777AC9-D7DB-434B-9492-D3F7F18B52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C33983-60CF-4624-87E1-4C1674A19EA8}" type="pres">
      <dgm:prSet presAssocID="{C7777AC9-D7DB-434B-9492-D3F7F18B5277}" presName="spaceRect" presStyleCnt="0"/>
      <dgm:spPr/>
    </dgm:pt>
    <dgm:pt modelId="{BDAFA491-A43B-4C34-84FE-0EE86E9D3FCF}" type="pres">
      <dgm:prSet presAssocID="{C7777AC9-D7DB-434B-9492-D3F7F18B5277}" presName="textRect" presStyleLbl="revTx" presStyleIdx="0" presStyleCnt="4">
        <dgm:presLayoutVars>
          <dgm:chMax val="1"/>
          <dgm:chPref val="1"/>
        </dgm:presLayoutVars>
      </dgm:prSet>
      <dgm:spPr/>
    </dgm:pt>
    <dgm:pt modelId="{8C234F78-246E-4F60-9D41-1F8337AB9967}" type="pres">
      <dgm:prSet presAssocID="{32C4FD6D-B85E-441E-8C3D-8942DD13F1D9}" presName="sibTrans" presStyleCnt="0"/>
      <dgm:spPr/>
    </dgm:pt>
    <dgm:pt modelId="{A54D040E-CE16-4740-B543-44D5E6D5444F}" type="pres">
      <dgm:prSet presAssocID="{6A058D12-585E-4075-AAAF-E98CD408B74E}" presName="compNode" presStyleCnt="0"/>
      <dgm:spPr/>
    </dgm:pt>
    <dgm:pt modelId="{DD2AD13E-F056-4153-B15F-4B3389AA1D3E}" type="pres">
      <dgm:prSet presAssocID="{6A058D12-585E-4075-AAAF-E98CD408B74E}" presName="iconBgRect" presStyleLbl="bgShp" presStyleIdx="1" presStyleCnt="4"/>
      <dgm:spPr/>
    </dgm:pt>
    <dgm:pt modelId="{53D38C31-E35F-463A-8292-9AA02B6B750E}" type="pres">
      <dgm:prSet presAssocID="{6A058D12-585E-4075-AAAF-E98CD408B7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E505F8-F46B-4F93-ACD6-BAB48D64CCD3}" type="pres">
      <dgm:prSet presAssocID="{6A058D12-585E-4075-AAAF-E98CD408B74E}" presName="spaceRect" presStyleCnt="0"/>
      <dgm:spPr/>
    </dgm:pt>
    <dgm:pt modelId="{602465FF-545B-42E0-A19A-047BC4D824FF}" type="pres">
      <dgm:prSet presAssocID="{6A058D12-585E-4075-AAAF-E98CD408B74E}" presName="textRect" presStyleLbl="revTx" presStyleIdx="1" presStyleCnt="4">
        <dgm:presLayoutVars>
          <dgm:chMax val="1"/>
          <dgm:chPref val="1"/>
        </dgm:presLayoutVars>
      </dgm:prSet>
      <dgm:spPr/>
    </dgm:pt>
    <dgm:pt modelId="{3B535A34-5946-44E5-9F39-079D13992D4D}" type="pres">
      <dgm:prSet presAssocID="{5CF0AD43-28A9-4386-8963-1C6FE86D7CC1}" presName="sibTrans" presStyleCnt="0"/>
      <dgm:spPr/>
    </dgm:pt>
    <dgm:pt modelId="{B5C3D4AE-6A28-4D5A-B5EF-A4E3CCC4C1F5}" type="pres">
      <dgm:prSet presAssocID="{9AC64F92-C955-4F5B-8B55-4B534AE2026F}" presName="compNode" presStyleCnt="0"/>
      <dgm:spPr/>
    </dgm:pt>
    <dgm:pt modelId="{180C0FC5-AA30-43A0-B220-85CA0947B78A}" type="pres">
      <dgm:prSet presAssocID="{9AC64F92-C955-4F5B-8B55-4B534AE2026F}" presName="iconBgRect" presStyleLbl="bgShp" presStyleIdx="2" presStyleCnt="4"/>
      <dgm:spPr/>
    </dgm:pt>
    <dgm:pt modelId="{A7CEF9D2-5877-4EC1-85CB-B7B0BFF41472}" type="pres">
      <dgm:prSet presAssocID="{9AC64F92-C955-4F5B-8B55-4B534AE202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CCDD67-B7B4-4583-871F-CAFC90CD3DEE}" type="pres">
      <dgm:prSet presAssocID="{9AC64F92-C955-4F5B-8B55-4B534AE2026F}" presName="spaceRect" presStyleCnt="0"/>
      <dgm:spPr/>
    </dgm:pt>
    <dgm:pt modelId="{566EFA9C-2366-4CA3-8558-FBAA1F6E6B40}" type="pres">
      <dgm:prSet presAssocID="{9AC64F92-C955-4F5B-8B55-4B534AE2026F}" presName="textRect" presStyleLbl="revTx" presStyleIdx="2" presStyleCnt="4">
        <dgm:presLayoutVars>
          <dgm:chMax val="1"/>
          <dgm:chPref val="1"/>
        </dgm:presLayoutVars>
      </dgm:prSet>
      <dgm:spPr/>
    </dgm:pt>
    <dgm:pt modelId="{A6794832-D871-4907-8AEE-6CB105134944}" type="pres">
      <dgm:prSet presAssocID="{73F0D999-95A1-450F-B6FC-66E3285B34B5}" presName="sibTrans" presStyleCnt="0"/>
      <dgm:spPr/>
    </dgm:pt>
    <dgm:pt modelId="{7B231D84-4BAB-4F79-AAB2-BF295E5AB480}" type="pres">
      <dgm:prSet presAssocID="{03E047A0-4881-4E83-9580-FC2F23D28102}" presName="compNode" presStyleCnt="0"/>
      <dgm:spPr/>
    </dgm:pt>
    <dgm:pt modelId="{F558DFF9-CABC-42CA-8E44-DA7A51EDCBC7}" type="pres">
      <dgm:prSet presAssocID="{03E047A0-4881-4E83-9580-FC2F23D28102}" presName="iconBgRect" presStyleLbl="bgShp" presStyleIdx="3" presStyleCnt="4"/>
      <dgm:spPr/>
    </dgm:pt>
    <dgm:pt modelId="{0ACE9AC0-FE45-4DD6-AC68-D53045224604}" type="pres">
      <dgm:prSet presAssocID="{03E047A0-4881-4E83-9580-FC2F23D281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E689DB1-4E1B-4A10-B300-44BB20841274}" type="pres">
      <dgm:prSet presAssocID="{03E047A0-4881-4E83-9580-FC2F23D28102}" presName="spaceRect" presStyleCnt="0"/>
      <dgm:spPr/>
    </dgm:pt>
    <dgm:pt modelId="{4508D450-614D-4032-A4C5-6F0D0D80216F}" type="pres">
      <dgm:prSet presAssocID="{03E047A0-4881-4E83-9580-FC2F23D281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B52E0B-6BDC-40F4-9890-59201D996C5C}" type="presOf" srcId="{9AC64F92-C955-4F5B-8B55-4B534AE2026F}" destId="{566EFA9C-2366-4CA3-8558-FBAA1F6E6B40}" srcOrd="0" destOrd="0" presId="urn:microsoft.com/office/officeart/2018/5/layout/IconCircleLabelList"/>
    <dgm:cxn modelId="{1D727644-FC2B-41AA-AFA5-BE74D56AFEEA}" srcId="{1E86843F-43D1-4832-8DB5-61F38F84C72C}" destId="{6A058D12-585E-4075-AAAF-E98CD408B74E}" srcOrd="1" destOrd="0" parTransId="{3B0E1DB6-C06F-4F99-ABC4-BA5425500C2A}" sibTransId="{5CF0AD43-28A9-4386-8963-1C6FE86D7CC1}"/>
    <dgm:cxn modelId="{15FA995A-34BE-4515-A6C7-FD747EF85FC2}" type="presOf" srcId="{6A058D12-585E-4075-AAAF-E98CD408B74E}" destId="{602465FF-545B-42E0-A19A-047BC4D824FF}" srcOrd="0" destOrd="0" presId="urn:microsoft.com/office/officeart/2018/5/layout/IconCircleLabelList"/>
    <dgm:cxn modelId="{DAC9B18D-83CA-4B6D-8D88-98E6F2D2FA0B}" srcId="{1E86843F-43D1-4832-8DB5-61F38F84C72C}" destId="{03E047A0-4881-4E83-9580-FC2F23D28102}" srcOrd="3" destOrd="0" parTransId="{7834D1B5-AFAA-4A3E-B007-314F7539A2CC}" sibTransId="{62CD8E7F-C424-4C03-A3FF-F12BDB8EF79A}"/>
    <dgm:cxn modelId="{61537B9F-535A-4431-A679-35E5BEB41AEB}" srcId="{1E86843F-43D1-4832-8DB5-61F38F84C72C}" destId="{C7777AC9-D7DB-434B-9492-D3F7F18B5277}" srcOrd="0" destOrd="0" parTransId="{A6D3F93B-304C-4A83-B264-9BDF80878D68}" sibTransId="{32C4FD6D-B85E-441E-8C3D-8942DD13F1D9}"/>
    <dgm:cxn modelId="{75ACA4A8-55CD-42D0-9A22-B78C0DB07D1A}" type="presOf" srcId="{1E86843F-43D1-4832-8DB5-61F38F84C72C}" destId="{3571236D-D802-4DD5-B735-DCD9A6D0046F}" srcOrd="0" destOrd="0" presId="urn:microsoft.com/office/officeart/2018/5/layout/IconCircleLabelList"/>
    <dgm:cxn modelId="{CA5272D2-BDD2-423C-9887-712096B67201}" type="presOf" srcId="{03E047A0-4881-4E83-9580-FC2F23D28102}" destId="{4508D450-614D-4032-A4C5-6F0D0D80216F}" srcOrd="0" destOrd="0" presId="urn:microsoft.com/office/officeart/2018/5/layout/IconCircleLabelList"/>
    <dgm:cxn modelId="{7C8C47F1-90D0-4B16-A66A-2C0E56C68A54}" type="presOf" srcId="{C7777AC9-D7DB-434B-9492-D3F7F18B5277}" destId="{BDAFA491-A43B-4C34-84FE-0EE86E9D3FCF}" srcOrd="0" destOrd="0" presId="urn:microsoft.com/office/officeart/2018/5/layout/IconCircleLabelList"/>
    <dgm:cxn modelId="{C3F919FC-7274-47C8-B670-917332AA2EFD}" srcId="{1E86843F-43D1-4832-8DB5-61F38F84C72C}" destId="{9AC64F92-C955-4F5B-8B55-4B534AE2026F}" srcOrd="2" destOrd="0" parTransId="{5DE8B550-C2C7-4678-94DD-9324DEA162A3}" sibTransId="{73F0D999-95A1-450F-B6FC-66E3285B34B5}"/>
    <dgm:cxn modelId="{94E61828-496A-4DA1-9082-C8CA68E32AA8}" type="presParOf" srcId="{3571236D-D802-4DD5-B735-DCD9A6D0046F}" destId="{64FCB151-ADB5-45BC-B827-8909B5190FA2}" srcOrd="0" destOrd="0" presId="urn:microsoft.com/office/officeart/2018/5/layout/IconCircleLabelList"/>
    <dgm:cxn modelId="{47B875EC-C612-461C-8B1F-116B92070387}" type="presParOf" srcId="{64FCB151-ADB5-45BC-B827-8909B5190FA2}" destId="{69308FE8-CAE7-42F4-86AC-D8266AE94859}" srcOrd="0" destOrd="0" presId="urn:microsoft.com/office/officeart/2018/5/layout/IconCircleLabelList"/>
    <dgm:cxn modelId="{BC56B93A-3C7F-4400-A70F-685CCE7FCAFA}" type="presParOf" srcId="{64FCB151-ADB5-45BC-B827-8909B5190FA2}" destId="{E928B7E8-7C08-40EC-BD31-1E803856D0E4}" srcOrd="1" destOrd="0" presId="urn:microsoft.com/office/officeart/2018/5/layout/IconCircleLabelList"/>
    <dgm:cxn modelId="{4DE1950A-DB63-4527-9F66-4630A1F3AE03}" type="presParOf" srcId="{64FCB151-ADB5-45BC-B827-8909B5190FA2}" destId="{A1C33983-60CF-4624-87E1-4C1674A19EA8}" srcOrd="2" destOrd="0" presId="urn:microsoft.com/office/officeart/2018/5/layout/IconCircleLabelList"/>
    <dgm:cxn modelId="{E8A5E9BE-CB5D-41DD-8D3B-16D4C06A6545}" type="presParOf" srcId="{64FCB151-ADB5-45BC-B827-8909B5190FA2}" destId="{BDAFA491-A43B-4C34-84FE-0EE86E9D3FCF}" srcOrd="3" destOrd="0" presId="urn:microsoft.com/office/officeart/2018/5/layout/IconCircleLabelList"/>
    <dgm:cxn modelId="{AC0E7546-6253-468D-BCAB-FCE141677928}" type="presParOf" srcId="{3571236D-D802-4DD5-B735-DCD9A6D0046F}" destId="{8C234F78-246E-4F60-9D41-1F8337AB9967}" srcOrd="1" destOrd="0" presId="urn:microsoft.com/office/officeart/2018/5/layout/IconCircleLabelList"/>
    <dgm:cxn modelId="{5F18646C-E647-484D-84EB-458FD3CA2B48}" type="presParOf" srcId="{3571236D-D802-4DD5-B735-DCD9A6D0046F}" destId="{A54D040E-CE16-4740-B543-44D5E6D5444F}" srcOrd="2" destOrd="0" presId="urn:microsoft.com/office/officeart/2018/5/layout/IconCircleLabelList"/>
    <dgm:cxn modelId="{DB63E75E-8152-435A-B317-5E472C0CEE36}" type="presParOf" srcId="{A54D040E-CE16-4740-B543-44D5E6D5444F}" destId="{DD2AD13E-F056-4153-B15F-4B3389AA1D3E}" srcOrd="0" destOrd="0" presId="urn:microsoft.com/office/officeart/2018/5/layout/IconCircleLabelList"/>
    <dgm:cxn modelId="{2D96FB78-E55A-434A-8E50-34FC0DEC6845}" type="presParOf" srcId="{A54D040E-CE16-4740-B543-44D5E6D5444F}" destId="{53D38C31-E35F-463A-8292-9AA02B6B750E}" srcOrd="1" destOrd="0" presId="urn:microsoft.com/office/officeart/2018/5/layout/IconCircleLabelList"/>
    <dgm:cxn modelId="{5FB18E4F-A97B-44FB-A7C7-269C353B4AA2}" type="presParOf" srcId="{A54D040E-CE16-4740-B543-44D5E6D5444F}" destId="{9EE505F8-F46B-4F93-ACD6-BAB48D64CCD3}" srcOrd="2" destOrd="0" presId="urn:microsoft.com/office/officeart/2018/5/layout/IconCircleLabelList"/>
    <dgm:cxn modelId="{F2E31D92-7861-448B-A8B9-148A1F7C907C}" type="presParOf" srcId="{A54D040E-CE16-4740-B543-44D5E6D5444F}" destId="{602465FF-545B-42E0-A19A-047BC4D824FF}" srcOrd="3" destOrd="0" presId="urn:microsoft.com/office/officeart/2018/5/layout/IconCircleLabelList"/>
    <dgm:cxn modelId="{F11D4F55-1611-4D2C-A01C-BDFA362215D1}" type="presParOf" srcId="{3571236D-D802-4DD5-B735-DCD9A6D0046F}" destId="{3B535A34-5946-44E5-9F39-079D13992D4D}" srcOrd="3" destOrd="0" presId="urn:microsoft.com/office/officeart/2018/5/layout/IconCircleLabelList"/>
    <dgm:cxn modelId="{F7AF828C-4C90-49EE-A8EC-F06DCF0A273E}" type="presParOf" srcId="{3571236D-D802-4DD5-B735-DCD9A6D0046F}" destId="{B5C3D4AE-6A28-4D5A-B5EF-A4E3CCC4C1F5}" srcOrd="4" destOrd="0" presId="urn:microsoft.com/office/officeart/2018/5/layout/IconCircleLabelList"/>
    <dgm:cxn modelId="{9123253E-3948-4BDE-B670-E929AC78E9A4}" type="presParOf" srcId="{B5C3D4AE-6A28-4D5A-B5EF-A4E3CCC4C1F5}" destId="{180C0FC5-AA30-43A0-B220-85CA0947B78A}" srcOrd="0" destOrd="0" presId="urn:microsoft.com/office/officeart/2018/5/layout/IconCircleLabelList"/>
    <dgm:cxn modelId="{A37E30AC-9C6D-4B8B-8326-6E8485F2E9A7}" type="presParOf" srcId="{B5C3D4AE-6A28-4D5A-B5EF-A4E3CCC4C1F5}" destId="{A7CEF9D2-5877-4EC1-85CB-B7B0BFF41472}" srcOrd="1" destOrd="0" presId="urn:microsoft.com/office/officeart/2018/5/layout/IconCircleLabelList"/>
    <dgm:cxn modelId="{51B87BD1-E181-4AE3-A9DB-6A4301D00542}" type="presParOf" srcId="{B5C3D4AE-6A28-4D5A-B5EF-A4E3CCC4C1F5}" destId="{F5CCDD67-B7B4-4583-871F-CAFC90CD3DEE}" srcOrd="2" destOrd="0" presId="urn:microsoft.com/office/officeart/2018/5/layout/IconCircleLabelList"/>
    <dgm:cxn modelId="{739DB355-DF04-4E98-913E-02E7CA19709E}" type="presParOf" srcId="{B5C3D4AE-6A28-4D5A-B5EF-A4E3CCC4C1F5}" destId="{566EFA9C-2366-4CA3-8558-FBAA1F6E6B40}" srcOrd="3" destOrd="0" presId="urn:microsoft.com/office/officeart/2018/5/layout/IconCircleLabelList"/>
    <dgm:cxn modelId="{4E79CB9E-DDFB-4898-A850-B684FF9D2ECC}" type="presParOf" srcId="{3571236D-D802-4DD5-B735-DCD9A6D0046F}" destId="{A6794832-D871-4907-8AEE-6CB105134944}" srcOrd="5" destOrd="0" presId="urn:microsoft.com/office/officeart/2018/5/layout/IconCircleLabelList"/>
    <dgm:cxn modelId="{B6306739-1D11-4984-B919-827949C5D762}" type="presParOf" srcId="{3571236D-D802-4DD5-B735-DCD9A6D0046F}" destId="{7B231D84-4BAB-4F79-AAB2-BF295E5AB480}" srcOrd="6" destOrd="0" presId="urn:microsoft.com/office/officeart/2018/5/layout/IconCircleLabelList"/>
    <dgm:cxn modelId="{17F90407-BBDE-4ECD-9409-D2B48A02E81D}" type="presParOf" srcId="{7B231D84-4BAB-4F79-AAB2-BF295E5AB480}" destId="{F558DFF9-CABC-42CA-8E44-DA7A51EDCBC7}" srcOrd="0" destOrd="0" presId="urn:microsoft.com/office/officeart/2018/5/layout/IconCircleLabelList"/>
    <dgm:cxn modelId="{77829FE6-76ED-489F-8DD2-E1720259ABBB}" type="presParOf" srcId="{7B231D84-4BAB-4F79-AAB2-BF295E5AB480}" destId="{0ACE9AC0-FE45-4DD6-AC68-D53045224604}" srcOrd="1" destOrd="0" presId="urn:microsoft.com/office/officeart/2018/5/layout/IconCircleLabelList"/>
    <dgm:cxn modelId="{1A260270-CC14-41B2-A924-03FF36A73F40}" type="presParOf" srcId="{7B231D84-4BAB-4F79-AAB2-BF295E5AB480}" destId="{3E689DB1-4E1B-4A10-B300-44BB20841274}" srcOrd="2" destOrd="0" presId="urn:microsoft.com/office/officeart/2018/5/layout/IconCircleLabelList"/>
    <dgm:cxn modelId="{EFE3B666-EE06-4AE7-B362-3104A3CF4C65}" type="presParOf" srcId="{7B231D84-4BAB-4F79-AAB2-BF295E5AB480}" destId="{4508D450-614D-4032-A4C5-6F0D0D8021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08FE8-CAE7-42F4-86AC-D8266AE94859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8B7E8-7C08-40EC-BD31-1E803856D0E4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FA491-A43B-4C34-84FE-0EE86E9D3FCF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Mobile applications</a:t>
          </a:r>
        </a:p>
      </dsp:txBody>
      <dsp:txXfrm>
        <a:off x="183800" y="2504467"/>
        <a:ext cx="2044316" cy="720000"/>
      </dsp:txXfrm>
    </dsp:sp>
    <dsp:sp modelId="{DD2AD13E-F056-4153-B15F-4B3389AA1D3E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38C31-E35F-463A-8292-9AA02B6B750E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465FF-545B-42E0-A19A-047BC4D824FF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Desktop applications</a:t>
          </a:r>
        </a:p>
      </dsp:txBody>
      <dsp:txXfrm>
        <a:off x="2585872" y="2504467"/>
        <a:ext cx="2044316" cy="720000"/>
      </dsp:txXfrm>
    </dsp:sp>
    <dsp:sp modelId="{180C0FC5-AA30-43A0-B220-85CA0947B78A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EF9D2-5877-4EC1-85CB-B7B0BFF41472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EFA9C-2366-4CA3-8558-FBAA1F6E6B40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Embedded applications</a:t>
          </a:r>
        </a:p>
      </dsp:txBody>
      <dsp:txXfrm>
        <a:off x="4987944" y="2504467"/>
        <a:ext cx="2044316" cy="720000"/>
      </dsp:txXfrm>
    </dsp:sp>
    <dsp:sp modelId="{F558DFF9-CABC-42CA-8E44-DA7A51EDCBC7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E9AC0-FE45-4DD6-AC68-D53045224604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D450-614D-4032-A4C5-6F0D0D80216F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Web applications</a:t>
          </a:r>
        </a:p>
      </dsp:txBody>
      <dsp:txXfrm>
        <a:off x="7390016" y="2504467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you all? Where do you come from? What kinds of backgrounds do you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applications that serve to give access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8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couple of days, we’ve talked a lot about the types of software we may interact with in our lives. We now have a sense of scale of how large of a project it is to build an app, so the question for us becomes; how do we approach this project with as much organization as possible? That’s where the software development life cycle comes into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example of the SDLC. Typically, representations of the SDLC will have around 6 steps, but the steps will generally match what you see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8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195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7182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40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2155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816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8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0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6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900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6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6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9702" y="4352543"/>
            <a:ext cx="6527103" cy="1804975"/>
          </a:xfrm>
        </p:spPr>
        <p:txBody>
          <a:bodyPr>
            <a:normAutofit/>
          </a:bodyPr>
          <a:lstStyle/>
          <a:p>
            <a:r>
              <a:rPr lang="en-US" dirty="0"/>
              <a:t>Week 1 Day 3</a:t>
            </a:r>
          </a:p>
          <a:p>
            <a:r>
              <a:rPr lang="en-US" dirty="0"/>
              <a:t>Led by:</a:t>
            </a:r>
          </a:p>
          <a:p>
            <a:r>
              <a:rPr lang="en-US" dirty="0"/>
              <a:t>Emily </a:t>
            </a:r>
            <a:r>
              <a:rPr lang="en-US" dirty="0" err="1"/>
              <a:t>Crose</a:t>
            </a:r>
            <a:endParaRPr lang="en-US" dirty="0"/>
          </a:p>
          <a:p>
            <a:r>
              <a:rPr lang="en-US" dirty="0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726A-3C61-156B-925F-28EC0F60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AE82-E658-7155-8C5C-85E4CD84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B8D7-6F4D-885A-34C6-71D5119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CCC6-4AE2-893F-6744-9C32D43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5545-C693-0AB5-D209-67C529BD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“thin” client vs “thick”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8B31-97E0-9A7D-D08A-6ACDDF58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863BC60E-8D7B-49E9-EC19-0CF3DE823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1053" r="19494" b="-2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44C982-F27D-660F-9E05-18F660F4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How Do Apps Access Information?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04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B9A3-078A-CA71-4986-A5B00E3E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BF3B-CD52-CAB3-BD18-A1EA929E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2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703F-A636-F379-84FE-D8BCAC9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C701-8043-8543-E1EE-FA412432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  <a:p>
            <a:r>
              <a:rPr lang="en-US" dirty="0"/>
              <a:t>Hubs</a:t>
            </a:r>
          </a:p>
          <a:p>
            <a:r>
              <a:rPr lang="en-US" dirty="0"/>
              <a:t>Routers</a:t>
            </a:r>
          </a:p>
          <a:p>
            <a:r>
              <a:rPr lang="en-US" dirty="0"/>
              <a:t>Firewalls</a:t>
            </a:r>
          </a:p>
          <a:p>
            <a:r>
              <a:rPr lang="en-US" dirty="0"/>
              <a:t>IDS/IPS</a:t>
            </a:r>
          </a:p>
        </p:txBody>
      </p:sp>
    </p:spTree>
    <p:extLst>
      <p:ext uri="{BB962C8B-B14F-4D97-AF65-F5344CB8AC3E}">
        <p14:creationId xmlns:p14="http://schemas.microsoft.com/office/powerpoint/2010/main" val="410579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3439-69E9-F1FE-B8F7-605B4B8E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F48A-4055-A9BC-D003-61325B42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do for applications?</a:t>
            </a:r>
          </a:p>
          <a:p>
            <a:r>
              <a:rPr lang="en-US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87307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0D2F-E7E9-3DEE-081A-96A04D9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minute break</a:t>
            </a:r>
          </a:p>
        </p:txBody>
      </p:sp>
    </p:spTree>
    <p:extLst>
      <p:ext uri="{BB962C8B-B14F-4D97-AF65-F5344CB8AC3E}">
        <p14:creationId xmlns:p14="http://schemas.microsoft.com/office/powerpoint/2010/main" val="30881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98B1-0412-424E-49DE-3F80E7A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software development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1FFB-9F3B-75BA-D539-11E5BAB94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247-CD57-A68D-86CB-226AD9D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Software Development Life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9860-AD79-8C22-AF4B-170D69AC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SDLC helps us organize the process of building software</a:t>
            </a:r>
          </a:p>
          <a:p>
            <a:r>
              <a:rPr lang="en-US" dirty="0"/>
              <a:t>Includes steps for building, revising, and deploying software</a:t>
            </a:r>
          </a:p>
          <a:p>
            <a:r>
              <a:rPr lang="en-US" dirty="0"/>
              <a:t>Includes roles associated with each step along the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215811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Day 2 recap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DD5BDCA-309E-1234-5D16-20962C9A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224" y="640080"/>
            <a:ext cx="526313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5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984BEE-FE8D-EB37-FE61-BB680A77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51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4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BF7F-B0EA-9573-548F-B1E51C2E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Operating systems vs applications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909DB86-C6E9-4323-D00F-EA4D209C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395022"/>
            <a:ext cx="8288033" cy="28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56D4-EB97-BC07-A400-6F5045EB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Operating systems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C60179A-731E-D77A-6996-FBB702D50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351" y="934222"/>
            <a:ext cx="439926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D62BBDE4-A139-87D2-A5F0-03E9E317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2191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3C70C-D507-9421-0B22-89361155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739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E27-3120-5F9B-64CB-17F4B2C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Types of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148C9C-1E6E-9126-8B1F-D0D21A94B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0215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26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8EF9-5C7E-1FBD-A4E0-9221242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Applications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C0DC43A7-CF2A-802A-79B7-840F52D12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78" y="2160588"/>
            <a:ext cx="3855281" cy="3881437"/>
          </a:xfrm>
        </p:spPr>
      </p:pic>
    </p:spTree>
    <p:extLst>
      <p:ext uri="{BB962C8B-B14F-4D97-AF65-F5344CB8AC3E}">
        <p14:creationId xmlns:p14="http://schemas.microsoft.com/office/powerpoint/2010/main" val="213483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807-F24A-FA17-A955-4905A60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F112-8849-91E6-EB69-BED1D392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196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</TotalTime>
  <Words>273</Words>
  <Application>Microsoft Office PowerPoint</Application>
  <PresentationFormat>Widescreen</PresentationFormat>
  <Paragraphs>45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Introduction to Software Business Product management</vt:lpstr>
      <vt:lpstr>Day 2 recap</vt:lpstr>
      <vt:lpstr>Question or clarifications?</vt:lpstr>
      <vt:lpstr>Operating systems vs applications</vt:lpstr>
      <vt:lpstr>Operating systems</vt:lpstr>
      <vt:lpstr>Applications</vt:lpstr>
      <vt:lpstr>Types of Applications</vt:lpstr>
      <vt:lpstr>Mobile Applications</vt:lpstr>
      <vt:lpstr>Desktop Applications</vt:lpstr>
      <vt:lpstr>Web Applications</vt:lpstr>
      <vt:lpstr>Embedded Applications</vt:lpstr>
      <vt:lpstr>“thin” client vs “thick” client</vt:lpstr>
      <vt:lpstr>How Do Apps Access Information?</vt:lpstr>
      <vt:lpstr>Networking</vt:lpstr>
      <vt:lpstr>Networking Hardware</vt:lpstr>
      <vt:lpstr>APIs</vt:lpstr>
      <vt:lpstr>10 minute break</vt:lpstr>
      <vt:lpstr>The software development life cycle</vt:lpstr>
      <vt:lpstr>What is the Software Development Life Cycle?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22</cp:revision>
  <dcterms:created xsi:type="dcterms:W3CDTF">2023-04-01T16:24:57Z</dcterms:created>
  <dcterms:modified xsi:type="dcterms:W3CDTF">2023-04-11T16:12:36Z</dcterms:modified>
</cp:coreProperties>
</file>