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578" r:id="rId1"/>
  </p:sldMasterIdLst>
  <p:notesMasterIdLst>
    <p:notesMasterId r:id="rId12"/>
  </p:notesMasterIdLst>
  <p:sldIdLst>
    <p:sldId id="256" r:id="rId2"/>
    <p:sldId id="298" r:id="rId3"/>
    <p:sldId id="278" r:id="rId4"/>
    <p:sldId id="326" r:id="rId5"/>
    <p:sldId id="328" r:id="rId6"/>
    <p:sldId id="275" r:id="rId7"/>
    <p:sldId id="327" r:id="rId8"/>
    <p:sldId id="260" r:id="rId9"/>
    <p:sldId id="276" r:id="rId10"/>
    <p:sldId id="32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C61D53-7D89-423F-B5C6-258F292DEDDC}" v="69" dt="2023-05-05T17:48:26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9287" autoAdjust="0"/>
  </p:normalViewPr>
  <p:slideViewPr>
    <p:cSldViewPr snapToGrid="0">
      <p:cViewPr varScale="1">
        <p:scale>
          <a:sx n="88" d="100"/>
          <a:sy n="88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Crose" userId="5a1598ef78992c55" providerId="LiveId" clId="{6668FEAE-FAFE-41B4-ACB7-4D21B7F45387}"/>
    <pc:docChg chg="undo custSel addSld delSld modSld">
      <pc:chgData name="Emily Crose" userId="5a1598ef78992c55" providerId="LiveId" clId="{6668FEAE-FAFE-41B4-ACB7-4D21B7F45387}" dt="2023-04-12T19:32:23.205" v="148"/>
      <pc:docMkLst>
        <pc:docMk/>
      </pc:docMkLst>
      <pc:sldChg chg="addSp delSp modSp mod setBg setClrOvrMap delDesignElem">
        <pc:chgData name="Emily Crose" userId="5a1598ef78992c55" providerId="LiveId" clId="{6668FEAE-FAFE-41B4-ACB7-4D21B7F45387}" dt="2023-04-12T18:54:53.176" v="78"/>
        <pc:sldMkLst>
          <pc:docMk/>
          <pc:sldMk cId="1938681844" sldId="256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1938681844" sldId="256"/>
            <ac:spMk id="2" creationId="{E84EBFFF-D976-C46F-C884-33E6C3D3D040}"/>
          </ac:spMkLst>
        </pc:spChg>
        <pc:spChg chg="mod">
          <ac:chgData name="Emily Crose" userId="5a1598ef78992c55" providerId="LiveId" clId="{6668FEAE-FAFE-41B4-ACB7-4D21B7F45387}" dt="2023-04-12T18:53:26.005" v="29" actId="403"/>
          <ac:spMkLst>
            <pc:docMk/>
            <pc:sldMk cId="1938681844" sldId="256"/>
            <ac:spMk id="3" creationId="{AF3ACA5B-2163-AEC4-7BB9-C0423A72604D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1938681844" sldId="256"/>
            <ac:spMk id="9" creationId="{491A5E26-1F21-459D-8C03-ADB057B09066}"/>
          </ac:spMkLst>
        </pc:spChg>
        <pc:picChg chg="add">
          <ac:chgData name="Emily Crose" userId="5a1598ef78992c55" providerId="LiveId" clId="{6668FEAE-FAFE-41B4-ACB7-4D21B7F45387}" dt="2023-04-12T18:53:07.476" v="15" actId="26606"/>
          <ac:picMkLst>
            <pc:docMk/>
            <pc:sldMk cId="1938681844" sldId="256"/>
            <ac:picMk id="5" creationId="{299974F5-C877-037B-7955-31E680DE8F92}"/>
          </ac:picMkLst>
        </pc:picChg>
      </pc:sldChg>
      <pc:sldChg chg="addSp delSp modSp mod setBg setClrOvrMap delDesignElem">
        <pc:chgData name="Emily Crose" userId="5a1598ef78992c55" providerId="LiveId" clId="{6668FEAE-FAFE-41B4-ACB7-4D21B7F45387}" dt="2023-04-12T18:55:07.887" v="82" actId="26606"/>
        <pc:sldMkLst>
          <pc:docMk/>
          <pc:sldMk cId="3013550915" sldId="257"/>
        </pc:sldMkLst>
        <pc:spChg chg="mo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" creationId="{4F68AD2C-B46D-FA8F-1E07-13A75AF50670}"/>
          </ac:spMkLst>
        </pc:spChg>
        <pc:spChg chg="del">
          <ac:chgData name="Emily Crose" userId="5a1598ef78992c55" providerId="LiveId" clId="{6668FEAE-FAFE-41B4-ACB7-4D21B7F45387}" dt="2023-04-12T18:53:04.497" v="13"/>
          <ac:spMkLst>
            <pc:docMk/>
            <pc:sldMk cId="3013550915" sldId="257"/>
            <ac:spMk id="10" creationId="{B8AFBB67-2575-4F5A-96CF-CD2EB02A1EF0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16" creationId="{B8144315-1C5A-4185-A952-25D98D303D46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18" creationId="{2B109C5B-3B98-48EB-A942-8D11CEA374B6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20" creationId="{A9C389E4-003E-40C9-AC9E-ED821C16F525}"/>
          </ac:spMkLst>
        </pc:spChg>
        <pc:spChg chg="ad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1" creationId="{DF17025D-0558-4BB1-932D-D407F5BDCAB8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22" creationId="{6C042684-2705-40BD-9104-A6B24CE1CA45}"/>
          </ac:spMkLst>
        </pc:spChg>
        <pc:spChg chg="ad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4" creationId="{23897308-2491-4C39-B764-46DCD1CAD321}"/>
          </ac:spMkLst>
        </pc:spChg>
        <pc:grpChg chg="add del">
          <ac:chgData name="Emily Crose" userId="5a1598ef78992c55" providerId="LiveId" clId="{6668FEAE-FAFE-41B4-ACB7-4D21B7F45387}" dt="2023-04-12T18:54:40.369" v="73"/>
          <ac:grpSpMkLst>
            <pc:docMk/>
            <pc:sldMk cId="3013550915" sldId="257"/>
            <ac:grpSpMk id="12" creationId="{4091D54B-59AB-4A5E-8E9E-0421BD66D4FB}"/>
          </ac:grpSpMkLst>
        </pc:grpChg>
        <pc:grpChg chg="add">
          <ac:chgData name="Emily Crose" userId="5a1598ef78992c55" providerId="LiveId" clId="{6668FEAE-FAFE-41B4-ACB7-4D21B7F45387}" dt="2023-04-12T18:55:07.887" v="82" actId="26606"/>
          <ac:grpSpMkLst>
            <pc:docMk/>
            <pc:sldMk cId="3013550915" sldId="257"/>
            <ac:grpSpMk id="26" creationId="{437C3370-E183-40E3-8F06-FDD26E64DD97}"/>
          </ac:grpSpMkLst>
        </pc:grpChg>
        <pc:picChg chg="mod">
          <ac:chgData name="Emily Crose" userId="5a1598ef78992c55" providerId="LiveId" clId="{6668FEAE-FAFE-41B4-ACB7-4D21B7F45387}" dt="2023-04-12T18:55:07.887" v="82" actId="26606"/>
          <ac:picMkLst>
            <pc:docMk/>
            <pc:sldMk cId="3013550915" sldId="257"/>
            <ac:picMk id="7" creationId="{7DD5BDCA-309E-1234-5D16-20962C9AB1EE}"/>
          </ac:picMkLst>
        </pc:pic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9" creationId="{0512F9CB-A1A0-4043-A103-F6A4B94B695A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1" creationId="{ADBE6588-EE16-4389-857C-86A156D49E5D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5" creationId="{17FD48D2-B0A7-413D-B947-AA55AC1296D5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7" creationId="{2BE668D0-D906-4EEE-B32F-8C028624B837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9" creationId="{D1DE67A3-B8F6-4CFD-A8E0-D15200F23152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559302957" sldId="258"/>
        </pc:sldMkLst>
      </pc:sldChg>
      <pc:sldChg chg="delSp modSp add mod setBg delDesignElem">
        <pc:chgData name="Emily Crose" userId="5a1598ef78992c55" providerId="LiveId" clId="{6668FEAE-FAFE-41B4-ACB7-4D21B7F45387}" dt="2023-04-12T19:31:11.753" v="147" actId="27636"/>
        <pc:sldMkLst>
          <pc:docMk/>
          <pc:sldMk cId="1617985472" sldId="258"/>
        </pc:sldMkLst>
        <pc:spChg chg="mod">
          <ac:chgData name="Emily Crose" userId="5a1598ef78992c55" providerId="LiveId" clId="{6668FEAE-FAFE-41B4-ACB7-4D21B7F45387}" dt="2023-04-12T19:31:11.753" v="147" actId="27636"/>
          <ac:spMkLst>
            <pc:docMk/>
            <pc:sldMk cId="1617985472" sldId="258"/>
            <ac:spMk id="2" creationId="{FEDFBF7F-B0EA-9573-548F-B1E51C2E51C9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15" creationId="{4AC0CD9D-7610-4620-93B4-798CCD9AB58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1" creationId="{DE4D62F9-188E-4530-84C2-24BDEE4BEB82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3" creationId="{D27CF008-4B18-436D-B2D5-C1346C12438E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5" creationId="{CE22DAD8-5F67-4B73-ADA9-06EF381F7AD6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7" creationId="{E4F17063-EDA4-417B-946F-BA357F3B390D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9" creationId="{D36F3EEA-55D4-4677-80E7-92D00B8F343B}"/>
          </ac:spMkLst>
        </pc:sp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0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3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7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9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977924121" sldId="259"/>
        </pc:sldMkLst>
      </pc:sldChg>
      <pc:sldChg chg="delSp delDesignElem">
        <pc:chgData name="Emily Crose" userId="5a1598ef78992c55" providerId="LiveId" clId="{6668FEAE-FAFE-41B4-ACB7-4D21B7F45387}" dt="2023-04-12T18:53:04.497" v="13"/>
        <pc:sldMkLst>
          <pc:docMk/>
          <pc:sldMk cId="370590328" sldId="260"/>
        </pc:sldMkLst>
        <pc:spChg chg="del">
          <ac:chgData name="Emily Crose" userId="5a1598ef78992c55" providerId="LiveId" clId="{6668FEAE-FAFE-41B4-ACB7-4D21B7F45387}" dt="2023-04-12T18:53:04.497" v="13"/>
          <ac:spMkLst>
            <pc:docMk/>
            <pc:sldMk cId="370590328" sldId="260"/>
            <ac:spMk id="10" creationId="{0AD84CCE-B61B-45FD-8942-77C91305228B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08374158" sldId="26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713781223" sldId="26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609597843" sldId="26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18212219" sldId="264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13404414" sldId="265"/>
        </pc:sldMkLst>
      </pc:sldChg>
      <pc:sldChg chg="delSp add setBg delDesignElem">
        <pc:chgData name="Emily Crose" userId="5a1598ef78992c55" providerId="LiveId" clId="{6668FEAE-FAFE-41B4-ACB7-4D21B7F45387}" dt="2023-04-12T19:31:11.692" v="146"/>
        <pc:sldMkLst>
          <pc:docMk/>
          <pc:sldMk cId="3097047458" sldId="265"/>
        </pc:sldMkLst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14" creationId="{4AC0CD9D-7610-4620-93B4-798CCD9AB58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0" creationId="{DE4D62F9-188E-4530-84C2-24BDEE4BEB82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2" creationId="{D67CA421-FA2B-47ED-A101-F8BBEBB2976B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4" creationId="{12425D82-CD5E-45A4-9542-70951E59F2D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6" creationId="{221DB897-A621-4D5F-AC81-91199AC4370E}"/>
          </ac:spMkLst>
        </pc:sp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7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2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6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8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7410325" sldId="266"/>
        </pc:sldMkLst>
      </pc:sldChg>
      <pc:sldChg chg="addSp delSp modSp add mod setBg delDesignElem">
        <pc:chgData name="Emily Crose" userId="5a1598ef78992c55" providerId="LiveId" clId="{6668FEAE-FAFE-41B4-ACB7-4D21B7F45387}" dt="2023-04-12T18:55:13.960" v="85" actId="26606"/>
        <pc:sldMkLst>
          <pc:docMk/>
          <pc:sldMk cId="2973934259" sldId="266"/>
        </pc:sldMkLst>
        <pc:spChg chg="mod">
          <ac:chgData name="Emily Crose" userId="5a1598ef78992c55" providerId="LiveId" clId="{6668FEAE-FAFE-41B4-ACB7-4D21B7F45387}" dt="2023-04-12T18:55:13.960" v="85" actId="26606"/>
          <ac:spMkLst>
            <pc:docMk/>
            <pc:sldMk cId="2973934259" sldId="266"/>
            <ac:spMk id="2" creationId="{8453C70C-D507-9421-0B22-893611559B6A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8" creationId="{E4F17063-EDA4-417B-946F-BA357F3B390D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11" creationId="{D36F3EEA-55D4-4677-80E7-92D00B8F343B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14" creationId="{989BE678-777B-482A-A616-FEDC47B162E5}"/>
          </ac:spMkLst>
        </pc:spChg>
        <pc:spChg chg="add del">
          <ac:chgData name="Emily Crose" userId="5a1598ef78992c55" providerId="LiveId" clId="{6668FEAE-FAFE-41B4-ACB7-4D21B7F45387}" dt="2023-04-12T18:55:13.933" v="84" actId="26606"/>
          <ac:spMkLst>
            <pc:docMk/>
            <pc:sldMk cId="2973934259" sldId="266"/>
            <ac:spMk id="19" creationId="{58A973E8-C2D4-4C81-8ADE-C5C021A615E7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20" creationId="{D28BE0C3-2102-4820-B88B-A448B1840D14}"/>
          </ac:spMkLst>
        </pc:spChg>
        <pc:spChg chg="add del">
          <ac:chgData name="Emily Crose" userId="5a1598ef78992c55" providerId="LiveId" clId="{6668FEAE-FAFE-41B4-ACB7-4D21B7F45387}" dt="2023-04-12T18:55:13.933" v="84" actId="26606"/>
          <ac:spMkLst>
            <pc:docMk/>
            <pc:sldMk cId="2973934259" sldId="266"/>
            <ac:spMk id="29" creationId="{E05CABE9-5E7C-4773-BFCD-24B199FA1AE3}"/>
          </ac:spMkLst>
        </pc:spChg>
        <pc:spChg chg="add">
          <ac:chgData name="Emily Crose" userId="5a1598ef78992c55" providerId="LiveId" clId="{6668FEAE-FAFE-41B4-ACB7-4D21B7F45387}" dt="2023-04-12T18:55:13.960" v="85" actId="26606"/>
          <ac:spMkLst>
            <pc:docMk/>
            <pc:sldMk cId="2973934259" sldId="266"/>
            <ac:spMk id="36" creationId="{7A675F33-98AF-4B83-A3BB-0780A23145E6}"/>
          </ac:spMkLst>
        </pc:spChg>
        <pc:grpChg chg="add del">
          <ac:chgData name="Emily Crose" userId="5a1598ef78992c55" providerId="LiveId" clId="{6668FEAE-FAFE-41B4-ACB7-4D21B7F45387}" dt="2023-04-12T18:55:13.933" v="84" actId="26606"/>
          <ac:grpSpMkLst>
            <pc:docMk/>
            <pc:sldMk cId="2973934259" sldId="266"/>
            <ac:grpSpMk id="22" creationId="{A08E251A-5371-4E82-A0F3-2CA0C15AB09C}"/>
          </ac:grpSpMkLst>
        </pc:grpChg>
        <pc:grpChg chg="add">
          <ac:chgData name="Emily Crose" userId="5a1598ef78992c55" providerId="LiveId" clId="{6668FEAE-FAFE-41B4-ACB7-4D21B7F45387}" dt="2023-04-12T18:55:13.960" v="85" actId="26606"/>
          <ac:grpSpMkLst>
            <pc:docMk/>
            <pc:sldMk cId="2973934259" sldId="266"/>
            <ac:grpSpMk id="37" creationId="{EA75029C-64B9-41D0-9540-75846D4B04A5}"/>
          </ac:grpSpMkLst>
        </pc:grpChg>
        <pc:picChg chg="mod ord">
          <ac:chgData name="Emily Crose" userId="5a1598ef78992c55" providerId="LiveId" clId="{6668FEAE-FAFE-41B4-ACB7-4D21B7F45387}" dt="2023-04-12T18:55:13.960" v="85" actId="26606"/>
          <ac:picMkLst>
            <pc:docMk/>
            <pc:sldMk cId="2973934259" sldId="266"/>
            <ac:picMk id="5" creationId="{D62BBDE4-A139-87D2-A5F0-03E9E317CCF4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7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2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6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8" creationId="{94AAE3AA-3759-4D28-B0EF-575F25A5146C}"/>
          </ac:picMkLst>
        </pc:pic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9" creationId="{F033F5AE-6728-4F19-8DED-658E674B31B9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0" creationId="{8FD48FB1-66D8-4676-B0AA-C139A1DB78D1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3" creationId="{82C7D74A-18BA-4709-A808-44E8815C4430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5" creationId="{B5164A3F-1561-4039-8185-AB0EEB713EA7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7" creationId="{2A35DB53-42BE-460E-9CA1-1294C98463CB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1" creationId="{8FD48FB1-66D8-4676-B0AA-C139A1DB78D1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2" creationId="{F033F5AE-6728-4F19-8DED-658E674B31B9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3" creationId="{82C7D74A-18BA-4709-A808-44E8815C4430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4" creationId="{B5164A3F-1561-4039-8185-AB0EEB713EA7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5" creationId="{2A35DB53-42BE-460E-9CA1-1294C98463CB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081507365" sldId="267"/>
        </pc:sldMkLst>
      </pc:sldChg>
      <pc:sldChg chg="addSp delSp modSp add mod setBg setClrOvrMap delDesignElem">
        <pc:chgData name="Emily Crose" userId="5a1598ef78992c55" providerId="LiveId" clId="{6668FEAE-FAFE-41B4-ACB7-4D21B7F45387}" dt="2023-04-12T18:55:24.935" v="88" actId="26606"/>
        <pc:sldMkLst>
          <pc:docMk/>
          <pc:sldMk cId="1523269679" sldId="267"/>
        </pc:sldMkLst>
        <pc:spChg chg="mo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" creationId="{101F6E27-3120-5F9B-64CB-17F4B2CAE047}"/>
          </ac:spMkLst>
        </pc:spChg>
        <pc:spChg chg="add del">
          <ac:chgData name="Emily Crose" userId="5a1598ef78992c55" providerId="LiveId" clId="{6668FEAE-FAFE-41B4-ACB7-4D21B7F45387}" dt="2023-04-12T18:55:24.910" v="87" actId="26606"/>
          <ac:spMkLst>
            <pc:docMk/>
            <pc:sldMk cId="1523269679" sldId="267"/>
            <ac:spMk id="7" creationId="{2C33F367-76E5-4D2A-96B1-4FD443CDD1CF}"/>
          </ac:spMkLst>
        </pc:spChg>
        <pc:spChg chg="add del">
          <ac:chgData name="Emily Crose" userId="5a1598ef78992c55" providerId="LiveId" clId="{6668FEAE-FAFE-41B4-ACB7-4D21B7F45387}" dt="2023-04-12T18:55:24.910" v="87" actId="26606"/>
          <ac:spMkLst>
            <pc:docMk/>
            <pc:sldMk cId="1523269679" sldId="267"/>
            <ac:spMk id="8" creationId="{6F769419-3E73-449D-B62A-0CDEC946A679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0" creationId="{F747F1B4-B831-4277-8AB0-32767F7EB7BF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2" creationId="{D80CFA21-AB7C-4BEB-9BFF-05764FBBF3C6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4" creationId="{12F7E335-851A-4CAE-B09F-E657819D4600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6" creationId="{10B541F0-7F6E-402E-84D8-CF96EACA5FBC}"/>
          </ac:spMkLst>
        </pc:spChg>
        <pc:spChg chg="ad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1" creationId="{D2600CBB-0CF8-4237-8491-B7864363D2AE}"/>
          </ac:spMkLst>
        </pc:spChg>
        <pc:spChg chg="ad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2" creationId="{E4CBBC1E-991D-4CF9-BCA5-AB1496871411}"/>
          </ac:spMkLst>
        </pc:spChg>
        <pc:grpChg chg="add del">
          <ac:chgData name="Emily Crose" userId="5a1598ef78992c55" providerId="LiveId" clId="{6668FEAE-FAFE-41B4-ACB7-4D21B7F45387}" dt="2023-04-12T18:55:24.910" v="87" actId="26606"/>
          <ac:grpSpMkLst>
            <pc:docMk/>
            <pc:sldMk cId="1523269679" sldId="267"/>
            <ac:grpSpMk id="9" creationId="{A6515200-42F9-488F-9895-6CDBCD1E87C8}"/>
          </ac:grpSpMkLst>
        </pc:grpChg>
        <pc:graphicFrameChg chg="mod modGraphic">
          <ac:chgData name="Emily Crose" userId="5a1598ef78992c55" providerId="LiveId" clId="{6668FEAE-FAFE-41B4-ACB7-4D21B7F45387}" dt="2023-04-12T18:55:24.935" v="88" actId="26606"/>
          <ac:graphicFrameMkLst>
            <pc:docMk/>
            <pc:sldMk cId="1523269679" sldId="267"/>
            <ac:graphicFrameMk id="5" creationId="{C2148C9C-1E6E-9126-8B1F-D0D21A94BE19}"/>
          </ac:graphicFrameMkLst>
        </pc:graphicFrame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659740523" sldId="268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180029723" sldId="268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180029723" sldId="268"/>
            <ac:spMk id="2" creationId="{6B475545-C693-0AB5-D209-67C529BDD4C3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180029723" sldId="268"/>
            <ac:spMk id="3" creationId="{D77B8B31-97E0-9A7D-D08A-6ACDDF58D20C}"/>
          </ac:spMkLst>
        </pc:spChg>
      </pc:sldChg>
      <pc:sldChg chg="addSp delSp modSp add mod setBg delDesignElem">
        <pc:chgData name="Emily Crose" userId="5a1598ef78992c55" providerId="LiveId" clId="{6668FEAE-FAFE-41B4-ACB7-4D21B7F45387}" dt="2023-04-12T18:55:29.214" v="89" actId="26606"/>
        <pc:sldMkLst>
          <pc:docMk/>
          <pc:sldMk cId="2134838018" sldId="269"/>
        </pc:sldMkLst>
        <pc:spChg chg="mod">
          <ac:chgData name="Emily Crose" userId="5a1598ef78992c55" providerId="LiveId" clId="{6668FEAE-FAFE-41B4-ACB7-4D21B7F45387}" dt="2023-04-12T18:55:29.214" v="89" actId="26606"/>
          <ac:spMkLst>
            <pc:docMk/>
            <pc:sldMk cId="2134838018" sldId="269"/>
            <ac:spMk id="2" creationId="{CC838EF9-5C7E-1FBD-A4E0-9221242DD4EC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134838018" sldId="269"/>
            <ac:spMk id="14" creationId="{989BE678-777B-482A-A616-FEDC47B162E5}"/>
          </ac:spMkLst>
        </pc:spChg>
        <pc:spChg chg="add">
          <ac:chgData name="Emily Crose" userId="5a1598ef78992c55" providerId="LiveId" clId="{6668FEAE-FAFE-41B4-ACB7-4D21B7F45387}" dt="2023-04-12T18:55:29.214" v="89" actId="26606"/>
          <ac:spMkLst>
            <pc:docMk/>
            <pc:sldMk cId="2134838018" sldId="269"/>
            <ac:spMk id="15" creationId="{762362DE-7747-4D8B-99FA-8E36F0B15FF7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134838018" sldId="269"/>
            <ac:spMk id="20" creationId="{D28BE0C3-2102-4820-B88B-A448B1840D14}"/>
          </ac:spMkLst>
        </pc:spChg>
        <pc:grpChg chg="add">
          <ac:chgData name="Emily Crose" userId="5a1598ef78992c55" providerId="LiveId" clId="{6668FEAE-FAFE-41B4-ACB7-4D21B7F45387}" dt="2023-04-12T18:55:29.214" v="89" actId="26606"/>
          <ac:grpSpMkLst>
            <pc:docMk/>
            <pc:sldMk cId="2134838018" sldId="269"/>
            <ac:grpSpMk id="22" creationId="{25123E6E-F713-4254-A6BF-358CC8EC6C95}"/>
          </ac:grpSpMkLst>
        </pc:grpChg>
        <pc:picChg chg="mod">
          <ac:chgData name="Emily Crose" userId="5a1598ef78992c55" providerId="LiveId" clId="{6668FEAE-FAFE-41B4-ACB7-4D21B7F45387}" dt="2023-04-12T18:55:29.214" v="89" actId="26606"/>
          <ac:picMkLst>
            <pc:docMk/>
            <pc:sldMk cId="2134838018" sldId="269"/>
            <ac:picMk id="5" creationId="{C0DC43A7-CF2A-802A-79B7-840F52D1254C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0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2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6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8" creationId="{94AAE3AA-3759-4D28-B0EF-575F25A5146C}"/>
          </ac:picMkLst>
        </pc:pic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7" creationId="{0512F9CB-A1A0-4043-A103-F6A4B94B695A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8" creationId="{ADBE6588-EE16-4389-857C-86A156D49E5D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9" creationId="{17FD48D2-B0A7-413D-B947-AA55AC1296D5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11" creationId="{2BE668D0-D906-4EEE-B32F-8C028624B837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13" creationId="{D1DE67A3-B8F6-4CFD-A8E0-D15200F23152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56632460" sldId="269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574519622" sldId="270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574519622" sldId="270"/>
            <ac:spMk id="2" creationId="{F1810807-F24A-FA17-A955-4905A6010039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574519622" sldId="270"/>
            <ac:spMk id="3" creationId="{9643F112-8849-91E6-EB69-BED1D39278B9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49568482" sldId="270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936153255" sldId="271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542235107" sldId="271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542235107" sldId="271"/>
            <ac:spMk id="2" creationId="{CA8A726A-3C61-156B-925F-28EC0F60F626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542235107" sldId="271"/>
            <ac:spMk id="3" creationId="{054FAE82-E658-7155-8C5C-85E4CD84FC6E}"/>
          </ac:spMkLst>
        </pc:spChg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670941506" sldId="272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670941506" sldId="272"/>
            <ac:spMk id="2" creationId="{24EBB8D7-6F4D-885A-34C6-71D5119FA085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670941506" sldId="272"/>
            <ac:spMk id="3" creationId="{E684CCC6-4AE2-893F-6744-9C32D43CB7C8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91532315" sldId="27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927321918" sldId="273"/>
        </pc:sldMkLst>
      </pc:sldChg>
      <pc:sldChg chg="delSp add del delDesignElem">
        <pc:chgData name="Emily Crose" userId="5a1598ef78992c55" providerId="LiveId" clId="{6668FEAE-FAFE-41B4-ACB7-4D21B7F45387}" dt="2023-04-12T18:53:04.497" v="13"/>
        <pc:sldMkLst>
          <pc:docMk/>
          <pc:sldMk cId="817899571" sldId="274"/>
        </pc:sldMkLst>
        <pc:spChg chg="del">
          <ac:chgData name="Emily Crose" userId="5a1598ef78992c55" providerId="LiveId" clId="{6668FEAE-FAFE-41B4-ACB7-4D21B7F45387}" dt="2023-04-12T18:53:04.497" v="13"/>
          <ac:spMkLst>
            <pc:docMk/>
            <pc:sldMk cId="817899571" sldId="274"/>
            <ac:spMk id="9" creationId="{0AD84CCE-B61B-45FD-8942-77C91305228B}"/>
          </ac:spMkLst>
        </pc:spChg>
      </pc:sldChg>
      <pc:sldChg chg="add del">
        <pc:chgData name="Emily Crose" userId="5a1598ef78992c55" providerId="LiveId" clId="{6668FEAE-FAFE-41B4-ACB7-4D21B7F45387}" dt="2023-04-12T18:52:16.442" v="1" actId="47"/>
        <pc:sldMkLst>
          <pc:docMk/>
          <pc:sldMk cId="3300517546" sldId="275"/>
        </pc:sldMkLst>
      </pc:sldChg>
      <pc:sldChg chg="add del">
        <pc:chgData name="Emily Crose" userId="5a1598ef78992c55" providerId="LiveId" clId="{6668FEAE-FAFE-41B4-ACB7-4D21B7F45387}" dt="2023-04-12T18:52:16.442" v="1" actId="47"/>
        <pc:sldMkLst>
          <pc:docMk/>
          <pc:sldMk cId="3104054636" sldId="276"/>
        </pc:sldMkLst>
      </pc:sldChg>
      <pc:sldChg chg="new del">
        <pc:chgData name="Emily Crose" userId="5a1598ef78992c55" providerId="LiveId" clId="{6668FEAE-FAFE-41B4-ACB7-4D21B7F45387}" dt="2023-04-12T18:55:35.579" v="90" actId="47"/>
        <pc:sldMkLst>
          <pc:docMk/>
          <pc:sldMk cId="1200240884" sldId="277"/>
        </pc:sldMkLst>
      </pc:sldChg>
      <pc:sldChg chg="add">
        <pc:chgData name="Emily Crose" userId="5a1598ef78992c55" providerId="LiveId" clId="{6668FEAE-FAFE-41B4-ACB7-4D21B7F45387}" dt="2023-04-12T18:56:37.917" v="108"/>
        <pc:sldMkLst>
          <pc:docMk/>
          <pc:sldMk cId="2158119916" sldId="27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327628599" sldId="27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8950898" sldId="278"/>
        </pc:sldMkLst>
      </pc:sldChg>
      <pc:sldChg chg="addSp delSp modSp new mod setBg modClrScheme delDesignElem chgLayout">
        <pc:chgData name="Emily Crose" userId="5a1598ef78992c55" providerId="LiveId" clId="{6668FEAE-FAFE-41B4-ACB7-4D21B7F45387}" dt="2023-04-12T18:55:02.811" v="81" actId="26606"/>
        <pc:sldMkLst>
          <pc:docMk/>
          <pc:sldMk cId="3519171936" sldId="278"/>
        </pc:sldMkLst>
        <pc:spChg chg="del mod ord">
          <ac:chgData name="Emily Crose" userId="5a1598ef78992c55" providerId="LiveId" clId="{6668FEAE-FAFE-41B4-ACB7-4D21B7F45387}" dt="2023-04-12T18:53:53.736" v="36" actId="700"/>
          <ac:spMkLst>
            <pc:docMk/>
            <pc:sldMk cId="3519171936" sldId="278"/>
            <ac:spMk id="2" creationId="{8F851BB4-2383-B289-8E17-6651E5F698E8}"/>
          </ac:spMkLst>
        </pc:spChg>
        <pc:spChg chg="del">
          <ac:chgData name="Emily Crose" userId="5a1598ef78992c55" providerId="LiveId" clId="{6668FEAE-FAFE-41B4-ACB7-4D21B7F45387}" dt="2023-04-12T18:53:53.736" v="36" actId="700"/>
          <ac:spMkLst>
            <pc:docMk/>
            <pc:sldMk cId="3519171936" sldId="278"/>
            <ac:spMk id="3" creationId="{14A1DEA3-D4EB-9FB8-09AE-B875A9F8F58E}"/>
          </ac:spMkLst>
        </pc:spChg>
        <pc:spChg chg="add mod ord">
          <ac:chgData name="Emily Crose" userId="5a1598ef78992c55" providerId="LiveId" clId="{6668FEAE-FAFE-41B4-ACB7-4D21B7F45387}" dt="2023-04-12T18:55:02.811" v="81" actId="26606"/>
          <ac:spMkLst>
            <pc:docMk/>
            <pc:sldMk cId="3519171936" sldId="278"/>
            <ac:spMk id="4" creationId="{8128039C-0EE4-9C77-38DE-69A5998C5EFF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4" creationId="{670D6F2B-93AF-47D6-9378-5E54BE0AC69F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6" creationId="{D36F3EEA-55D4-4677-80E7-92D00B8F343B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8" creationId="{C91E93A7-6C7F-4F77-9CB0-280D958EF4D2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20" creationId="{E4F17063-EDA4-417B-946F-BA357F3B390D}"/>
          </ac:spMkLst>
        </pc:spChg>
        <pc:spChg chg="add del">
          <ac:chgData name="Emily Crose" userId="5a1598ef78992c55" providerId="LiveId" clId="{6668FEAE-FAFE-41B4-ACB7-4D21B7F45387}" dt="2023-04-12T18:55:02.781" v="80" actId="26606"/>
          <ac:spMkLst>
            <pc:docMk/>
            <pc:sldMk cId="3519171936" sldId="278"/>
            <ac:spMk id="21" creationId="{1511F85B-5967-428B-BE8B-819A79813D92}"/>
          </ac:spMkLst>
        </pc:spChg>
        <pc:spChg chg="add del">
          <ac:chgData name="Emily Crose" userId="5a1598ef78992c55" providerId="LiveId" clId="{6668FEAE-FAFE-41B4-ACB7-4D21B7F45387}" dt="2023-04-12T18:55:02.781" v="80" actId="26606"/>
          <ac:spMkLst>
            <pc:docMk/>
            <pc:sldMk cId="3519171936" sldId="278"/>
            <ac:spMk id="23" creationId="{28DA8D05-CF65-4382-8BF4-2A08754DB5F0}"/>
          </ac:spMkLst>
        </pc:spChg>
        <pc:spChg chg="add">
          <ac:chgData name="Emily Crose" userId="5a1598ef78992c55" providerId="LiveId" clId="{6668FEAE-FAFE-41B4-ACB7-4D21B7F45387}" dt="2023-04-12T18:55:02.811" v="81" actId="26606"/>
          <ac:spMkLst>
            <pc:docMk/>
            <pc:sldMk cId="3519171936" sldId="278"/>
            <ac:spMk id="37" creationId="{7A675F33-98AF-4B83-A3BB-0780A23145E6}"/>
          </ac:spMkLst>
        </pc:spChg>
        <pc:grpChg chg="add del">
          <ac:chgData name="Emily Crose" userId="5a1598ef78992c55" providerId="LiveId" clId="{6668FEAE-FAFE-41B4-ACB7-4D21B7F45387}" dt="2023-04-12T18:54:40.369" v="73"/>
          <ac:grpSpMkLst>
            <pc:docMk/>
            <pc:sldMk cId="3519171936" sldId="278"/>
            <ac:grpSpMk id="10" creationId="{6503EB0F-2257-4A3E-A73B-E1DE769B459F}"/>
          </ac:grpSpMkLst>
        </pc:grpChg>
        <pc:grpChg chg="add del">
          <ac:chgData name="Emily Crose" userId="5a1598ef78992c55" providerId="LiveId" clId="{6668FEAE-FAFE-41B4-ACB7-4D21B7F45387}" dt="2023-04-12T18:55:02.781" v="80" actId="26606"/>
          <ac:grpSpMkLst>
            <pc:docMk/>
            <pc:sldMk cId="3519171936" sldId="278"/>
            <ac:grpSpMk id="25" creationId="{E0C6252F-9468-4CFE-8A28-0DFE703FB7BC}"/>
          </ac:grpSpMkLst>
        </pc:grpChg>
        <pc:grpChg chg="add">
          <ac:chgData name="Emily Crose" userId="5a1598ef78992c55" providerId="LiveId" clId="{6668FEAE-FAFE-41B4-ACB7-4D21B7F45387}" dt="2023-04-12T18:55:02.811" v="81" actId="26606"/>
          <ac:grpSpMkLst>
            <pc:docMk/>
            <pc:sldMk cId="3519171936" sldId="278"/>
            <ac:grpSpMk id="38" creationId="{EA75029C-64B9-41D0-9540-75846D4B04A5}"/>
          </ac:grpSpMkLst>
        </pc:grpChg>
        <pc:picChg chg="add mod">
          <ac:chgData name="Emily Crose" userId="5a1598ef78992c55" providerId="LiveId" clId="{6668FEAE-FAFE-41B4-ACB7-4D21B7F45387}" dt="2023-04-12T18:55:02.811" v="81" actId="26606"/>
          <ac:picMkLst>
            <pc:docMk/>
            <pc:sldMk cId="3519171936" sldId="278"/>
            <ac:picMk id="6" creationId="{43E9473A-6AF2-2D03-2B51-04177FC03B1D}"/>
          </ac:picMkLst>
        </pc:pic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8" creationId="{8FD48FB1-66D8-4676-B0AA-C139A1DB78D1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3" creationId="{F033F5AE-6728-4F19-8DED-658E674B31B9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5" creationId="{82C7D74A-18BA-4709-A808-44E8815C4430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7" creationId="{B5164A3F-1561-4039-8185-AB0EEB713EA7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9" creationId="{2A35DB53-42BE-460E-9CA1-1294C98463CB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2" creationId="{8FD48FB1-66D8-4676-B0AA-C139A1DB78D1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3" creationId="{F033F5AE-6728-4F19-8DED-658E674B31B9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4" creationId="{82C7D74A-18BA-4709-A808-44E8815C4430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5" creationId="{B5164A3F-1561-4039-8185-AB0EEB713EA7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6" creationId="{2A35DB53-42BE-460E-9CA1-1294C98463CB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62958577" sldId="279"/>
        </pc:sldMkLst>
      </pc:sldChg>
      <pc:sldChg chg="modSp new mod">
        <pc:chgData name="Emily Crose" userId="5a1598ef78992c55" providerId="LiveId" clId="{6668FEAE-FAFE-41B4-ACB7-4D21B7F45387}" dt="2023-04-12T18:55:59.100" v="107" actId="20577"/>
        <pc:sldMkLst>
          <pc:docMk/>
          <pc:sldMk cId="2935181501" sldId="279"/>
        </pc:sldMkLst>
        <pc:spChg chg="mod">
          <ac:chgData name="Emily Crose" userId="5a1598ef78992c55" providerId="LiveId" clId="{6668FEAE-FAFE-41B4-ACB7-4D21B7F45387}" dt="2023-04-12T18:55:59.100" v="107" actId="20577"/>
          <ac:spMkLst>
            <pc:docMk/>
            <pc:sldMk cId="2935181501" sldId="279"/>
            <ac:spMk id="2" creationId="{F19E192A-4A8C-1B8C-D788-742B1471B9D1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707781002" sldId="280"/>
        </pc:sldMkLst>
      </pc:sldChg>
      <pc:sldChg chg="add">
        <pc:chgData name="Emily Crose" userId="5a1598ef78992c55" providerId="LiveId" clId="{6668FEAE-FAFE-41B4-ACB7-4D21B7F45387}" dt="2023-04-12T18:56:37.917" v="108"/>
        <pc:sldMkLst>
          <pc:docMk/>
          <pc:sldMk cId="3076984293" sldId="280"/>
        </pc:sldMkLst>
      </pc:sldChg>
      <pc:sldChg chg="add setBg">
        <pc:chgData name="Emily Crose" userId="5a1598ef78992c55" providerId="LiveId" clId="{6668FEAE-FAFE-41B4-ACB7-4D21B7F45387}" dt="2023-04-12T18:56:37.917" v="108"/>
        <pc:sldMkLst>
          <pc:docMk/>
          <pc:sldMk cId="3028504148" sldId="28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571353269" sldId="281"/>
        </pc:sldMkLst>
      </pc:sldChg>
      <pc:sldChg chg="modSp new mod">
        <pc:chgData name="Emily Crose" userId="5a1598ef78992c55" providerId="LiveId" clId="{6668FEAE-FAFE-41B4-ACB7-4D21B7F45387}" dt="2023-04-12T18:57:40.285" v="139" actId="20577"/>
        <pc:sldMkLst>
          <pc:docMk/>
          <pc:sldMk cId="1081849737" sldId="282"/>
        </pc:sldMkLst>
        <pc:spChg chg="mod">
          <ac:chgData name="Emily Crose" userId="5a1598ef78992c55" providerId="LiveId" clId="{6668FEAE-FAFE-41B4-ACB7-4D21B7F45387}" dt="2023-04-12T18:57:40.285" v="139" actId="20577"/>
          <ac:spMkLst>
            <pc:docMk/>
            <pc:sldMk cId="1081849737" sldId="282"/>
            <ac:spMk id="2" creationId="{9DE74617-C1DF-CC20-B1DA-4CF4400B2F1D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57691262" sldId="282"/>
        </pc:sldMkLst>
      </pc:sldChg>
      <pc:sldChg chg="delSp add setBg delDesignElem">
        <pc:chgData name="Emily Crose" userId="5a1598ef78992c55" providerId="LiveId" clId="{6668FEAE-FAFE-41B4-ACB7-4D21B7F45387}" dt="2023-04-12T18:58:17.785" v="143"/>
        <pc:sldMkLst>
          <pc:docMk/>
          <pc:sldMk cId="616023514" sldId="283"/>
        </pc:sldMkLst>
        <pc:spChg chg="del">
          <ac:chgData name="Emily Crose" userId="5a1598ef78992c55" providerId="LiveId" clId="{6668FEAE-FAFE-41B4-ACB7-4D21B7F45387}" dt="2023-04-12T18:58:17.785" v="143"/>
          <ac:spMkLst>
            <pc:docMk/>
            <pc:sldMk cId="616023514" sldId="283"/>
            <ac:spMk id="15" creationId="{989BE678-777B-482A-A616-FEDC47B162E5}"/>
          </ac:spMkLst>
        </pc:spChg>
        <pc:spChg chg="del">
          <ac:chgData name="Emily Crose" userId="5a1598ef78992c55" providerId="LiveId" clId="{6668FEAE-FAFE-41B4-ACB7-4D21B7F45387}" dt="2023-04-12T18:58:17.785" v="143"/>
          <ac:spMkLst>
            <pc:docMk/>
            <pc:sldMk cId="616023514" sldId="283"/>
            <ac:spMk id="21" creationId="{D28BE0C3-2102-4820-B88B-A448B1840D14}"/>
          </ac:spMkLst>
        </pc:sp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1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3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7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9" creationId="{94AAE3AA-3759-4D28-B0EF-575F25A5146C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00225662" sldId="28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124542540" sldId="284"/>
        </pc:sldMkLst>
      </pc:sldChg>
      <pc:sldChg chg="delSp add setBg delDesignElem">
        <pc:chgData name="Emily Crose" userId="5a1598ef78992c55" providerId="LiveId" clId="{6668FEAE-FAFE-41B4-ACB7-4D21B7F45387}" dt="2023-04-12T18:57:49.033" v="141"/>
        <pc:sldMkLst>
          <pc:docMk/>
          <pc:sldMk cId="214520704" sldId="285"/>
        </pc:sldMkLst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2" creationId="{D67CA421-FA2B-47ED-A101-F8BBEBB2976B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4" creationId="{12425D82-CD5E-45A4-9542-70951E59F2D1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6" creationId="{221DB897-A621-4D5F-AC81-91199AC4370E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7" creationId="{4AC0CD9D-7610-4620-93B4-798CCD9AB581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30" creationId="{DE4D62F9-188E-4530-84C2-24BDEE4BEB82}"/>
          </ac:spMkLst>
        </pc:sp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3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5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8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9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01067285" sldId="285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681099035" sldId="286"/>
        </pc:sldMkLst>
      </pc:sldChg>
      <pc:sldChg chg="add">
        <pc:chgData name="Emily Crose" userId="5a1598ef78992c55" providerId="LiveId" clId="{6668FEAE-FAFE-41B4-ACB7-4D21B7F45387}" dt="2023-04-12T19:32:23.205" v="148"/>
        <pc:sldMkLst>
          <pc:docMk/>
          <pc:sldMk cId="2004189387" sldId="286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68545748" sldId="287"/>
        </pc:sldMkLst>
      </pc:sldChg>
      <pc:sldChg chg="add">
        <pc:chgData name="Emily Crose" userId="5a1598ef78992c55" providerId="LiveId" clId="{6668FEAE-FAFE-41B4-ACB7-4D21B7F45387}" dt="2023-04-12T19:32:23.205" v="148"/>
        <pc:sldMkLst>
          <pc:docMk/>
          <pc:sldMk cId="2221949335" sldId="28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79938734" sldId="288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482304054" sldId="289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2828928" sldId="290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397267575" sldId="29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072247977" sldId="29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665156498" sldId="29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782519446" sldId="294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819572938" sldId="295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41419034" sldId="296"/>
        </pc:sldMkLst>
      </pc:sldChg>
    </pc:docChg>
  </pc:docChgLst>
  <pc:docChgLst>
    <pc:chgData name="Emily Crose" userId="5a1598ef78992c55" providerId="LiveId" clId="{DE46F9AC-DA44-4D90-88AD-79EF4B27EC70}"/>
    <pc:docChg chg="undo custSel addSld delSld modSld sldOrd addSection delSection">
      <pc:chgData name="Emily Crose" userId="5a1598ef78992c55" providerId="LiveId" clId="{DE46F9AC-DA44-4D90-88AD-79EF4B27EC70}" dt="2023-04-26T10:58:08.691" v="7122" actId="20577"/>
      <pc:docMkLst>
        <pc:docMk/>
      </pc:docMkLst>
      <pc:sldChg chg="addSp delSp modSp mod setBg setClrOvrMap delDesignElem">
        <pc:chgData name="Emily Crose" userId="5a1598ef78992c55" providerId="LiveId" clId="{DE46F9AC-DA44-4D90-88AD-79EF4B27EC70}" dt="2023-04-22T22:21:37.530" v="17" actId="26606"/>
        <pc:sldMkLst>
          <pc:docMk/>
          <pc:sldMk cId="1938681844" sldId="256"/>
        </pc:sldMkLst>
        <pc:spChg chg="mod">
          <ac:chgData name="Emily Crose" userId="5a1598ef78992c55" providerId="LiveId" clId="{DE46F9AC-DA44-4D90-88AD-79EF4B27EC70}" dt="2023-04-22T22:21:37.530" v="17" actId="26606"/>
          <ac:spMkLst>
            <pc:docMk/>
            <pc:sldMk cId="1938681844" sldId="256"/>
            <ac:spMk id="2" creationId="{E84EBFFF-D976-C46F-C884-33E6C3D3D040}"/>
          </ac:spMkLst>
        </pc:spChg>
        <pc:spChg chg="mod">
          <ac:chgData name="Emily Crose" userId="5a1598ef78992c55" providerId="LiveId" clId="{DE46F9AC-DA44-4D90-88AD-79EF4B27EC70}" dt="2023-04-22T22:21:37.530" v="17" actId="26606"/>
          <ac:spMkLst>
            <pc:docMk/>
            <pc:sldMk cId="1938681844" sldId="256"/>
            <ac:spMk id="3" creationId="{AF3ACA5B-2163-AEC4-7BB9-C0423A72604D}"/>
          </ac:spMkLst>
        </pc:spChg>
        <pc:spChg chg="del">
          <ac:chgData name="Emily Crose" userId="5a1598ef78992c55" providerId="LiveId" clId="{DE46F9AC-DA44-4D90-88AD-79EF4B27EC70}" dt="2023-04-22T22:20:30.728" v="8"/>
          <ac:spMkLst>
            <pc:docMk/>
            <pc:sldMk cId="1938681844" sldId="256"/>
            <ac:spMk id="10" creationId="{EAAC8963-AF89-4FC1-910B-686E223CD28D}"/>
          </ac:spMkLst>
        </pc:spChg>
        <pc:spChg chg="add">
          <ac:chgData name="Emily Crose" userId="5a1598ef78992c55" providerId="LiveId" clId="{DE46F9AC-DA44-4D90-88AD-79EF4B27EC70}" dt="2023-04-22T22:21:37.530" v="17" actId="26606"/>
          <ac:spMkLst>
            <pc:docMk/>
            <pc:sldMk cId="1938681844" sldId="256"/>
            <ac:spMk id="16" creationId="{5BBD3ED2-B0E6-45A2-ABD5-ECF31BC37C2E}"/>
          </ac:spMkLst>
        </pc:spChg>
        <pc:spChg chg="del">
          <ac:chgData name="Emily Crose" userId="5a1598ef78992c55" providerId="LiveId" clId="{DE46F9AC-DA44-4D90-88AD-79EF4B27EC70}" dt="2023-04-22T22:20:30.728" v="8"/>
          <ac:spMkLst>
            <pc:docMk/>
            <pc:sldMk cId="1938681844" sldId="256"/>
            <ac:spMk id="17" creationId="{23A4F197-86BE-42C9-A95B-A488B7683C2E}"/>
          </ac:spMkLst>
        </pc:spChg>
        <pc:spChg chg="add">
          <ac:chgData name="Emily Crose" userId="5a1598ef78992c55" providerId="LiveId" clId="{DE46F9AC-DA44-4D90-88AD-79EF4B27EC70}" dt="2023-04-22T22:21:37.530" v="17" actId="26606"/>
          <ac:spMkLst>
            <pc:docMk/>
            <pc:sldMk cId="1938681844" sldId="256"/>
            <ac:spMk id="18" creationId="{F2D2D1E8-4ABF-4B6B-B39D-40B080B61E49}"/>
          </ac:spMkLst>
        </pc:spChg>
        <pc:spChg chg="add">
          <ac:chgData name="Emily Crose" userId="5a1598ef78992c55" providerId="LiveId" clId="{DE46F9AC-DA44-4D90-88AD-79EF4B27EC70}" dt="2023-04-22T22:21:37.530" v="17" actId="26606"/>
          <ac:spMkLst>
            <pc:docMk/>
            <pc:sldMk cId="1938681844" sldId="256"/>
            <ac:spMk id="19" creationId="{BC7AB4B5-66A5-48D1-BD88-C60A16ED971B}"/>
          </ac:spMkLst>
        </pc:spChg>
        <pc:picChg chg="del">
          <ac:chgData name="Emily Crose" userId="5a1598ef78992c55" providerId="LiveId" clId="{DE46F9AC-DA44-4D90-88AD-79EF4B27EC70}" dt="2023-04-22T22:20:30.728" v="8"/>
          <ac:picMkLst>
            <pc:docMk/>
            <pc:sldMk cId="1938681844" sldId="256"/>
            <ac:picMk id="8" creationId="{A17F7527-5AC0-479A-B79F-9CF463410490}"/>
          </ac:picMkLst>
        </pc:picChg>
        <pc:picChg chg="del">
          <ac:chgData name="Emily Crose" userId="5a1598ef78992c55" providerId="LiveId" clId="{DE46F9AC-DA44-4D90-88AD-79EF4B27EC70}" dt="2023-04-22T22:20:30.728" v="8"/>
          <ac:picMkLst>
            <pc:docMk/>
            <pc:sldMk cId="1938681844" sldId="256"/>
            <ac:picMk id="12" creationId="{41BDA784-DB63-4168-8CC9-0DA04775B2DD}"/>
          </ac:picMkLst>
        </pc:picChg>
      </pc:sldChg>
      <pc:sldChg chg="modSp mod setBg">
        <pc:chgData name="Emily Crose" userId="5a1598ef78992c55" providerId="LiveId" clId="{DE46F9AC-DA44-4D90-88AD-79EF4B27EC70}" dt="2023-04-22T22:21:06.713" v="15" actId="26606"/>
        <pc:sldMkLst>
          <pc:docMk/>
          <pc:sldMk cId="3300517546" sldId="275"/>
        </pc:sldMkLst>
        <pc:spChg chg="mod ord">
          <ac:chgData name="Emily Crose" userId="5a1598ef78992c55" providerId="LiveId" clId="{DE46F9AC-DA44-4D90-88AD-79EF4B27EC70}" dt="2023-04-22T22:21:06.713" v="15" actId="26606"/>
          <ac:spMkLst>
            <pc:docMk/>
            <pc:sldMk cId="3300517546" sldId="275"/>
            <ac:spMk id="2" creationId="{1325A63D-9015-F666-B15A-F5E3B102B45E}"/>
          </ac:spMkLst>
        </pc:spChg>
        <pc:picChg chg="mod">
          <ac:chgData name="Emily Crose" userId="5a1598ef78992c55" providerId="LiveId" clId="{DE46F9AC-DA44-4D90-88AD-79EF4B27EC70}" dt="2023-04-22T22:21:06.713" v="15" actId="26606"/>
          <ac:picMkLst>
            <pc:docMk/>
            <pc:sldMk cId="3300517546" sldId="275"/>
            <ac:picMk id="4" creationId="{72FB41A9-A395-49B7-67FB-1B721D61D774}"/>
          </ac:picMkLst>
        </pc:picChg>
      </pc:sldChg>
      <pc:sldChg chg="del">
        <pc:chgData name="Emily Crose" userId="5a1598ef78992c55" providerId="LiveId" clId="{DE46F9AC-DA44-4D90-88AD-79EF4B27EC70}" dt="2023-04-22T21:22:57.057" v="2" actId="47"/>
        <pc:sldMkLst>
          <pc:docMk/>
          <pc:sldMk cId="2158119916" sldId="277"/>
        </pc:sldMkLst>
      </pc:sldChg>
      <pc:sldChg chg="delSp modSp mod setBg setClrOvrMap delDesignElem">
        <pc:chgData name="Emily Crose" userId="5a1598ef78992c55" providerId="LiveId" clId="{DE46F9AC-DA44-4D90-88AD-79EF4B27EC70}" dt="2023-04-22T22:21:19.653" v="16" actId="26606"/>
        <pc:sldMkLst>
          <pc:docMk/>
          <pc:sldMk cId="3519171936" sldId="278"/>
        </pc:sldMkLst>
        <pc:spChg chg="mod">
          <ac:chgData name="Emily Crose" userId="5a1598ef78992c55" providerId="LiveId" clId="{DE46F9AC-DA44-4D90-88AD-79EF4B27EC70}" dt="2023-04-22T22:21:19.653" v="16" actId="26606"/>
          <ac:spMkLst>
            <pc:docMk/>
            <pc:sldMk cId="3519171936" sldId="278"/>
            <ac:spMk id="4" creationId="{8128039C-0EE4-9C77-38DE-69A5998C5EFF}"/>
          </ac:spMkLst>
        </pc:spChg>
        <pc:spChg chg="del">
          <ac:chgData name="Emily Crose" userId="5a1598ef78992c55" providerId="LiveId" clId="{DE46F9AC-DA44-4D90-88AD-79EF4B27EC70}" dt="2023-04-22T22:20:30.728" v="8"/>
          <ac:spMkLst>
            <pc:docMk/>
            <pc:sldMk cId="3519171936" sldId="278"/>
            <ac:spMk id="9" creationId="{1F94DC1C-47D1-41D7-8B1B-9A036D614027}"/>
          </ac:spMkLst>
        </pc:spChg>
        <pc:spChg chg="del">
          <ac:chgData name="Emily Crose" userId="5a1598ef78992c55" providerId="LiveId" clId="{DE46F9AC-DA44-4D90-88AD-79EF4B27EC70}" dt="2023-04-22T22:20:30.728" v="8"/>
          <ac:spMkLst>
            <pc:docMk/>
            <pc:sldMk cId="3519171936" sldId="278"/>
            <ac:spMk id="100" creationId="{AC12A592-C02D-46EF-8E1F-9335DB8D71DF}"/>
          </ac:spMkLst>
        </pc:spChg>
        <pc:spChg chg="del">
          <ac:chgData name="Emily Crose" userId="5a1598ef78992c55" providerId="LiveId" clId="{DE46F9AC-DA44-4D90-88AD-79EF4B27EC70}" dt="2023-04-22T22:20:30.728" v="8"/>
          <ac:spMkLst>
            <pc:docMk/>
            <pc:sldMk cId="3519171936" sldId="278"/>
            <ac:spMk id="101" creationId="{24005816-5BCA-4665-8A58-5580F8E9C84A}"/>
          </ac:spMkLst>
        </pc:spChg>
        <pc:grpChg chg="del">
          <ac:chgData name="Emily Crose" userId="5a1598ef78992c55" providerId="LiveId" clId="{DE46F9AC-DA44-4D90-88AD-79EF4B27EC70}" dt="2023-04-22T22:20:30.728" v="8"/>
          <ac:grpSpMkLst>
            <pc:docMk/>
            <pc:sldMk cId="3519171936" sldId="278"/>
            <ac:grpSpMk id="102" creationId="{BF07F359-8CA3-4854-91E7-EE6004020511}"/>
          </ac:grpSpMkLst>
        </pc:grpChg>
        <pc:picChg chg="del">
          <ac:chgData name="Emily Crose" userId="5a1598ef78992c55" providerId="LiveId" clId="{DE46F9AC-DA44-4D90-88AD-79EF4B27EC70}" dt="2023-04-22T22:20:30.728" v="8"/>
          <ac:picMkLst>
            <pc:docMk/>
            <pc:sldMk cId="3519171936" sldId="278"/>
            <ac:picMk id="7" creationId="{6AF6706C-CF07-43A1-BCC4-CBA5D33820DA}"/>
          </ac:picMkLst>
        </pc:picChg>
        <pc:picChg chg="del">
          <ac:chgData name="Emily Crose" userId="5a1598ef78992c55" providerId="LiveId" clId="{DE46F9AC-DA44-4D90-88AD-79EF4B27EC70}" dt="2023-04-22T22:20:30.728" v="8"/>
          <ac:picMkLst>
            <pc:docMk/>
            <pc:sldMk cId="3519171936" sldId="278"/>
            <ac:picMk id="12" creationId="{811383CE-CE86-4E1C-B289-798EB9E6E0E5}"/>
          </ac:picMkLst>
        </pc:picChg>
        <pc:picChg chg="mod">
          <ac:chgData name="Emily Crose" userId="5a1598ef78992c55" providerId="LiveId" clId="{DE46F9AC-DA44-4D90-88AD-79EF4B27EC70}" dt="2023-04-22T22:21:19.653" v="16" actId="26606"/>
          <ac:picMkLst>
            <pc:docMk/>
            <pc:sldMk cId="3519171936" sldId="278"/>
            <ac:picMk id="128" creationId="{69A5B6A9-EFF6-F1E9-427D-84DE1E852A4D}"/>
          </ac:picMkLst>
        </pc:picChg>
      </pc:sldChg>
      <pc:sldChg chg="del">
        <pc:chgData name="Emily Crose" userId="5a1598ef78992c55" providerId="LiveId" clId="{DE46F9AC-DA44-4D90-88AD-79EF4B27EC70}" dt="2023-04-22T21:22:57.057" v="2" actId="47"/>
        <pc:sldMkLst>
          <pc:docMk/>
          <pc:sldMk cId="3076984293" sldId="280"/>
        </pc:sldMkLst>
      </pc:sldChg>
      <pc:sldChg chg="del">
        <pc:chgData name="Emily Crose" userId="5a1598ef78992c55" providerId="LiveId" clId="{DE46F9AC-DA44-4D90-88AD-79EF4B27EC70}" dt="2023-04-22T21:22:57.057" v="2" actId="47"/>
        <pc:sldMkLst>
          <pc:docMk/>
          <pc:sldMk cId="3028504148" sldId="281"/>
        </pc:sldMkLst>
      </pc:sldChg>
      <pc:sldChg chg="addSp modSp mod setBg">
        <pc:chgData name="Emily Crose" userId="5a1598ef78992c55" providerId="LiveId" clId="{DE46F9AC-DA44-4D90-88AD-79EF4B27EC70}" dt="2023-04-22T22:21:44.924" v="19" actId="27614"/>
        <pc:sldMkLst>
          <pc:docMk/>
          <pc:sldMk cId="51780103" sldId="298"/>
        </pc:sldMkLst>
        <pc:spChg chg="mod">
          <ac:chgData name="Emily Crose" userId="5a1598ef78992c55" providerId="LiveId" clId="{DE46F9AC-DA44-4D90-88AD-79EF4B27EC70}" dt="2023-04-22T22:21:43.022" v="18" actId="26606"/>
          <ac:spMkLst>
            <pc:docMk/>
            <pc:sldMk cId="51780103" sldId="298"/>
            <ac:spMk id="4" creationId="{DB70F10A-4AE0-900A-BDD6-828E86756083}"/>
          </ac:spMkLst>
        </pc:spChg>
        <pc:picChg chg="add mod">
          <ac:chgData name="Emily Crose" userId="5a1598ef78992c55" providerId="LiveId" clId="{DE46F9AC-DA44-4D90-88AD-79EF4B27EC70}" dt="2023-04-22T22:21:44.924" v="19" actId="27614"/>
          <ac:picMkLst>
            <pc:docMk/>
            <pc:sldMk cId="51780103" sldId="298"/>
            <ac:picMk id="6" creationId="{FA77F789-B7DB-2B13-41D4-0637BBC6A9EC}"/>
          </ac:picMkLst>
        </pc:picChg>
      </pc:sldChg>
      <pc:sldChg chg="delSp delDesignElem">
        <pc:chgData name="Emily Crose" userId="5a1598ef78992c55" providerId="LiveId" clId="{DE46F9AC-DA44-4D90-88AD-79EF4B27EC70}" dt="2023-04-22T22:20:30.728" v="8"/>
        <pc:sldMkLst>
          <pc:docMk/>
          <pc:sldMk cId="3451560091" sldId="324"/>
        </pc:sldMkLst>
        <pc:spChg chg="del">
          <ac:chgData name="Emily Crose" userId="5a1598ef78992c55" providerId="LiveId" clId="{DE46F9AC-DA44-4D90-88AD-79EF4B27EC70}" dt="2023-04-22T22:20:30.728" v="8"/>
          <ac:spMkLst>
            <pc:docMk/>
            <pc:sldMk cId="3451560091" sldId="324"/>
            <ac:spMk id="24" creationId="{3D1E5586-8BB5-40F6-96C3-2E87DD7CE5CD}"/>
          </ac:spMkLst>
        </pc:spChg>
        <pc:picChg chg="del">
          <ac:chgData name="Emily Crose" userId="5a1598ef78992c55" providerId="LiveId" clId="{DE46F9AC-DA44-4D90-88AD-79EF4B27EC70}" dt="2023-04-22T22:20:30.728" v="8"/>
          <ac:picMkLst>
            <pc:docMk/>
            <pc:sldMk cId="3451560091" sldId="324"/>
            <ac:picMk id="23" creationId="{18BD78ED-75E1-4879-B369-BC61F7C45E22}"/>
          </ac:picMkLst>
        </pc:picChg>
        <pc:cxnChg chg="del">
          <ac:chgData name="Emily Crose" userId="5a1598ef78992c55" providerId="LiveId" clId="{DE46F9AC-DA44-4D90-88AD-79EF4B27EC70}" dt="2023-04-22T22:20:30.728" v="8"/>
          <ac:cxnSpMkLst>
            <pc:docMk/>
            <pc:sldMk cId="3451560091" sldId="324"/>
            <ac:cxnSpMk id="25" creationId="{8A832D40-B9E2-4CE7-9E0A-B35591EA2035}"/>
          </ac:cxnSpMkLst>
        </pc:cxnChg>
      </pc:sldChg>
      <pc:sldChg chg="addSp delSp modSp mod setBg">
        <pc:chgData name="Emily Crose" userId="5a1598ef78992c55" providerId="LiveId" clId="{DE46F9AC-DA44-4D90-88AD-79EF4B27EC70}" dt="2023-04-26T10:58:08.691" v="7122" actId="20577"/>
        <pc:sldMkLst>
          <pc:docMk/>
          <pc:sldMk cId="3485029189" sldId="326"/>
        </pc:sldMkLst>
        <pc:spChg chg="mod">
          <ac:chgData name="Emily Crose" userId="5a1598ef78992c55" providerId="LiveId" clId="{DE46F9AC-DA44-4D90-88AD-79EF4B27EC70}" dt="2023-04-22T22:20:49.819" v="11" actId="26606"/>
          <ac:spMkLst>
            <pc:docMk/>
            <pc:sldMk cId="3485029189" sldId="326"/>
            <ac:spMk id="4" creationId="{0E824F6E-CE46-54E2-1D80-9A404CFEEE85}"/>
          </ac:spMkLst>
        </pc:spChg>
        <pc:spChg chg="del mod">
          <ac:chgData name="Emily Crose" userId="5a1598ef78992c55" providerId="LiveId" clId="{DE46F9AC-DA44-4D90-88AD-79EF4B27EC70}" dt="2023-04-22T22:20:49.819" v="11" actId="26606"/>
          <ac:spMkLst>
            <pc:docMk/>
            <pc:sldMk cId="3485029189" sldId="326"/>
            <ac:spMk id="5" creationId="{4257133E-120B-4836-B845-1320AD89F184}"/>
          </ac:spMkLst>
        </pc:spChg>
        <pc:spChg chg="add">
          <ac:chgData name="Emily Crose" userId="5a1598ef78992c55" providerId="LiveId" clId="{DE46F9AC-DA44-4D90-88AD-79EF4B27EC70}" dt="2023-04-22T22:20:49.819" v="11" actId="26606"/>
          <ac:spMkLst>
            <pc:docMk/>
            <pc:sldMk cId="3485029189" sldId="326"/>
            <ac:spMk id="11" creationId="{7E475056-B0EB-44BE-8568-61ABEFB2E99D}"/>
          </ac:spMkLst>
        </pc:spChg>
        <pc:spChg chg="add">
          <ac:chgData name="Emily Crose" userId="5a1598ef78992c55" providerId="LiveId" clId="{DE46F9AC-DA44-4D90-88AD-79EF4B27EC70}" dt="2023-04-22T22:20:49.819" v="11" actId="26606"/>
          <ac:spMkLst>
            <pc:docMk/>
            <pc:sldMk cId="3485029189" sldId="326"/>
            <ac:spMk id="15" creationId="{E82ABBDC-7A44-4AE8-A04F-B5495481B9F2}"/>
          </ac:spMkLst>
        </pc:spChg>
        <pc:graphicFrameChg chg="add mod">
          <ac:chgData name="Emily Crose" userId="5a1598ef78992c55" providerId="LiveId" clId="{DE46F9AC-DA44-4D90-88AD-79EF4B27EC70}" dt="2023-04-26T10:58:08.691" v="7122" actId="20577"/>
          <ac:graphicFrameMkLst>
            <pc:docMk/>
            <pc:sldMk cId="3485029189" sldId="326"/>
            <ac:graphicFrameMk id="7" creationId="{03FD580A-F333-FB41-7E93-7AD4D7DEFCF3}"/>
          </ac:graphicFrameMkLst>
        </pc:graphicFrameChg>
        <pc:cxnChg chg="add">
          <ac:chgData name="Emily Crose" userId="5a1598ef78992c55" providerId="LiveId" clId="{DE46F9AC-DA44-4D90-88AD-79EF4B27EC70}" dt="2023-04-22T22:20:49.819" v="11" actId="26606"/>
          <ac:cxnSpMkLst>
            <pc:docMk/>
            <pc:sldMk cId="3485029189" sldId="326"/>
            <ac:cxnSpMk id="13" creationId="{F2C8E2EC-73A4-48C2-B4D7-D7726BD908EE}"/>
          </ac:cxnSpMkLst>
        </pc:cxnChg>
      </pc:sldChg>
      <pc:sldChg chg="addSp delSp modSp add mod ord setBg delDesignElem">
        <pc:chgData name="Emily Crose" userId="5a1598ef78992c55" providerId="LiveId" clId="{DE46F9AC-DA44-4D90-88AD-79EF4B27EC70}" dt="2023-04-22T22:21:53.552" v="21"/>
        <pc:sldMkLst>
          <pc:docMk/>
          <pc:sldMk cId="1605440027" sldId="334"/>
        </pc:sldMkLst>
        <pc:spChg chg="add del">
          <ac:chgData name="Emily Crose" userId="5a1598ef78992c55" providerId="LiveId" clId="{DE46F9AC-DA44-4D90-88AD-79EF4B27EC70}" dt="2023-04-22T22:20:59.539" v="13" actId="26606"/>
          <ac:spMkLst>
            <pc:docMk/>
            <pc:sldMk cId="1605440027" sldId="334"/>
            <ac:spMk id="8" creationId="{BB8CA088-A193-488D-A459-7D9D554173ED}"/>
          </ac:spMkLst>
        </pc:spChg>
        <pc:spChg chg="add">
          <ac:chgData name="Emily Crose" userId="5a1598ef78992c55" providerId="LiveId" clId="{DE46F9AC-DA44-4D90-88AD-79EF4B27EC70}" dt="2023-04-22T22:20:59.542" v="14" actId="26606"/>
          <ac:spMkLst>
            <pc:docMk/>
            <pc:sldMk cId="1605440027" sldId="334"/>
            <ac:spMk id="10" creationId="{A617F13B-5021-454F-90E5-3AB2383BFD34}"/>
          </ac:spMkLst>
        </pc:spChg>
        <pc:spChg chg="add">
          <ac:chgData name="Emily Crose" userId="5a1598ef78992c55" providerId="LiveId" clId="{DE46F9AC-DA44-4D90-88AD-79EF4B27EC70}" dt="2023-04-22T22:20:59.542" v="14" actId="26606"/>
          <ac:spMkLst>
            <pc:docMk/>
            <pc:sldMk cId="1605440027" sldId="334"/>
            <ac:spMk id="11" creationId="{65F32515-9322-44A5-8C72-4C7BFB461869}"/>
          </ac:spMkLst>
        </pc:spChg>
        <pc:spChg chg="del">
          <ac:chgData name="Emily Crose" userId="5a1598ef78992c55" providerId="LiveId" clId="{DE46F9AC-DA44-4D90-88AD-79EF4B27EC70}" dt="2023-04-22T22:20:11.520" v="4"/>
          <ac:spMkLst>
            <pc:docMk/>
            <pc:sldMk cId="1605440027" sldId="334"/>
            <ac:spMk id="18" creationId="{E7597382-59B5-427B-9E49-55383F0A5561}"/>
          </ac:spMkLst>
        </pc:spChg>
        <pc:spChg chg="del">
          <ac:chgData name="Emily Crose" userId="5a1598ef78992c55" providerId="LiveId" clId="{DE46F9AC-DA44-4D90-88AD-79EF4B27EC70}" dt="2023-04-22T22:20:11.520" v="4"/>
          <ac:spMkLst>
            <pc:docMk/>
            <pc:sldMk cId="1605440027" sldId="334"/>
            <ac:spMk id="19" creationId="{26471DC7-FA6E-40EF-A167-93BB0BCE16AD}"/>
          </ac:spMkLst>
        </pc:spChg>
        <pc:picChg chg="mod">
          <ac:chgData name="Emily Crose" userId="5a1598ef78992c55" providerId="LiveId" clId="{DE46F9AC-DA44-4D90-88AD-79EF4B27EC70}" dt="2023-04-22T22:20:59.542" v="14" actId="26606"/>
          <ac:picMkLst>
            <pc:docMk/>
            <pc:sldMk cId="1605440027" sldId="334"/>
            <ac:picMk id="3" creationId="{7278800E-049E-BBDA-EFCC-EF435CA77038}"/>
          </ac:picMkLst>
        </pc:picChg>
      </pc:sldChg>
      <pc:sldChg chg="addSp delSp modSp add mod ord setBg modClrScheme chgLayout">
        <pc:chgData name="Emily Crose" userId="5a1598ef78992c55" providerId="LiveId" clId="{DE46F9AC-DA44-4D90-88AD-79EF4B27EC70}" dt="2023-04-25T14:16:04.209" v="6208" actId="1076"/>
        <pc:sldMkLst>
          <pc:docMk/>
          <pc:sldMk cId="4216173775" sldId="353"/>
        </pc:sldMkLst>
        <pc:spChg chg="mod ord">
          <ac:chgData name="Emily Crose" userId="5a1598ef78992c55" providerId="LiveId" clId="{DE46F9AC-DA44-4D90-88AD-79EF4B27EC70}" dt="2023-04-25T14:16:04.209" v="6208" actId="1076"/>
          <ac:spMkLst>
            <pc:docMk/>
            <pc:sldMk cId="4216173775" sldId="353"/>
            <ac:spMk id="2" creationId="{88AAAC57-6C74-4760-7CE2-3A947BC36504}"/>
          </ac:spMkLst>
        </pc:spChg>
        <pc:spChg chg="del mod">
          <ac:chgData name="Emily Crose" userId="5a1598ef78992c55" providerId="LiveId" clId="{DE46F9AC-DA44-4D90-88AD-79EF4B27EC70}" dt="2023-04-24T19:32:05.079" v="904" actId="700"/>
          <ac:spMkLst>
            <pc:docMk/>
            <pc:sldMk cId="4216173775" sldId="353"/>
            <ac:spMk id="3" creationId="{C29384E5-13A6-7C06-84FD-276D23DEB717}"/>
          </ac:spMkLst>
        </pc:spChg>
        <pc:spChg chg="add">
          <ac:chgData name="Emily Crose" userId="5a1598ef78992c55" providerId="LiveId" clId="{DE46F9AC-DA44-4D90-88AD-79EF4B27EC70}" dt="2023-04-24T19:32:06.919" v="905" actId="26606"/>
          <ac:spMkLst>
            <pc:docMk/>
            <pc:sldMk cId="4216173775" sldId="353"/>
            <ac:spMk id="10" creationId="{377641A3-0AD1-47C4-888F-5D557BC9C0CB}"/>
          </ac:spMkLst>
        </pc:spChg>
        <pc:picChg chg="add mod">
          <ac:chgData name="Emily Crose" userId="5a1598ef78992c55" providerId="LiveId" clId="{DE46F9AC-DA44-4D90-88AD-79EF4B27EC70}" dt="2023-04-24T19:32:06.919" v="905" actId="26606"/>
          <ac:picMkLst>
            <pc:docMk/>
            <pc:sldMk cId="4216173775" sldId="353"/>
            <ac:picMk id="5" creationId="{F380539F-3DA4-BDFA-B0F7-4537D671D343}"/>
          </ac:picMkLst>
        </pc:picChg>
      </pc:sldChg>
      <pc:sldChg chg="addSp modSp new mod setBg modClrScheme chgLayout">
        <pc:chgData name="Emily Crose" userId="5a1598ef78992c55" providerId="LiveId" clId="{DE46F9AC-DA44-4D90-88AD-79EF4B27EC70}" dt="2023-04-22T22:44:08.321" v="354" actId="26606"/>
        <pc:sldMkLst>
          <pc:docMk/>
          <pc:sldMk cId="2150080046" sldId="354"/>
        </pc:sldMkLst>
        <pc:spChg chg="add mod">
          <ac:chgData name="Emily Crose" userId="5a1598ef78992c55" providerId="LiveId" clId="{DE46F9AC-DA44-4D90-88AD-79EF4B27EC70}" dt="2023-04-22T22:44:08.321" v="354" actId="26606"/>
          <ac:spMkLst>
            <pc:docMk/>
            <pc:sldMk cId="2150080046" sldId="354"/>
            <ac:spMk id="2" creationId="{EC91A2D4-ABEC-FEB3-DB08-CB6546AC41AC}"/>
          </ac:spMkLst>
        </pc:spChg>
        <pc:spChg chg="add mod">
          <ac:chgData name="Emily Crose" userId="5a1598ef78992c55" providerId="LiveId" clId="{DE46F9AC-DA44-4D90-88AD-79EF4B27EC70}" dt="2023-04-22T22:44:08.321" v="354" actId="26606"/>
          <ac:spMkLst>
            <pc:docMk/>
            <pc:sldMk cId="2150080046" sldId="354"/>
            <ac:spMk id="3" creationId="{B46AD9F7-8FEF-A30F-8F3B-4658102A7288}"/>
          </ac:spMkLst>
        </pc:spChg>
        <pc:picChg chg="add">
          <ac:chgData name="Emily Crose" userId="5a1598ef78992c55" providerId="LiveId" clId="{DE46F9AC-DA44-4D90-88AD-79EF4B27EC70}" dt="2023-04-22T22:44:08.321" v="354" actId="26606"/>
          <ac:picMkLst>
            <pc:docMk/>
            <pc:sldMk cId="2150080046" sldId="354"/>
            <ac:picMk id="5" creationId="{8E898225-0722-C6B4-22B3-D242670656CB}"/>
          </ac:picMkLst>
        </pc:picChg>
      </pc:sldChg>
      <pc:sldChg chg="addSp modSp add mod setBg">
        <pc:chgData name="Emily Crose" userId="5a1598ef78992c55" providerId="LiveId" clId="{DE46F9AC-DA44-4D90-88AD-79EF4B27EC70}" dt="2023-04-24T19:38:11.747" v="1106" actId="26606"/>
        <pc:sldMkLst>
          <pc:docMk/>
          <pc:sldMk cId="3139138839" sldId="355"/>
        </pc:sldMkLst>
        <pc:spChg chg="mod">
          <ac:chgData name="Emily Crose" userId="5a1598ef78992c55" providerId="LiveId" clId="{DE46F9AC-DA44-4D90-88AD-79EF4B27EC70}" dt="2023-04-24T19:38:11.747" v="1106" actId="26606"/>
          <ac:spMkLst>
            <pc:docMk/>
            <pc:sldMk cId="3139138839" sldId="355"/>
            <ac:spMk id="2" creationId="{EC91A2D4-ABEC-FEB3-DB08-CB6546AC41AC}"/>
          </ac:spMkLst>
        </pc:spChg>
        <pc:spChg chg="mod">
          <ac:chgData name="Emily Crose" userId="5a1598ef78992c55" providerId="LiveId" clId="{DE46F9AC-DA44-4D90-88AD-79EF4B27EC70}" dt="2023-04-24T19:38:11.747" v="1106" actId="26606"/>
          <ac:spMkLst>
            <pc:docMk/>
            <pc:sldMk cId="3139138839" sldId="355"/>
            <ac:spMk id="3" creationId="{B46AD9F7-8FEF-A30F-8F3B-4658102A7288}"/>
          </ac:spMkLst>
        </pc:spChg>
        <pc:picChg chg="add">
          <ac:chgData name="Emily Crose" userId="5a1598ef78992c55" providerId="LiveId" clId="{DE46F9AC-DA44-4D90-88AD-79EF4B27EC70}" dt="2023-04-24T19:38:11.747" v="1106" actId="26606"/>
          <ac:picMkLst>
            <pc:docMk/>
            <pc:sldMk cId="3139138839" sldId="355"/>
            <ac:picMk id="5" creationId="{00FA63C8-2EBB-054C-8B17-DE502102ECA7}"/>
          </ac:picMkLst>
        </pc:picChg>
      </pc:sldChg>
      <pc:sldChg chg="addSp modSp add mod setBg">
        <pc:chgData name="Emily Crose" userId="5a1598ef78992c55" providerId="LiveId" clId="{DE46F9AC-DA44-4D90-88AD-79EF4B27EC70}" dt="2023-04-25T14:19:55.732" v="6278" actId="26606"/>
        <pc:sldMkLst>
          <pc:docMk/>
          <pc:sldMk cId="1384823188" sldId="356"/>
        </pc:sldMkLst>
        <pc:spChg chg="mod">
          <ac:chgData name="Emily Crose" userId="5a1598ef78992c55" providerId="LiveId" clId="{DE46F9AC-DA44-4D90-88AD-79EF4B27EC70}" dt="2023-04-25T14:19:55.732" v="6278" actId="26606"/>
          <ac:spMkLst>
            <pc:docMk/>
            <pc:sldMk cId="1384823188" sldId="356"/>
            <ac:spMk id="2" creationId="{EC91A2D4-ABEC-FEB3-DB08-CB6546AC41AC}"/>
          </ac:spMkLst>
        </pc:spChg>
        <pc:spChg chg="mod">
          <ac:chgData name="Emily Crose" userId="5a1598ef78992c55" providerId="LiveId" clId="{DE46F9AC-DA44-4D90-88AD-79EF4B27EC70}" dt="2023-04-25T14:19:55.732" v="6278" actId="26606"/>
          <ac:spMkLst>
            <pc:docMk/>
            <pc:sldMk cId="1384823188" sldId="356"/>
            <ac:spMk id="3" creationId="{B46AD9F7-8FEF-A30F-8F3B-4658102A7288}"/>
          </ac:spMkLst>
        </pc:spChg>
        <pc:picChg chg="add">
          <ac:chgData name="Emily Crose" userId="5a1598ef78992c55" providerId="LiveId" clId="{DE46F9AC-DA44-4D90-88AD-79EF4B27EC70}" dt="2023-04-25T14:19:55.732" v="6278" actId="26606"/>
          <ac:picMkLst>
            <pc:docMk/>
            <pc:sldMk cId="1384823188" sldId="356"/>
            <ac:picMk id="5" creationId="{5951879E-DE03-0148-3AB4-D4FED24F1CFD}"/>
          </ac:picMkLst>
        </pc:picChg>
      </pc:sldChg>
      <pc:sldChg chg="addSp modSp add mod setBg">
        <pc:chgData name="Emily Crose" userId="5a1598ef78992c55" providerId="LiveId" clId="{DE46F9AC-DA44-4D90-88AD-79EF4B27EC70}" dt="2023-04-24T23:27:19.107" v="4512" actId="26606"/>
        <pc:sldMkLst>
          <pc:docMk/>
          <pc:sldMk cId="1992496773" sldId="357"/>
        </pc:sldMkLst>
        <pc:spChg chg="mod">
          <ac:chgData name="Emily Crose" userId="5a1598ef78992c55" providerId="LiveId" clId="{DE46F9AC-DA44-4D90-88AD-79EF4B27EC70}" dt="2023-04-24T23:27:19.107" v="4512" actId="26606"/>
          <ac:spMkLst>
            <pc:docMk/>
            <pc:sldMk cId="1992496773" sldId="357"/>
            <ac:spMk id="2" creationId="{EC91A2D4-ABEC-FEB3-DB08-CB6546AC41AC}"/>
          </ac:spMkLst>
        </pc:spChg>
        <pc:spChg chg="mod">
          <ac:chgData name="Emily Crose" userId="5a1598ef78992c55" providerId="LiveId" clId="{DE46F9AC-DA44-4D90-88AD-79EF4B27EC70}" dt="2023-04-24T23:27:19.107" v="4512" actId="26606"/>
          <ac:spMkLst>
            <pc:docMk/>
            <pc:sldMk cId="1992496773" sldId="357"/>
            <ac:spMk id="3" creationId="{B46AD9F7-8FEF-A30F-8F3B-4658102A7288}"/>
          </ac:spMkLst>
        </pc:spChg>
        <pc:picChg chg="add">
          <ac:chgData name="Emily Crose" userId="5a1598ef78992c55" providerId="LiveId" clId="{DE46F9AC-DA44-4D90-88AD-79EF4B27EC70}" dt="2023-04-24T23:27:19.107" v="4512" actId="26606"/>
          <ac:picMkLst>
            <pc:docMk/>
            <pc:sldMk cId="1992496773" sldId="357"/>
            <ac:picMk id="5" creationId="{3D13E5FB-0DD2-07C9-6558-E4CC3CB5856E}"/>
          </ac:picMkLst>
        </pc:picChg>
      </pc:sldChg>
      <pc:sldChg chg="addSp modSp add mod setBg">
        <pc:chgData name="Emily Crose" userId="5a1598ef78992c55" providerId="LiveId" clId="{DE46F9AC-DA44-4D90-88AD-79EF4B27EC70}" dt="2023-04-24T23:26:04.118" v="4337" actId="20577"/>
        <pc:sldMkLst>
          <pc:docMk/>
          <pc:sldMk cId="3727756955" sldId="358"/>
        </pc:sldMkLst>
        <pc:spChg chg="mod">
          <ac:chgData name="Emily Crose" userId="5a1598ef78992c55" providerId="LiveId" clId="{DE46F9AC-DA44-4D90-88AD-79EF4B27EC70}" dt="2023-04-24T23:26:04.118" v="4337" actId="20577"/>
          <ac:spMkLst>
            <pc:docMk/>
            <pc:sldMk cId="3727756955" sldId="358"/>
            <ac:spMk id="2" creationId="{EC91A2D4-ABEC-FEB3-DB08-CB6546AC41AC}"/>
          </ac:spMkLst>
        </pc:spChg>
        <pc:spChg chg="mod">
          <ac:chgData name="Emily Crose" userId="5a1598ef78992c55" providerId="LiveId" clId="{DE46F9AC-DA44-4D90-88AD-79EF4B27EC70}" dt="2023-04-24T23:25:59.395" v="4330" actId="26606"/>
          <ac:spMkLst>
            <pc:docMk/>
            <pc:sldMk cId="3727756955" sldId="358"/>
            <ac:spMk id="3" creationId="{B46AD9F7-8FEF-A30F-8F3B-4658102A7288}"/>
          </ac:spMkLst>
        </pc:spChg>
        <pc:picChg chg="add">
          <ac:chgData name="Emily Crose" userId="5a1598ef78992c55" providerId="LiveId" clId="{DE46F9AC-DA44-4D90-88AD-79EF4B27EC70}" dt="2023-04-24T23:25:59.395" v="4330" actId="26606"/>
          <ac:picMkLst>
            <pc:docMk/>
            <pc:sldMk cId="3727756955" sldId="358"/>
            <ac:picMk id="5" creationId="{48DF2931-E07D-C432-E42A-2CDA2A24503B}"/>
          </ac:picMkLst>
        </pc:picChg>
      </pc:sldChg>
      <pc:sldChg chg="addSp delSp modSp new mod modClrScheme chgLayout modNotesTx">
        <pc:chgData name="Emily Crose" userId="5a1598ef78992c55" providerId="LiveId" clId="{DE46F9AC-DA44-4D90-88AD-79EF4B27EC70}" dt="2023-04-24T23:25:49.604" v="4329" actId="1076"/>
        <pc:sldMkLst>
          <pc:docMk/>
          <pc:sldMk cId="2883485329" sldId="359"/>
        </pc:sldMkLst>
        <pc:spChg chg="del">
          <ac:chgData name="Emily Crose" userId="5a1598ef78992c55" providerId="LiveId" clId="{DE46F9AC-DA44-4D90-88AD-79EF4B27EC70}" dt="2023-04-22T22:24:04.603" v="105" actId="700"/>
          <ac:spMkLst>
            <pc:docMk/>
            <pc:sldMk cId="2883485329" sldId="359"/>
            <ac:spMk id="2" creationId="{CCCAAC68-BF06-A155-3E8D-F53F5522DF04}"/>
          </ac:spMkLst>
        </pc:spChg>
        <pc:spChg chg="add mod ord">
          <ac:chgData name="Emily Crose" userId="5a1598ef78992c55" providerId="LiveId" clId="{DE46F9AC-DA44-4D90-88AD-79EF4B27EC70}" dt="2023-04-24T23:25:42.274" v="4327" actId="700"/>
          <ac:spMkLst>
            <pc:docMk/>
            <pc:sldMk cId="2883485329" sldId="359"/>
            <ac:spMk id="2" creationId="{E5F68D32-3BFB-A744-A1AC-183DB6BA257A}"/>
          </ac:spMkLst>
        </pc:spChg>
        <pc:spChg chg="del">
          <ac:chgData name="Emily Crose" userId="5a1598ef78992c55" providerId="LiveId" clId="{DE46F9AC-DA44-4D90-88AD-79EF4B27EC70}" dt="2023-04-22T22:24:04.603" v="105" actId="700"/>
          <ac:spMkLst>
            <pc:docMk/>
            <pc:sldMk cId="2883485329" sldId="359"/>
            <ac:spMk id="3" creationId="{9C31A17A-7580-3220-C0B2-70BE6B841972}"/>
          </ac:spMkLst>
        </pc:spChg>
        <pc:picChg chg="add mod">
          <ac:chgData name="Emily Crose" userId="5a1598ef78992c55" providerId="LiveId" clId="{DE46F9AC-DA44-4D90-88AD-79EF4B27EC70}" dt="2023-04-24T23:25:49.604" v="4329" actId="1076"/>
          <ac:picMkLst>
            <pc:docMk/>
            <pc:sldMk cId="2883485329" sldId="359"/>
            <ac:picMk id="5" creationId="{A16BC636-FDDB-E4E7-7131-D20469C487B8}"/>
          </ac:picMkLst>
        </pc:picChg>
      </pc:sldChg>
      <pc:sldChg chg="addSp delSp modSp new mod ord setBg modNotesTx">
        <pc:chgData name="Emily Crose" userId="5a1598ef78992c55" providerId="LiveId" clId="{DE46F9AC-DA44-4D90-88AD-79EF4B27EC70}" dt="2023-04-24T19:34:54.779" v="1105"/>
        <pc:sldMkLst>
          <pc:docMk/>
          <pc:sldMk cId="3573472314" sldId="360"/>
        </pc:sldMkLst>
        <pc:spChg chg="mod">
          <ac:chgData name="Emily Crose" userId="5a1598ef78992c55" providerId="LiveId" clId="{DE46F9AC-DA44-4D90-88AD-79EF4B27EC70}" dt="2023-04-22T22:39:26.365" v="257" actId="26606"/>
          <ac:spMkLst>
            <pc:docMk/>
            <pc:sldMk cId="3573472314" sldId="360"/>
            <ac:spMk id="2" creationId="{663DF280-32F7-2E9D-7558-303852E82175}"/>
          </ac:spMkLst>
        </pc:spChg>
        <pc:spChg chg="mod">
          <ac:chgData name="Emily Crose" userId="5a1598ef78992c55" providerId="LiveId" clId="{DE46F9AC-DA44-4D90-88AD-79EF4B27EC70}" dt="2023-04-22T22:39:26.365" v="257" actId="26606"/>
          <ac:spMkLst>
            <pc:docMk/>
            <pc:sldMk cId="3573472314" sldId="360"/>
            <ac:spMk id="3" creationId="{17C0A2EE-720D-8298-3DBA-81218C651D91}"/>
          </ac:spMkLst>
        </pc:spChg>
        <pc:spChg chg="add del">
          <ac:chgData name="Emily Crose" userId="5a1598ef78992c55" providerId="LiveId" clId="{DE46F9AC-DA44-4D90-88AD-79EF4B27EC70}" dt="2023-04-22T22:39:26.295" v="256" actId="26606"/>
          <ac:spMkLst>
            <pc:docMk/>
            <pc:sldMk cId="3573472314" sldId="360"/>
            <ac:spMk id="8" creationId="{69BA26BC-113C-4698-8859-A985C8324074}"/>
          </ac:spMkLst>
        </pc:spChg>
        <pc:spChg chg="add del">
          <ac:chgData name="Emily Crose" userId="5a1598ef78992c55" providerId="LiveId" clId="{DE46F9AC-DA44-4D90-88AD-79EF4B27EC70}" dt="2023-04-22T22:39:26.295" v="256" actId="26606"/>
          <ac:spMkLst>
            <pc:docMk/>
            <pc:sldMk cId="3573472314" sldId="360"/>
            <ac:spMk id="10" creationId="{A68B73B6-D77B-4B55-8538-206CEFD2AF91}"/>
          </ac:spMkLst>
        </pc:spChg>
        <pc:picChg chg="add del">
          <ac:chgData name="Emily Crose" userId="5a1598ef78992c55" providerId="LiveId" clId="{DE46F9AC-DA44-4D90-88AD-79EF4B27EC70}" dt="2023-04-22T22:39:22.980" v="254" actId="26606"/>
          <ac:picMkLst>
            <pc:docMk/>
            <pc:sldMk cId="3573472314" sldId="360"/>
            <ac:picMk id="5" creationId="{FA054B92-33FF-3198-6441-2B33D616545B}"/>
          </ac:picMkLst>
        </pc:picChg>
        <pc:picChg chg="add mod">
          <ac:chgData name="Emily Crose" userId="5a1598ef78992c55" providerId="LiveId" clId="{DE46F9AC-DA44-4D90-88AD-79EF4B27EC70}" dt="2023-04-22T22:39:28.871" v="258" actId="27614"/>
          <ac:picMkLst>
            <pc:docMk/>
            <pc:sldMk cId="3573472314" sldId="360"/>
            <ac:picMk id="12" creationId="{FA054B92-33FF-3198-6441-2B33D616545B}"/>
          </ac:picMkLst>
        </pc:picChg>
      </pc:sldChg>
      <pc:sldChg chg="addSp delSp modSp new mod setBg modClrScheme chgLayout modNotesTx">
        <pc:chgData name="Emily Crose" userId="5a1598ef78992c55" providerId="LiveId" clId="{DE46F9AC-DA44-4D90-88AD-79EF4B27EC70}" dt="2023-04-24T19:38:43.746" v="1118" actId="26606"/>
        <pc:sldMkLst>
          <pc:docMk/>
          <pc:sldMk cId="1811974683" sldId="361"/>
        </pc:sldMkLst>
        <pc:spChg chg="del mod ord">
          <ac:chgData name="Emily Crose" userId="5a1598ef78992c55" providerId="LiveId" clId="{DE46F9AC-DA44-4D90-88AD-79EF4B27EC70}" dt="2023-04-22T22:42:33.768" v="260" actId="700"/>
          <ac:spMkLst>
            <pc:docMk/>
            <pc:sldMk cId="1811974683" sldId="361"/>
            <ac:spMk id="2" creationId="{633C8E7B-4DBA-DA0B-DC4E-3D8D74A8D5F5}"/>
          </ac:spMkLst>
        </pc:spChg>
        <pc:spChg chg="del mod ord">
          <ac:chgData name="Emily Crose" userId="5a1598ef78992c55" providerId="LiveId" clId="{DE46F9AC-DA44-4D90-88AD-79EF4B27EC70}" dt="2023-04-22T22:42:33.768" v="260" actId="700"/>
          <ac:spMkLst>
            <pc:docMk/>
            <pc:sldMk cId="1811974683" sldId="361"/>
            <ac:spMk id="3" creationId="{59987A45-57FD-EB9D-EB78-00279FFE4DDF}"/>
          </ac:spMkLst>
        </pc:spChg>
        <pc:spChg chg="add mod ord">
          <ac:chgData name="Emily Crose" userId="5a1598ef78992c55" providerId="LiveId" clId="{DE46F9AC-DA44-4D90-88AD-79EF4B27EC70}" dt="2023-04-24T19:38:43.746" v="1118" actId="26606"/>
          <ac:spMkLst>
            <pc:docMk/>
            <pc:sldMk cId="1811974683" sldId="361"/>
            <ac:spMk id="4" creationId="{EE9F6F9C-E24B-2828-2792-34ECFE9706EB}"/>
          </ac:spMkLst>
        </pc:spChg>
        <pc:spChg chg="add del mod ord">
          <ac:chgData name="Emily Crose" userId="5a1598ef78992c55" providerId="LiveId" clId="{DE46F9AC-DA44-4D90-88AD-79EF4B27EC70}" dt="2023-04-24T19:38:43.746" v="1118" actId="26606"/>
          <ac:spMkLst>
            <pc:docMk/>
            <pc:sldMk cId="1811974683" sldId="361"/>
            <ac:spMk id="5" creationId="{61161677-AC36-9E16-2C59-9DE550A77136}"/>
          </ac:spMkLst>
        </pc:spChg>
        <pc:spChg chg="add del">
          <ac:chgData name="Emily Crose" userId="5a1598ef78992c55" providerId="LiveId" clId="{DE46F9AC-DA44-4D90-88AD-79EF4B27EC70}" dt="2023-04-24T19:38:43.678" v="1117" actId="26606"/>
          <ac:spMkLst>
            <pc:docMk/>
            <pc:sldMk cId="1811974683" sldId="361"/>
            <ac:spMk id="11" creationId="{7E475056-B0EB-44BE-8568-61ABEFB2E99D}"/>
          </ac:spMkLst>
        </pc:spChg>
        <pc:spChg chg="add del">
          <ac:chgData name="Emily Crose" userId="5a1598ef78992c55" providerId="LiveId" clId="{DE46F9AC-DA44-4D90-88AD-79EF4B27EC70}" dt="2023-04-24T19:38:43.678" v="1117" actId="26606"/>
          <ac:spMkLst>
            <pc:docMk/>
            <pc:sldMk cId="1811974683" sldId="361"/>
            <ac:spMk id="15" creationId="{E82ABBDC-7A44-4AE8-A04F-B5495481B9F2}"/>
          </ac:spMkLst>
        </pc:spChg>
        <pc:graphicFrameChg chg="add del">
          <ac:chgData name="Emily Crose" userId="5a1598ef78992c55" providerId="LiveId" clId="{DE46F9AC-DA44-4D90-88AD-79EF4B27EC70}" dt="2023-04-24T19:38:43.678" v="1117" actId="26606"/>
          <ac:graphicFrameMkLst>
            <pc:docMk/>
            <pc:sldMk cId="1811974683" sldId="361"/>
            <ac:graphicFrameMk id="7" creationId="{D6A827D4-B212-8ACD-413F-F4B6ED4B795B}"/>
          </ac:graphicFrameMkLst>
        </pc:graphicFrameChg>
        <pc:graphicFrameChg chg="add">
          <ac:chgData name="Emily Crose" userId="5a1598ef78992c55" providerId="LiveId" clId="{DE46F9AC-DA44-4D90-88AD-79EF4B27EC70}" dt="2023-04-24T19:38:43.746" v="1118" actId="26606"/>
          <ac:graphicFrameMkLst>
            <pc:docMk/>
            <pc:sldMk cId="1811974683" sldId="361"/>
            <ac:graphicFrameMk id="17" creationId="{6D72E433-6AC9-4BEE-DBC0-FE82563FF6D0}"/>
          </ac:graphicFrameMkLst>
        </pc:graphicFrameChg>
        <pc:cxnChg chg="add del">
          <ac:chgData name="Emily Crose" userId="5a1598ef78992c55" providerId="LiveId" clId="{DE46F9AC-DA44-4D90-88AD-79EF4B27EC70}" dt="2023-04-24T19:38:43.678" v="1117" actId="26606"/>
          <ac:cxnSpMkLst>
            <pc:docMk/>
            <pc:sldMk cId="1811974683" sldId="361"/>
            <ac:cxnSpMk id="13" creationId="{F2C8E2EC-73A4-48C2-B4D7-D7726BD908EE}"/>
          </ac:cxnSpMkLst>
        </pc:cxnChg>
      </pc:sldChg>
      <pc:sldChg chg="addSp delSp modSp new mod ord setBg">
        <pc:chgData name="Emily Crose" userId="5a1598ef78992c55" providerId="LiveId" clId="{DE46F9AC-DA44-4D90-88AD-79EF4B27EC70}" dt="2023-04-25T10:56:50.403" v="6078" actId="20577"/>
        <pc:sldMkLst>
          <pc:docMk/>
          <pc:sldMk cId="432940879" sldId="362"/>
        </pc:sldMkLst>
        <pc:spChg chg="mod">
          <ac:chgData name="Emily Crose" userId="5a1598ef78992c55" providerId="LiveId" clId="{DE46F9AC-DA44-4D90-88AD-79EF4B27EC70}" dt="2023-04-24T19:38:48.386" v="1119" actId="26606"/>
          <ac:spMkLst>
            <pc:docMk/>
            <pc:sldMk cId="432940879" sldId="362"/>
            <ac:spMk id="2" creationId="{B573E612-111C-87E6-EF1E-073557083BEA}"/>
          </ac:spMkLst>
        </pc:spChg>
        <pc:spChg chg="del mod">
          <ac:chgData name="Emily Crose" userId="5a1598ef78992c55" providerId="LiveId" clId="{DE46F9AC-DA44-4D90-88AD-79EF4B27EC70}" dt="2023-04-24T19:38:48.386" v="1119" actId="26606"/>
          <ac:spMkLst>
            <pc:docMk/>
            <pc:sldMk cId="432940879" sldId="362"/>
            <ac:spMk id="3" creationId="{6D371E6F-3674-1DDC-5DB0-2B45376AED60}"/>
          </ac:spMkLst>
        </pc:spChg>
        <pc:graphicFrameChg chg="add mod">
          <ac:chgData name="Emily Crose" userId="5a1598ef78992c55" providerId="LiveId" clId="{DE46F9AC-DA44-4D90-88AD-79EF4B27EC70}" dt="2023-04-25T10:56:50.403" v="6078" actId="20577"/>
          <ac:graphicFrameMkLst>
            <pc:docMk/>
            <pc:sldMk cId="432940879" sldId="362"/>
            <ac:graphicFrameMk id="5" creationId="{90E574B1-63AE-96A5-3EA0-BEE25060DFC9}"/>
          </ac:graphicFrameMkLst>
        </pc:graphicFrameChg>
      </pc:sldChg>
      <pc:sldChg chg="addSp delSp modSp new mod setBg">
        <pc:chgData name="Emily Crose" userId="5a1598ef78992c55" providerId="LiveId" clId="{DE46F9AC-DA44-4D90-88AD-79EF4B27EC70}" dt="2023-04-23T00:25:43.781" v="727" actId="26606"/>
        <pc:sldMkLst>
          <pc:docMk/>
          <pc:sldMk cId="1825534726" sldId="363"/>
        </pc:sldMkLst>
        <pc:spChg chg="mod">
          <ac:chgData name="Emily Crose" userId="5a1598ef78992c55" providerId="LiveId" clId="{DE46F9AC-DA44-4D90-88AD-79EF4B27EC70}" dt="2023-04-23T00:25:43.781" v="727" actId="26606"/>
          <ac:spMkLst>
            <pc:docMk/>
            <pc:sldMk cId="1825534726" sldId="363"/>
            <ac:spMk id="2" creationId="{FAAC059D-BE44-6850-E331-B67407A3FD20}"/>
          </ac:spMkLst>
        </pc:spChg>
        <pc:spChg chg="del">
          <ac:chgData name="Emily Crose" userId="5a1598ef78992c55" providerId="LiveId" clId="{DE46F9AC-DA44-4D90-88AD-79EF4B27EC70}" dt="2023-04-23T00:25:40.748" v="724"/>
          <ac:spMkLst>
            <pc:docMk/>
            <pc:sldMk cId="1825534726" sldId="363"/>
            <ac:spMk id="3" creationId="{4B7EE170-C46E-5230-7497-3DB8140CB825}"/>
          </ac:spMkLst>
        </pc:spChg>
        <pc:picChg chg="add mod">
          <ac:chgData name="Emily Crose" userId="5a1598ef78992c55" providerId="LiveId" clId="{DE46F9AC-DA44-4D90-88AD-79EF4B27EC70}" dt="2023-04-23T00:25:43.781" v="727" actId="26606"/>
          <ac:picMkLst>
            <pc:docMk/>
            <pc:sldMk cId="1825534726" sldId="363"/>
            <ac:picMk id="5" creationId="{3FF97299-45DF-3154-E4FC-0EC271517B73}"/>
          </ac:picMkLst>
        </pc:picChg>
      </pc:sldChg>
      <pc:sldChg chg="addSp delSp modSp new del mod ord modClrScheme chgLayout">
        <pc:chgData name="Emily Crose" userId="5a1598ef78992c55" providerId="LiveId" clId="{DE46F9AC-DA44-4D90-88AD-79EF4B27EC70}" dt="2023-04-23T00:23:32.058" v="691" actId="47"/>
        <pc:sldMkLst>
          <pc:docMk/>
          <pc:sldMk cId="2180504189" sldId="364"/>
        </pc:sldMkLst>
        <pc:spChg chg="del">
          <ac:chgData name="Emily Crose" userId="5a1598ef78992c55" providerId="LiveId" clId="{DE46F9AC-DA44-4D90-88AD-79EF4B27EC70}" dt="2023-04-23T00:20:01.041" v="684" actId="700"/>
          <ac:spMkLst>
            <pc:docMk/>
            <pc:sldMk cId="2180504189" sldId="364"/>
            <ac:spMk id="2" creationId="{0BCAC9B8-66A5-8602-C3A6-886C1CCDD7F9}"/>
          </ac:spMkLst>
        </pc:spChg>
        <pc:spChg chg="del">
          <ac:chgData name="Emily Crose" userId="5a1598ef78992c55" providerId="LiveId" clId="{DE46F9AC-DA44-4D90-88AD-79EF4B27EC70}" dt="2023-04-23T00:20:01.041" v="684" actId="700"/>
          <ac:spMkLst>
            <pc:docMk/>
            <pc:sldMk cId="2180504189" sldId="364"/>
            <ac:spMk id="3" creationId="{DBEDA20C-1A72-9ED7-1B2C-40E780331529}"/>
          </ac:spMkLst>
        </pc:spChg>
        <pc:picChg chg="add del mod">
          <ac:chgData name="Emily Crose" userId="5a1598ef78992c55" providerId="LiveId" clId="{DE46F9AC-DA44-4D90-88AD-79EF4B27EC70}" dt="2023-04-23T00:23:30.945" v="690" actId="478"/>
          <ac:picMkLst>
            <pc:docMk/>
            <pc:sldMk cId="2180504189" sldId="364"/>
            <ac:picMk id="5" creationId="{4CC71A21-E59F-01F2-97D6-515B11EE893B}"/>
          </ac:picMkLst>
        </pc:picChg>
      </pc:sldChg>
      <pc:sldChg chg="addSp delSp modSp new mod setBg setClrOvrMap">
        <pc:chgData name="Emily Crose" userId="5a1598ef78992c55" providerId="LiveId" clId="{DE46F9AC-DA44-4D90-88AD-79EF4B27EC70}" dt="2023-04-25T14:19:05.291" v="6257" actId="26606"/>
        <pc:sldMkLst>
          <pc:docMk/>
          <pc:sldMk cId="3892447009" sldId="364"/>
        </pc:sldMkLst>
        <pc:spChg chg="mod">
          <ac:chgData name="Emily Crose" userId="5a1598ef78992c55" providerId="LiveId" clId="{DE46F9AC-DA44-4D90-88AD-79EF4B27EC70}" dt="2023-04-25T14:19:05.291" v="6257" actId="26606"/>
          <ac:spMkLst>
            <pc:docMk/>
            <pc:sldMk cId="3892447009" sldId="364"/>
            <ac:spMk id="2" creationId="{02672F8D-2965-9019-1AE8-7820D067159A}"/>
          </ac:spMkLst>
        </pc:spChg>
        <pc:spChg chg="del">
          <ac:chgData name="Emily Crose" userId="5a1598ef78992c55" providerId="LiveId" clId="{DE46F9AC-DA44-4D90-88AD-79EF4B27EC70}" dt="2023-04-23T00:23:58.930" v="719"/>
          <ac:spMkLst>
            <pc:docMk/>
            <pc:sldMk cId="3892447009" sldId="364"/>
            <ac:spMk id="3" creationId="{2EB50745-C7C0-409C-BF73-99DC5693BB30}"/>
          </ac:spMkLst>
        </pc:spChg>
        <pc:spChg chg="add del">
          <ac:chgData name="Emily Crose" userId="5a1598ef78992c55" providerId="LiveId" clId="{DE46F9AC-DA44-4D90-88AD-79EF4B27EC70}" dt="2023-04-23T00:24:59.408" v="723" actId="478"/>
          <ac:spMkLst>
            <pc:docMk/>
            <pc:sldMk cId="3892447009" sldId="364"/>
            <ac:spMk id="9" creationId="{B844A387-6264-2109-1E07-2E78D0DFF0B8}"/>
          </ac:spMkLst>
        </pc:spChg>
        <pc:spChg chg="add del">
          <ac:chgData name="Emily Crose" userId="5a1598ef78992c55" providerId="LiveId" clId="{DE46F9AC-DA44-4D90-88AD-79EF4B27EC70}" dt="2023-04-25T14:19:05.291" v="6257" actId="26606"/>
          <ac:spMkLst>
            <pc:docMk/>
            <pc:sldMk cId="3892447009" sldId="364"/>
            <ac:spMk id="12" creationId="{0EF8982E-02F0-4D24-85CB-98DEBCC3226A}"/>
          </ac:spMkLst>
        </pc:spChg>
        <pc:spChg chg="add del">
          <ac:chgData name="Emily Crose" userId="5a1598ef78992c55" providerId="LiveId" clId="{DE46F9AC-DA44-4D90-88AD-79EF4B27EC70}" dt="2023-04-25T14:19:05.291" v="6257" actId="26606"/>
          <ac:spMkLst>
            <pc:docMk/>
            <pc:sldMk cId="3892447009" sldId="364"/>
            <ac:spMk id="14" creationId="{2CB72970-2D5B-4516-9F76-B1220A77B6AB}"/>
          </ac:spMkLst>
        </pc:spChg>
        <pc:picChg chg="add mod">
          <ac:chgData name="Emily Crose" userId="5a1598ef78992c55" providerId="LiveId" clId="{DE46F9AC-DA44-4D90-88AD-79EF4B27EC70}" dt="2023-04-25T14:19:05.291" v="6257" actId="26606"/>
          <ac:picMkLst>
            <pc:docMk/>
            <pc:sldMk cId="3892447009" sldId="364"/>
            <ac:picMk id="5" creationId="{8F434574-EDA7-1F07-FA9A-748AA8D49E40}"/>
          </ac:picMkLst>
        </pc:picChg>
      </pc:sldChg>
      <pc:sldChg chg="addSp delSp modSp new mod setBg modNotesTx">
        <pc:chgData name="Emily Crose" userId="5a1598ef78992c55" providerId="LiveId" clId="{DE46F9AC-DA44-4D90-88AD-79EF4B27EC70}" dt="2023-04-24T19:30:36.156" v="828" actId="20577"/>
        <pc:sldMkLst>
          <pc:docMk/>
          <pc:sldMk cId="3997966792" sldId="365"/>
        </pc:sldMkLst>
        <pc:spChg chg="mod">
          <ac:chgData name="Emily Crose" userId="5a1598ef78992c55" providerId="LiveId" clId="{DE46F9AC-DA44-4D90-88AD-79EF4B27EC70}" dt="2023-04-24T19:28:44.343" v="740" actId="26606"/>
          <ac:spMkLst>
            <pc:docMk/>
            <pc:sldMk cId="3997966792" sldId="365"/>
            <ac:spMk id="2" creationId="{95CD7C2D-46D5-C95C-7C23-58B3B90E21B6}"/>
          </ac:spMkLst>
        </pc:spChg>
        <pc:spChg chg="del">
          <ac:chgData name="Emily Crose" userId="5a1598ef78992c55" providerId="LiveId" clId="{DE46F9AC-DA44-4D90-88AD-79EF4B27EC70}" dt="2023-04-24T19:28:31.867" v="736" actId="478"/>
          <ac:spMkLst>
            <pc:docMk/>
            <pc:sldMk cId="3997966792" sldId="365"/>
            <ac:spMk id="3" creationId="{421E27EC-472A-65E2-D841-C6CFBB7707E1}"/>
          </ac:spMkLst>
        </pc:spChg>
        <pc:picChg chg="add mod">
          <ac:chgData name="Emily Crose" userId="5a1598ef78992c55" providerId="LiveId" clId="{DE46F9AC-DA44-4D90-88AD-79EF4B27EC70}" dt="2023-04-24T19:28:44.343" v="740" actId="26606"/>
          <ac:picMkLst>
            <pc:docMk/>
            <pc:sldMk cId="3997966792" sldId="365"/>
            <ac:picMk id="5" creationId="{13CDBE24-7AEE-AAAE-B18F-40BD95193858}"/>
          </ac:picMkLst>
        </pc:picChg>
      </pc:sldChg>
      <pc:sldChg chg="addSp delSp modSp new mod setBg modClrScheme chgLayout">
        <pc:chgData name="Emily Crose" userId="5a1598ef78992c55" providerId="LiveId" clId="{DE46F9AC-DA44-4D90-88AD-79EF4B27EC70}" dt="2023-04-25T14:38:09.213" v="6358" actId="26606"/>
        <pc:sldMkLst>
          <pc:docMk/>
          <pc:sldMk cId="867617353" sldId="366"/>
        </pc:sldMkLst>
        <pc:spChg chg="mod ord">
          <ac:chgData name="Emily Crose" userId="5a1598ef78992c55" providerId="LiveId" clId="{DE46F9AC-DA44-4D90-88AD-79EF4B27EC70}" dt="2023-04-25T14:19:30.824" v="6258" actId="26606"/>
          <ac:spMkLst>
            <pc:docMk/>
            <pc:sldMk cId="867617353" sldId="366"/>
            <ac:spMk id="2" creationId="{825F1ACE-8148-0E44-557E-AD73483FA8DB}"/>
          </ac:spMkLst>
        </pc:spChg>
        <pc:spChg chg="del mod ord">
          <ac:chgData name="Emily Crose" userId="5a1598ef78992c55" providerId="LiveId" clId="{DE46F9AC-DA44-4D90-88AD-79EF4B27EC70}" dt="2023-04-24T19:31:23.954" v="864" actId="700"/>
          <ac:spMkLst>
            <pc:docMk/>
            <pc:sldMk cId="867617353" sldId="366"/>
            <ac:spMk id="3" creationId="{B647E1A7-7130-6E62-602C-029303169E38}"/>
          </ac:spMkLst>
        </pc:spChg>
        <pc:spChg chg="add del mod ord">
          <ac:chgData name="Emily Crose" userId="5a1598ef78992c55" providerId="LiveId" clId="{DE46F9AC-DA44-4D90-88AD-79EF4B27EC70}" dt="2023-04-24T19:38:28.936" v="1115" actId="26606"/>
          <ac:spMkLst>
            <pc:docMk/>
            <pc:sldMk cId="867617353" sldId="366"/>
            <ac:spMk id="4" creationId="{E27C8C72-592B-5062-E527-EA01A04C1AD3}"/>
          </ac:spMkLst>
        </pc:spChg>
        <pc:spChg chg="add del">
          <ac:chgData name="Emily Crose" userId="5a1598ef78992c55" providerId="LiveId" clId="{DE46F9AC-DA44-4D90-88AD-79EF4B27EC70}" dt="2023-04-24T19:38:28.923" v="1114" actId="26606"/>
          <ac:spMkLst>
            <pc:docMk/>
            <pc:sldMk cId="867617353" sldId="366"/>
            <ac:spMk id="13" creationId="{7E475056-B0EB-44BE-8568-61ABEFB2E99D}"/>
          </ac:spMkLst>
        </pc:spChg>
        <pc:spChg chg="add del">
          <ac:chgData name="Emily Crose" userId="5a1598ef78992c55" providerId="LiveId" clId="{DE46F9AC-DA44-4D90-88AD-79EF4B27EC70}" dt="2023-04-24T19:38:28.923" v="1114" actId="26606"/>
          <ac:spMkLst>
            <pc:docMk/>
            <pc:sldMk cId="867617353" sldId="366"/>
            <ac:spMk id="14" creationId="{E82ABBDC-7A44-4AE8-A04F-B5495481B9F2}"/>
          </ac:spMkLst>
        </pc:spChg>
        <pc:spChg chg="add del">
          <ac:chgData name="Emily Crose" userId="5a1598ef78992c55" providerId="LiveId" clId="{DE46F9AC-DA44-4D90-88AD-79EF4B27EC70}" dt="2023-04-25T14:38:09.213" v="6358" actId="26606"/>
          <ac:spMkLst>
            <pc:docMk/>
            <pc:sldMk cId="867617353" sldId="366"/>
            <ac:spMk id="22" creationId="{7E475056-B0EB-44BE-8568-61ABEFB2E99D}"/>
          </ac:spMkLst>
        </pc:spChg>
        <pc:spChg chg="add del">
          <ac:chgData name="Emily Crose" userId="5a1598ef78992c55" providerId="LiveId" clId="{DE46F9AC-DA44-4D90-88AD-79EF4B27EC70}" dt="2023-04-25T14:38:09.213" v="6358" actId="26606"/>
          <ac:spMkLst>
            <pc:docMk/>
            <pc:sldMk cId="867617353" sldId="366"/>
            <ac:spMk id="26" creationId="{E82ABBDC-7A44-4AE8-A04F-B5495481B9F2}"/>
          </ac:spMkLst>
        </pc:spChg>
        <pc:spChg chg="add">
          <ac:chgData name="Emily Crose" userId="5a1598ef78992c55" providerId="LiveId" clId="{DE46F9AC-DA44-4D90-88AD-79EF4B27EC70}" dt="2023-04-25T14:38:09.213" v="6358" actId="26606"/>
          <ac:spMkLst>
            <pc:docMk/>
            <pc:sldMk cId="867617353" sldId="366"/>
            <ac:spMk id="31" creationId="{7E475056-B0EB-44BE-8568-61ABEFB2E99D}"/>
          </ac:spMkLst>
        </pc:spChg>
        <pc:spChg chg="add">
          <ac:chgData name="Emily Crose" userId="5a1598ef78992c55" providerId="LiveId" clId="{DE46F9AC-DA44-4D90-88AD-79EF4B27EC70}" dt="2023-04-25T14:38:09.213" v="6358" actId="26606"/>
          <ac:spMkLst>
            <pc:docMk/>
            <pc:sldMk cId="867617353" sldId="366"/>
            <ac:spMk id="35" creationId="{E82ABBDC-7A44-4AE8-A04F-B5495481B9F2}"/>
          </ac:spMkLst>
        </pc:spChg>
        <pc:graphicFrameChg chg="add del">
          <ac:chgData name="Emily Crose" userId="5a1598ef78992c55" providerId="LiveId" clId="{DE46F9AC-DA44-4D90-88AD-79EF4B27EC70}" dt="2023-04-24T19:38:23.715" v="1112" actId="26606"/>
          <ac:graphicFrameMkLst>
            <pc:docMk/>
            <pc:sldMk cId="867617353" sldId="366"/>
            <ac:graphicFrameMk id="10" creationId="{22BE408C-DE6D-F863-70C1-8AEE8E0EFA58}"/>
          </ac:graphicFrameMkLst>
        </pc:graphicFrameChg>
        <pc:graphicFrameChg chg="add del">
          <ac:chgData name="Emily Crose" userId="5a1598ef78992c55" providerId="LiveId" clId="{DE46F9AC-DA44-4D90-88AD-79EF4B27EC70}" dt="2023-04-24T19:38:28.923" v="1114" actId="26606"/>
          <ac:graphicFrameMkLst>
            <pc:docMk/>
            <pc:sldMk cId="867617353" sldId="366"/>
            <ac:graphicFrameMk id="15" creationId="{A6B0AD86-290A-B458-1046-3345A4BD63E1}"/>
          </ac:graphicFrameMkLst>
        </pc:graphicFrameChg>
        <pc:graphicFrameChg chg="add mod modGraphic">
          <ac:chgData name="Emily Crose" userId="5a1598ef78992c55" providerId="LiveId" clId="{DE46F9AC-DA44-4D90-88AD-79EF4B27EC70}" dt="2023-04-25T14:38:09.213" v="6358" actId="26606"/>
          <ac:graphicFrameMkLst>
            <pc:docMk/>
            <pc:sldMk cId="867617353" sldId="366"/>
            <ac:graphicFrameMk id="17" creationId="{45B4C47B-C274-1CD8-DA5D-F12C03FBA526}"/>
          </ac:graphicFrameMkLst>
        </pc:graphicFrameChg>
        <pc:picChg chg="add del">
          <ac:chgData name="Emily Crose" userId="5a1598ef78992c55" providerId="LiveId" clId="{DE46F9AC-DA44-4D90-88AD-79EF4B27EC70}" dt="2023-04-24T19:38:16.825" v="1108" actId="26606"/>
          <ac:picMkLst>
            <pc:docMk/>
            <pc:sldMk cId="867617353" sldId="366"/>
            <ac:picMk id="6" creationId="{C8EF887B-3DFF-8297-8BD7-FA0EA6BAF216}"/>
          </ac:picMkLst>
        </pc:picChg>
        <pc:picChg chg="add del">
          <ac:chgData name="Emily Crose" userId="5a1598ef78992c55" providerId="LiveId" clId="{DE46F9AC-DA44-4D90-88AD-79EF4B27EC70}" dt="2023-04-24T19:38:20.504" v="1110" actId="26606"/>
          <ac:picMkLst>
            <pc:docMk/>
            <pc:sldMk cId="867617353" sldId="366"/>
            <ac:picMk id="8" creationId="{6ACE5770-17D0-90EF-7C68-7F3F734DF761}"/>
          </ac:picMkLst>
        </pc:picChg>
        <pc:cxnChg chg="add del">
          <ac:chgData name="Emily Crose" userId="5a1598ef78992c55" providerId="LiveId" clId="{DE46F9AC-DA44-4D90-88AD-79EF4B27EC70}" dt="2023-04-24T19:38:28.923" v="1114" actId="26606"/>
          <ac:cxnSpMkLst>
            <pc:docMk/>
            <pc:sldMk cId="867617353" sldId="366"/>
            <ac:cxnSpMk id="12" creationId="{F2C8E2EC-73A4-48C2-B4D7-D7726BD908EE}"/>
          </ac:cxnSpMkLst>
        </pc:cxnChg>
        <pc:cxnChg chg="add del">
          <ac:chgData name="Emily Crose" userId="5a1598ef78992c55" providerId="LiveId" clId="{DE46F9AC-DA44-4D90-88AD-79EF4B27EC70}" dt="2023-04-25T14:38:09.213" v="6358" actId="26606"/>
          <ac:cxnSpMkLst>
            <pc:docMk/>
            <pc:sldMk cId="867617353" sldId="366"/>
            <ac:cxnSpMk id="24" creationId="{F2C8E2EC-73A4-48C2-B4D7-D7726BD908EE}"/>
          </ac:cxnSpMkLst>
        </pc:cxnChg>
        <pc:cxnChg chg="add">
          <ac:chgData name="Emily Crose" userId="5a1598ef78992c55" providerId="LiveId" clId="{DE46F9AC-DA44-4D90-88AD-79EF4B27EC70}" dt="2023-04-25T14:38:09.213" v="6358" actId="26606"/>
          <ac:cxnSpMkLst>
            <pc:docMk/>
            <pc:sldMk cId="867617353" sldId="366"/>
            <ac:cxnSpMk id="33" creationId="{F2C8E2EC-73A4-48C2-B4D7-D7726BD908EE}"/>
          </ac:cxnSpMkLst>
        </pc:cxnChg>
      </pc:sldChg>
      <pc:sldChg chg="addSp delSp modSp new mod setBg">
        <pc:chgData name="Emily Crose" userId="5a1598ef78992c55" providerId="LiveId" clId="{DE46F9AC-DA44-4D90-88AD-79EF4B27EC70}" dt="2023-04-25T14:38:34.013" v="6361" actId="26606"/>
        <pc:sldMkLst>
          <pc:docMk/>
          <pc:sldMk cId="1085045373" sldId="367"/>
        </pc:sldMkLst>
        <pc:spChg chg="mod">
          <ac:chgData name="Emily Crose" userId="5a1598ef78992c55" providerId="LiveId" clId="{DE46F9AC-DA44-4D90-88AD-79EF4B27EC70}" dt="2023-04-25T14:38:34.013" v="6361" actId="26606"/>
          <ac:spMkLst>
            <pc:docMk/>
            <pc:sldMk cId="1085045373" sldId="367"/>
            <ac:spMk id="2" creationId="{2FCE06CE-D4FB-F6A8-A51D-587966E9810F}"/>
          </ac:spMkLst>
        </pc:spChg>
        <pc:spChg chg="mod">
          <ac:chgData name="Emily Crose" userId="5a1598ef78992c55" providerId="LiveId" clId="{DE46F9AC-DA44-4D90-88AD-79EF4B27EC70}" dt="2023-04-25T14:38:34.013" v="6361" actId="26606"/>
          <ac:spMkLst>
            <pc:docMk/>
            <pc:sldMk cId="1085045373" sldId="367"/>
            <ac:spMk id="3" creationId="{13B47EC4-D2E5-BC13-1463-C62CCF7F2D90}"/>
          </ac:spMkLst>
        </pc:spChg>
        <pc:picChg chg="add del mod ord">
          <ac:chgData name="Emily Crose" userId="5a1598ef78992c55" providerId="LiveId" clId="{DE46F9AC-DA44-4D90-88AD-79EF4B27EC70}" dt="2023-04-25T14:38:29.273" v="6360" actId="478"/>
          <ac:picMkLst>
            <pc:docMk/>
            <pc:sldMk cId="1085045373" sldId="367"/>
            <ac:picMk id="5" creationId="{E5E032C2-5269-403E-B33F-B6BA677E0943}"/>
          </ac:picMkLst>
        </pc:picChg>
        <pc:picChg chg="add">
          <ac:chgData name="Emily Crose" userId="5a1598ef78992c55" providerId="LiveId" clId="{DE46F9AC-DA44-4D90-88AD-79EF4B27EC70}" dt="2023-04-25T14:38:34.013" v="6361" actId="26606"/>
          <ac:picMkLst>
            <pc:docMk/>
            <pc:sldMk cId="1085045373" sldId="367"/>
            <ac:picMk id="6" creationId="{EC528660-60FB-9E0D-550D-270B2AD9DB85}"/>
          </ac:picMkLst>
        </pc:picChg>
      </pc:sldChg>
      <pc:sldChg chg="addSp delSp modSp new mod ord setBg modClrScheme chgLayout modNotesTx">
        <pc:chgData name="Emily Crose" userId="5a1598ef78992c55" providerId="LiveId" clId="{DE46F9AC-DA44-4D90-88AD-79EF4B27EC70}" dt="2023-04-24T20:06:35.094" v="2010"/>
        <pc:sldMkLst>
          <pc:docMk/>
          <pc:sldMk cId="2798942162" sldId="368"/>
        </pc:sldMkLst>
        <pc:spChg chg="mod ord">
          <ac:chgData name="Emily Crose" userId="5a1598ef78992c55" providerId="LiveId" clId="{DE46F9AC-DA44-4D90-88AD-79EF4B27EC70}" dt="2023-04-24T19:45:55.042" v="1383" actId="26606"/>
          <ac:spMkLst>
            <pc:docMk/>
            <pc:sldMk cId="2798942162" sldId="368"/>
            <ac:spMk id="2" creationId="{E31243FA-6898-EE51-210F-902F5F897A57}"/>
          </ac:spMkLst>
        </pc:spChg>
        <pc:spChg chg="del">
          <ac:chgData name="Emily Crose" userId="5a1598ef78992c55" providerId="LiveId" clId="{DE46F9AC-DA44-4D90-88AD-79EF4B27EC70}" dt="2023-04-24T19:45:50.273" v="1380" actId="700"/>
          <ac:spMkLst>
            <pc:docMk/>
            <pc:sldMk cId="2798942162" sldId="368"/>
            <ac:spMk id="3" creationId="{7FFBFDCB-7A2A-3640-F250-DC58D5D06BC8}"/>
          </ac:spMkLst>
        </pc:spChg>
        <pc:picChg chg="add del">
          <ac:chgData name="Emily Crose" userId="5a1598ef78992c55" providerId="LiveId" clId="{DE46F9AC-DA44-4D90-88AD-79EF4B27EC70}" dt="2023-04-24T19:45:54.985" v="1382" actId="26606"/>
          <ac:picMkLst>
            <pc:docMk/>
            <pc:sldMk cId="2798942162" sldId="368"/>
            <ac:picMk id="4" creationId="{F7FAEFF2-0C51-8E11-2286-52C47A28230D}"/>
          </ac:picMkLst>
        </pc:picChg>
        <pc:picChg chg="add">
          <ac:chgData name="Emily Crose" userId="5a1598ef78992c55" providerId="LiveId" clId="{DE46F9AC-DA44-4D90-88AD-79EF4B27EC70}" dt="2023-04-24T19:45:55.042" v="1383" actId="26606"/>
          <ac:picMkLst>
            <pc:docMk/>
            <pc:sldMk cId="2798942162" sldId="368"/>
            <ac:picMk id="6" creationId="{6A137BE1-C3C2-94DA-4BF3-6E6231E6ECAD}"/>
          </ac:picMkLst>
        </pc:picChg>
      </pc:sldChg>
      <pc:sldChg chg="addSp delSp modSp new mod setBg modClrScheme chgLayout">
        <pc:chgData name="Emily Crose" userId="5a1598ef78992c55" providerId="LiveId" clId="{DE46F9AC-DA44-4D90-88AD-79EF4B27EC70}" dt="2023-04-25T14:38:40.377" v="6362" actId="26606"/>
        <pc:sldMkLst>
          <pc:docMk/>
          <pc:sldMk cId="954812562" sldId="369"/>
        </pc:sldMkLst>
        <pc:spChg chg="mod ord">
          <ac:chgData name="Emily Crose" userId="5a1598ef78992c55" providerId="LiveId" clId="{DE46F9AC-DA44-4D90-88AD-79EF4B27EC70}" dt="2023-04-25T14:38:40.377" v="6362" actId="26606"/>
          <ac:spMkLst>
            <pc:docMk/>
            <pc:sldMk cId="954812562" sldId="369"/>
            <ac:spMk id="2" creationId="{3C2C6803-176F-2C9A-DCF5-079D0E602D09}"/>
          </ac:spMkLst>
        </pc:spChg>
        <pc:spChg chg="add del mod ord">
          <ac:chgData name="Emily Crose" userId="5a1598ef78992c55" providerId="LiveId" clId="{DE46F9AC-DA44-4D90-88AD-79EF4B27EC70}" dt="2023-04-24T20:07:07.198" v="2019" actId="26606"/>
          <ac:spMkLst>
            <pc:docMk/>
            <pc:sldMk cId="954812562" sldId="369"/>
            <ac:spMk id="3" creationId="{B75B50D2-2894-5767-5E7A-27D1550E06A5}"/>
          </ac:spMkLst>
        </pc:spChg>
        <pc:spChg chg="add del">
          <ac:chgData name="Emily Crose" userId="5a1598ef78992c55" providerId="LiveId" clId="{DE46F9AC-DA44-4D90-88AD-79EF4B27EC70}" dt="2023-04-24T20:07:06.310" v="2016" actId="26606"/>
          <ac:spMkLst>
            <pc:docMk/>
            <pc:sldMk cId="954812562" sldId="369"/>
            <ac:spMk id="7" creationId="{B75B50D2-2894-5767-5E7A-27D1550E06A5}"/>
          </ac:spMkLst>
        </pc:spChg>
        <pc:spChg chg="add del">
          <ac:chgData name="Emily Crose" userId="5a1598ef78992c55" providerId="LiveId" clId="{DE46F9AC-DA44-4D90-88AD-79EF4B27EC70}" dt="2023-04-24T20:07:06.310" v="2016" actId="26606"/>
          <ac:spMkLst>
            <pc:docMk/>
            <pc:sldMk cId="954812562" sldId="369"/>
            <ac:spMk id="8" creationId="{5690F3EE-0CD1-4520-B020-4E1DF3141C74}"/>
          </ac:spMkLst>
        </pc:spChg>
        <pc:spChg chg="add del">
          <ac:chgData name="Emily Crose" userId="5a1598ef78992c55" providerId="LiveId" clId="{DE46F9AC-DA44-4D90-88AD-79EF4B27EC70}" dt="2023-04-24T20:07:06.310" v="2016" actId="26606"/>
          <ac:spMkLst>
            <pc:docMk/>
            <pc:sldMk cId="954812562" sldId="369"/>
            <ac:spMk id="10" creationId="{9EFDE1E9-7FE0-45CA-9DE2-237F77319A9F}"/>
          </ac:spMkLst>
        </pc:spChg>
        <pc:spChg chg="add del">
          <ac:chgData name="Emily Crose" userId="5a1598ef78992c55" providerId="LiveId" clId="{DE46F9AC-DA44-4D90-88AD-79EF4B27EC70}" dt="2023-04-25T14:38:40.377" v="6362" actId="26606"/>
          <ac:spMkLst>
            <pc:docMk/>
            <pc:sldMk cId="954812562" sldId="369"/>
            <ac:spMk id="14" creationId="{375136A9-49F9-4DA0-A741-F065B0FA091D}"/>
          </ac:spMkLst>
        </pc:spChg>
        <pc:spChg chg="add del">
          <ac:chgData name="Emily Crose" userId="5a1598ef78992c55" providerId="LiveId" clId="{DE46F9AC-DA44-4D90-88AD-79EF4B27EC70}" dt="2023-04-25T14:38:40.377" v="6362" actId="26606"/>
          <ac:spMkLst>
            <pc:docMk/>
            <pc:sldMk cId="954812562" sldId="369"/>
            <ac:spMk id="15" creationId="{B912F6C7-0423-4B6F-AECE-710C848918FD}"/>
          </ac:spMkLst>
        </pc:spChg>
        <pc:spChg chg="add mod">
          <ac:chgData name="Emily Crose" userId="5a1598ef78992c55" providerId="LiveId" clId="{DE46F9AC-DA44-4D90-88AD-79EF4B27EC70}" dt="2023-04-25T14:38:40.377" v="6362" actId="26606"/>
          <ac:spMkLst>
            <pc:docMk/>
            <pc:sldMk cId="954812562" sldId="369"/>
            <ac:spMk id="17" creationId="{B75B50D2-2894-5767-5E7A-27D1550E06A5}"/>
          </ac:spMkLst>
        </pc:spChg>
        <pc:graphicFrameChg chg="add del">
          <ac:chgData name="Emily Crose" userId="5a1598ef78992c55" providerId="LiveId" clId="{DE46F9AC-DA44-4D90-88AD-79EF4B27EC70}" dt="2023-04-24T20:07:03.758" v="2014" actId="26606"/>
          <ac:graphicFrameMkLst>
            <pc:docMk/>
            <pc:sldMk cId="954812562" sldId="369"/>
            <ac:graphicFrameMk id="5" creationId="{FD018F1B-3070-4D8C-1DE1-A7F0B619A1C3}"/>
          </ac:graphicFrameMkLst>
        </pc:graphicFrameChg>
        <pc:graphicFrameChg chg="add del">
          <ac:chgData name="Emily Crose" userId="5a1598ef78992c55" providerId="LiveId" clId="{DE46F9AC-DA44-4D90-88AD-79EF4B27EC70}" dt="2023-04-24T20:07:07.138" v="2018" actId="26606"/>
          <ac:graphicFrameMkLst>
            <pc:docMk/>
            <pc:sldMk cId="954812562" sldId="369"/>
            <ac:graphicFrameMk id="12" creationId="{EE1A3104-B7BF-EED5-EED6-607CA8EE4B33}"/>
          </ac:graphicFrameMkLst>
        </pc:graphicFrameChg>
        <pc:picChg chg="add">
          <ac:chgData name="Emily Crose" userId="5a1598ef78992c55" providerId="LiveId" clId="{DE46F9AC-DA44-4D90-88AD-79EF4B27EC70}" dt="2023-04-25T14:38:40.377" v="6362" actId="26606"/>
          <ac:picMkLst>
            <pc:docMk/>
            <pc:sldMk cId="954812562" sldId="369"/>
            <ac:picMk id="19" creationId="{95F10A84-1E6B-38B9-3229-3F8EB69CDFAA}"/>
          </ac:picMkLst>
        </pc:picChg>
        <pc:cxnChg chg="add del">
          <ac:chgData name="Emily Crose" userId="5a1598ef78992c55" providerId="LiveId" clId="{DE46F9AC-DA44-4D90-88AD-79EF4B27EC70}" dt="2023-04-25T14:38:40.377" v="6362" actId="26606"/>
          <ac:cxnSpMkLst>
            <pc:docMk/>
            <pc:sldMk cId="954812562" sldId="369"/>
            <ac:cxnSpMk id="16" creationId="{A7208205-03EE-4EC8-9C34-59270C1880D8}"/>
          </ac:cxnSpMkLst>
        </pc:cxnChg>
      </pc:sldChg>
      <pc:sldChg chg="addSp delSp modSp new mod ord setBg">
        <pc:chgData name="Emily Crose" userId="5a1598ef78992c55" providerId="LiveId" clId="{DE46F9AC-DA44-4D90-88AD-79EF4B27EC70}" dt="2023-04-24T20:05:07.922" v="1782"/>
        <pc:sldMkLst>
          <pc:docMk/>
          <pc:sldMk cId="382635199" sldId="370"/>
        </pc:sldMkLst>
        <pc:spChg chg="mod">
          <ac:chgData name="Emily Crose" userId="5a1598ef78992c55" providerId="LiveId" clId="{DE46F9AC-DA44-4D90-88AD-79EF4B27EC70}" dt="2023-04-24T20:04:59.836" v="1780" actId="26606"/>
          <ac:spMkLst>
            <pc:docMk/>
            <pc:sldMk cId="382635199" sldId="370"/>
            <ac:spMk id="2" creationId="{D4E8CBB6-A525-A6B8-3724-311A713F3E62}"/>
          </ac:spMkLst>
        </pc:spChg>
        <pc:spChg chg="del">
          <ac:chgData name="Emily Crose" userId="5a1598ef78992c55" providerId="LiveId" clId="{DE46F9AC-DA44-4D90-88AD-79EF4B27EC70}" dt="2023-04-24T20:04:52.602" v="1777"/>
          <ac:spMkLst>
            <pc:docMk/>
            <pc:sldMk cId="382635199" sldId="370"/>
            <ac:spMk id="3" creationId="{0B0962BA-3192-560F-91E4-84A5989AB4D6}"/>
          </ac:spMkLst>
        </pc:spChg>
        <pc:picChg chg="add mod">
          <ac:chgData name="Emily Crose" userId="5a1598ef78992c55" providerId="LiveId" clId="{DE46F9AC-DA44-4D90-88AD-79EF4B27EC70}" dt="2023-04-24T20:04:59.836" v="1780" actId="26606"/>
          <ac:picMkLst>
            <pc:docMk/>
            <pc:sldMk cId="382635199" sldId="370"/>
            <ac:picMk id="5" creationId="{C5604C1C-9A1A-BFA5-938C-E06F040B85B5}"/>
          </ac:picMkLst>
        </pc:picChg>
      </pc:sldChg>
      <pc:sldChg chg="addSp modSp new mod setBg">
        <pc:chgData name="Emily Crose" userId="5a1598ef78992c55" providerId="LiveId" clId="{DE46F9AC-DA44-4D90-88AD-79EF4B27EC70}" dt="2023-04-24T20:06:44.457" v="2011" actId="26606"/>
        <pc:sldMkLst>
          <pc:docMk/>
          <pc:sldMk cId="4002996732" sldId="371"/>
        </pc:sldMkLst>
        <pc:spChg chg="mod">
          <ac:chgData name="Emily Crose" userId="5a1598ef78992c55" providerId="LiveId" clId="{DE46F9AC-DA44-4D90-88AD-79EF4B27EC70}" dt="2023-04-24T20:06:44.457" v="2011" actId="26606"/>
          <ac:spMkLst>
            <pc:docMk/>
            <pc:sldMk cId="4002996732" sldId="371"/>
            <ac:spMk id="2" creationId="{0D250937-6529-18A1-B7D2-D962C0394679}"/>
          </ac:spMkLst>
        </pc:spChg>
        <pc:spChg chg="mod">
          <ac:chgData name="Emily Crose" userId="5a1598ef78992c55" providerId="LiveId" clId="{DE46F9AC-DA44-4D90-88AD-79EF4B27EC70}" dt="2023-04-24T20:06:44.457" v="2011" actId="26606"/>
          <ac:spMkLst>
            <pc:docMk/>
            <pc:sldMk cId="4002996732" sldId="371"/>
            <ac:spMk id="3" creationId="{9B5D7EFB-B45F-7E83-E044-E13151CB632B}"/>
          </ac:spMkLst>
        </pc:spChg>
        <pc:picChg chg="add">
          <ac:chgData name="Emily Crose" userId="5a1598ef78992c55" providerId="LiveId" clId="{DE46F9AC-DA44-4D90-88AD-79EF4B27EC70}" dt="2023-04-24T20:06:44.457" v="2011" actId="26606"/>
          <ac:picMkLst>
            <pc:docMk/>
            <pc:sldMk cId="4002996732" sldId="371"/>
            <ac:picMk id="5" creationId="{81488572-5998-41B0-1391-97461B78C16B}"/>
          </ac:picMkLst>
        </pc:picChg>
      </pc:sldChg>
      <pc:sldChg chg="addSp delSp modSp new mod setBg modClrScheme chgLayout modNotesTx">
        <pc:chgData name="Emily Crose" userId="5a1598ef78992c55" providerId="LiveId" clId="{DE46F9AC-DA44-4D90-88AD-79EF4B27EC70}" dt="2023-04-24T20:26:01.021" v="2611" actId="26606"/>
        <pc:sldMkLst>
          <pc:docMk/>
          <pc:sldMk cId="1085350101" sldId="372"/>
        </pc:sldMkLst>
        <pc:spChg chg="del mod ord">
          <ac:chgData name="Emily Crose" userId="5a1598ef78992c55" providerId="LiveId" clId="{DE46F9AC-DA44-4D90-88AD-79EF4B27EC70}" dt="2023-04-24T20:09:51.980" v="2046" actId="700"/>
          <ac:spMkLst>
            <pc:docMk/>
            <pc:sldMk cId="1085350101" sldId="372"/>
            <ac:spMk id="2" creationId="{A3EA06FB-E041-2C84-D732-0407B135B336}"/>
          </ac:spMkLst>
        </pc:spChg>
        <pc:spChg chg="del mod ord">
          <ac:chgData name="Emily Crose" userId="5a1598ef78992c55" providerId="LiveId" clId="{DE46F9AC-DA44-4D90-88AD-79EF4B27EC70}" dt="2023-04-24T20:09:51.980" v="2046" actId="700"/>
          <ac:spMkLst>
            <pc:docMk/>
            <pc:sldMk cId="1085350101" sldId="372"/>
            <ac:spMk id="3" creationId="{7AD1E362-2662-DE68-B9A2-EEC4D2B4F46D}"/>
          </ac:spMkLst>
        </pc:spChg>
        <pc:spChg chg="add mod ord">
          <ac:chgData name="Emily Crose" userId="5a1598ef78992c55" providerId="LiveId" clId="{DE46F9AC-DA44-4D90-88AD-79EF4B27EC70}" dt="2023-04-24T20:26:01.021" v="2611" actId="26606"/>
          <ac:spMkLst>
            <pc:docMk/>
            <pc:sldMk cId="1085350101" sldId="372"/>
            <ac:spMk id="4" creationId="{14D4E582-84D6-042D-5095-192C45DFB71A}"/>
          </ac:spMkLst>
        </pc:spChg>
        <pc:spChg chg="add del mod ord">
          <ac:chgData name="Emily Crose" userId="5a1598ef78992c55" providerId="LiveId" clId="{DE46F9AC-DA44-4D90-88AD-79EF4B27EC70}" dt="2023-04-24T20:26:01.021" v="2611" actId="26606"/>
          <ac:spMkLst>
            <pc:docMk/>
            <pc:sldMk cId="1085350101" sldId="372"/>
            <ac:spMk id="5" creationId="{DED654CC-2A9C-EC1F-FE04-573A02C760C1}"/>
          </ac:spMkLst>
        </pc:spChg>
        <pc:graphicFrameChg chg="add">
          <ac:chgData name="Emily Crose" userId="5a1598ef78992c55" providerId="LiveId" clId="{DE46F9AC-DA44-4D90-88AD-79EF4B27EC70}" dt="2023-04-24T20:26:01.021" v="2611" actId="26606"/>
          <ac:graphicFrameMkLst>
            <pc:docMk/>
            <pc:sldMk cId="1085350101" sldId="372"/>
            <ac:graphicFrameMk id="7" creationId="{498FDEAE-E961-59B8-8AB4-E06BC5985B03}"/>
          </ac:graphicFrameMkLst>
        </pc:graphicFrameChg>
      </pc:sldChg>
      <pc:sldChg chg="addSp delSp modSp new mod setBg modClrScheme chgLayout">
        <pc:chgData name="Emily Crose" userId="5a1598ef78992c55" providerId="LiveId" clId="{DE46F9AC-DA44-4D90-88AD-79EF4B27EC70}" dt="2023-04-24T20:47:08.553" v="2679" actId="26606"/>
        <pc:sldMkLst>
          <pc:docMk/>
          <pc:sldMk cId="1012799144" sldId="373"/>
        </pc:sldMkLst>
        <pc:spChg chg="mod ord">
          <ac:chgData name="Emily Crose" userId="5a1598ef78992c55" providerId="LiveId" clId="{DE46F9AC-DA44-4D90-88AD-79EF4B27EC70}" dt="2023-04-24T20:45:54.635" v="2674" actId="26606"/>
          <ac:spMkLst>
            <pc:docMk/>
            <pc:sldMk cId="1012799144" sldId="373"/>
            <ac:spMk id="2" creationId="{E607FC29-0C81-164E-3F09-7C776439D5AA}"/>
          </ac:spMkLst>
        </pc:spChg>
        <pc:spChg chg="del mod ord">
          <ac:chgData name="Emily Crose" userId="5a1598ef78992c55" providerId="LiveId" clId="{DE46F9AC-DA44-4D90-88AD-79EF4B27EC70}" dt="2023-04-24T20:36:26.738" v="2647" actId="700"/>
          <ac:spMkLst>
            <pc:docMk/>
            <pc:sldMk cId="1012799144" sldId="373"/>
            <ac:spMk id="3" creationId="{0BC16023-130A-6B4F-D67D-1B0A1346C334}"/>
          </ac:spMkLst>
        </pc:spChg>
        <pc:spChg chg="add del mod ord">
          <ac:chgData name="Emily Crose" userId="5a1598ef78992c55" providerId="LiveId" clId="{DE46F9AC-DA44-4D90-88AD-79EF4B27EC70}" dt="2023-04-24T20:45:47.062" v="2670" actId="478"/>
          <ac:spMkLst>
            <pc:docMk/>
            <pc:sldMk cId="1012799144" sldId="373"/>
            <ac:spMk id="4" creationId="{B5638C45-3C32-BFBE-36FC-F30943B8489E}"/>
          </ac:spMkLst>
        </pc:spChg>
        <pc:spChg chg="add del mod">
          <ac:chgData name="Emily Crose" userId="5a1598ef78992c55" providerId="LiveId" clId="{DE46F9AC-DA44-4D90-88AD-79EF4B27EC70}" dt="2023-04-24T20:45:52.420" v="2671"/>
          <ac:spMkLst>
            <pc:docMk/>
            <pc:sldMk cId="1012799144" sldId="373"/>
            <ac:spMk id="6" creationId="{44AF04A2-0515-FB54-68A9-626185ACFB00}"/>
          </ac:spMkLst>
        </pc:spChg>
        <pc:spChg chg="add del mod">
          <ac:chgData name="Emily Crose" userId="5a1598ef78992c55" providerId="LiveId" clId="{DE46F9AC-DA44-4D90-88AD-79EF4B27EC70}" dt="2023-04-24T20:47:07.035" v="2676"/>
          <ac:spMkLst>
            <pc:docMk/>
            <pc:sldMk cId="1012799144" sldId="373"/>
            <ac:spMk id="10" creationId="{982AD6A3-C68F-6A4D-BD0E-5C747F0BDBEA}"/>
          </ac:spMkLst>
        </pc:spChg>
        <pc:picChg chg="add del mod">
          <ac:chgData name="Emily Crose" userId="5a1598ef78992c55" providerId="LiveId" clId="{DE46F9AC-DA44-4D90-88AD-79EF4B27EC70}" dt="2023-04-24T20:46:53.719" v="2675" actId="478"/>
          <ac:picMkLst>
            <pc:docMk/>
            <pc:sldMk cId="1012799144" sldId="373"/>
            <ac:picMk id="8" creationId="{B209F29A-D14D-42DF-51AB-83C8EEAF548F}"/>
          </ac:picMkLst>
        </pc:picChg>
        <pc:picChg chg="add mod">
          <ac:chgData name="Emily Crose" userId="5a1598ef78992c55" providerId="LiveId" clId="{DE46F9AC-DA44-4D90-88AD-79EF4B27EC70}" dt="2023-04-24T20:47:08.553" v="2679" actId="26606"/>
          <ac:picMkLst>
            <pc:docMk/>
            <pc:sldMk cId="1012799144" sldId="373"/>
            <ac:picMk id="12" creationId="{A560354E-3812-06CE-8FFB-CDCF0DF9BCED}"/>
          </ac:picMkLst>
        </pc:picChg>
      </pc:sldChg>
      <pc:sldChg chg="addSp delSp modSp new mod setBg modClrScheme chgLayout">
        <pc:chgData name="Emily Crose" userId="5a1598ef78992c55" providerId="LiveId" clId="{DE46F9AC-DA44-4D90-88AD-79EF4B27EC70}" dt="2023-04-24T20:48:17.154" v="2722" actId="26606"/>
        <pc:sldMkLst>
          <pc:docMk/>
          <pc:sldMk cId="523864503" sldId="374"/>
        </pc:sldMkLst>
        <pc:spChg chg="del mod ord">
          <ac:chgData name="Emily Crose" userId="5a1598ef78992c55" providerId="LiveId" clId="{DE46F9AC-DA44-4D90-88AD-79EF4B27EC70}" dt="2023-04-24T20:47:54.303" v="2681" actId="700"/>
          <ac:spMkLst>
            <pc:docMk/>
            <pc:sldMk cId="523864503" sldId="374"/>
            <ac:spMk id="2" creationId="{50112DCF-B633-6022-8CE0-9E20E1ADB07C}"/>
          </ac:spMkLst>
        </pc:spChg>
        <pc:spChg chg="del">
          <ac:chgData name="Emily Crose" userId="5a1598ef78992c55" providerId="LiveId" clId="{DE46F9AC-DA44-4D90-88AD-79EF4B27EC70}" dt="2023-04-24T20:47:54.303" v="2681" actId="700"/>
          <ac:spMkLst>
            <pc:docMk/>
            <pc:sldMk cId="523864503" sldId="374"/>
            <ac:spMk id="3" creationId="{806D75BC-93A1-BBEF-9D5A-93BC984F9CDD}"/>
          </ac:spMkLst>
        </pc:spChg>
        <pc:spChg chg="add mod ord">
          <ac:chgData name="Emily Crose" userId="5a1598ef78992c55" providerId="LiveId" clId="{DE46F9AC-DA44-4D90-88AD-79EF4B27EC70}" dt="2023-04-24T20:48:17.154" v="2722" actId="26606"/>
          <ac:spMkLst>
            <pc:docMk/>
            <pc:sldMk cId="523864503" sldId="374"/>
            <ac:spMk id="4" creationId="{20188186-F146-C647-1386-B2C326D846E4}"/>
          </ac:spMkLst>
        </pc:spChg>
        <pc:picChg chg="add mod">
          <ac:chgData name="Emily Crose" userId="5a1598ef78992c55" providerId="LiveId" clId="{DE46F9AC-DA44-4D90-88AD-79EF4B27EC70}" dt="2023-04-24T20:48:17.154" v="2722" actId="26606"/>
          <ac:picMkLst>
            <pc:docMk/>
            <pc:sldMk cId="523864503" sldId="374"/>
            <ac:picMk id="6" creationId="{589C5145-4F4C-BA37-1F7B-F215FFE637DC}"/>
          </ac:picMkLst>
        </pc:picChg>
      </pc:sldChg>
      <pc:sldChg chg="addSp delSp modSp new mod setBg">
        <pc:chgData name="Emily Crose" userId="5a1598ef78992c55" providerId="LiveId" clId="{DE46F9AC-DA44-4D90-88AD-79EF4B27EC70}" dt="2023-04-25T14:42:20.966" v="6435" actId="20577"/>
        <pc:sldMkLst>
          <pc:docMk/>
          <pc:sldMk cId="3003931667" sldId="375"/>
        </pc:sldMkLst>
        <pc:spChg chg="mod">
          <ac:chgData name="Emily Crose" userId="5a1598ef78992c55" providerId="LiveId" clId="{DE46F9AC-DA44-4D90-88AD-79EF4B27EC70}" dt="2023-04-25T14:42:20.966" v="6435" actId="20577"/>
          <ac:spMkLst>
            <pc:docMk/>
            <pc:sldMk cId="3003931667" sldId="375"/>
            <ac:spMk id="2" creationId="{83DAB318-FE3D-6254-FC6E-C327F4E97FCE}"/>
          </ac:spMkLst>
        </pc:spChg>
        <pc:spChg chg="del">
          <ac:chgData name="Emily Crose" userId="5a1598ef78992c55" providerId="LiveId" clId="{DE46F9AC-DA44-4D90-88AD-79EF4B27EC70}" dt="2023-04-24T20:49:28.836" v="2754" actId="478"/>
          <ac:spMkLst>
            <pc:docMk/>
            <pc:sldMk cId="3003931667" sldId="375"/>
            <ac:spMk id="3" creationId="{F7D2242D-8E2B-FA5C-C97B-5F2DE3AE9ACD}"/>
          </ac:spMkLst>
        </pc:spChg>
        <pc:picChg chg="add mod">
          <ac:chgData name="Emily Crose" userId="5a1598ef78992c55" providerId="LiveId" clId="{DE46F9AC-DA44-4D90-88AD-79EF4B27EC70}" dt="2023-04-24T20:49:36.843" v="2758" actId="26606"/>
          <ac:picMkLst>
            <pc:docMk/>
            <pc:sldMk cId="3003931667" sldId="375"/>
            <ac:picMk id="5" creationId="{38F1F6AC-2077-3189-FAB9-BD0EF47EE773}"/>
          </ac:picMkLst>
        </pc:picChg>
      </pc:sldChg>
      <pc:sldChg chg="addSp delSp modSp new mod setBg modClrScheme delDesignElem chgLayout">
        <pc:chgData name="Emily Crose" userId="5a1598ef78992c55" providerId="LiveId" clId="{DE46F9AC-DA44-4D90-88AD-79EF4B27EC70}" dt="2023-04-24T20:57:19.617" v="2874" actId="26606"/>
        <pc:sldMkLst>
          <pc:docMk/>
          <pc:sldMk cId="667485063" sldId="376"/>
        </pc:sldMkLst>
        <pc:spChg chg="mod ord">
          <ac:chgData name="Emily Crose" userId="5a1598ef78992c55" providerId="LiveId" clId="{DE46F9AC-DA44-4D90-88AD-79EF4B27EC70}" dt="2023-04-24T20:57:19.617" v="2874" actId="26606"/>
          <ac:spMkLst>
            <pc:docMk/>
            <pc:sldMk cId="667485063" sldId="376"/>
            <ac:spMk id="2" creationId="{878D2EF1-29A6-0AD4-CB07-7AC7AB94C518}"/>
          </ac:spMkLst>
        </pc:spChg>
        <pc:spChg chg="del">
          <ac:chgData name="Emily Crose" userId="5a1598ef78992c55" providerId="LiveId" clId="{DE46F9AC-DA44-4D90-88AD-79EF4B27EC70}" dt="2023-04-24T20:56:16.493" v="2777" actId="700"/>
          <ac:spMkLst>
            <pc:docMk/>
            <pc:sldMk cId="667485063" sldId="376"/>
            <ac:spMk id="3" creationId="{CC8F899D-7303-E6C7-B9EA-1680827F7A74}"/>
          </ac:spMkLst>
        </pc:spChg>
        <pc:spChg chg="add del mod ord">
          <ac:chgData name="Emily Crose" userId="5a1598ef78992c55" providerId="LiveId" clId="{DE46F9AC-DA44-4D90-88AD-79EF4B27EC70}" dt="2023-04-24T20:56:31.679" v="2781" actId="700"/>
          <ac:spMkLst>
            <pc:docMk/>
            <pc:sldMk cId="667485063" sldId="376"/>
            <ac:spMk id="4" creationId="{AC2C5B82-D9CE-8234-C179-FEE4F097C1E6}"/>
          </ac:spMkLst>
        </pc:spChg>
        <pc:spChg chg="add del mod ord">
          <ac:chgData name="Emily Crose" userId="5a1598ef78992c55" providerId="LiveId" clId="{DE46F9AC-DA44-4D90-88AD-79EF4B27EC70}" dt="2023-04-24T20:57:19.617" v="2874" actId="26606"/>
          <ac:spMkLst>
            <pc:docMk/>
            <pc:sldMk cId="667485063" sldId="376"/>
            <ac:spMk id="5" creationId="{D41FB05B-8ACE-2652-C82E-FE9D4521D9CC}"/>
          </ac:spMkLst>
        </pc:spChg>
        <pc:spChg chg="add del">
          <ac:chgData name="Emily Crose" userId="5a1598ef78992c55" providerId="LiveId" clId="{DE46F9AC-DA44-4D90-88AD-79EF4B27EC70}" dt="2023-04-24T20:56:31.679" v="2781" actId="700"/>
          <ac:spMkLst>
            <pc:docMk/>
            <pc:sldMk cId="667485063" sldId="376"/>
            <ac:spMk id="9" creationId="{8D62164E-4528-40DB-BC26-D6DDE216A059}"/>
          </ac:spMkLst>
        </pc:spChg>
        <pc:spChg chg="add">
          <ac:chgData name="Emily Crose" userId="5a1598ef78992c55" providerId="LiveId" clId="{DE46F9AC-DA44-4D90-88AD-79EF4B27EC70}" dt="2023-04-24T20:57:19.617" v="2874" actId="26606"/>
          <ac:spMkLst>
            <pc:docMk/>
            <pc:sldMk cId="667485063" sldId="376"/>
            <ac:spMk id="10" creationId="{7E475056-B0EB-44BE-8568-61ABEFB2E99D}"/>
          </ac:spMkLst>
        </pc:spChg>
        <pc:spChg chg="add del">
          <ac:chgData name="Emily Crose" userId="5a1598ef78992c55" providerId="LiveId" clId="{DE46F9AC-DA44-4D90-88AD-79EF4B27EC70}" dt="2023-04-24T20:56:31.679" v="2781" actId="700"/>
          <ac:spMkLst>
            <pc:docMk/>
            <pc:sldMk cId="667485063" sldId="376"/>
            <ac:spMk id="11" creationId="{F30007FA-C6A2-43A0-8045-7016AEF81713}"/>
          </ac:spMkLst>
        </pc:spChg>
        <pc:spChg chg="add">
          <ac:chgData name="Emily Crose" userId="5a1598ef78992c55" providerId="LiveId" clId="{DE46F9AC-DA44-4D90-88AD-79EF4B27EC70}" dt="2023-04-24T20:57:19.617" v="2874" actId="26606"/>
          <ac:spMkLst>
            <pc:docMk/>
            <pc:sldMk cId="667485063" sldId="376"/>
            <ac:spMk id="15" creationId="{E82ABBDC-7A44-4AE8-A04F-B5495481B9F2}"/>
          </ac:spMkLst>
        </pc:spChg>
        <pc:graphicFrameChg chg="add del">
          <ac:chgData name="Emily Crose" userId="5a1598ef78992c55" providerId="LiveId" clId="{DE46F9AC-DA44-4D90-88AD-79EF4B27EC70}" dt="2023-04-24T20:57:19.595" v="2873" actId="26606"/>
          <ac:graphicFrameMkLst>
            <pc:docMk/>
            <pc:sldMk cId="667485063" sldId="376"/>
            <ac:graphicFrameMk id="7" creationId="{999C82AD-238A-03FD-2EAF-F7A0036869CF}"/>
          </ac:graphicFrameMkLst>
        </pc:graphicFrameChg>
        <pc:graphicFrameChg chg="add">
          <ac:chgData name="Emily Crose" userId="5a1598ef78992c55" providerId="LiveId" clId="{DE46F9AC-DA44-4D90-88AD-79EF4B27EC70}" dt="2023-04-24T20:57:19.617" v="2874" actId="26606"/>
          <ac:graphicFrameMkLst>
            <pc:docMk/>
            <pc:sldMk cId="667485063" sldId="376"/>
            <ac:graphicFrameMk id="12" creationId="{847EC8C4-FCE2-797E-4930-67F4F14D220D}"/>
          </ac:graphicFrameMkLst>
        </pc:graphicFrameChg>
        <pc:cxnChg chg="add">
          <ac:chgData name="Emily Crose" userId="5a1598ef78992c55" providerId="LiveId" clId="{DE46F9AC-DA44-4D90-88AD-79EF4B27EC70}" dt="2023-04-24T20:57:19.617" v="2874" actId="26606"/>
          <ac:cxnSpMkLst>
            <pc:docMk/>
            <pc:sldMk cId="667485063" sldId="376"/>
            <ac:cxnSpMk id="13" creationId="{F2C8E2EC-73A4-48C2-B4D7-D7726BD908EE}"/>
          </ac:cxnSpMkLst>
        </pc:cxnChg>
      </pc:sldChg>
      <pc:sldChg chg="addSp delSp modSp new mod ord setBg modClrScheme chgLayout modNotesTx">
        <pc:chgData name="Emily Crose" userId="5a1598ef78992c55" providerId="LiveId" clId="{DE46F9AC-DA44-4D90-88AD-79EF4B27EC70}" dt="2023-04-24T21:01:16.470" v="3233" actId="20577"/>
        <pc:sldMkLst>
          <pc:docMk/>
          <pc:sldMk cId="1510737901" sldId="377"/>
        </pc:sldMkLst>
        <pc:spChg chg="del mod">
          <ac:chgData name="Emily Crose" userId="5a1598ef78992c55" providerId="LiveId" clId="{DE46F9AC-DA44-4D90-88AD-79EF4B27EC70}" dt="2023-04-24T20:59:18.903" v="2923" actId="478"/>
          <ac:spMkLst>
            <pc:docMk/>
            <pc:sldMk cId="1510737901" sldId="377"/>
            <ac:spMk id="2" creationId="{5C70B571-ECE1-ED93-A0E8-C34819493B6F}"/>
          </ac:spMkLst>
        </pc:spChg>
        <pc:spChg chg="del">
          <ac:chgData name="Emily Crose" userId="5a1598ef78992c55" providerId="LiveId" clId="{DE46F9AC-DA44-4D90-88AD-79EF4B27EC70}" dt="2023-04-24T20:58:10.102" v="2892"/>
          <ac:spMkLst>
            <pc:docMk/>
            <pc:sldMk cId="1510737901" sldId="377"/>
            <ac:spMk id="3" creationId="{09324952-701D-7C92-C24C-92DD2ABD08EF}"/>
          </ac:spMkLst>
        </pc:spChg>
        <pc:spChg chg="add del mod">
          <ac:chgData name="Emily Crose" userId="5a1598ef78992c55" providerId="LiveId" clId="{DE46F9AC-DA44-4D90-88AD-79EF4B27EC70}" dt="2023-04-24T20:59:22.508" v="2924" actId="700"/>
          <ac:spMkLst>
            <pc:docMk/>
            <pc:sldMk cId="1510737901" sldId="377"/>
            <ac:spMk id="7" creationId="{35F6876A-1531-F13B-C6B8-242AF8E6616B}"/>
          </ac:spMkLst>
        </pc:spChg>
        <pc:spChg chg="add del">
          <ac:chgData name="Emily Crose" userId="5a1598ef78992c55" providerId="LiveId" clId="{DE46F9AC-DA44-4D90-88AD-79EF4B27EC70}" dt="2023-04-24T20:58:14.216" v="2896" actId="26606"/>
          <ac:spMkLst>
            <pc:docMk/>
            <pc:sldMk cId="1510737901" sldId="377"/>
            <ac:spMk id="9" creationId="{8514A1DE-FAF6-5A74-99A4-DDA17B564711}"/>
          </ac:spMkLst>
        </pc:spChg>
        <pc:spChg chg="add del mod">
          <ac:chgData name="Emily Crose" userId="5a1598ef78992c55" providerId="LiveId" clId="{DE46F9AC-DA44-4D90-88AD-79EF4B27EC70}" dt="2023-04-24T20:59:22.508" v="2924" actId="700"/>
          <ac:spMkLst>
            <pc:docMk/>
            <pc:sldMk cId="1510737901" sldId="377"/>
            <ac:spMk id="10" creationId="{728D3180-1EA3-A096-BADD-5733BC7243F9}"/>
          </ac:spMkLst>
        </pc:spChg>
        <pc:spChg chg="add">
          <ac:chgData name="Emily Crose" userId="5a1598ef78992c55" providerId="LiveId" clId="{DE46F9AC-DA44-4D90-88AD-79EF4B27EC70}" dt="2023-04-24T20:59:43.686" v="2930" actId="26606"/>
          <ac:spMkLst>
            <pc:docMk/>
            <pc:sldMk cId="1510737901" sldId="377"/>
            <ac:spMk id="17" creationId="{65F32515-9322-44A5-8C72-4C7BFB461869}"/>
          </ac:spMkLst>
        </pc:spChg>
        <pc:spChg chg="add">
          <ac:chgData name="Emily Crose" userId="5a1598ef78992c55" providerId="LiveId" clId="{DE46F9AC-DA44-4D90-88AD-79EF4B27EC70}" dt="2023-04-24T20:59:43.686" v="2930" actId="26606"/>
          <ac:spMkLst>
            <pc:docMk/>
            <pc:sldMk cId="1510737901" sldId="377"/>
            <ac:spMk id="19" creationId="{A617F13B-5021-454F-90E5-3AB2383BFD34}"/>
          </ac:spMkLst>
        </pc:spChg>
        <pc:picChg chg="add del mod">
          <ac:chgData name="Emily Crose" userId="5a1598ef78992c55" providerId="LiveId" clId="{DE46F9AC-DA44-4D90-88AD-79EF4B27EC70}" dt="2023-04-24T20:58:54.112" v="2902" actId="478"/>
          <ac:picMkLst>
            <pc:docMk/>
            <pc:sldMk cId="1510737901" sldId="377"/>
            <ac:picMk id="5" creationId="{03780626-3BFC-D110-B84F-E854DAE29C8B}"/>
          </ac:picMkLst>
        </pc:picChg>
        <pc:picChg chg="add mod">
          <ac:chgData name="Emily Crose" userId="5a1598ef78992c55" providerId="LiveId" clId="{DE46F9AC-DA44-4D90-88AD-79EF4B27EC70}" dt="2023-04-24T20:59:43.686" v="2930" actId="26606"/>
          <ac:picMkLst>
            <pc:docMk/>
            <pc:sldMk cId="1510737901" sldId="377"/>
            <ac:picMk id="12" creationId="{D5DAE7FE-7A3F-065B-9386-DCD52E4D41EA}"/>
          </ac:picMkLst>
        </pc:picChg>
      </pc:sldChg>
      <pc:sldChg chg="new del">
        <pc:chgData name="Emily Crose" userId="5a1598ef78992c55" providerId="LiveId" clId="{DE46F9AC-DA44-4D90-88AD-79EF4B27EC70}" dt="2023-04-24T20:56:28.988" v="2780" actId="47"/>
        <pc:sldMkLst>
          <pc:docMk/>
          <pc:sldMk cId="3021301420" sldId="377"/>
        </pc:sldMkLst>
      </pc:sldChg>
      <pc:sldChg chg="addSp delSp modSp new mod modClrScheme chgLayout">
        <pc:chgData name="Emily Crose" userId="5a1598ef78992c55" providerId="LiveId" clId="{DE46F9AC-DA44-4D90-88AD-79EF4B27EC70}" dt="2023-04-24T20:59:15.401" v="2922" actId="20577"/>
        <pc:sldMkLst>
          <pc:docMk/>
          <pc:sldMk cId="4188481086" sldId="378"/>
        </pc:sldMkLst>
        <pc:spChg chg="del mod ord">
          <ac:chgData name="Emily Crose" userId="5a1598ef78992c55" providerId="LiveId" clId="{DE46F9AC-DA44-4D90-88AD-79EF4B27EC70}" dt="2023-04-24T20:59:11.601" v="2906" actId="700"/>
          <ac:spMkLst>
            <pc:docMk/>
            <pc:sldMk cId="4188481086" sldId="378"/>
            <ac:spMk id="2" creationId="{514FCF55-4940-87D4-976F-D2C2A55C39A1}"/>
          </ac:spMkLst>
        </pc:spChg>
        <pc:spChg chg="del mod ord">
          <ac:chgData name="Emily Crose" userId="5a1598ef78992c55" providerId="LiveId" clId="{DE46F9AC-DA44-4D90-88AD-79EF4B27EC70}" dt="2023-04-24T20:59:11.601" v="2906" actId="700"/>
          <ac:spMkLst>
            <pc:docMk/>
            <pc:sldMk cId="4188481086" sldId="378"/>
            <ac:spMk id="3" creationId="{B0DCFDC7-FB74-BB01-B48A-40D4863AAC13}"/>
          </ac:spMkLst>
        </pc:spChg>
        <pc:spChg chg="add mod ord">
          <ac:chgData name="Emily Crose" userId="5a1598ef78992c55" providerId="LiveId" clId="{DE46F9AC-DA44-4D90-88AD-79EF4B27EC70}" dt="2023-04-24T20:59:15.401" v="2922" actId="20577"/>
          <ac:spMkLst>
            <pc:docMk/>
            <pc:sldMk cId="4188481086" sldId="378"/>
            <ac:spMk id="4" creationId="{C680DB80-6100-C89E-FB90-26CC0DDA7B1B}"/>
          </ac:spMkLst>
        </pc:spChg>
        <pc:spChg chg="add mod ord">
          <ac:chgData name="Emily Crose" userId="5a1598ef78992c55" providerId="LiveId" clId="{DE46F9AC-DA44-4D90-88AD-79EF4B27EC70}" dt="2023-04-24T20:59:11.601" v="2906" actId="700"/>
          <ac:spMkLst>
            <pc:docMk/>
            <pc:sldMk cId="4188481086" sldId="378"/>
            <ac:spMk id="5" creationId="{0B7BCDE8-329E-50A5-9EB8-CEC3D8C004E9}"/>
          </ac:spMkLst>
        </pc:spChg>
      </pc:sldChg>
      <pc:sldChg chg="addSp modSp new mod modNotesTx">
        <pc:chgData name="Emily Crose" userId="5a1598ef78992c55" providerId="LiveId" clId="{DE46F9AC-DA44-4D90-88AD-79EF4B27EC70}" dt="2023-04-24T21:44:18.557" v="3727" actId="20577"/>
        <pc:sldMkLst>
          <pc:docMk/>
          <pc:sldMk cId="2893875314" sldId="379"/>
        </pc:sldMkLst>
        <pc:picChg chg="add mod">
          <ac:chgData name="Emily Crose" userId="5a1598ef78992c55" providerId="LiveId" clId="{DE46F9AC-DA44-4D90-88AD-79EF4B27EC70}" dt="2023-04-24T21:41:24.190" v="3237" actId="962"/>
          <ac:picMkLst>
            <pc:docMk/>
            <pc:sldMk cId="2893875314" sldId="379"/>
            <ac:picMk id="3" creationId="{B7ACEB6A-24E4-FB08-1D04-D4941A51DC8B}"/>
          </ac:picMkLst>
        </pc:picChg>
      </pc:sldChg>
      <pc:sldChg chg="addSp delSp modSp new mod setBg modClrScheme chgLayout">
        <pc:chgData name="Emily Crose" userId="5a1598ef78992c55" providerId="LiveId" clId="{DE46F9AC-DA44-4D90-88AD-79EF4B27EC70}" dt="2023-04-24T23:27:32.436" v="4516" actId="26606"/>
        <pc:sldMkLst>
          <pc:docMk/>
          <pc:sldMk cId="962805028" sldId="380"/>
        </pc:sldMkLst>
        <pc:spChg chg="del mod ord">
          <ac:chgData name="Emily Crose" userId="5a1598ef78992c55" providerId="LiveId" clId="{DE46F9AC-DA44-4D90-88AD-79EF4B27EC70}" dt="2023-04-24T22:47:17.800" v="3729" actId="700"/>
          <ac:spMkLst>
            <pc:docMk/>
            <pc:sldMk cId="962805028" sldId="380"/>
            <ac:spMk id="2" creationId="{CC20AB7F-7E65-22D8-45C9-E149B3B9D099}"/>
          </ac:spMkLst>
        </pc:spChg>
        <pc:spChg chg="del mod ord">
          <ac:chgData name="Emily Crose" userId="5a1598ef78992c55" providerId="LiveId" clId="{DE46F9AC-DA44-4D90-88AD-79EF4B27EC70}" dt="2023-04-24T22:47:17.800" v="3729" actId="700"/>
          <ac:spMkLst>
            <pc:docMk/>
            <pc:sldMk cId="962805028" sldId="380"/>
            <ac:spMk id="3" creationId="{93233D31-A50E-DDC4-DC41-1C278D7FE0EC}"/>
          </ac:spMkLst>
        </pc:spChg>
        <pc:spChg chg="add mod ord">
          <ac:chgData name="Emily Crose" userId="5a1598ef78992c55" providerId="LiveId" clId="{DE46F9AC-DA44-4D90-88AD-79EF4B27EC70}" dt="2023-04-24T23:27:32.436" v="4516" actId="26606"/>
          <ac:spMkLst>
            <pc:docMk/>
            <pc:sldMk cId="962805028" sldId="380"/>
            <ac:spMk id="4" creationId="{A6CAA16F-B9C4-EE74-B605-320737C43383}"/>
          </ac:spMkLst>
        </pc:spChg>
        <pc:spChg chg="add mod ord">
          <ac:chgData name="Emily Crose" userId="5a1598ef78992c55" providerId="LiveId" clId="{DE46F9AC-DA44-4D90-88AD-79EF4B27EC70}" dt="2023-04-24T23:27:32.436" v="4516" actId="26606"/>
          <ac:spMkLst>
            <pc:docMk/>
            <pc:sldMk cId="962805028" sldId="380"/>
            <ac:spMk id="5" creationId="{42B8C8B8-22EA-D73C-8155-E96437E7A576}"/>
          </ac:spMkLst>
        </pc:spChg>
        <pc:picChg chg="add del">
          <ac:chgData name="Emily Crose" userId="5a1598ef78992c55" providerId="LiveId" clId="{DE46F9AC-DA44-4D90-88AD-79EF4B27EC70}" dt="2023-04-24T23:27:32.380" v="4515" actId="26606"/>
          <ac:picMkLst>
            <pc:docMk/>
            <pc:sldMk cId="962805028" sldId="380"/>
            <ac:picMk id="7" creationId="{86526AFF-2CCF-EF64-9FAD-4CC98738E03B}"/>
          </ac:picMkLst>
        </pc:picChg>
        <pc:picChg chg="add">
          <ac:chgData name="Emily Crose" userId="5a1598ef78992c55" providerId="LiveId" clId="{DE46F9AC-DA44-4D90-88AD-79EF4B27EC70}" dt="2023-04-24T23:27:32.436" v="4516" actId="26606"/>
          <ac:picMkLst>
            <pc:docMk/>
            <pc:sldMk cId="962805028" sldId="380"/>
            <ac:picMk id="9" creationId="{77D84650-6913-F1E3-DFC2-FD9146CB7650}"/>
          </ac:picMkLst>
        </pc:picChg>
      </pc:sldChg>
      <pc:sldChg chg="addSp delSp modSp new mod setBg chgLayout">
        <pc:chgData name="Emily Crose" userId="5a1598ef78992c55" providerId="LiveId" clId="{DE46F9AC-DA44-4D90-88AD-79EF4B27EC70}" dt="2023-04-24T23:27:45.063" v="4521" actId="26606"/>
        <pc:sldMkLst>
          <pc:docMk/>
          <pc:sldMk cId="3398693364" sldId="381"/>
        </pc:sldMkLst>
        <pc:spChg chg="del">
          <ac:chgData name="Emily Crose" userId="5a1598ef78992c55" providerId="LiveId" clId="{DE46F9AC-DA44-4D90-88AD-79EF4B27EC70}" dt="2023-04-24T22:47:56.246" v="3777" actId="700"/>
          <ac:spMkLst>
            <pc:docMk/>
            <pc:sldMk cId="3398693364" sldId="381"/>
            <ac:spMk id="2" creationId="{98318CEC-D2A7-4A70-3A0F-BC0CC12EB05C}"/>
          </ac:spMkLst>
        </pc:spChg>
        <pc:spChg chg="del">
          <ac:chgData name="Emily Crose" userId="5a1598ef78992c55" providerId="LiveId" clId="{DE46F9AC-DA44-4D90-88AD-79EF4B27EC70}" dt="2023-04-24T22:47:56.246" v="3777" actId="700"/>
          <ac:spMkLst>
            <pc:docMk/>
            <pc:sldMk cId="3398693364" sldId="381"/>
            <ac:spMk id="3" creationId="{5A0719ED-32FA-ACE4-CF4E-4ACF4AA7E592}"/>
          </ac:spMkLst>
        </pc:spChg>
        <pc:spChg chg="add mod ord">
          <ac:chgData name="Emily Crose" userId="5a1598ef78992c55" providerId="LiveId" clId="{DE46F9AC-DA44-4D90-88AD-79EF4B27EC70}" dt="2023-04-24T23:27:45.063" v="4521" actId="26606"/>
          <ac:spMkLst>
            <pc:docMk/>
            <pc:sldMk cId="3398693364" sldId="381"/>
            <ac:spMk id="4" creationId="{36C7F021-C6DE-617E-DAE5-F147A17C13CA}"/>
          </ac:spMkLst>
        </pc:spChg>
        <pc:spChg chg="add del mod ord">
          <ac:chgData name="Emily Crose" userId="5a1598ef78992c55" providerId="LiveId" clId="{DE46F9AC-DA44-4D90-88AD-79EF4B27EC70}" dt="2023-04-24T23:27:45.063" v="4521" actId="26606"/>
          <ac:spMkLst>
            <pc:docMk/>
            <pc:sldMk cId="3398693364" sldId="381"/>
            <ac:spMk id="5" creationId="{7089300F-2837-AE33-6BAD-2ACDBF90C26E}"/>
          </ac:spMkLst>
        </pc:spChg>
        <pc:graphicFrameChg chg="add">
          <ac:chgData name="Emily Crose" userId="5a1598ef78992c55" providerId="LiveId" clId="{DE46F9AC-DA44-4D90-88AD-79EF4B27EC70}" dt="2023-04-24T23:27:45.063" v="4521" actId="26606"/>
          <ac:graphicFrameMkLst>
            <pc:docMk/>
            <pc:sldMk cId="3398693364" sldId="381"/>
            <ac:graphicFrameMk id="11" creationId="{EC96DF7B-7149-4880-3349-B333CAAB7257}"/>
          </ac:graphicFrameMkLst>
        </pc:graphicFrameChg>
        <pc:picChg chg="add del">
          <ac:chgData name="Emily Crose" userId="5a1598ef78992c55" providerId="LiveId" clId="{DE46F9AC-DA44-4D90-88AD-79EF4B27EC70}" dt="2023-04-24T23:27:40.326" v="4518" actId="26606"/>
          <ac:picMkLst>
            <pc:docMk/>
            <pc:sldMk cId="3398693364" sldId="381"/>
            <ac:picMk id="7" creationId="{6A523AE6-372A-3219-5F63-86A0B8FD5FAB}"/>
          </ac:picMkLst>
        </pc:picChg>
        <pc:picChg chg="add del">
          <ac:chgData name="Emily Crose" userId="5a1598ef78992c55" providerId="LiveId" clId="{DE46F9AC-DA44-4D90-88AD-79EF4B27EC70}" dt="2023-04-24T23:27:44.989" v="4520" actId="26606"/>
          <ac:picMkLst>
            <pc:docMk/>
            <pc:sldMk cId="3398693364" sldId="381"/>
            <ac:picMk id="9" creationId="{5C9072D8-B7B2-0334-A62A-8F581D6FFC2C}"/>
          </ac:picMkLst>
        </pc:picChg>
      </pc:sldChg>
      <pc:sldChg chg="new del">
        <pc:chgData name="Emily Crose" userId="5a1598ef78992c55" providerId="LiveId" clId="{DE46F9AC-DA44-4D90-88AD-79EF4B27EC70}" dt="2023-04-24T22:48:56.081" v="3808" actId="47"/>
        <pc:sldMkLst>
          <pc:docMk/>
          <pc:sldMk cId="1720073507" sldId="382"/>
        </pc:sldMkLst>
      </pc:sldChg>
      <pc:sldChg chg="addSp delSp modSp new mod setBg modClrScheme chgLayout modNotesTx">
        <pc:chgData name="Emily Crose" userId="5a1598ef78992c55" providerId="LiveId" clId="{DE46F9AC-DA44-4D90-88AD-79EF4B27EC70}" dt="2023-04-25T14:42:12.892" v="6427" actId="20577"/>
        <pc:sldMkLst>
          <pc:docMk/>
          <pc:sldMk cId="2493830669" sldId="382"/>
        </pc:sldMkLst>
        <pc:spChg chg="mod ord">
          <ac:chgData name="Emily Crose" userId="5a1598ef78992c55" providerId="LiveId" clId="{DE46F9AC-DA44-4D90-88AD-79EF4B27EC70}" dt="2023-04-25T14:41:24.833" v="6365" actId="26606"/>
          <ac:spMkLst>
            <pc:docMk/>
            <pc:sldMk cId="2493830669" sldId="382"/>
            <ac:spMk id="2" creationId="{05FF8298-75E3-6950-2B0D-3134E3ADB17B}"/>
          </ac:spMkLst>
        </pc:spChg>
        <pc:spChg chg="del mod">
          <ac:chgData name="Emily Crose" userId="5a1598ef78992c55" providerId="LiveId" clId="{DE46F9AC-DA44-4D90-88AD-79EF4B27EC70}" dt="2023-04-25T14:41:19.432" v="6363" actId="478"/>
          <ac:spMkLst>
            <pc:docMk/>
            <pc:sldMk cId="2493830669" sldId="382"/>
            <ac:spMk id="3" creationId="{0EE90D4E-29AA-FC39-6D46-94650337D832}"/>
          </ac:spMkLst>
        </pc:spChg>
        <pc:spChg chg="add del mod ord">
          <ac:chgData name="Emily Crose" userId="5a1598ef78992c55" providerId="LiveId" clId="{DE46F9AC-DA44-4D90-88AD-79EF4B27EC70}" dt="2023-04-25T14:41:23.120" v="6364" actId="700"/>
          <ac:spMkLst>
            <pc:docMk/>
            <pc:sldMk cId="2493830669" sldId="382"/>
            <ac:spMk id="6" creationId="{1125C9CE-699C-567E-0D6E-DC7AF857996E}"/>
          </ac:spMkLst>
        </pc:spChg>
        <pc:spChg chg="add mod ord">
          <ac:chgData name="Emily Crose" userId="5a1598ef78992c55" providerId="LiveId" clId="{DE46F9AC-DA44-4D90-88AD-79EF4B27EC70}" dt="2023-04-25T14:41:24.833" v="6365" actId="26606"/>
          <ac:spMkLst>
            <pc:docMk/>
            <pc:sldMk cId="2493830669" sldId="382"/>
            <ac:spMk id="7" creationId="{A0AA13FA-E718-A5EC-695F-2DF408614DF5}"/>
          </ac:spMkLst>
        </pc:spChg>
        <pc:picChg chg="add mod ord">
          <ac:chgData name="Emily Crose" userId="5a1598ef78992c55" providerId="LiveId" clId="{DE46F9AC-DA44-4D90-88AD-79EF4B27EC70}" dt="2023-04-25T14:41:24.833" v="6365" actId="26606"/>
          <ac:picMkLst>
            <pc:docMk/>
            <pc:sldMk cId="2493830669" sldId="382"/>
            <ac:picMk id="5" creationId="{E7548D4B-99D9-486B-B26C-93E89C65536E}"/>
          </ac:picMkLst>
        </pc:picChg>
      </pc:sldChg>
      <pc:sldChg chg="addSp delSp modSp new mod setBg modClrScheme chgLayout modNotesTx">
        <pc:chgData name="Emily Crose" userId="5a1598ef78992c55" providerId="LiveId" clId="{DE46F9AC-DA44-4D90-88AD-79EF4B27EC70}" dt="2023-04-24T22:55:43.913" v="4179" actId="26606"/>
        <pc:sldMkLst>
          <pc:docMk/>
          <pc:sldMk cId="3880790126" sldId="383"/>
        </pc:sldMkLst>
        <pc:spChg chg="mod ord">
          <ac:chgData name="Emily Crose" userId="5a1598ef78992c55" providerId="LiveId" clId="{DE46F9AC-DA44-4D90-88AD-79EF4B27EC70}" dt="2023-04-24T22:55:43.913" v="4179" actId="26606"/>
          <ac:spMkLst>
            <pc:docMk/>
            <pc:sldMk cId="3880790126" sldId="383"/>
            <ac:spMk id="2" creationId="{AF507C75-9131-6072-8623-DACBA7DC1E39}"/>
          </ac:spMkLst>
        </pc:spChg>
        <pc:spChg chg="del">
          <ac:chgData name="Emily Crose" userId="5a1598ef78992c55" providerId="LiveId" clId="{DE46F9AC-DA44-4D90-88AD-79EF4B27EC70}" dt="2023-04-24T22:55:38.894" v="4176" actId="700"/>
          <ac:spMkLst>
            <pc:docMk/>
            <pc:sldMk cId="3880790126" sldId="383"/>
            <ac:spMk id="3" creationId="{B3339924-4B4A-BEF1-3FF2-301B5467E05D}"/>
          </ac:spMkLst>
        </pc:spChg>
        <pc:picChg chg="add">
          <ac:chgData name="Emily Crose" userId="5a1598ef78992c55" providerId="LiveId" clId="{DE46F9AC-DA44-4D90-88AD-79EF4B27EC70}" dt="2023-04-24T22:55:43.913" v="4179" actId="26606"/>
          <ac:picMkLst>
            <pc:docMk/>
            <pc:sldMk cId="3880790126" sldId="383"/>
            <ac:picMk id="4" creationId="{FBA2D299-5746-31C7-A211-1ED2ADA88D5C}"/>
          </ac:picMkLst>
        </pc:picChg>
        <pc:picChg chg="add del">
          <ac:chgData name="Emily Crose" userId="5a1598ef78992c55" providerId="LiveId" clId="{DE46F9AC-DA44-4D90-88AD-79EF4B27EC70}" dt="2023-04-24T22:55:43.853" v="4178" actId="26606"/>
          <ac:picMkLst>
            <pc:docMk/>
            <pc:sldMk cId="3880790126" sldId="383"/>
            <ac:picMk id="6" creationId="{07430A8D-483D-31A3-C6A7-29949254CE82}"/>
          </ac:picMkLst>
        </pc:picChg>
      </pc:sldChg>
      <pc:sldChg chg="addSp delSp modSp new mod setBg modClrScheme chgLayout">
        <pc:chgData name="Emily Crose" userId="5a1598ef78992c55" providerId="LiveId" clId="{DE46F9AC-DA44-4D90-88AD-79EF4B27EC70}" dt="2023-04-24T23:27:52.552" v="4522" actId="26606"/>
        <pc:sldMkLst>
          <pc:docMk/>
          <pc:sldMk cId="3113467826" sldId="384"/>
        </pc:sldMkLst>
        <pc:spChg chg="del mod ord">
          <ac:chgData name="Emily Crose" userId="5a1598ef78992c55" providerId="LiveId" clId="{DE46F9AC-DA44-4D90-88AD-79EF4B27EC70}" dt="2023-04-24T23:24:12.878" v="4181" actId="700"/>
          <ac:spMkLst>
            <pc:docMk/>
            <pc:sldMk cId="3113467826" sldId="384"/>
            <ac:spMk id="2" creationId="{7D64BC6A-1C66-8866-1460-F2205A646DA3}"/>
          </ac:spMkLst>
        </pc:spChg>
        <pc:spChg chg="del mod ord">
          <ac:chgData name="Emily Crose" userId="5a1598ef78992c55" providerId="LiveId" clId="{DE46F9AC-DA44-4D90-88AD-79EF4B27EC70}" dt="2023-04-24T23:24:12.878" v="4181" actId="700"/>
          <ac:spMkLst>
            <pc:docMk/>
            <pc:sldMk cId="3113467826" sldId="384"/>
            <ac:spMk id="3" creationId="{01F94267-1029-9AF5-7865-6AC829CA2F1B}"/>
          </ac:spMkLst>
        </pc:spChg>
        <pc:spChg chg="add mod ord">
          <ac:chgData name="Emily Crose" userId="5a1598ef78992c55" providerId="LiveId" clId="{DE46F9AC-DA44-4D90-88AD-79EF4B27EC70}" dt="2023-04-24T23:27:52.552" v="4522" actId="26606"/>
          <ac:spMkLst>
            <pc:docMk/>
            <pc:sldMk cId="3113467826" sldId="384"/>
            <ac:spMk id="4" creationId="{C9265A4E-309E-88BE-27D7-7B0D80A3B717}"/>
          </ac:spMkLst>
        </pc:spChg>
        <pc:spChg chg="add del mod ord">
          <ac:chgData name="Emily Crose" userId="5a1598ef78992c55" providerId="LiveId" clId="{DE46F9AC-DA44-4D90-88AD-79EF4B27EC70}" dt="2023-04-24T23:27:52.552" v="4522" actId="26606"/>
          <ac:spMkLst>
            <pc:docMk/>
            <pc:sldMk cId="3113467826" sldId="384"/>
            <ac:spMk id="5" creationId="{36722749-6895-BA81-D50C-BD0CA9E61F24}"/>
          </ac:spMkLst>
        </pc:spChg>
        <pc:spChg chg="add">
          <ac:chgData name="Emily Crose" userId="5a1598ef78992c55" providerId="LiveId" clId="{DE46F9AC-DA44-4D90-88AD-79EF4B27EC70}" dt="2023-04-24T23:27:52.552" v="4522" actId="26606"/>
          <ac:spMkLst>
            <pc:docMk/>
            <pc:sldMk cId="3113467826" sldId="384"/>
            <ac:spMk id="11" creationId="{7E475056-B0EB-44BE-8568-61ABEFB2E99D}"/>
          </ac:spMkLst>
        </pc:spChg>
        <pc:spChg chg="add">
          <ac:chgData name="Emily Crose" userId="5a1598ef78992c55" providerId="LiveId" clId="{DE46F9AC-DA44-4D90-88AD-79EF4B27EC70}" dt="2023-04-24T23:27:52.552" v="4522" actId="26606"/>
          <ac:spMkLst>
            <pc:docMk/>
            <pc:sldMk cId="3113467826" sldId="384"/>
            <ac:spMk id="15" creationId="{E82ABBDC-7A44-4AE8-A04F-B5495481B9F2}"/>
          </ac:spMkLst>
        </pc:spChg>
        <pc:graphicFrameChg chg="add">
          <ac:chgData name="Emily Crose" userId="5a1598ef78992c55" providerId="LiveId" clId="{DE46F9AC-DA44-4D90-88AD-79EF4B27EC70}" dt="2023-04-24T23:27:52.552" v="4522" actId="26606"/>
          <ac:graphicFrameMkLst>
            <pc:docMk/>
            <pc:sldMk cId="3113467826" sldId="384"/>
            <ac:graphicFrameMk id="7" creationId="{73CC5968-DEDA-BEE7-9AC4-3FB48501ACAF}"/>
          </ac:graphicFrameMkLst>
        </pc:graphicFrameChg>
        <pc:cxnChg chg="add">
          <ac:chgData name="Emily Crose" userId="5a1598ef78992c55" providerId="LiveId" clId="{DE46F9AC-DA44-4D90-88AD-79EF4B27EC70}" dt="2023-04-24T23:27:52.552" v="4522" actId="26606"/>
          <ac:cxnSpMkLst>
            <pc:docMk/>
            <pc:sldMk cId="3113467826" sldId="384"/>
            <ac:cxnSpMk id="13" creationId="{F2C8E2EC-73A4-48C2-B4D7-D7726BD908EE}"/>
          </ac:cxnSpMkLst>
        </pc:cxnChg>
      </pc:sldChg>
      <pc:sldChg chg="addSp delSp modSp new mod setBg">
        <pc:chgData name="Emily Crose" userId="5a1598ef78992c55" providerId="LiveId" clId="{DE46F9AC-DA44-4D90-88AD-79EF4B27EC70}" dt="2023-04-24T23:28:37.861" v="4585" actId="20577"/>
        <pc:sldMkLst>
          <pc:docMk/>
          <pc:sldMk cId="3014039604" sldId="385"/>
        </pc:sldMkLst>
        <pc:spChg chg="mod">
          <ac:chgData name="Emily Crose" userId="5a1598ef78992c55" providerId="LiveId" clId="{DE46F9AC-DA44-4D90-88AD-79EF4B27EC70}" dt="2023-04-24T23:28:05.825" v="4525" actId="26606"/>
          <ac:spMkLst>
            <pc:docMk/>
            <pc:sldMk cId="3014039604" sldId="385"/>
            <ac:spMk id="2" creationId="{F0B3797A-2549-509B-0067-4575494455E5}"/>
          </ac:spMkLst>
        </pc:spChg>
        <pc:spChg chg="mod">
          <ac:chgData name="Emily Crose" userId="5a1598ef78992c55" providerId="LiveId" clId="{DE46F9AC-DA44-4D90-88AD-79EF4B27EC70}" dt="2023-04-24T23:28:37.861" v="4585" actId="20577"/>
          <ac:spMkLst>
            <pc:docMk/>
            <pc:sldMk cId="3014039604" sldId="385"/>
            <ac:spMk id="3" creationId="{04DB8419-9DD2-B794-8B4C-BD03A5403C7C}"/>
          </ac:spMkLst>
        </pc:spChg>
        <pc:spChg chg="add del">
          <ac:chgData name="Emily Crose" userId="5a1598ef78992c55" providerId="LiveId" clId="{DE46F9AC-DA44-4D90-88AD-79EF4B27EC70}" dt="2023-04-24T23:28:05.766" v="4524" actId="26606"/>
          <ac:spMkLst>
            <pc:docMk/>
            <pc:sldMk cId="3014039604" sldId="385"/>
            <ac:spMk id="8" creationId="{8D62164E-4528-40DB-BC26-D6DDE216A059}"/>
          </ac:spMkLst>
        </pc:spChg>
        <pc:spChg chg="add del">
          <ac:chgData name="Emily Crose" userId="5a1598ef78992c55" providerId="LiveId" clId="{DE46F9AC-DA44-4D90-88AD-79EF4B27EC70}" dt="2023-04-24T23:28:05.766" v="4524" actId="26606"/>
          <ac:spMkLst>
            <pc:docMk/>
            <pc:sldMk cId="3014039604" sldId="385"/>
            <ac:spMk id="10" creationId="{F30007FA-C6A2-43A0-8045-7016AEF81713}"/>
          </ac:spMkLst>
        </pc:spChg>
        <pc:spChg chg="add">
          <ac:chgData name="Emily Crose" userId="5a1598ef78992c55" providerId="LiveId" clId="{DE46F9AC-DA44-4D90-88AD-79EF4B27EC70}" dt="2023-04-24T23:28:05.825" v="4525" actId="26606"/>
          <ac:spMkLst>
            <pc:docMk/>
            <pc:sldMk cId="3014039604" sldId="385"/>
            <ac:spMk id="13" creationId="{375136A9-49F9-4DA0-A741-F065B0FA091D}"/>
          </ac:spMkLst>
        </pc:spChg>
        <pc:spChg chg="add">
          <ac:chgData name="Emily Crose" userId="5a1598ef78992c55" providerId="LiveId" clId="{DE46F9AC-DA44-4D90-88AD-79EF4B27EC70}" dt="2023-04-24T23:28:05.825" v="4525" actId="26606"/>
          <ac:spMkLst>
            <pc:docMk/>
            <pc:sldMk cId="3014039604" sldId="385"/>
            <ac:spMk id="14" creationId="{B912F6C7-0423-4B6F-AECE-710C848918FD}"/>
          </ac:spMkLst>
        </pc:spChg>
        <pc:cxnChg chg="add">
          <ac:chgData name="Emily Crose" userId="5a1598ef78992c55" providerId="LiveId" clId="{DE46F9AC-DA44-4D90-88AD-79EF4B27EC70}" dt="2023-04-24T23:28:05.825" v="4525" actId="26606"/>
          <ac:cxnSpMkLst>
            <pc:docMk/>
            <pc:sldMk cId="3014039604" sldId="385"/>
            <ac:cxnSpMk id="12" creationId="{A7208205-03EE-4EC8-9C34-59270C1880D8}"/>
          </ac:cxnSpMkLst>
        </pc:cxnChg>
      </pc:sldChg>
      <pc:sldChg chg="addSp delSp modSp new mod setBg modClrScheme chgLayout">
        <pc:chgData name="Emily Crose" userId="5a1598ef78992c55" providerId="LiveId" clId="{DE46F9AC-DA44-4D90-88AD-79EF4B27EC70}" dt="2023-04-24T23:27:23.227" v="4513" actId="26606"/>
        <pc:sldMkLst>
          <pc:docMk/>
          <pc:sldMk cId="3081742766" sldId="386"/>
        </pc:sldMkLst>
        <pc:spChg chg="del mod ord">
          <ac:chgData name="Emily Crose" userId="5a1598ef78992c55" providerId="LiveId" clId="{DE46F9AC-DA44-4D90-88AD-79EF4B27EC70}" dt="2023-04-24T23:26:26.101" v="4346" actId="700"/>
          <ac:spMkLst>
            <pc:docMk/>
            <pc:sldMk cId="3081742766" sldId="386"/>
            <ac:spMk id="2" creationId="{D969A9F5-56D2-0151-0C61-72C1714067A1}"/>
          </ac:spMkLst>
        </pc:spChg>
        <pc:spChg chg="del mod ord">
          <ac:chgData name="Emily Crose" userId="5a1598ef78992c55" providerId="LiveId" clId="{DE46F9AC-DA44-4D90-88AD-79EF4B27EC70}" dt="2023-04-24T23:26:26.101" v="4346" actId="700"/>
          <ac:spMkLst>
            <pc:docMk/>
            <pc:sldMk cId="3081742766" sldId="386"/>
            <ac:spMk id="3" creationId="{2FF55D84-AE38-809F-16B6-5ECA7F2691F4}"/>
          </ac:spMkLst>
        </pc:spChg>
        <pc:spChg chg="add mod ord">
          <ac:chgData name="Emily Crose" userId="5a1598ef78992c55" providerId="LiveId" clId="{DE46F9AC-DA44-4D90-88AD-79EF4B27EC70}" dt="2023-04-24T23:27:23.227" v="4513" actId="26606"/>
          <ac:spMkLst>
            <pc:docMk/>
            <pc:sldMk cId="3081742766" sldId="386"/>
            <ac:spMk id="4" creationId="{AE531D29-1720-9DFF-D0EE-1971EB4159DC}"/>
          </ac:spMkLst>
        </pc:spChg>
        <pc:spChg chg="add mod ord">
          <ac:chgData name="Emily Crose" userId="5a1598ef78992c55" providerId="LiveId" clId="{DE46F9AC-DA44-4D90-88AD-79EF4B27EC70}" dt="2023-04-24T23:27:23.227" v="4513" actId="26606"/>
          <ac:spMkLst>
            <pc:docMk/>
            <pc:sldMk cId="3081742766" sldId="386"/>
            <ac:spMk id="5" creationId="{82AE812B-A162-6353-1B8D-5FA791FBBDF4}"/>
          </ac:spMkLst>
        </pc:spChg>
        <pc:picChg chg="add">
          <ac:chgData name="Emily Crose" userId="5a1598ef78992c55" providerId="LiveId" clId="{DE46F9AC-DA44-4D90-88AD-79EF4B27EC70}" dt="2023-04-24T23:27:23.227" v="4513" actId="26606"/>
          <ac:picMkLst>
            <pc:docMk/>
            <pc:sldMk cId="3081742766" sldId="386"/>
            <ac:picMk id="7" creationId="{F4E869C4-1C3B-C651-9844-48FE98E4440F}"/>
          </ac:picMkLst>
        </pc:picChg>
      </pc:sldChg>
      <pc:sldChg chg="addSp delSp modSp new mod setBg modClrScheme chgLayout modNotesTx">
        <pc:chgData name="Emily Crose" userId="5a1598ef78992c55" providerId="LiveId" clId="{DE46F9AC-DA44-4D90-88AD-79EF4B27EC70}" dt="2023-04-24T23:30:17.686" v="4910" actId="20577"/>
        <pc:sldMkLst>
          <pc:docMk/>
          <pc:sldMk cId="2605516814" sldId="387"/>
        </pc:sldMkLst>
        <pc:spChg chg="mod ord">
          <ac:chgData name="Emily Crose" userId="5a1598ef78992c55" providerId="LiveId" clId="{DE46F9AC-DA44-4D90-88AD-79EF4B27EC70}" dt="2023-04-24T23:29:04.434" v="4601" actId="26606"/>
          <ac:spMkLst>
            <pc:docMk/>
            <pc:sldMk cId="2605516814" sldId="387"/>
            <ac:spMk id="2" creationId="{5741AD2C-B3EA-01A3-44E7-D40684EA861B}"/>
          </ac:spMkLst>
        </pc:spChg>
        <pc:spChg chg="del mod ord">
          <ac:chgData name="Emily Crose" userId="5a1598ef78992c55" providerId="LiveId" clId="{DE46F9AC-DA44-4D90-88AD-79EF4B27EC70}" dt="2023-04-24T23:29:01.486" v="4600" actId="700"/>
          <ac:spMkLst>
            <pc:docMk/>
            <pc:sldMk cId="2605516814" sldId="387"/>
            <ac:spMk id="3" creationId="{EC045961-6C12-E48D-908B-D49D31B82E2E}"/>
          </ac:spMkLst>
        </pc:spChg>
        <pc:spChg chg="add mod ord">
          <ac:chgData name="Emily Crose" userId="5a1598ef78992c55" providerId="LiveId" clId="{DE46F9AC-DA44-4D90-88AD-79EF4B27EC70}" dt="2023-04-24T23:29:04.434" v="4601" actId="26606"/>
          <ac:spMkLst>
            <pc:docMk/>
            <pc:sldMk cId="2605516814" sldId="387"/>
            <ac:spMk id="4" creationId="{1F209822-A103-9821-15CD-D0796F2A12E1}"/>
          </ac:spMkLst>
        </pc:spChg>
        <pc:picChg chg="add">
          <ac:chgData name="Emily Crose" userId="5a1598ef78992c55" providerId="LiveId" clId="{DE46F9AC-DA44-4D90-88AD-79EF4B27EC70}" dt="2023-04-24T23:29:04.434" v="4601" actId="26606"/>
          <ac:picMkLst>
            <pc:docMk/>
            <pc:sldMk cId="2605516814" sldId="387"/>
            <ac:picMk id="6" creationId="{BCE62649-000F-46D9-FAE2-4C7B79F9FCE7}"/>
          </ac:picMkLst>
        </pc:picChg>
      </pc:sldChg>
      <pc:sldChg chg="addSp delSp modSp new mod setBg modClrScheme chgLayout modNotesTx">
        <pc:chgData name="Emily Crose" userId="5a1598ef78992c55" providerId="LiveId" clId="{DE46F9AC-DA44-4D90-88AD-79EF4B27EC70}" dt="2023-04-24T23:31:30.638" v="5207" actId="20577"/>
        <pc:sldMkLst>
          <pc:docMk/>
          <pc:sldMk cId="872808354" sldId="388"/>
        </pc:sldMkLst>
        <pc:spChg chg="del mod ord">
          <ac:chgData name="Emily Crose" userId="5a1598ef78992c55" providerId="LiveId" clId="{DE46F9AC-DA44-4D90-88AD-79EF4B27EC70}" dt="2023-04-24T23:30:26.818" v="4912" actId="700"/>
          <ac:spMkLst>
            <pc:docMk/>
            <pc:sldMk cId="872808354" sldId="388"/>
            <ac:spMk id="2" creationId="{0BA34289-D4AC-2174-155A-755D926936CE}"/>
          </ac:spMkLst>
        </pc:spChg>
        <pc:spChg chg="del">
          <ac:chgData name="Emily Crose" userId="5a1598ef78992c55" providerId="LiveId" clId="{DE46F9AC-DA44-4D90-88AD-79EF4B27EC70}" dt="2023-04-24T23:30:26.818" v="4912" actId="700"/>
          <ac:spMkLst>
            <pc:docMk/>
            <pc:sldMk cId="872808354" sldId="388"/>
            <ac:spMk id="3" creationId="{8AA96C5A-C258-6C41-88F8-0A49010887EC}"/>
          </ac:spMkLst>
        </pc:spChg>
        <pc:spChg chg="add mod ord">
          <ac:chgData name="Emily Crose" userId="5a1598ef78992c55" providerId="LiveId" clId="{DE46F9AC-DA44-4D90-88AD-79EF4B27EC70}" dt="2023-04-24T23:30:39.868" v="4948" actId="26606"/>
          <ac:spMkLst>
            <pc:docMk/>
            <pc:sldMk cId="872808354" sldId="388"/>
            <ac:spMk id="4" creationId="{C7C01911-C382-0BB5-E3A8-DFAE60B22568}"/>
          </ac:spMkLst>
        </pc:spChg>
        <pc:picChg chg="add del">
          <ac:chgData name="Emily Crose" userId="5a1598ef78992c55" providerId="LiveId" clId="{DE46F9AC-DA44-4D90-88AD-79EF4B27EC70}" dt="2023-04-24T23:30:37.849" v="4945" actId="26606"/>
          <ac:picMkLst>
            <pc:docMk/>
            <pc:sldMk cId="872808354" sldId="388"/>
            <ac:picMk id="6" creationId="{A5415B5E-C7A3-2664-501D-3FFB10ECE3EB}"/>
          </ac:picMkLst>
        </pc:picChg>
        <pc:picChg chg="add del">
          <ac:chgData name="Emily Crose" userId="5a1598ef78992c55" providerId="LiveId" clId="{DE46F9AC-DA44-4D90-88AD-79EF4B27EC70}" dt="2023-04-24T23:30:39.806" v="4947" actId="26606"/>
          <ac:picMkLst>
            <pc:docMk/>
            <pc:sldMk cId="872808354" sldId="388"/>
            <ac:picMk id="8" creationId="{EE61660E-9FA6-AD1E-E1C0-42FB64554210}"/>
          </ac:picMkLst>
        </pc:picChg>
        <pc:picChg chg="add">
          <ac:chgData name="Emily Crose" userId="5a1598ef78992c55" providerId="LiveId" clId="{DE46F9AC-DA44-4D90-88AD-79EF4B27EC70}" dt="2023-04-24T23:30:39.868" v="4948" actId="26606"/>
          <ac:picMkLst>
            <pc:docMk/>
            <pc:sldMk cId="872808354" sldId="388"/>
            <ac:picMk id="10" creationId="{A5415B5E-C7A3-2664-501D-3FFB10ECE3EB}"/>
          </ac:picMkLst>
        </pc:picChg>
      </pc:sldChg>
      <pc:sldChg chg="addSp delSp modSp new mod setBg modNotesTx">
        <pc:chgData name="Emily Crose" userId="5a1598ef78992c55" providerId="LiveId" clId="{DE46F9AC-DA44-4D90-88AD-79EF4B27EC70}" dt="2023-04-24T23:35:34.051" v="6063" actId="20577"/>
        <pc:sldMkLst>
          <pc:docMk/>
          <pc:sldMk cId="3291579710" sldId="389"/>
        </pc:sldMkLst>
        <pc:spChg chg="mod">
          <ac:chgData name="Emily Crose" userId="5a1598ef78992c55" providerId="LiveId" clId="{DE46F9AC-DA44-4D90-88AD-79EF4B27EC70}" dt="2023-04-24T23:33:06.056" v="5265" actId="26606"/>
          <ac:spMkLst>
            <pc:docMk/>
            <pc:sldMk cId="3291579710" sldId="389"/>
            <ac:spMk id="2" creationId="{CC5FD008-C32F-7F21-F250-46CEBBC21C87}"/>
          </ac:spMkLst>
        </pc:spChg>
        <pc:spChg chg="add del">
          <ac:chgData name="Emily Crose" userId="5a1598ef78992c55" providerId="LiveId" clId="{DE46F9AC-DA44-4D90-88AD-79EF4B27EC70}" dt="2023-04-24T23:32:45.056" v="5258" actId="26606"/>
          <ac:spMkLst>
            <pc:docMk/>
            <pc:sldMk cId="3291579710" sldId="389"/>
            <ac:spMk id="3" creationId="{1EB0517A-8E61-4675-2D73-96C74C2E1F53}"/>
          </ac:spMkLst>
        </pc:spChg>
        <pc:spChg chg="add del">
          <ac:chgData name="Emily Crose" userId="5a1598ef78992c55" providerId="LiveId" clId="{DE46F9AC-DA44-4D90-88AD-79EF4B27EC70}" dt="2023-04-24T23:33:06.040" v="5264" actId="26606"/>
          <ac:spMkLst>
            <pc:docMk/>
            <pc:sldMk cId="3291579710" sldId="389"/>
            <ac:spMk id="14" creationId="{377641A3-0AD1-47C4-888F-5D557BC9C0CB}"/>
          </ac:spMkLst>
        </pc:spChg>
        <pc:picChg chg="add del">
          <ac:chgData name="Emily Crose" userId="5a1598ef78992c55" providerId="LiveId" clId="{DE46F9AC-DA44-4D90-88AD-79EF4B27EC70}" dt="2023-04-24T23:32:41.965" v="5255" actId="26606"/>
          <ac:picMkLst>
            <pc:docMk/>
            <pc:sldMk cId="3291579710" sldId="389"/>
            <ac:picMk id="5" creationId="{5DDE04E4-EB22-AF24-A057-5A2C715DB5DE}"/>
          </ac:picMkLst>
        </pc:picChg>
        <pc:picChg chg="add del">
          <ac:chgData name="Emily Crose" userId="5a1598ef78992c55" providerId="LiveId" clId="{DE46F9AC-DA44-4D90-88AD-79EF4B27EC70}" dt="2023-04-24T23:32:44.986" v="5257" actId="26606"/>
          <ac:picMkLst>
            <pc:docMk/>
            <pc:sldMk cId="3291579710" sldId="389"/>
            <ac:picMk id="7" creationId="{2353B931-EFA5-5CA5-EE2F-43FE85312A38}"/>
          </ac:picMkLst>
        </pc:picChg>
        <pc:picChg chg="add mod ord">
          <ac:chgData name="Emily Crose" userId="5a1598ef78992c55" providerId="LiveId" clId="{DE46F9AC-DA44-4D90-88AD-79EF4B27EC70}" dt="2023-04-24T23:33:06.056" v="5265" actId="26606"/>
          <ac:picMkLst>
            <pc:docMk/>
            <pc:sldMk cId="3291579710" sldId="389"/>
            <ac:picMk id="9" creationId="{5DDE04E4-EB22-AF24-A057-5A2C715DB5DE}"/>
          </ac:picMkLst>
        </pc:picChg>
      </pc:sldChg>
      <pc:sldChg chg="addSp delSp modSp new mod setBg modClrScheme chgLayout">
        <pc:chgData name="Emily Crose" userId="5a1598ef78992c55" providerId="LiveId" clId="{DE46F9AC-DA44-4D90-88AD-79EF4B27EC70}" dt="2023-04-25T14:27:10.889" v="6280" actId="26606"/>
        <pc:sldMkLst>
          <pc:docMk/>
          <pc:sldMk cId="1243247152" sldId="390"/>
        </pc:sldMkLst>
        <pc:spChg chg="del mod ord">
          <ac:chgData name="Emily Crose" userId="5a1598ef78992c55" providerId="LiveId" clId="{DE46F9AC-DA44-4D90-88AD-79EF4B27EC70}" dt="2023-04-25T14:18:22.509" v="6210" actId="700"/>
          <ac:spMkLst>
            <pc:docMk/>
            <pc:sldMk cId="1243247152" sldId="390"/>
            <ac:spMk id="2" creationId="{D8322554-ED3E-C2BE-3B04-34662A9B6BE1}"/>
          </ac:spMkLst>
        </pc:spChg>
        <pc:spChg chg="del mod ord">
          <ac:chgData name="Emily Crose" userId="5a1598ef78992c55" providerId="LiveId" clId="{DE46F9AC-DA44-4D90-88AD-79EF4B27EC70}" dt="2023-04-25T14:18:22.509" v="6210" actId="700"/>
          <ac:spMkLst>
            <pc:docMk/>
            <pc:sldMk cId="1243247152" sldId="390"/>
            <ac:spMk id="3" creationId="{B6D3434C-75D7-72D9-51F2-3C0C33711138}"/>
          </ac:spMkLst>
        </pc:spChg>
        <pc:spChg chg="add mod ord">
          <ac:chgData name="Emily Crose" userId="5a1598ef78992c55" providerId="LiveId" clId="{DE46F9AC-DA44-4D90-88AD-79EF4B27EC70}" dt="2023-04-25T14:27:10.889" v="6280" actId="26606"/>
          <ac:spMkLst>
            <pc:docMk/>
            <pc:sldMk cId="1243247152" sldId="390"/>
            <ac:spMk id="4" creationId="{6295A8CD-7338-E4FD-20E6-D1C34EDF3016}"/>
          </ac:spMkLst>
        </pc:spChg>
        <pc:spChg chg="add del mod ord">
          <ac:chgData name="Emily Crose" userId="5a1598ef78992c55" providerId="LiveId" clId="{DE46F9AC-DA44-4D90-88AD-79EF4B27EC70}" dt="2023-04-25T14:27:06.770" v="6279" actId="700"/>
          <ac:spMkLst>
            <pc:docMk/>
            <pc:sldMk cId="1243247152" sldId="390"/>
            <ac:spMk id="5" creationId="{FB1FF21A-05B4-5225-D2D8-C024192F81E2}"/>
          </ac:spMkLst>
        </pc:spChg>
        <pc:spChg chg="add">
          <ac:chgData name="Emily Crose" userId="5a1598ef78992c55" providerId="LiveId" clId="{DE46F9AC-DA44-4D90-88AD-79EF4B27EC70}" dt="2023-04-25T14:27:10.889" v="6280" actId="26606"/>
          <ac:spMkLst>
            <pc:docMk/>
            <pc:sldMk cId="1243247152" sldId="390"/>
            <ac:spMk id="12" creationId="{377641A3-0AD1-47C4-888F-5D557BC9C0CB}"/>
          </ac:spMkLst>
        </pc:spChg>
        <pc:picChg chg="add mod">
          <ac:chgData name="Emily Crose" userId="5a1598ef78992c55" providerId="LiveId" clId="{DE46F9AC-DA44-4D90-88AD-79EF4B27EC70}" dt="2023-04-25T14:27:10.889" v="6280" actId="26606"/>
          <ac:picMkLst>
            <pc:docMk/>
            <pc:sldMk cId="1243247152" sldId="390"/>
            <ac:picMk id="7" creationId="{15D1A6AF-9542-5A2A-F959-7CF3EACE9952}"/>
          </ac:picMkLst>
        </pc:picChg>
      </pc:sldChg>
      <pc:sldChg chg="addSp delSp modSp new mod setBg modClrScheme chgLayout">
        <pc:chgData name="Emily Crose" userId="5a1598ef78992c55" providerId="LiveId" clId="{DE46F9AC-DA44-4D90-88AD-79EF4B27EC70}" dt="2023-04-25T14:37:41.067" v="6357" actId="20577"/>
        <pc:sldMkLst>
          <pc:docMk/>
          <pc:sldMk cId="3628648883" sldId="391"/>
        </pc:sldMkLst>
        <pc:spChg chg="del mod ord">
          <ac:chgData name="Emily Crose" userId="5a1598ef78992c55" providerId="LiveId" clId="{DE46F9AC-DA44-4D90-88AD-79EF4B27EC70}" dt="2023-04-25T14:18:44.920" v="6222" actId="700"/>
          <ac:spMkLst>
            <pc:docMk/>
            <pc:sldMk cId="3628648883" sldId="391"/>
            <ac:spMk id="2" creationId="{B0FAB543-E230-92F7-8397-5FE9938FAD7C}"/>
          </ac:spMkLst>
        </pc:spChg>
        <pc:spChg chg="del mod ord">
          <ac:chgData name="Emily Crose" userId="5a1598ef78992c55" providerId="LiveId" clId="{DE46F9AC-DA44-4D90-88AD-79EF4B27EC70}" dt="2023-04-25T14:18:44.920" v="6222" actId="700"/>
          <ac:spMkLst>
            <pc:docMk/>
            <pc:sldMk cId="3628648883" sldId="391"/>
            <ac:spMk id="3" creationId="{F835AA38-6579-BED1-24B1-24C6C89A2C47}"/>
          </ac:spMkLst>
        </pc:spChg>
        <pc:spChg chg="add mod ord">
          <ac:chgData name="Emily Crose" userId="5a1598ef78992c55" providerId="LiveId" clId="{DE46F9AC-DA44-4D90-88AD-79EF4B27EC70}" dt="2023-04-25T14:37:41.067" v="6357" actId="20577"/>
          <ac:spMkLst>
            <pc:docMk/>
            <pc:sldMk cId="3628648883" sldId="391"/>
            <ac:spMk id="4" creationId="{812D6CED-290C-6397-6E1D-65343DDB8529}"/>
          </ac:spMkLst>
        </pc:spChg>
        <pc:spChg chg="add mod ord">
          <ac:chgData name="Emily Crose" userId="5a1598ef78992c55" providerId="LiveId" clId="{DE46F9AC-DA44-4D90-88AD-79EF4B27EC70}" dt="2023-04-25T14:18:59.569" v="6256" actId="26606"/>
          <ac:spMkLst>
            <pc:docMk/>
            <pc:sldMk cId="3628648883" sldId="391"/>
            <ac:spMk id="5" creationId="{5C1FDA61-5D74-5A47-AC1E-BBE812C6CC44}"/>
          </ac:spMkLst>
        </pc:spChg>
        <pc:picChg chg="add del">
          <ac:chgData name="Emily Crose" userId="5a1598ef78992c55" providerId="LiveId" clId="{DE46F9AC-DA44-4D90-88AD-79EF4B27EC70}" dt="2023-04-25T14:18:58.641" v="6253" actId="26606"/>
          <ac:picMkLst>
            <pc:docMk/>
            <pc:sldMk cId="3628648883" sldId="391"/>
            <ac:picMk id="7" creationId="{978B97B5-3F67-7AE6-8E28-93A93FD5F4A3}"/>
          </ac:picMkLst>
        </pc:picChg>
        <pc:picChg chg="add del">
          <ac:chgData name="Emily Crose" userId="5a1598ef78992c55" providerId="LiveId" clId="{DE46F9AC-DA44-4D90-88AD-79EF4B27EC70}" dt="2023-04-25T14:18:59.510" v="6255" actId="26606"/>
          <ac:picMkLst>
            <pc:docMk/>
            <pc:sldMk cId="3628648883" sldId="391"/>
            <ac:picMk id="9" creationId="{EF6ECA09-2117-3C09-CCAC-A7DB3AE9D698}"/>
          </ac:picMkLst>
        </pc:picChg>
        <pc:picChg chg="add">
          <ac:chgData name="Emily Crose" userId="5a1598ef78992c55" providerId="LiveId" clId="{DE46F9AC-DA44-4D90-88AD-79EF4B27EC70}" dt="2023-04-25T14:18:59.569" v="6256" actId="26606"/>
          <ac:picMkLst>
            <pc:docMk/>
            <pc:sldMk cId="3628648883" sldId="391"/>
            <ac:picMk id="11" creationId="{0515B85E-A6A0-23C2-E25D-69BF84107468}"/>
          </ac:picMkLst>
        </pc:picChg>
      </pc:sldChg>
      <pc:sldChg chg="addSp delSp modSp new mod setBg modClrScheme chgLayout">
        <pc:chgData name="Emily Crose" userId="5a1598ef78992c55" providerId="LiveId" clId="{DE46F9AC-DA44-4D90-88AD-79EF4B27EC70}" dt="2023-04-25T14:30:34.298" v="6294" actId="26606"/>
        <pc:sldMkLst>
          <pc:docMk/>
          <pc:sldMk cId="1534963616" sldId="392"/>
        </pc:sldMkLst>
        <pc:spChg chg="del mod ord">
          <ac:chgData name="Emily Crose" userId="5a1598ef78992c55" providerId="LiveId" clId="{DE46F9AC-DA44-4D90-88AD-79EF4B27EC70}" dt="2023-04-25T14:30:18.443" v="6282" actId="700"/>
          <ac:spMkLst>
            <pc:docMk/>
            <pc:sldMk cId="1534963616" sldId="392"/>
            <ac:spMk id="2" creationId="{B5E9F016-7755-30FC-691A-39F2B5659951}"/>
          </ac:spMkLst>
        </pc:spChg>
        <pc:spChg chg="del">
          <ac:chgData name="Emily Crose" userId="5a1598ef78992c55" providerId="LiveId" clId="{DE46F9AC-DA44-4D90-88AD-79EF4B27EC70}" dt="2023-04-25T14:30:18.443" v="6282" actId="700"/>
          <ac:spMkLst>
            <pc:docMk/>
            <pc:sldMk cId="1534963616" sldId="392"/>
            <ac:spMk id="3" creationId="{40CECACC-B0DD-6DBC-58AF-8C0AA7F57DD9}"/>
          </ac:spMkLst>
        </pc:spChg>
        <pc:spChg chg="add mod ord">
          <ac:chgData name="Emily Crose" userId="5a1598ef78992c55" providerId="LiveId" clId="{DE46F9AC-DA44-4D90-88AD-79EF4B27EC70}" dt="2023-04-25T14:30:34.298" v="6294" actId="26606"/>
          <ac:spMkLst>
            <pc:docMk/>
            <pc:sldMk cId="1534963616" sldId="392"/>
            <ac:spMk id="4" creationId="{321A0673-89F0-E163-8068-A9C08C24B303}"/>
          </ac:spMkLst>
        </pc:spChg>
        <pc:picChg chg="add mod">
          <ac:chgData name="Emily Crose" userId="5a1598ef78992c55" providerId="LiveId" clId="{DE46F9AC-DA44-4D90-88AD-79EF4B27EC70}" dt="2023-04-25T14:30:34.298" v="6294" actId="26606"/>
          <ac:picMkLst>
            <pc:docMk/>
            <pc:sldMk cId="1534963616" sldId="392"/>
            <ac:picMk id="6" creationId="{B242ECA9-CF97-DA08-E029-78A72416A05A}"/>
          </ac:picMkLst>
        </pc:picChg>
      </pc:sldChg>
      <pc:sldChg chg="addSp modSp new mod setBg modNotesTx">
        <pc:chgData name="Emily Crose" userId="5a1598ef78992c55" providerId="LiveId" clId="{DE46F9AC-DA44-4D90-88AD-79EF4B27EC70}" dt="2023-04-26T10:55:53.352" v="6833" actId="20577"/>
        <pc:sldMkLst>
          <pc:docMk/>
          <pc:sldMk cId="1548618077" sldId="393"/>
        </pc:sldMkLst>
        <pc:spChg chg="mod">
          <ac:chgData name="Emily Crose" userId="5a1598ef78992c55" providerId="LiveId" clId="{DE46F9AC-DA44-4D90-88AD-79EF4B27EC70}" dt="2023-04-25T14:36:45.050" v="6332" actId="26606"/>
          <ac:spMkLst>
            <pc:docMk/>
            <pc:sldMk cId="1548618077" sldId="393"/>
            <ac:spMk id="2" creationId="{6D1F4CAC-8287-5EB2-2C70-EA6EACFD0C48}"/>
          </ac:spMkLst>
        </pc:spChg>
        <pc:picChg chg="add mod">
          <ac:chgData name="Emily Crose" userId="5a1598ef78992c55" providerId="LiveId" clId="{DE46F9AC-DA44-4D90-88AD-79EF4B27EC70}" dt="2023-04-25T14:36:45.050" v="6332" actId="26606"/>
          <ac:picMkLst>
            <pc:docMk/>
            <pc:sldMk cId="1548618077" sldId="393"/>
            <ac:picMk id="4" creationId="{A90EFE5C-03AE-B543-7A68-3EF2C4FA4FA1}"/>
          </ac:picMkLst>
        </pc:picChg>
      </pc:sldChg>
      <pc:sldChg chg="addSp modSp new mod setBg">
        <pc:chgData name="Emily Crose" userId="5a1598ef78992c55" providerId="LiveId" clId="{DE46F9AC-DA44-4D90-88AD-79EF4B27EC70}" dt="2023-04-25T14:37:18.333" v="6356" actId="20577"/>
        <pc:sldMkLst>
          <pc:docMk/>
          <pc:sldMk cId="1561490378" sldId="394"/>
        </pc:sldMkLst>
        <pc:spChg chg="mod">
          <ac:chgData name="Emily Crose" userId="5a1598ef78992c55" providerId="LiveId" clId="{DE46F9AC-DA44-4D90-88AD-79EF4B27EC70}" dt="2023-04-25T14:37:18.333" v="6356" actId="20577"/>
          <ac:spMkLst>
            <pc:docMk/>
            <pc:sldMk cId="1561490378" sldId="394"/>
            <ac:spMk id="2" creationId="{8FB141F2-D572-D50C-C528-2D6B514611D8}"/>
          </ac:spMkLst>
        </pc:spChg>
        <pc:picChg chg="add mod">
          <ac:chgData name="Emily Crose" userId="5a1598ef78992c55" providerId="LiveId" clId="{DE46F9AC-DA44-4D90-88AD-79EF4B27EC70}" dt="2023-04-25T14:37:10.798" v="6353" actId="26606"/>
          <ac:picMkLst>
            <pc:docMk/>
            <pc:sldMk cId="1561490378" sldId="394"/>
            <ac:picMk id="4" creationId="{07CE483A-7521-9B69-241A-58BF3E3B366A}"/>
          </ac:picMkLst>
        </pc:picChg>
      </pc:sldChg>
      <pc:sldChg chg="new del">
        <pc:chgData name="Emily Crose" userId="5a1598ef78992c55" providerId="LiveId" clId="{DE46F9AC-DA44-4D90-88AD-79EF4B27EC70}" dt="2023-04-25T14:41:55.827" v="6367" actId="47"/>
        <pc:sldMkLst>
          <pc:docMk/>
          <pc:sldMk cId="2071126815" sldId="395"/>
        </pc:sldMkLst>
      </pc:sldChg>
      <pc:sldChg chg="addSp modSp new mod setBg">
        <pc:chgData name="Emily Crose" userId="5a1598ef78992c55" providerId="LiveId" clId="{DE46F9AC-DA44-4D90-88AD-79EF4B27EC70}" dt="2023-04-25T14:42:52.104" v="6452" actId="26606"/>
        <pc:sldMkLst>
          <pc:docMk/>
          <pc:sldMk cId="2491564773" sldId="395"/>
        </pc:sldMkLst>
        <pc:spChg chg="mod">
          <ac:chgData name="Emily Crose" userId="5a1598ef78992c55" providerId="LiveId" clId="{DE46F9AC-DA44-4D90-88AD-79EF4B27EC70}" dt="2023-04-25T14:42:52.104" v="6452" actId="26606"/>
          <ac:spMkLst>
            <pc:docMk/>
            <pc:sldMk cId="2491564773" sldId="395"/>
            <ac:spMk id="2" creationId="{EFFB8A47-B6FC-6D6D-3195-B052F4A7E035}"/>
          </ac:spMkLst>
        </pc:spChg>
        <pc:picChg chg="add">
          <ac:chgData name="Emily Crose" userId="5a1598ef78992c55" providerId="LiveId" clId="{DE46F9AC-DA44-4D90-88AD-79EF4B27EC70}" dt="2023-04-25T14:42:52.104" v="6452" actId="26606"/>
          <ac:picMkLst>
            <pc:docMk/>
            <pc:sldMk cId="2491564773" sldId="395"/>
            <ac:picMk id="4" creationId="{B2E70DF1-7C34-F69C-D25B-C19CC12DFF82}"/>
          </ac:picMkLst>
        </pc:picChg>
      </pc:sldChg>
      <pc:sldChg chg="add setBg">
        <pc:chgData name="Emily Crose" userId="5a1598ef78992c55" providerId="LiveId" clId="{DE46F9AC-DA44-4D90-88AD-79EF4B27EC70}" dt="2023-04-25T14:43:03.300" v="6453"/>
        <pc:sldMkLst>
          <pc:docMk/>
          <pc:sldMk cId="1980398483" sldId="396"/>
        </pc:sldMkLst>
      </pc:sldChg>
      <pc:sldChg chg="addSp delSp modSp new mod setBg modClrScheme setClrOvrMap chgLayout">
        <pc:chgData name="Emily Crose" userId="5a1598ef78992c55" providerId="LiveId" clId="{DE46F9AC-DA44-4D90-88AD-79EF4B27EC70}" dt="2023-04-26T00:41:30.729" v="6481" actId="1076"/>
        <pc:sldMkLst>
          <pc:docMk/>
          <pc:sldMk cId="2522495113" sldId="397"/>
        </pc:sldMkLst>
        <pc:spChg chg="mod ord">
          <ac:chgData name="Emily Crose" userId="5a1598ef78992c55" providerId="LiveId" clId="{DE46F9AC-DA44-4D90-88AD-79EF4B27EC70}" dt="2023-04-26T00:41:24.516" v="6479" actId="26606"/>
          <ac:spMkLst>
            <pc:docMk/>
            <pc:sldMk cId="2522495113" sldId="397"/>
            <ac:spMk id="2" creationId="{B4862CC1-6198-3B3E-2775-A328328F1228}"/>
          </ac:spMkLst>
        </pc:spChg>
        <pc:spChg chg="del">
          <ac:chgData name="Emily Crose" userId="5a1598ef78992c55" providerId="LiveId" clId="{DE46F9AC-DA44-4D90-88AD-79EF4B27EC70}" dt="2023-04-26T00:41:00.669" v="6473"/>
          <ac:spMkLst>
            <pc:docMk/>
            <pc:sldMk cId="2522495113" sldId="397"/>
            <ac:spMk id="3" creationId="{E9588E76-0FBC-9796-4C35-1C957D462C1E}"/>
          </ac:spMkLst>
        </pc:spChg>
        <pc:spChg chg="add">
          <ac:chgData name="Emily Crose" userId="5a1598ef78992c55" providerId="LiveId" clId="{DE46F9AC-DA44-4D90-88AD-79EF4B27EC70}" dt="2023-04-26T00:41:24.516" v="6479" actId="26606"/>
          <ac:spMkLst>
            <pc:docMk/>
            <pc:sldMk cId="2522495113" sldId="397"/>
            <ac:spMk id="10" creationId="{806ABAF8-A5F0-4E99-AB6D-67BFBB982B2B}"/>
          </ac:spMkLst>
        </pc:spChg>
        <pc:spChg chg="add">
          <ac:chgData name="Emily Crose" userId="5a1598ef78992c55" providerId="LiveId" clId="{DE46F9AC-DA44-4D90-88AD-79EF4B27EC70}" dt="2023-04-26T00:41:24.516" v="6479" actId="26606"/>
          <ac:spMkLst>
            <pc:docMk/>
            <pc:sldMk cId="2522495113" sldId="397"/>
            <ac:spMk id="12" creationId="{5F7833E7-6A14-4F78-A2DD-5640A4F6C273}"/>
          </ac:spMkLst>
        </pc:spChg>
        <pc:picChg chg="add mod ord">
          <ac:chgData name="Emily Crose" userId="5a1598ef78992c55" providerId="LiveId" clId="{DE46F9AC-DA44-4D90-88AD-79EF4B27EC70}" dt="2023-04-26T00:41:30.729" v="6481" actId="1076"/>
          <ac:picMkLst>
            <pc:docMk/>
            <pc:sldMk cId="2522495113" sldId="397"/>
            <ac:picMk id="5" creationId="{79FC732E-F734-EA0F-D5A8-98723E446ED8}"/>
          </ac:picMkLst>
        </pc:picChg>
      </pc:sldChg>
      <pc:sldChg chg="modSp new mod">
        <pc:chgData name="Emily Crose" userId="5a1598ef78992c55" providerId="LiveId" clId="{DE46F9AC-DA44-4D90-88AD-79EF4B27EC70}" dt="2023-04-26T10:57:17.019" v="7001" actId="20577"/>
        <pc:sldMkLst>
          <pc:docMk/>
          <pc:sldMk cId="1170470974" sldId="398"/>
        </pc:sldMkLst>
        <pc:spChg chg="mod">
          <ac:chgData name="Emily Crose" userId="5a1598ef78992c55" providerId="LiveId" clId="{DE46F9AC-DA44-4D90-88AD-79EF4B27EC70}" dt="2023-04-26T10:56:40.525" v="6851" actId="20577"/>
          <ac:spMkLst>
            <pc:docMk/>
            <pc:sldMk cId="1170470974" sldId="398"/>
            <ac:spMk id="2" creationId="{7F5B179C-CBDF-3E82-6549-37297D91A9EC}"/>
          </ac:spMkLst>
        </pc:spChg>
        <pc:spChg chg="mod">
          <ac:chgData name="Emily Crose" userId="5a1598ef78992c55" providerId="LiveId" clId="{DE46F9AC-DA44-4D90-88AD-79EF4B27EC70}" dt="2023-04-26T10:57:17.019" v="7001" actId="20577"/>
          <ac:spMkLst>
            <pc:docMk/>
            <pc:sldMk cId="1170470974" sldId="398"/>
            <ac:spMk id="3" creationId="{3AB2E3B4-493A-F38D-5DA8-6A1B3034AB65}"/>
          </ac:spMkLst>
        </pc:spChg>
      </pc:sldChg>
    </pc:docChg>
  </pc:docChgLst>
  <pc:docChgLst>
    <pc:chgData name="Emily Crose" userId="5a1598ef78992c55" providerId="LiveId" clId="{51C61D53-7D89-423F-B5C6-258F292DEDDC}"/>
    <pc:docChg chg="custSel addSld delSld modSld sldOrd modMainMaster">
      <pc:chgData name="Emily Crose" userId="5a1598ef78992c55" providerId="LiveId" clId="{51C61D53-7D89-423F-B5C6-258F292DEDDC}" dt="2023-05-05T17:52:46.442" v="91" actId="680"/>
      <pc:docMkLst>
        <pc:docMk/>
      </pc:docMkLst>
      <pc:sldChg chg="delSp modSp mod setBg delDesignElem">
        <pc:chgData name="Emily Crose" userId="5a1598ef78992c55" providerId="LiveId" clId="{51C61D53-7D89-423F-B5C6-258F292DEDDC}" dt="2023-05-05T17:03:42.863" v="16" actId="12"/>
        <pc:sldMkLst>
          <pc:docMk/>
          <pc:sldMk cId="1938681844" sldId="256"/>
        </pc:sldMkLst>
        <pc:spChg chg="mod">
          <ac:chgData name="Emily Crose" userId="5a1598ef78992c55" providerId="LiveId" clId="{51C61D53-7D89-423F-B5C6-258F292DEDDC}" dt="2023-05-05T17:03:28.507" v="15" actId="20577"/>
          <ac:spMkLst>
            <pc:docMk/>
            <pc:sldMk cId="1938681844" sldId="256"/>
            <ac:spMk id="2" creationId="{E84EBFFF-D976-C46F-C884-33E6C3D3D040}"/>
          </ac:spMkLst>
        </pc:spChg>
        <pc:spChg chg="mod">
          <ac:chgData name="Emily Crose" userId="5a1598ef78992c55" providerId="LiveId" clId="{51C61D53-7D89-423F-B5C6-258F292DEDDC}" dt="2023-05-05T17:03:42.863" v="16" actId="12"/>
          <ac:spMkLst>
            <pc:docMk/>
            <pc:sldMk cId="1938681844" sldId="256"/>
            <ac:spMk id="3" creationId="{AF3ACA5B-2163-AEC4-7BB9-C0423A72604D}"/>
          </ac:spMkLst>
        </pc:spChg>
        <pc:spChg chg="del">
          <ac:chgData name="Emily Crose" userId="5a1598ef78992c55" providerId="LiveId" clId="{51C61D53-7D89-423F-B5C6-258F292DEDDC}" dt="2023-05-05T17:01:24.318" v="5"/>
          <ac:spMkLst>
            <pc:docMk/>
            <pc:sldMk cId="1938681844" sldId="256"/>
            <ac:spMk id="16" creationId="{5BBD3ED2-B0E6-45A2-ABD5-ECF31BC37C2E}"/>
          </ac:spMkLst>
        </pc:spChg>
        <pc:spChg chg="del">
          <ac:chgData name="Emily Crose" userId="5a1598ef78992c55" providerId="LiveId" clId="{51C61D53-7D89-423F-B5C6-258F292DEDDC}" dt="2023-05-05T17:01:24.318" v="5"/>
          <ac:spMkLst>
            <pc:docMk/>
            <pc:sldMk cId="1938681844" sldId="256"/>
            <ac:spMk id="18" creationId="{F2D2D1E8-4ABF-4B6B-B39D-40B080B61E49}"/>
          </ac:spMkLst>
        </pc:spChg>
        <pc:spChg chg="del">
          <ac:chgData name="Emily Crose" userId="5a1598ef78992c55" providerId="LiveId" clId="{51C61D53-7D89-423F-B5C6-258F292DEDDC}" dt="2023-05-05T17:01:24.318" v="5"/>
          <ac:spMkLst>
            <pc:docMk/>
            <pc:sldMk cId="1938681844" sldId="256"/>
            <ac:spMk id="19" creationId="{BC7AB4B5-66A5-48D1-BD88-C60A16ED971B}"/>
          </ac:spMkLst>
        </pc:spChg>
      </pc:sldChg>
      <pc:sldChg chg="setBg">
        <pc:chgData name="Emily Crose" userId="5a1598ef78992c55" providerId="LiveId" clId="{51C61D53-7D89-423F-B5C6-258F292DEDDC}" dt="2023-05-05T17:03:17.789" v="13"/>
        <pc:sldMkLst>
          <pc:docMk/>
          <pc:sldMk cId="370590328" sldId="260"/>
        </pc:sldMkLst>
      </pc:sldChg>
      <pc:sldChg chg="delSp mod setBg">
        <pc:chgData name="Emily Crose" userId="5a1598ef78992c55" providerId="LiveId" clId="{51C61D53-7D89-423F-B5C6-258F292DEDDC}" dt="2023-05-05T17:41:50.512" v="49" actId="478"/>
        <pc:sldMkLst>
          <pc:docMk/>
          <pc:sldMk cId="3300517546" sldId="275"/>
        </pc:sldMkLst>
        <pc:picChg chg="del">
          <ac:chgData name="Emily Crose" userId="5a1598ef78992c55" providerId="LiveId" clId="{51C61D53-7D89-423F-B5C6-258F292DEDDC}" dt="2023-05-05T17:41:50.512" v="49" actId="478"/>
          <ac:picMkLst>
            <pc:docMk/>
            <pc:sldMk cId="3300517546" sldId="275"/>
            <ac:picMk id="4" creationId="{72FB41A9-A395-49B7-67FB-1B721D61D774}"/>
          </ac:picMkLst>
        </pc:picChg>
      </pc:sldChg>
      <pc:sldChg chg="delSp mod setBg">
        <pc:chgData name="Emily Crose" userId="5a1598ef78992c55" providerId="LiveId" clId="{51C61D53-7D89-423F-B5C6-258F292DEDDC}" dt="2023-05-05T17:41:53.613" v="50" actId="478"/>
        <pc:sldMkLst>
          <pc:docMk/>
          <pc:sldMk cId="3104054636" sldId="276"/>
        </pc:sldMkLst>
        <pc:picChg chg="del">
          <ac:chgData name="Emily Crose" userId="5a1598ef78992c55" providerId="LiveId" clId="{51C61D53-7D89-423F-B5C6-258F292DEDDC}" dt="2023-05-05T17:41:53.613" v="50" actId="478"/>
          <ac:picMkLst>
            <pc:docMk/>
            <pc:sldMk cId="3104054636" sldId="276"/>
            <ac:picMk id="6" creationId="{D32171E9-270F-BA0C-17D9-9525FB89BC77}"/>
          </ac:picMkLst>
        </pc:picChg>
      </pc:sldChg>
      <pc:sldChg chg="setBg">
        <pc:chgData name="Emily Crose" userId="5a1598ef78992c55" providerId="LiveId" clId="{51C61D53-7D89-423F-B5C6-258F292DEDDC}" dt="2023-05-05T17:03:17.789" v="13"/>
        <pc:sldMkLst>
          <pc:docMk/>
          <pc:sldMk cId="3519171936" sldId="278"/>
        </pc:sldMkLst>
      </pc:sldChg>
      <pc:sldChg chg="delSp mod setBg">
        <pc:chgData name="Emily Crose" userId="5a1598ef78992c55" providerId="LiveId" clId="{51C61D53-7D89-423F-B5C6-258F292DEDDC}" dt="2023-05-05T17:03:17.789" v="13"/>
        <pc:sldMkLst>
          <pc:docMk/>
          <pc:sldMk cId="51780103" sldId="298"/>
        </pc:sldMkLst>
        <pc:picChg chg="del">
          <ac:chgData name="Emily Crose" userId="5a1598ef78992c55" providerId="LiveId" clId="{51C61D53-7D89-423F-B5C6-258F292DEDDC}" dt="2023-05-04T15:22:04.996" v="1" actId="478"/>
          <ac:picMkLst>
            <pc:docMk/>
            <pc:sldMk cId="51780103" sldId="298"/>
            <ac:picMk id="6" creationId="{FA77F789-B7DB-2B13-41D4-0637BBC6A9EC}"/>
          </ac:picMkLst>
        </pc:picChg>
      </pc:sldChg>
      <pc:sldChg chg="setBg">
        <pc:chgData name="Emily Crose" userId="5a1598ef78992c55" providerId="LiveId" clId="{51C61D53-7D89-423F-B5C6-258F292DEDDC}" dt="2023-05-05T17:03:17.789" v="13"/>
        <pc:sldMkLst>
          <pc:docMk/>
          <pc:sldMk cId="3451560091" sldId="324"/>
        </pc:sldMkLst>
      </pc:sldChg>
      <pc:sldChg chg="delSp modSp setBg delDesignElem">
        <pc:chgData name="Emily Crose" userId="5a1598ef78992c55" providerId="LiveId" clId="{51C61D53-7D89-423F-B5C6-258F292DEDDC}" dt="2023-05-05T17:03:17.789" v="13"/>
        <pc:sldMkLst>
          <pc:docMk/>
          <pc:sldMk cId="3485029189" sldId="326"/>
        </pc:sldMkLst>
        <pc:spChg chg="del">
          <ac:chgData name="Emily Crose" userId="5a1598ef78992c55" providerId="LiveId" clId="{51C61D53-7D89-423F-B5C6-258F292DEDDC}" dt="2023-05-05T17:01:24.318" v="5"/>
          <ac:spMkLst>
            <pc:docMk/>
            <pc:sldMk cId="3485029189" sldId="326"/>
            <ac:spMk id="11" creationId="{7E475056-B0EB-44BE-8568-61ABEFB2E99D}"/>
          </ac:spMkLst>
        </pc:spChg>
        <pc:spChg chg="del">
          <ac:chgData name="Emily Crose" userId="5a1598ef78992c55" providerId="LiveId" clId="{51C61D53-7D89-423F-B5C6-258F292DEDDC}" dt="2023-05-05T17:01:24.318" v="5"/>
          <ac:spMkLst>
            <pc:docMk/>
            <pc:sldMk cId="3485029189" sldId="326"/>
            <ac:spMk id="15" creationId="{E82ABBDC-7A44-4AE8-A04F-B5495481B9F2}"/>
          </ac:spMkLst>
        </pc:spChg>
        <pc:graphicFrameChg chg="mod">
          <ac:chgData name="Emily Crose" userId="5a1598ef78992c55" providerId="LiveId" clId="{51C61D53-7D89-423F-B5C6-258F292DEDDC}" dt="2023-05-05T17:01:14.375" v="2" actId="20577"/>
          <ac:graphicFrameMkLst>
            <pc:docMk/>
            <pc:sldMk cId="3485029189" sldId="326"/>
            <ac:graphicFrameMk id="7" creationId="{03FD580A-F333-FB41-7E93-7AD4D7DEFCF3}"/>
          </ac:graphicFrameMkLst>
        </pc:graphicFrameChg>
        <pc:cxnChg chg="del">
          <ac:chgData name="Emily Crose" userId="5a1598ef78992c55" providerId="LiveId" clId="{51C61D53-7D89-423F-B5C6-258F292DEDDC}" dt="2023-05-05T17:01:24.318" v="5"/>
          <ac:cxnSpMkLst>
            <pc:docMk/>
            <pc:sldMk cId="3485029189" sldId="326"/>
            <ac:cxnSpMk id="13" creationId="{F2C8E2EC-73A4-48C2-B4D7-D7726BD908EE}"/>
          </ac:cxnSpMkLst>
        </pc:cxnChg>
      </pc:sldChg>
      <pc:sldChg chg="modSp new del mod setBg">
        <pc:chgData name="Emily Crose" userId="5a1598ef78992c55" providerId="LiveId" clId="{51C61D53-7D89-423F-B5C6-258F292DEDDC}" dt="2023-05-05T17:41:05.992" v="43" actId="47"/>
        <pc:sldMkLst>
          <pc:docMk/>
          <pc:sldMk cId="3429689393" sldId="327"/>
        </pc:sldMkLst>
        <pc:spChg chg="mod">
          <ac:chgData name="Emily Crose" userId="5a1598ef78992c55" providerId="LiveId" clId="{51C61D53-7D89-423F-B5C6-258F292DEDDC}" dt="2023-05-05T17:40:54.181" v="38"/>
          <ac:spMkLst>
            <pc:docMk/>
            <pc:sldMk cId="3429689393" sldId="327"/>
            <ac:spMk id="2" creationId="{80554195-929F-FDDA-88A4-3B8F9BB9640D}"/>
          </ac:spMkLst>
        </pc:spChg>
      </pc:sldChg>
      <pc:sldChg chg="modSp new">
        <pc:chgData name="Emily Crose" userId="5a1598ef78992c55" providerId="LiveId" clId="{51C61D53-7D89-423F-B5C6-258F292DEDDC}" dt="2023-05-05T17:48:26.671" v="90"/>
        <pc:sldMkLst>
          <pc:docMk/>
          <pc:sldMk cId="3819516005" sldId="327"/>
        </pc:sldMkLst>
        <pc:spChg chg="mod">
          <ac:chgData name="Emily Crose" userId="5a1598ef78992c55" providerId="LiveId" clId="{51C61D53-7D89-423F-B5C6-258F292DEDDC}" dt="2023-05-05T17:48:26.671" v="90"/>
          <ac:spMkLst>
            <pc:docMk/>
            <pc:sldMk cId="3819516005" sldId="327"/>
            <ac:spMk id="2" creationId="{8C4C3E2E-FC8A-CD8E-13C1-4C1506238AD1}"/>
          </ac:spMkLst>
        </pc:spChg>
      </pc:sldChg>
      <pc:sldChg chg="new">
        <pc:chgData name="Emily Crose" userId="5a1598ef78992c55" providerId="LiveId" clId="{51C61D53-7D89-423F-B5C6-258F292DEDDC}" dt="2023-05-05T17:52:46.442" v="91" actId="680"/>
        <pc:sldMkLst>
          <pc:docMk/>
          <pc:sldMk cId="788619882" sldId="328"/>
        </pc:sldMkLst>
      </pc:sldChg>
      <pc:sldChg chg="modSp new del ord setBg">
        <pc:chgData name="Emily Crose" userId="5a1598ef78992c55" providerId="LiveId" clId="{51C61D53-7D89-423F-B5C6-258F292DEDDC}" dt="2023-05-05T17:41:05.992" v="43" actId="47"/>
        <pc:sldMkLst>
          <pc:docMk/>
          <pc:sldMk cId="2487995484" sldId="328"/>
        </pc:sldMkLst>
        <pc:spChg chg="mod">
          <ac:chgData name="Emily Crose" userId="5a1598ef78992c55" providerId="LiveId" clId="{51C61D53-7D89-423F-B5C6-258F292DEDDC}" dt="2023-05-05T17:40:54.181" v="38"/>
          <ac:spMkLst>
            <pc:docMk/>
            <pc:sldMk cId="2487995484" sldId="328"/>
            <ac:spMk id="2" creationId="{A4877B1F-19DB-D93D-9734-4B5484F77715}"/>
          </ac:spMkLst>
        </pc:spChg>
      </pc:sldChg>
      <pc:sldChg chg="new del">
        <pc:chgData name="Emily Crose" userId="5a1598ef78992c55" providerId="LiveId" clId="{51C61D53-7D89-423F-B5C6-258F292DEDDC}" dt="2023-05-05T17:42:01.325" v="51" actId="47"/>
        <pc:sldMkLst>
          <pc:docMk/>
          <pc:sldMk cId="2299512337" sldId="329"/>
        </pc:sldMkLst>
      </pc:sldChg>
      <pc:sldChg chg="modSp add del setBg">
        <pc:chgData name="Emily Crose" userId="5a1598ef78992c55" providerId="LiveId" clId="{51C61D53-7D89-423F-B5C6-258F292DEDDC}" dt="2023-05-05T17:40:56.064" v="39" actId="47"/>
        <pc:sldMkLst>
          <pc:docMk/>
          <pc:sldMk cId="2341620415" sldId="329"/>
        </pc:sldMkLst>
        <pc:spChg chg="mod">
          <ac:chgData name="Emily Crose" userId="5a1598ef78992c55" providerId="LiveId" clId="{51C61D53-7D89-423F-B5C6-258F292DEDDC}" dt="2023-05-05T17:40:54.181" v="38"/>
          <ac:spMkLst>
            <pc:docMk/>
            <pc:sldMk cId="2341620415" sldId="329"/>
            <ac:spMk id="2" creationId="{A4877B1F-19DB-D93D-9734-4B5484F77715}"/>
          </ac:spMkLst>
        </pc:spChg>
      </pc:sldChg>
      <pc:sldChg chg="add del setBg">
        <pc:chgData name="Emily Crose" userId="5a1598ef78992c55" providerId="LiveId" clId="{51C61D53-7D89-423F-B5C6-258F292DEDDC}" dt="2023-05-05T17:40:53.029" v="37"/>
        <pc:sldMkLst>
          <pc:docMk/>
          <pc:sldMk cId="2272356489" sldId="330"/>
        </pc:sldMkLst>
      </pc:sldChg>
      <pc:sldChg chg="new del setBg">
        <pc:chgData name="Emily Crose" userId="5a1598ef78992c55" providerId="LiveId" clId="{51C61D53-7D89-423F-B5C6-258F292DEDDC}" dt="2023-05-05T17:42:01.325" v="51" actId="47"/>
        <pc:sldMkLst>
          <pc:docMk/>
          <pc:sldMk cId="3778802946" sldId="330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1605440027" sldId="334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4216173775" sldId="353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2150080046" sldId="354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3139138839" sldId="355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1384823188" sldId="356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1992496773" sldId="357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3727756955" sldId="358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2883485329" sldId="359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3573472314" sldId="360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1811974683" sldId="361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432940879" sldId="362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1825534726" sldId="363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3892447009" sldId="364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3997966792" sldId="365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867617353" sldId="366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1085045373" sldId="367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2798942162" sldId="368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954812562" sldId="369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382635199" sldId="370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4002996732" sldId="371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1085350101" sldId="372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1012799144" sldId="373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523864503" sldId="374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3003931667" sldId="375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667485063" sldId="376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1510737901" sldId="377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4188481086" sldId="378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2893875314" sldId="379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962805028" sldId="380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3398693364" sldId="381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2493830669" sldId="382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3880790126" sldId="383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3113467826" sldId="384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3014039604" sldId="385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3081742766" sldId="386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2605516814" sldId="387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872808354" sldId="388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3291579710" sldId="389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1243247152" sldId="390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3628648883" sldId="391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1534963616" sldId="392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1548618077" sldId="393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1561490378" sldId="394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2491564773" sldId="395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1980398483" sldId="396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2522495113" sldId="397"/>
        </pc:sldMkLst>
      </pc:sldChg>
      <pc:sldChg chg="del">
        <pc:chgData name="Emily Crose" userId="5a1598ef78992c55" providerId="LiveId" clId="{51C61D53-7D89-423F-B5C6-258F292DEDDC}" dt="2023-05-04T15:21:59.897" v="0" actId="47"/>
        <pc:sldMkLst>
          <pc:docMk/>
          <pc:sldMk cId="1170470974" sldId="398"/>
        </pc:sldMkLst>
      </pc:sldChg>
      <pc:sldMasterChg chg="setBg modSldLayout">
        <pc:chgData name="Emily Crose" userId="5a1598ef78992c55" providerId="LiveId" clId="{51C61D53-7D89-423F-B5C6-258F292DEDDC}" dt="2023-05-05T17:01:42.049" v="7"/>
        <pc:sldMasterMkLst>
          <pc:docMk/>
          <pc:sldMasterMk cId="3475865796" sldId="2147483989"/>
        </pc:sldMasterMkLst>
        <pc:sldLayoutChg chg="setBg">
          <pc:chgData name="Emily Crose" userId="5a1598ef78992c55" providerId="LiveId" clId="{51C61D53-7D89-423F-B5C6-258F292DEDDC}" dt="2023-05-05T17:01:42.049" v="7"/>
          <pc:sldLayoutMkLst>
            <pc:docMk/>
            <pc:sldMasterMk cId="3475865796" sldId="2147483989"/>
            <pc:sldLayoutMk cId="1858095208" sldId="2147483990"/>
          </pc:sldLayoutMkLst>
        </pc:sldLayoutChg>
        <pc:sldLayoutChg chg="setBg">
          <pc:chgData name="Emily Crose" userId="5a1598ef78992c55" providerId="LiveId" clId="{51C61D53-7D89-423F-B5C6-258F292DEDDC}" dt="2023-05-05T17:01:42.049" v="7"/>
          <pc:sldLayoutMkLst>
            <pc:docMk/>
            <pc:sldMasterMk cId="3475865796" sldId="2147483989"/>
            <pc:sldLayoutMk cId="2367908592" sldId="2147483991"/>
          </pc:sldLayoutMkLst>
        </pc:sldLayoutChg>
        <pc:sldLayoutChg chg="setBg">
          <pc:chgData name="Emily Crose" userId="5a1598ef78992c55" providerId="LiveId" clId="{51C61D53-7D89-423F-B5C6-258F292DEDDC}" dt="2023-05-05T17:01:42.049" v="7"/>
          <pc:sldLayoutMkLst>
            <pc:docMk/>
            <pc:sldMasterMk cId="3475865796" sldId="2147483989"/>
            <pc:sldLayoutMk cId="1832966763" sldId="2147483992"/>
          </pc:sldLayoutMkLst>
        </pc:sldLayoutChg>
        <pc:sldLayoutChg chg="setBg">
          <pc:chgData name="Emily Crose" userId="5a1598ef78992c55" providerId="LiveId" clId="{51C61D53-7D89-423F-B5C6-258F292DEDDC}" dt="2023-05-05T17:01:42.049" v="7"/>
          <pc:sldLayoutMkLst>
            <pc:docMk/>
            <pc:sldMasterMk cId="3475865796" sldId="2147483989"/>
            <pc:sldLayoutMk cId="2458476804" sldId="2147483993"/>
          </pc:sldLayoutMkLst>
        </pc:sldLayoutChg>
        <pc:sldLayoutChg chg="setBg">
          <pc:chgData name="Emily Crose" userId="5a1598ef78992c55" providerId="LiveId" clId="{51C61D53-7D89-423F-B5C6-258F292DEDDC}" dt="2023-05-05T17:01:42.049" v="7"/>
          <pc:sldLayoutMkLst>
            <pc:docMk/>
            <pc:sldMasterMk cId="3475865796" sldId="2147483989"/>
            <pc:sldLayoutMk cId="2923996329" sldId="2147483994"/>
          </pc:sldLayoutMkLst>
        </pc:sldLayoutChg>
        <pc:sldLayoutChg chg="setBg">
          <pc:chgData name="Emily Crose" userId="5a1598ef78992c55" providerId="LiveId" clId="{51C61D53-7D89-423F-B5C6-258F292DEDDC}" dt="2023-05-05T17:01:42.049" v="7"/>
          <pc:sldLayoutMkLst>
            <pc:docMk/>
            <pc:sldMasterMk cId="3475865796" sldId="2147483989"/>
            <pc:sldLayoutMk cId="3568643208" sldId="2147483995"/>
          </pc:sldLayoutMkLst>
        </pc:sldLayoutChg>
        <pc:sldLayoutChg chg="setBg">
          <pc:chgData name="Emily Crose" userId="5a1598ef78992c55" providerId="LiveId" clId="{51C61D53-7D89-423F-B5C6-258F292DEDDC}" dt="2023-05-05T17:01:42.049" v="7"/>
          <pc:sldLayoutMkLst>
            <pc:docMk/>
            <pc:sldMasterMk cId="3475865796" sldId="2147483989"/>
            <pc:sldLayoutMk cId="1019625381" sldId="2147483996"/>
          </pc:sldLayoutMkLst>
        </pc:sldLayoutChg>
        <pc:sldLayoutChg chg="setBg">
          <pc:chgData name="Emily Crose" userId="5a1598ef78992c55" providerId="LiveId" clId="{51C61D53-7D89-423F-B5C6-258F292DEDDC}" dt="2023-05-05T17:01:42.049" v="7"/>
          <pc:sldLayoutMkLst>
            <pc:docMk/>
            <pc:sldMasterMk cId="3475865796" sldId="2147483989"/>
            <pc:sldLayoutMk cId="2702608781" sldId="2147483997"/>
          </pc:sldLayoutMkLst>
        </pc:sldLayoutChg>
        <pc:sldLayoutChg chg="setBg">
          <pc:chgData name="Emily Crose" userId="5a1598ef78992c55" providerId="LiveId" clId="{51C61D53-7D89-423F-B5C6-258F292DEDDC}" dt="2023-05-05T17:01:42.049" v="7"/>
          <pc:sldLayoutMkLst>
            <pc:docMk/>
            <pc:sldMasterMk cId="3475865796" sldId="2147483989"/>
            <pc:sldLayoutMk cId="1644078294" sldId="2147483998"/>
          </pc:sldLayoutMkLst>
        </pc:sldLayoutChg>
        <pc:sldLayoutChg chg="setBg">
          <pc:chgData name="Emily Crose" userId="5a1598ef78992c55" providerId="LiveId" clId="{51C61D53-7D89-423F-B5C6-258F292DEDDC}" dt="2023-05-05T17:01:42.049" v="7"/>
          <pc:sldLayoutMkLst>
            <pc:docMk/>
            <pc:sldMasterMk cId="3475865796" sldId="2147483989"/>
            <pc:sldLayoutMk cId="3574589036" sldId="2147483999"/>
          </pc:sldLayoutMkLst>
        </pc:sldLayoutChg>
        <pc:sldLayoutChg chg="setBg">
          <pc:chgData name="Emily Crose" userId="5a1598ef78992c55" providerId="LiveId" clId="{51C61D53-7D89-423F-B5C6-258F292DEDDC}" dt="2023-05-05T17:01:42.049" v="7"/>
          <pc:sldLayoutMkLst>
            <pc:docMk/>
            <pc:sldMasterMk cId="3475865796" sldId="2147483989"/>
            <pc:sldLayoutMk cId="2044247600" sldId="2147484000"/>
          </pc:sldLayoutMkLst>
        </pc:sldLayoutChg>
        <pc:sldLayoutChg chg="setBg">
          <pc:chgData name="Emily Crose" userId="5a1598ef78992c55" providerId="LiveId" clId="{51C61D53-7D89-423F-B5C6-258F292DEDDC}" dt="2023-05-05T17:01:42.049" v="7"/>
          <pc:sldLayoutMkLst>
            <pc:docMk/>
            <pc:sldMasterMk cId="3475865796" sldId="2147483989"/>
            <pc:sldLayoutMk cId="3555191574" sldId="2147484001"/>
          </pc:sldLayoutMkLst>
        </pc:sldLayoutChg>
        <pc:sldLayoutChg chg="setBg">
          <pc:chgData name="Emily Crose" userId="5a1598ef78992c55" providerId="LiveId" clId="{51C61D53-7D89-423F-B5C6-258F292DEDDC}" dt="2023-05-05T17:01:42.049" v="7"/>
          <pc:sldLayoutMkLst>
            <pc:docMk/>
            <pc:sldMasterMk cId="3475865796" sldId="2147483989"/>
            <pc:sldLayoutMk cId="790121568" sldId="2147484002"/>
          </pc:sldLayoutMkLst>
        </pc:sldLayoutChg>
        <pc:sldLayoutChg chg="setBg">
          <pc:chgData name="Emily Crose" userId="5a1598ef78992c55" providerId="LiveId" clId="{51C61D53-7D89-423F-B5C6-258F292DEDDC}" dt="2023-05-05T17:01:42.049" v="7"/>
          <pc:sldLayoutMkLst>
            <pc:docMk/>
            <pc:sldMasterMk cId="3475865796" sldId="2147483989"/>
            <pc:sldLayoutMk cId="513031369" sldId="2147484003"/>
          </pc:sldLayoutMkLst>
        </pc:sldLayoutChg>
        <pc:sldLayoutChg chg="setBg">
          <pc:chgData name="Emily Crose" userId="5a1598ef78992c55" providerId="LiveId" clId="{51C61D53-7D89-423F-B5C6-258F292DEDDC}" dt="2023-05-05T17:01:42.049" v="7"/>
          <pc:sldLayoutMkLst>
            <pc:docMk/>
            <pc:sldMasterMk cId="3475865796" sldId="2147483989"/>
            <pc:sldLayoutMk cId="1910458478" sldId="2147484004"/>
          </pc:sldLayoutMkLst>
        </pc:sldLayoutChg>
        <pc:sldLayoutChg chg="setBg">
          <pc:chgData name="Emily Crose" userId="5a1598ef78992c55" providerId="LiveId" clId="{51C61D53-7D89-423F-B5C6-258F292DEDDC}" dt="2023-05-05T17:01:42.049" v="7"/>
          <pc:sldLayoutMkLst>
            <pc:docMk/>
            <pc:sldMasterMk cId="3475865796" sldId="2147483989"/>
            <pc:sldLayoutMk cId="1042460529" sldId="2147484005"/>
          </pc:sldLayoutMkLst>
        </pc:sldLayoutChg>
      </pc:sldMasterChg>
    </pc:docChg>
  </pc:docChgLst>
  <pc:docChgLst>
    <pc:chgData name="Emily Crose" userId="5a1598ef78992c55" providerId="LiveId" clId="{12674E05-A199-4204-AD0E-5F035B3FAEF5}"/>
    <pc:docChg chg="undo custSel addSld modSld">
      <pc:chgData name="Emily Crose" userId="5a1598ef78992c55" providerId="LiveId" clId="{12674E05-A199-4204-AD0E-5F035B3FAEF5}" dt="2023-04-09T13:03:00.212" v="6964" actId="26606"/>
      <pc:docMkLst>
        <pc:docMk/>
      </pc:docMkLst>
      <pc:sldChg chg="addSp delSp modSp mod setBg">
        <pc:chgData name="Emily Crose" userId="5a1598ef78992c55" providerId="LiveId" clId="{12674E05-A199-4204-AD0E-5F035B3FAEF5}" dt="2023-04-07T22:38:29.449" v="1946" actId="26606"/>
        <pc:sldMkLst>
          <pc:docMk/>
          <pc:sldMk cId="3013550915" sldId="257"/>
        </pc:sldMkLst>
        <pc:spChg chg="mod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2" creationId="{4F68AD2C-B46D-FA8F-1E07-13A75AF50670}"/>
          </ac:spMkLst>
        </pc:spChg>
        <pc:spChg chg="del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3" creationId="{72DA1235-2EC2-E8C9-9D00-2E14677206D7}"/>
          </ac:spMkLst>
        </pc:spChg>
        <pc:spChg chg="add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10" creationId="{B8AFBB67-2575-4F5A-96CF-CD2EB02A1EF0}"/>
          </ac:spMkLst>
        </pc:spChg>
        <pc:picChg chg="add">
          <ac:chgData name="Emily Crose" userId="5a1598ef78992c55" providerId="LiveId" clId="{12674E05-A199-4204-AD0E-5F035B3FAEF5}" dt="2023-04-07T22:38:29.449" v="1946" actId="26606"/>
          <ac:picMkLst>
            <pc:docMk/>
            <pc:sldMk cId="3013550915" sldId="257"/>
            <ac:picMk id="7" creationId="{7DD5BDCA-309E-1234-5D16-20962C9AB1EE}"/>
          </ac:picMkLst>
        </pc:picChg>
      </pc:sldChg>
      <pc:sldChg chg="addSp modSp mod setBg modNotesTx">
        <pc:chgData name="Emily Crose" userId="5a1598ef78992c55" providerId="LiveId" clId="{12674E05-A199-4204-AD0E-5F035B3FAEF5}" dt="2023-04-07T22:39:16.135" v="1984" actId="26606"/>
        <pc:sldMkLst>
          <pc:docMk/>
          <pc:sldMk cId="559302957" sldId="258"/>
        </pc:sldMkLst>
        <pc:spChg chg="mod">
          <ac:chgData name="Emily Crose" userId="5a1598ef78992c55" providerId="LiveId" clId="{12674E05-A199-4204-AD0E-5F035B3FAEF5}" dt="2023-04-07T22:39:16.135" v="1984" actId="26606"/>
          <ac:spMkLst>
            <pc:docMk/>
            <pc:sldMk cId="559302957" sldId="258"/>
            <ac:spMk id="4" creationId="{F468B3DB-A3C5-D068-527B-40E9D03BD0B0}"/>
          </ac:spMkLst>
        </pc:spChg>
        <pc:spChg chg="mod">
          <ac:chgData name="Emily Crose" userId="5a1598ef78992c55" providerId="LiveId" clId="{12674E05-A199-4204-AD0E-5F035B3FAEF5}" dt="2023-04-07T22:39:16.135" v="1984" actId="26606"/>
          <ac:spMkLst>
            <pc:docMk/>
            <pc:sldMk cId="559302957" sldId="258"/>
            <ac:spMk id="5" creationId="{210712C8-16DC-6AEE-99D7-5B49B1A60734}"/>
          </ac:spMkLst>
        </pc:spChg>
        <pc:picChg chg="add">
          <ac:chgData name="Emily Crose" userId="5a1598ef78992c55" providerId="LiveId" clId="{12674E05-A199-4204-AD0E-5F035B3FAEF5}" dt="2023-04-07T22:39:16.135" v="1984" actId="26606"/>
          <ac:picMkLst>
            <pc:docMk/>
            <pc:sldMk cId="559302957" sldId="258"/>
            <ac:picMk id="7" creationId="{E3706CAD-36DC-CF9D-6885-9ECA64A1E5E6}"/>
          </ac:picMkLst>
        </pc:picChg>
      </pc:sldChg>
      <pc:sldChg chg="addSp delSp modSp mod setBg">
        <pc:chgData name="Emily Crose" userId="5a1598ef78992c55" providerId="LiveId" clId="{12674E05-A199-4204-AD0E-5F035B3FAEF5}" dt="2023-04-07T22:40:32.663" v="2169" actId="26606"/>
        <pc:sldMkLst>
          <pc:docMk/>
          <pc:sldMk cId="3977924121" sldId="259"/>
        </pc:sldMkLst>
        <pc:spChg chg="mod">
          <ac:chgData name="Emily Crose" userId="5a1598ef78992c55" providerId="LiveId" clId="{12674E05-A199-4204-AD0E-5F035B3FAEF5}" dt="2023-04-07T22:40:32.663" v="2169" actId="26606"/>
          <ac:spMkLst>
            <pc:docMk/>
            <pc:sldMk cId="3977924121" sldId="259"/>
            <ac:spMk id="2" creationId="{AE431370-98F0-2FAB-62E4-60870AC119A4}"/>
          </ac:spMkLst>
        </pc:spChg>
        <pc:spChg chg="mod">
          <ac:chgData name="Emily Crose" userId="5a1598ef78992c55" providerId="LiveId" clId="{12674E05-A199-4204-AD0E-5F035B3FAEF5}" dt="2023-04-07T22:40:32.663" v="2169" actId="26606"/>
          <ac:spMkLst>
            <pc:docMk/>
            <pc:sldMk cId="3977924121" sldId="259"/>
            <ac:spMk id="4" creationId="{4DACE283-2116-9B5E-A7DF-434E91B90ADB}"/>
          </ac:spMkLst>
        </pc:spChg>
        <pc:picChg chg="add del">
          <ac:chgData name="Emily Crose" userId="5a1598ef78992c55" providerId="LiveId" clId="{12674E05-A199-4204-AD0E-5F035B3FAEF5}" dt="2023-04-07T22:40:30.803" v="2166" actId="26606"/>
          <ac:picMkLst>
            <pc:docMk/>
            <pc:sldMk cId="3977924121" sldId="259"/>
            <ac:picMk id="6" creationId="{F5605FBC-E9EF-4F30-87C3-1810F9426F91}"/>
          </ac:picMkLst>
        </pc:picChg>
        <pc:picChg chg="add del">
          <ac:chgData name="Emily Crose" userId="5a1598ef78992c55" providerId="LiveId" clId="{12674E05-A199-4204-AD0E-5F035B3FAEF5}" dt="2023-04-07T22:40:32.631" v="2168" actId="26606"/>
          <ac:picMkLst>
            <pc:docMk/>
            <pc:sldMk cId="3977924121" sldId="259"/>
            <ac:picMk id="8" creationId="{A36690B9-4815-CE9D-E9CA-465CEDB073F5}"/>
          </ac:picMkLst>
        </pc:picChg>
        <pc:picChg chg="add">
          <ac:chgData name="Emily Crose" userId="5a1598ef78992c55" providerId="LiveId" clId="{12674E05-A199-4204-AD0E-5F035B3FAEF5}" dt="2023-04-07T22:40:32.663" v="2169" actId="26606"/>
          <ac:picMkLst>
            <pc:docMk/>
            <pc:sldMk cId="3977924121" sldId="259"/>
            <ac:picMk id="10" creationId="{F5605FBC-E9EF-4F30-87C3-1810F9426F91}"/>
          </ac:picMkLst>
        </pc:picChg>
      </pc:sldChg>
      <pc:sldChg chg="addSp modSp mod setBg">
        <pc:chgData name="Emily Crose" userId="5a1598ef78992c55" providerId="LiveId" clId="{12674E05-A199-4204-AD0E-5F035B3FAEF5}" dt="2023-04-07T22:38:35.318" v="1947" actId="26606"/>
        <pc:sldMkLst>
          <pc:docMk/>
          <pc:sldMk cId="370590328" sldId="260"/>
        </pc:sldMkLst>
        <pc:spChg chg="mod">
          <ac:chgData name="Emily Crose" userId="5a1598ef78992c55" providerId="LiveId" clId="{12674E05-A199-4204-AD0E-5F035B3FAEF5}" dt="2023-04-07T22:38:35.318" v="1947" actId="26606"/>
          <ac:spMkLst>
            <pc:docMk/>
            <pc:sldMk cId="370590328" sldId="260"/>
            <ac:spMk id="4" creationId="{923DA8A7-9417-A4F4-8D95-3F7529A695DE}"/>
          </ac:spMkLst>
        </pc:spChg>
        <pc:spChg chg="add">
          <ac:chgData name="Emily Crose" userId="5a1598ef78992c55" providerId="LiveId" clId="{12674E05-A199-4204-AD0E-5F035B3FAEF5}" dt="2023-04-07T22:38:35.318" v="1947" actId="26606"/>
          <ac:spMkLst>
            <pc:docMk/>
            <pc:sldMk cId="370590328" sldId="260"/>
            <ac:spMk id="10" creationId="{0AD84CCE-B61B-45FD-8942-77C91305228B}"/>
          </ac:spMkLst>
        </pc:spChg>
        <pc:picChg chg="add">
          <ac:chgData name="Emily Crose" userId="5a1598ef78992c55" providerId="LiveId" clId="{12674E05-A199-4204-AD0E-5F035B3FAEF5}" dt="2023-04-07T22:38:35.318" v="1947" actId="26606"/>
          <ac:picMkLst>
            <pc:docMk/>
            <pc:sldMk cId="370590328" sldId="260"/>
            <ac:picMk id="6" creationId="{876371D1-3409-B807-9699-1D276793354D}"/>
          </ac:picMkLst>
        </pc:picChg>
      </pc:sldChg>
      <pc:sldChg chg="addSp modSp mod setBg">
        <pc:chgData name="Emily Crose" userId="5a1598ef78992c55" providerId="LiveId" clId="{12674E05-A199-4204-AD0E-5F035B3FAEF5}" dt="2023-04-07T22:41:08.886" v="2189" actId="26606"/>
        <pc:sldMkLst>
          <pc:docMk/>
          <pc:sldMk cId="4008374158" sldId="261"/>
        </pc:sldMkLst>
        <pc:spChg chg="mo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2" creationId="{16E88063-1214-61B8-6E65-B1EEDF5E23D3}"/>
          </ac:spMkLst>
        </pc:spChg>
        <pc:spChg chg="mo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3" creationId="{FD9F15BD-5B63-AA09-6639-1B39A11F5879}"/>
          </ac:spMkLst>
        </pc:spChg>
        <pc:spChg chg="ad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10" creationId="{1660E788-AFA9-4A1B-9991-6AA74632A15B}"/>
          </ac:spMkLst>
        </pc:spChg>
        <pc:spChg chg="ad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12" creationId="{867D4867-5BA7-4462-B2F6-A23F4A622AA7}"/>
          </ac:spMkLst>
        </pc:spChg>
        <pc:picChg chg="add">
          <ac:chgData name="Emily Crose" userId="5a1598ef78992c55" providerId="LiveId" clId="{12674E05-A199-4204-AD0E-5F035B3FAEF5}" dt="2023-04-07T22:41:08.886" v="2189" actId="26606"/>
          <ac:picMkLst>
            <pc:docMk/>
            <pc:sldMk cId="4008374158" sldId="261"/>
            <ac:picMk id="7" creationId="{1CDCA1AF-D173-308B-2184-B43FCAC86645}"/>
          </ac:picMkLst>
        </pc:picChg>
      </pc:sldChg>
      <pc:sldChg chg="addSp delSp modSp mod setBg setClrOvrMap chgLayout modNotesTx">
        <pc:chgData name="Emily Crose" userId="5a1598ef78992c55" providerId="LiveId" clId="{12674E05-A199-4204-AD0E-5F035B3FAEF5}" dt="2023-04-08T01:07:56.035" v="4052" actId="20577"/>
        <pc:sldMkLst>
          <pc:docMk/>
          <pc:sldMk cId="713781223" sldId="262"/>
        </pc:sldMkLst>
        <pc:spChg chg="mod ord">
          <ac:chgData name="Emily Crose" userId="5a1598ef78992c55" providerId="LiveId" clId="{12674E05-A199-4204-AD0E-5F035B3FAEF5}" dt="2023-04-08T01:07:14.025" v="3955" actId="26606"/>
          <ac:spMkLst>
            <pc:docMk/>
            <pc:sldMk cId="713781223" sldId="262"/>
            <ac:spMk id="2" creationId="{2139B556-662E-660E-3141-EF127F9DBED0}"/>
          </ac:spMkLst>
        </pc:spChg>
        <pc:spChg chg="del mod">
          <ac:chgData name="Emily Crose" userId="5a1598ef78992c55" providerId="LiveId" clId="{12674E05-A199-4204-AD0E-5F035B3FAEF5}" dt="2023-04-08T01:06:39.191" v="3921" actId="700"/>
          <ac:spMkLst>
            <pc:docMk/>
            <pc:sldMk cId="713781223" sldId="262"/>
            <ac:spMk id="3" creationId="{67455BA6-653E-5940-3D6B-14031976F9B7}"/>
          </ac:spMkLst>
        </pc:spChg>
        <pc:picChg chg="add">
          <ac:chgData name="Emily Crose" userId="5a1598ef78992c55" providerId="LiveId" clId="{12674E05-A199-4204-AD0E-5F035B3FAEF5}" dt="2023-04-08T01:07:14.025" v="3955" actId="26606"/>
          <ac:picMkLst>
            <pc:docMk/>
            <pc:sldMk cId="713781223" sldId="262"/>
            <ac:picMk id="4" creationId="{925780FA-7DC6-3986-6BCA-00DA011822A6}"/>
          </ac:picMkLst>
        </pc:picChg>
        <pc:picChg chg="add del mod">
          <ac:chgData name="Emily Crose" userId="5a1598ef78992c55" providerId="LiveId" clId="{12674E05-A199-4204-AD0E-5F035B3FAEF5}" dt="2023-04-08T01:06:15.823" v="3920" actId="478"/>
          <ac:picMkLst>
            <pc:docMk/>
            <pc:sldMk cId="713781223" sldId="262"/>
            <ac:picMk id="5" creationId="{4E96ECAB-F994-07D4-FCFB-309E425864D0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1:34.972" v="2192" actId="26606"/>
        <pc:sldMkLst>
          <pc:docMk/>
          <pc:sldMk cId="609597843" sldId="263"/>
        </pc:sldMkLst>
        <pc:spChg chg="mo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2" creationId="{B5AC601A-10AE-B0E6-0617-523F3FB97D94}"/>
          </ac:spMkLst>
        </pc:spChg>
        <pc:spChg chg="del mo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3" creationId="{D50B7B79-C8F8-56A6-37B3-3E9185F72FC7}"/>
          </ac:spMkLst>
        </pc:spChg>
        <pc:spChg chg="ad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9" creationId="{A70E44F7-1AE7-45C1-BB2F-447BC47EA0F3}"/>
          </ac:spMkLst>
        </pc:spChg>
        <pc:picChg chg="add">
          <ac:chgData name="Emily Crose" userId="5a1598ef78992c55" providerId="LiveId" clId="{12674E05-A199-4204-AD0E-5F035B3FAEF5}" dt="2023-04-07T22:41:34.972" v="2192" actId="26606"/>
          <ac:picMkLst>
            <pc:docMk/>
            <pc:sldMk cId="609597843" sldId="263"/>
            <ac:picMk id="5" creationId="{C16ACA10-AEC8-9599-714F-979ED52609B0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1:49.022" v="2193" actId="26606"/>
        <pc:sldMkLst>
          <pc:docMk/>
          <pc:sldMk cId="818212219" sldId="264"/>
        </pc:sldMkLst>
        <pc:spChg chg="mod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2" creationId="{C6C13373-4772-37CE-4FFA-EA9DCDE97029}"/>
          </ac:spMkLst>
        </pc:spChg>
        <pc:spChg chg="del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3" creationId="{FCDA6FD8-56C4-B071-BCA7-898B1588839D}"/>
          </ac:spMkLst>
        </pc:spChg>
        <pc:spChg chg="add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9" creationId="{A70E44F7-1AE7-45C1-BB2F-447BC47EA0F3}"/>
          </ac:spMkLst>
        </pc:spChg>
        <pc:picChg chg="add">
          <ac:chgData name="Emily Crose" userId="5a1598ef78992c55" providerId="LiveId" clId="{12674E05-A199-4204-AD0E-5F035B3FAEF5}" dt="2023-04-07T22:41:49.022" v="2193" actId="26606"/>
          <ac:picMkLst>
            <pc:docMk/>
            <pc:sldMk cId="818212219" sldId="264"/>
            <ac:picMk id="5" creationId="{78A713B8-CAB7-F5E6-0332-E282521A7429}"/>
          </ac:picMkLst>
        </pc:picChg>
      </pc:sldChg>
      <pc:sldChg chg="addSp modSp new mod setBg modNotesTx">
        <pc:chgData name="Emily Crose" userId="5a1598ef78992c55" providerId="LiveId" clId="{12674E05-A199-4204-AD0E-5F035B3FAEF5}" dt="2023-04-07T22:41:27.375" v="2191" actId="26606"/>
        <pc:sldMkLst>
          <pc:docMk/>
          <pc:sldMk cId="1313404414" sldId="265"/>
        </pc:sldMkLst>
        <pc:spChg chg="mod">
          <ac:chgData name="Emily Crose" userId="5a1598ef78992c55" providerId="LiveId" clId="{12674E05-A199-4204-AD0E-5F035B3FAEF5}" dt="2023-04-07T22:41:27.375" v="2191" actId="26606"/>
          <ac:spMkLst>
            <pc:docMk/>
            <pc:sldMk cId="1313404414" sldId="265"/>
            <ac:spMk id="2" creationId="{8F06AD0C-F1CB-FAC4-184C-DC0A3AD3B6A0}"/>
          </ac:spMkLst>
        </pc:spChg>
        <pc:spChg chg="mod">
          <ac:chgData name="Emily Crose" userId="5a1598ef78992c55" providerId="LiveId" clId="{12674E05-A199-4204-AD0E-5F035B3FAEF5}" dt="2023-04-07T22:41:27.375" v="2191" actId="26606"/>
          <ac:spMkLst>
            <pc:docMk/>
            <pc:sldMk cId="1313404414" sldId="265"/>
            <ac:spMk id="3" creationId="{F064BAEB-3F92-D1AE-0D90-C420ED2542DE}"/>
          </ac:spMkLst>
        </pc:spChg>
        <pc:picChg chg="add">
          <ac:chgData name="Emily Crose" userId="5a1598ef78992c55" providerId="LiveId" clId="{12674E05-A199-4204-AD0E-5F035B3FAEF5}" dt="2023-04-07T22:41:27.375" v="2191" actId="26606"/>
          <ac:picMkLst>
            <pc:docMk/>
            <pc:sldMk cId="1313404414" sldId="265"/>
            <ac:picMk id="5" creationId="{A60F501D-D0CA-CE78-754C-29897C94FDF7}"/>
          </ac:picMkLst>
        </pc:picChg>
      </pc:sldChg>
      <pc:sldChg chg="addSp modSp new mod setBg modNotesTx">
        <pc:chgData name="Emily Crose" userId="5a1598ef78992c55" providerId="LiveId" clId="{12674E05-A199-4204-AD0E-5F035B3FAEF5}" dt="2023-04-07T22:40:15.525" v="2164" actId="20577"/>
        <pc:sldMkLst>
          <pc:docMk/>
          <pc:sldMk cId="27410325" sldId="266"/>
        </pc:sldMkLst>
        <pc:spChg chg="mod">
          <ac:chgData name="Emily Crose" userId="5a1598ef78992c55" providerId="LiveId" clId="{12674E05-A199-4204-AD0E-5F035B3FAEF5}" dt="2023-04-07T22:39:25.190" v="1985" actId="26606"/>
          <ac:spMkLst>
            <pc:docMk/>
            <pc:sldMk cId="27410325" sldId="266"/>
            <ac:spMk id="2" creationId="{A5028944-5320-71D4-7F03-C35291E22FA5}"/>
          </ac:spMkLst>
        </pc:spChg>
        <pc:spChg chg="mod">
          <ac:chgData name="Emily Crose" userId="5a1598ef78992c55" providerId="LiveId" clId="{12674E05-A199-4204-AD0E-5F035B3FAEF5}" dt="2023-04-07T22:39:25.190" v="1985" actId="26606"/>
          <ac:spMkLst>
            <pc:docMk/>
            <pc:sldMk cId="27410325" sldId="266"/>
            <ac:spMk id="3" creationId="{994B2E91-3990-8879-01A5-AC95726E47FC}"/>
          </ac:spMkLst>
        </pc:spChg>
        <pc:picChg chg="add">
          <ac:chgData name="Emily Crose" userId="5a1598ef78992c55" providerId="LiveId" clId="{12674E05-A199-4204-AD0E-5F035B3FAEF5}" dt="2023-04-07T22:39:25.190" v="1985" actId="26606"/>
          <ac:picMkLst>
            <pc:docMk/>
            <pc:sldMk cId="27410325" sldId="266"/>
            <ac:picMk id="5" creationId="{DB3A7771-C90C-24B9-5CD8-CFB0A8B9355F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2:08.594" v="2198" actId="26606"/>
        <pc:sldMkLst>
          <pc:docMk/>
          <pc:sldMk cId="1081507365" sldId="267"/>
        </pc:sldMkLst>
        <pc:spChg chg="mod">
          <ac:chgData name="Emily Crose" userId="5a1598ef78992c55" providerId="LiveId" clId="{12674E05-A199-4204-AD0E-5F035B3FAEF5}" dt="2023-04-07T22:42:08.594" v="2198" actId="26606"/>
          <ac:spMkLst>
            <pc:docMk/>
            <pc:sldMk cId="1081507365" sldId="267"/>
            <ac:spMk id="2" creationId="{581B2BEB-99FF-D776-8912-63A780D3F1F7}"/>
          </ac:spMkLst>
        </pc:spChg>
        <pc:spChg chg="add del">
          <ac:chgData name="Emily Crose" userId="5a1598ef78992c55" providerId="LiveId" clId="{12674E05-A199-4204-AD0E-5F035B3FAEF5}" dt="2023-04-07T22:42:08.594" v="2198" actId="26606"/>
          <ac:spMkLst>
            <pc:docMk/>
            <pc:sldMk cId="1081507365" sldId="267"/>
            <ac:spMk id="3" creationId="{DA2404F6-B9C7-E5B9-E301-F8C671775D7A}"/>
          </ac:spMkLst>
        </pc:spChg>
        <pc:spChg chg="add del">
          <ac:chgData name="Emily Crose" userId="5a1598ef78992c55" providerId="LiveId" clId="{12674E05-A199-4204-AD0E-5F035B3FAEF5}" dt="2023-04-07T22:42:03.691" v="2195" actId="26606"/>
          <ac:spMkLst>
            <pc:docMk/>
            <pc:sldMk cId="1081507365" sldId="267"/>
            <ac:spMk id="9" creationId="{83CD2995-EC96-40C9-A0AD-9AA84AAE0E14}"/>
          </ac:spMkLst>
        </pc:spChg>
        <pc:spChg chg="add del">
          <ac:chgData name="Emily Crose" userId="5a1598ef78992c55" providerId="LiveId" clId="{12674E05-A199-4204-AD0E-5F035B3FAEF5}" dt="2023-04-07T22:42:08.571" v="2197" actId="26606"/>
          <ac:spMkLst>
            <pc:docMk/>
            <pc:sldMk cId="1081507365" sldId="267"/>
            <ac:spMk id="12" creationId="{A70E44F7-1AE7-45C1-BB2F-447BC47EA0F3}"/>
          </ac:spMkLst>
        </pc:spChg>
        <pc:picChg chg="add del">
          <ac:chgData name="Emily Crose" userId="5a1598ef78992c55" providerId="LiveId" clId="{12674E05-A199-4204-AD0E-5F035B3FAEF5}" dt="2023-04-07T22:42:03.691" v="2195" actId="26606"/>
          <ac:picMkLst>
            <pc:docMk/>
            <pc:sldMk cId="1081507365" sldId="267"/>
            <ac:picMk id="5" creationId="{518EE1DE-D634-582B-1B85-D8E50DF7C078}"/>
          </ac:picMkLst>
        </pc:picChg>
        <pc:picChg chg="add del">
          <ac:chgData name="Emily Crose" userId="5a1598ef78992c55" providerId="LiveId" clId="{12674E05-A199-4204-AD0E-5F035B3FAEF5}" dt="2023-04-07T22:42:08.571" v="2197" actId="26606"/>
          <ac:picMkLst>
            <pc:docMk/>
            <pc:sldMk cId="1081507365" sldId="267"/>
            <ac:picMk id="11" creationId="{4C06851F-358C-9ED2-8308-862D71681DD3}"/>
          </ac:picMkLst>
        </pc:picChg>
        <pc:picChg chg="add">
          <ac:chgData name="Emily Crose" userId="5a1598ef78992c55" providerId="LiveId" clId="{12674E05-A199-4204-AD0E-5F035B3FAEF5}" dt="2023-04-07T22:42:08.594" v="2198" actId="26606"/>
          <ac:picMkLst>
            <pc:docMk/>
            <pc:sldMk cId="1081507365" sldId="267"/>
            <ac:picMk id="14" creationId="{9F769F92-6B99-60A3-9B4B-3ED9C664A722}"/>
          </ac:picMkLst>
        </pc:picChg>
      </pc:sldChg>
      <pc:sldChg chg="addSp delSp modSp new mod setBg setClrOvrMap chgLayout">
        <pc:chgData name="Emily Crose" userId="5a1598ef78992c55" providerId="LiveId" clId="{12674E05-A199-4204-AD0E-5F035B3FAEF5}" dt="2023-04-07T22:44:08.238" v="2224" actId="26606"/>
        <pc:sldMkLst>
          <pc:docMk/>
          <pc:sldMk cId="1659740523" sldId="268"/>
        </pc:sldMkLst>
        <pc:spChg chg="del mod ord">
          <ac:chgData name="Emily Crose" userId="5a1598ef78992c55" providerId="LiveId" clId="{12674E05-A199-4204-AD0E-5F035B3FAEF5}" dt="2023-04-07T22:43:49.966" v="2200" actId="700"/>
          <ac:spMkLst>
            <pc:docMk/>
            <pc:sldMk cId="1659740523" sldId="268"/>
            <ac:spMk id="2" creationId="{FEB8B425-DD94-E0EE-D50B-83C753448E03}"/>
          </ac:spMkLst>
        </pc:spChg>
        <pc:spChg chg="del">
          <ac:chgData name="Emily Crose" userId="5a1598ef78992c55" providerId="LiveId" clId="{12674E05-A199-4204-AD0E-5F035B3FAEF5}" dt="2023-04-07T22:43:49.966" v="2200" actId="700"/>
          <ac:spMkLst>
            <pc:docMk/>
            <pc:sldMk cId="1659740523" sldId="268"/>
            <ac:spMk id="3" creationId="{D8C3A3B9-D53B-9BD8-5AA3-14845AAF15C5}"/>
          </ac:spMkLst>
        </pc:spChg>
        <pc:spChg chg="add mod ord">
          <ac:chgData name="Emily Crose" userId="5a1598ef78992c55" providerId="LiveId" clId="{12674E05-A199-4204-AD0E-5F035B3FAEF5}" dt="2023-04-07T22:44:08.238" v="2224" actId="26606"/>
          <ac:spMkLst>
            <pc:docMk/>
            <pc:sldMk cId="1659740523" sldId="268"/>
            <ac:spMk id="4" creationId="{8A19EC87-1F80-5FA8-5BC8-952E49E75A84}"/>
          </ac:spMkLst>
        </pc:spChg>
        <pc:spChg chg="add">
          <ac:chgData name="Emily Crose" userId="5a1598ef78992c55" providerId="LiveId" clId="{12674E05-A199-4204-AD0E-5F035B3FAEF5}" dt="2023-04-07T22:44:08.238" v="2224" actId="26606"/>
          <ac:spMkLst>
            <pc:docMk/>
            <pc:sldMk cId="1659740523" sldId="268"/>
            <ac:spMk id="10" creationId="{6981E6A2-4656-4CFE-9BF4-39D81EE2CA9B}"/>
          </ac:spMkLst>
        </pc:spChg>
        <pc:picChg chg="add">
          <ac:chgData name="Emily Crose" userId="5a1598ef78992c55" providerId="LiveId" clId="{12674E05-A199-4204-AD0E-5F035B3FAEF5}" dt="2023-04-07T22:44:08.238" v="2224" actId="26606"/>
          <ac:picMkLst>
            <pc:docMk/>
            <pc:sldMk cId="1659740523" sldId="268"/>
            <ac:picMk id="6" creationId="{28F636C6-650D-7B4C-851F-6A017C56C53D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9:50.753" v="2652" actId="20577"/>
        <pc:sldMkLst>
          <pc:docMk/>
          <pc:sldMk cId="2556632460" sldId="269"/>
        </pc:sldMkLst>
        <pc:spChg chg="mo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2" creationId="{A9BB5561-954F-6C0D-69EB-FF94A9ECF484}"/>
          </ac:spMkLst>
        </pc:spChg>
        <pc:spChg chg="mod">
          <ac:chgData name="Emily Crose" userId="5a1598ef78992c55" providerId="LiveId" clId="{12674E05-A199-4204-AD0E-5F035B3FAEF5}" dt="2023-04-07T22:49:50.753" v="2652" actId="20577"/>
          <ac:spMkLst>
            <pc:docMk/>
            <pc:sldMk cId="2556632460" sldId="269"/>
            <ac:spMk id="3" creationId="{7D32F593-1D55-3467-CD95-4A583F3940FF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0" creationId="{C966A4D4-049A-4389-B407-0E7091A07C8D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2" creationId="{B5899359-8523-4D4D-B568-3FDFAF9821C7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4" creationId="{2E9C9585-DA89-4D7E-BCDF-576461A1A2D9}"/>
          </ac:spMkLst>
        </pc:spChg>
        <pc:picChg chg="add del">
          <ac:chgData name="Emily Crose" userId="5a1598ef78992c55" providerId="LiveId" clId="{12674E05-A199-4204-AD0E-5F035B3FAEF5}" dt="2023-04-07T22:48:44.701" v="2489" actId="26606"/>
          <ac:picMkLst>
            <pc:docMk/>
            <pc:sldMk cId="2556632460" sldId="269"/>
            <ac:picMk id="5" creationId="{1B2072A6-8268-7AB9-FB1B-54BE6AD926E3}"/>
          </ac:picMkLst>
        </pc:picChg>
        <pc:picChg chg="add">
          <ac:chgData name="Emily Crose" userId="5a1598ef78992c55" providerId="LiveId" clId="{12674E05-A199-4204-AD0E-5F035B3FAEF5}" dt="2023-04-07T22:48:44.729" v="2490" actId="26606"/>
          <ac:picMkLst>
            <pc:docMk/>
            <pc:sldMk cId="2556632460" sldId="269"/>
            <ac:picMk id="7" creationId="{8718DB54-6D81-9017-6D49-A00521E2273F}"/>
          </ac:picMkLst>
        </pc:picChg>
      </pc:sldChg>
      <pc:sldChg chg="addSp delSp modSp new mod setBg modClrScheme delDesignElem chgLayout">
        <pc:chgData name="Emily Crose" userId="5a1598ef78992c55" providerId="LiveId" clId="{12674E05-A199-4204-AD0E-5F035B3FAEF5}" dt="2023-04-07T23:02:50.377" v="2870" actId="1076"/>
        <pc:sldMkLst>
          <pc:docMk/>
          <pc:sldMk cId="849568482" sldId="270"/>
        </pc:sldMkLst>
        <pc:spChg chg="mod ord">
          <ac:chgData name="Emily Crose" userId="5a1598ef78992c55" providerId="LiveId" clId="{12674E05-A199-4204-AD0E-5F035B3FAEF5}" dt="2023-04-07T23:01:09.702" v="2684" actId="700"/>
          <ac:spMkLst>
            <pc:docMk/>
            <pc:sldMk cId="849568482" sldId="270"/>
            <ac:spMk id="2" creationId="{78FD9B4A-8B47-56C3-B28E-9A484E4A7EF0}"/>
          </ac:spMkLst>
        </pc:spChg>
        <pc:spChg chg="add mod ord">
          <ac:chgData name="Emily Crose" userId="5a1598ef78992c55" providerId="LiveId" clId="{12674E05-A199-4204-AD0E-5F035B3FAEF5}" dt="2023-04-07T23:01:09.702" v="2684" actId="700"/>
          <ac:spMkLst>
            <pc:docMk/>
            <pc:sldMk cId="849568482" sldId="270"/>
            <ac:spMk id="7" creationId="{08E62260-6E7B-D6A9-72DB-64E4713A45ED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9" creationId="{23D9B6CF-87DD-47C7-B38D-7C5353D4DC9D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11" creationId="{EFE2328B-DA12-4B90-BD82-3CCF13AF6C83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13" creationId="{F77FF0B6-332F-4842-A5F8-EA360BD5FF84}"/>
          </ac:spMkLst>
        </pc:spChg>
        <pc:picChg chg="add del mod">
          <ac:chgData name="Emily Crose" userId="5a1598ef78992c55" providerId="LiveId" clId="{12674E05-A199-4204-AD0E-5F035B3FAEF5}" dt="2023-04-07T22:59:09.328" v="2676" actId="478"/>
          <ac:picMkLst>
            <pc:docMk/>
            <pc:sldMk cId="849568482" sldId="270"/>
            <ac:picMk id="4" creationId="{F9FC9973-1659-C32A-A2AA-668C3F6F3743}"/>
          </ac:picMkLst>
        </pc:picChg>
        <pc:picChg chg="add mod">
          <ac:chgData name="Emily Crose" userId="5a1598ef78992c55" providerId="LiveId" clId="{12674E05-A199-4204-AD0E-5F035B3FAEF5}" dt="2023-04-07T23:02:50.377" v="2870" actId="1076"/>
          <ac:picMkLst>
            <pc:docMk/>
            <pc:sldMk cId="849568482" sldId="270"/>
            <ac:picMk id="6" creationId="{2F8CA17F-61A8-D941-FE3E-79F4BA7777E1}"/>
          </ac:picMkLst>
        </pc:picChg>
      </pc:sldChg>
      <pc:sldChg chg="addSp modSp new mod modNotesTx">
        <pc:chgData name="Emily Crose" userId="5a1598ef78992c55" providerId="LiveId" clId="{12674E05-A199-4204-AD0E-5F035B3FAEF5}" dt="2023-04-07T23:02:30.476" v="2868" actId="1076"/>
        <pc:sldMkLst>
          <pc:docMk/>
          <pc:sldMk cId="936153255" sldId="271"/>
        </pc:sldMkLst>
        <pc:spChg chg="mod">
          <ac:chgData name="Emily Crose" userId="5a1598ef78992c55" providerId="LiveId" clId="{12674E05-A199-4204-AD0E-5F035B3FAEF5}" dt="2023-04-07T23:01:45.441" v="2761" actId="20577"/>
          <ac:spMkLst>
            <pc:docMk/>
            <pc:sldMk cId="936153255" sldId="271"/>
            <ac:spMk id="2" creationId="{7F50CBD8-AC58-4742-B20B-BBCB201D441A}"/>
          </ac:spMkLst>
        </pc:spChg>
        <pc:picChg chg="add mod">
          <ac:chgData name="Emily Crose" userId="5a1598ef78992c55" providerId="LiveId" clId="{12674E05-A199-4204-AD0E-5F035B3FAEF5}" dt="2023-04-07T23:02:30.476" v="2868" actId="1076"/>
          <ac:picMkLst>
            <pc:docMk/>
            <pc:sldMk cId="936153255" sldId="271"/>
            <ac:picMk id="4" creationId="{24E46F48-CEC1-DA1D-63F4-E187FE63EC83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3:09:59.524" v="3866" actId="26606"/>
        <pc:sldMkLst>
          <pc:docMk/>
          <pc:sldMk cId="4091532315" sldId="272"/>
        </pc:sldMkLst>
        <pc:spChg chg="mod">
          <ac:chgData name="Emily Crose" userId="5a1598ef78992c55" providerId="LiveId" clId="{12674E05-A199-4204-AD0E-5F035B3FAEF5}" dt="2023-04-07T23:09:59.524" v="3866" actId="26606"/>
          <ac:spMkLst>
            <pc:docMk/>
            <pc:sldMk cId="4091532315" sldId="272"/>
            <ac:spMk id="2" creationId="{60DD224E-1824-D1AF-B3D1-1CFB4840F669}"/>
          </ac:spMkLst>
        </pc:spChg>
        <pc:spChg chg="del mod">
          <ac:chgData name="Emily Crose" userId="5a1598ef78992c55" providerId="LiveId" clId="{12674E05-A199-4204-AD0E-5F035B3FAEF5}" dt="2023-04-07T23:09:59.524" v="3866" actId="26606"/>
          <ac:spMkLst>
            <pc:docMk/>
            <pc:sldMk cId="4091532315" sldId="272"/>
            <ac:spMk id="3" creationId="{2A86EF80-AE33-DDAA-415C-45CDF55E26EC}"/>
          </ac:spMkLst>
        </pc:spChg>
        <pc:graphicFrameChg chg="add">
          <ac:chgData name="Emily Crose" userId="5a1598ef78992c55" providerId="LiveId" clId="{12674E05-A199-4204-AD0E-5F035B3FAEF5}" dt="2023-04-07T23:09:59.524" v="3866" actId="26606"/>
          <ac:graphicFrameMkLst>
            <pc:docMk/>
            <pc:sldMk cId="4091532315" sldId="272"/>
            <ac:graphicFrameMk id="5" creationId="{832A845B-69F1-06E4-F71A-7ED7FD8C0E1A}"/>
          </ac:graphicFrameMkLst>
        </pc:graphicFrameChg>
      </pc:sldChg>
      <pc:sldChg chg="addSp delSp modSp new mod setBg">
        <pc:chgData name="Emily Crose" userId="5a1598ef78992c55" providerId="LiveId" clId="{12674E05-A199-4204-AD0E-5F035B3FAEF5}" dt="2023-04-07T23:10:31.722" v="3873" actId="26606"/>
        <pc:sldMkLst>
          <pc:docMk/>
          <pc:sldMk cId="927321918" sldId="273"/>
        </pc:sldMkLst>
        <pc:spChg chg="mod">
          <ac:chgData name="Emily Crose" userId="5a1598ef78992c55" providerId="LiveId" clId="{12674E05-A199-4204-AD0E-5F035B3FAEF5}" dt="2023-04-07T23:10:31.722" v="3873" actId="26606"/>
          <ac:spMkLst>
            <pc:docMk/>
            <pc:sldMk cId="927321918" sldId="273"/>
            <ac:spMk id="2" creationId="{84B8D25C-9D22-2741-BAD5-36E8A1B6D765}"/>
          </ac:spMkLst>
        </pc:spChg>
        <pc:spChg chg="add del mod">
          <ac:chgData name="Emily Crose" userId="5a1598ef78992c55" providerId="LiveId" clId="{12674E05-A199-4204-AD0E-5F035B3FAEF5}" dt="2023-04-07T23:10:31.722" v="3873" actId="26606"/>
          <ac:spMkLst>
            <pc:docMk/>
            <pc:sldMk cId="927321918" sldId="273"/>
            <ac:spMk id="3" creationId="{E4462785-41A6-F2B9-63C5-7B58D5A181BE}"/>
          </ac:spMkLst>
        </pc:spChg>
        <pc:graphicFrameChg chg="add del">
          <ac:chgData name="Emily Crose" userId="5a1598ef78992c55" providerId="LiveId" clId="{12674E05-A199-4204-AD0E-5F035B3FAEF5}" dt="2023-04-07T23:10:18.182" v="3868" actId="26606"/>
          <ac:graphicFrameMkLst>
            <pc:docMk/>
            <pc:sldMk cId="927321918" sldId="273"/>
            <ac:graphicFrameMk id="5" creationId="{EEC470BA-4D7D-243F-A091-B49D96D03070}"/>
          </ac:graphicFrameMkLst>
        </pc:graphicFrameChg>
        <pc:graphicFrameChg chg="add del">
          <ac:chgData name="Emily Crose" userId="5a1598ef78992c55" providerId="LiveId" clId="{12674E05-A199-4204-AD0E-5F035B3FAEF5}" dt="2023-04-07T23:10:28.792" v="3870" actId="26606"/>
          <ac:graphicFrameMkLst>
            <pc:docMk/>
            <pc:sldMk cId="927321918" sldId="273"/>
            <ac:graphicFrameMk id="7" creationId="{56AEEBCC-AD78-D006-1691-EBFEDADC624D}"/>
          </ac:graphicFrameMkLst>
        </pc:graphicFrameChg>
        <pc:graphicFrameChg chg="add del">
          <ac:chgData name="Emily Crose" userId="5a1598ef78992c55" providerId="LiveId" clId="{12674E05-A199-4204-AD0E-5F035B3FAEF5}" dt="2023-04-07T23:10:31.695" v="3872" actId="26606"/>
          <ac:graphicFrameMkLst>
            <pc:docMk/>
            <pc:sldMk cId="927321918" sldId="273"/>
            <ac:graphicFrameMk id="9" creationId="{C523F9C0-F214-BCB8-8AEA-56C656752E2F}"/>
          </ac:graphicFrameMkLst>
        </pc:graphicFrameChg>
        <pc:graphicFrameChg chg="add">
          <ac:chgData name="Emily Crose" userId="5a1598ef78992c55" providerId="LiveId" clId="{12674E05-A199-4204-AD0E-5F035B3FAEF5}" dt="2023-04-07T23:10:31.722" v="3873" actId="26606"/>
          <ac:graphicFrameMkLst>
            <pc:docMk/>
            <pc:sldMk cId="927321918" sldId="273"/>
            <ac:graphicFrameMk id="11" creationId="{EEC470BA-4D7D-243F-A091-B49D96D03070}"/>
          </ac:graphicFrameMkLst>
        </pc:graphicFrameChg>
      </pc:sldChg>
      <pc:sldChg chg="addSp delSp modSp new mod setBg">
        <pc:chgData name="Emily Crose" userId="5a1598ef78992c55" providerId="LiveId" clId="{12674E05-A199-4204-AD0E-5F035B3FAEF5}" dt="2023-04-07T23:10:41.544" v="3874" actId="26606"/>
        <pc:sldMkLst>
          <pc:docMk/>
          <pc:sldMk cId="817899571" sldId="274"/>
        </pc:sldMkLst>
        <pc:spChg chg="mod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2" creationId="{109C9464-461B-37EE-98E5-B282562ED2B1}"/>
          </ac:spMkLst>
        </pc:spChg>
        <pc:spChg chg="del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3" creationId="{622E73DB-29D3-FA62-205A-BE260E627435}"/>
          </ac:spMkLst>
        </pc:spChg>
        <pc:spChg chg="add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9" creationId="{0AD84CCE-B61B-45FD-8942-77C91305228B}"/>
          </ac:spMkLst>
        </pc:spChg>
        <pc:picChg chg="add">
          <ac:chgData name="Emily Crose" userId="5a1598ef78992c55" providerId="LiveId" clId="{12674E05-A199-4204-AD0E-5F035B3FAEF5}" dt="2023-04-07T23:10:41.544" v="3874" actId="26606"/>
          <ac:picMkLst>
            <pc:docMk/>
            <pc:sldMk cId="817899571" sldId="274"/>
            <ac:picMk id="5" creationId="{89FAC872-27BF-8F60-741C-B90ED6340007}"/>
          </ac:picMkLst>
        </pc:picChg>
      </pc:sldChg>
      <pc:sldChg chg="addSp delSp modSp new mod setBg modClrScheme chgLayout">
        <pc:chgData name="Emily Crose" userId="5a1598ef78992c55" providerId="LiveId" clId="{12674E05-A199-4204-AD0E-5F035B3FAEF5}" dt="2023-04-07T23:11:00.116" v="3876" actId="26606"/>
        <pc:sldMkLst>
          <pc:docMk/>
          <pc:sldMk cId="3300517546" sldId="275"/>
        </pc:sldMkLst>
        <pc:spChg chg="mod ord">
          <ac:chgData name="Emily Crose" userId="5a1598ef78992c55" providerId="LiveId" clId="{12674E05-A199-4204-AD0E-5F035B3FAEF5}" dt="2023-04-07T23:11:00.116" v="3876" actId="26606"/>
          <ac:spMkLst>
            <pc:docMk/>
            <pc:sldMk cId="3300517546" sldId="275"/>
            <ac:spMk id="2" creationId="{1325A63D-9015-F666-B15A-F5E3B102B45E}"/>
          </ac:spMkLst>
        </pc:spChg>
        <pc:spChg chg="del">
          <ac:chgData name="Emily Crose" userId="5a1598ef78992c55" providerId="LiveId" clId="{12674E05-A199-4204-AD0E-5F035B3FAEF5}" dt="2023-04-07T23:10:55.114" v="3875" actId="700"/>
          <ac:spMkLst>
            <pc:docMk/>
            <pc:sldMk cId="3300517546" sldId="275"/>
            <ac:spMk id="3" creationId="{9425A689-D9E9-ABFE-0592-80E6AD5CBB2D}"/>
          </ac:spMkLst>
        </pc:spChg>
        <pc:picChg chg="add">
          <ac:chgData name="Emily Crose" userId="5a1598ef78992c55" providerId="LiveId" clId="{12674E05-A199-4204-AD0E-5F035B3FAEF5}" dt="2023-04-07T23:11:00.116" v="3876" actId="26606"/>
          <ac:picMkLst>
            <pc:docMk/>
            <pc:sldMk cId="3300517546" sldId="275"/>
            <ac:picMk id="4" creationId="{72FB41A9-A395-49B7-67FB-1B721D61D774}"/>
          </ac:picMkLst>
        </pc:picChg>
      </pc:sldChg>
      <pc:sldChg chg="addSp delSp modSp new mod setBg modClrScheme setClrOvrMap chgLayout">
        <pc:chgData name="Emily Crose" userId="5a1598ef78992c55" providerId="LiveId" clId="{12674E05-A199-4204-AD0E-5F035B3FAEF5}" dt="2023-04-08T01:03:30.791" v="3881" actId="27614"/>
        <pc:sldMkLst>
          <pc:docMk/>
          <pc:sldMk cId="3104054636" sldId="276"/>
        </pc:sldMkLst>
        <pc:spChg chg="mod ord">
          <ac:chgData name="Emily Crose" userId="5a1598ef78992c55" providerId="LiveId" clId="{12674E05-A199-4204-AD0E-5F035B3FAEF5}" dt="2023-04-07T23:11:33.541" v="3880" actId="26606"/>
          <ac:spMkLst>
            <pc:docMk/>
            <pc:sldMk cId="3104054636" sldId="276"/>
            <ac:spMk id="2" creationId="{B963730F-E840-E5E0-87C0-65F532F962AC}"/>
          </ac:spMkLst>
        </pc:spChg>
        <pc:spChg chg="del">
          <ac:chgData name="Emily Crose" userId="5a1598ef78992c55" providerId="LiveId" clId="{12674E05-A199-4204-AD0E-5F035B3FAEF5}" dt="2023-04-07T23:11:21.847" v="3877" actId="700"/>
          <ac:spMkLst>
            <pc:docMk/>
            <pc:sldMk cId="3104054636" sldId="276"/>
            <ac:spMk id="3" creationId="{CB4C7002-ABB4-C4E4-A728-CF5058FCD1BE}"/>
          </ac:spMkLst>
        </pc:spChg>
        <pc:picChg chg="add del">
          <ac:chgData name="Emily Crose" userId="5a1598ef78992c55" providerId="LiveId" clId="{12674E05-A199-4204-AD0E-5F035B3FAEF5}" dt="2023-04-07T23:11:33.541" v="3879" actId="26606"/>
          <ac:picMkLst>
            <pc:docMk/>
            <pc:sldMk cId="3104054636" sldId="276"/>
            <ac:picMk id="4" creationId="{87FE3E15-B3CB-317F-0591-8F364A496D61}"/>
          </ac:picMkLst>
        </pc:picChg>
        <pc:picChg chg="add mod">
          <ac:chgData name="Emily Crose" userId="5a1598ef78992c55" providerId="LiveId" clId="{12674E05-A199-4204-AD0E-5F035B3FAEF5}" dt="2023-04-08T01:03:30.791" v="3881" actId="27614"/>
          <ac:picMkLst>
            <pc:docMk/>
            <pc:sldMk cId="3104054636" sldId="276"/>
            <ac:picMk id="6" creationId="{D32171E9-270F-BA0C-17D9-9525FB89BC77}"/>
          </ac:picMkLst>
        </pc:picChg>
      </pc:sldChg>
      <pc:sldChg chg="modSp new mod modNotesTx">
        <pc:chgData name="Emily Crose" userId="5a1598ef78992c55" providerId="LiveId" clId="{12674E05-A199-4204-AD0E-5F035B3FAEF5}" dt="2023-04-08T02:28:03.609" v="4404" actId="20577"/>
        <pc:sldMkLst>
          <pc:docMk/>
          <pc:sldMk cId="3327628599" sldId="277"/>
        </pc:sldMkLst>
        <pc:spChg chg="mod">
          <ac:chgData name="Emily Crose" userId="5a1598ef78992c55" providerId="LiveId" clId="{12674E05-A199-4204-AD0E-5F035B3FAEF5}" dt="2023-04-08T02:26:27.359" v="4078" actId="20577"/>
          <ac:spMkLst>
            <pc:docMk/>
            <pc:sldMk cId="3327628599" sldId="277"/>
            <ac:spMk id="2" creationId="{DFF30967-E701-3259-3001-7D2A866904F3}"/>
          </ac:spMkLst>
        </pc:spChg>
      </pc:sldChg>
      <pc:sldChg chg="modSp new mod modNotesTx">
        <pc:chgData name="Emily Crose" userId="5a1598ef78992c55" providerId="LiveId" clId="{12674E05-A199-4204-AD0E-5F035B3FAEF5}" dt="2023-04-09T12:33:56.450" v="4999" actId="20577"/>
        <pc:sldMkLst>
          <pc:docMk/>
          <pc:sldMk cId="88950898" sldId="278"/>
        </pc:sldMkLst>
        <pc:spChg chg="mod">
          <ac:chgData name="Emily Crose" userId="5a1598ef78992c55" providerId="LiveId" clId="{12674E05-A199-4204-AD0E-5F035B3FAEF5}" dt="2023-04-09T12:27:54.471" v="4430" actId="20577"/>
          <ac:spMkLst>
            <pc:docMk/>
            <pc:sldMk cId="88950898" sldId="278"/>
            <ac:spMk id="2" creationId="{8DA37B91-6151-7618-677F-619A4C395CE6}"/>
          </ac:spMkLst>
        </pc:spChg>
      </pc:sldChg>
      <pc:sldChg chg="addSp delSp modSp new mod setBg modNotesTx">
        <pc:chgData name="Emily Crose" userId="5a1598ef78992c55" providerId="LiveId" clId="{12674E05-A199-4204-AD0E-5F035B3FAEF5}" dt="2023-04-09T12:36:28.054" v="5496" actId="20577"/>
        <pc:sldMkLst>
          <pc:docMk/>
          <pc:sldMk cId="1362958577" sldId="279"/>
        </pc:sldMkLst>
        <pc:spChg chg="mod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2" creationId="{A9890490-AABE-D103-8DEC-2FC06717C5AC}"/>
          </ac:spMkLst>
        </pc:spChg>
        <pc:spChg chg="add del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3" creationId="{92515AD2-3C4B-C1A9-6BBC-20873D35FA3B}"/>
          </ac:spMkLst>
        </pc:spChg>
        <pc:spChg chg="add del">
          <ac:chgData name="Emily Crose" userId="5a1598ef78992c55" providerId="LiveId" clId="{12674E05-A199-4204-AD0E-5F035B3FAEF5}" dt="2023-04-09T12:30:46.450" v="4465" actId="26606"/>
          <ac:spMkLst>
            <pc:docMk/>
            <pc:sldMk cId="1362958577" sldId="279"/>
            <ac:spMk id="9" creationId="{83CD2995-EC96-40C9-A0AD-9AA84AAE0E14}"/>
          </ac:spMkLst>
        </pc:spChg>
        <pc:spChg chg="add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12" creationId="{A70E44F7-1AE7-45C1-BB2F-447BC47EA0F3}"/>
          </ac:spMkLst>
        </pc:spChg>
        <pc:picChg chg="add del">
          <ac:chgData name="Emily Crose" userId="5a1598ef78992c55" providerId="LiveId" clId="{12674E05-A199-4204-AD0E-5F035B3FAEF5}" dt="2023-04-09T12:30:46.450" v="4465" actId="26606"/>
          <ac:picMkLst>
            <pc:docMk/>
            <pc:sldMk cId="1362958577" sldId="279"/>
            <ac:picMk id="5" creationId="{6D7E9672-06AD-0FE5-0B0B-DC86A733E784}"/>
          </ac:picMkLst>
        </pc:picChg>
        <pc:picChg chg="add">
          <ac:chgData name="Emily Crose" userId="5a1598ef78992c55" providerId="LiveId" clId="{12674E05-A199-4204-AD0E-5F035B3FAEF5}" dt="2023-04-09T12:30:46.483" v="4466" actId="26606"/>
          <ac:picMkLst>
            <pc:docMk/>
            <pc:sldMk cId="1362958577" sldId="279"/>
            <ac:picMk id="11" creationId="{928975F7-1459-1010-9EE0-F05A52A2DE2E}"/>
          </ac:picMkLst>
        </pc:picChg>
      </pc:sldChg>
      <pc:sldChg chg="addSp modSp new mod setBg setClrOvrMap modNotesTx">
        <pc:chgData name="Emily Crose" userId="5a1598ef78992c55" providerId="LiveId" clId="{12674E05-A199-4204-AD0E-5F035B3FAEF5}" dt="2023-04-09T12:37:28.894" v="5718" actId="20577"/>
        <pc:sldMkLst>
          <pc:docMk/>
          <pc:sldMk cId="707781002" sldId="280"/>
        </pc:sldMkLst>
        <pc:spChg chg="mod">
          <ac:chgData name="Emily Crose" userId="5a1598ef78992c55" providerId="LiveId" clId="{12674E05-A199-4204-AD0E-5F035B3FAEF5}" dt="2023-04-09T12:30:22.293" v="4463" actId="26606"/>
          <ac:spMkLst>
            <pc:docMk/>
            <pc:sldMk cId="707781002" sldId="280"/>
            <ac:spMk id="2" creationId="{560561DD-33C0-C770-37AA-5E4004F032F4}"/>
          </ac:spMkLst>
        </pc:spChg>
        <pc:picChg chg="add">
          <ac:chgData name="Emily Crose" userId="5a1598ef78992c55" providerId="LiveId" clId="{12674E05-A199-4204-AD0E-5F035B3FAEF5}" dt="2023-04-09T12:30:22.293" v="4463" actId="26606"/>
          <ac:picMkLst>
            <pc:docMk/>
            <pc:sldMk cId="707781002" sldId="280"/>
            <ac:picMk id="4" creationId="{AC2D3EB0-AA71-8566-E642-76F56CB1183B}"/>
          </ac:picMkLst>
        </pc:picChg>
      </pc:sldChg>
      <pc:sldChg chg="addSp modSp new mod setBg">
        <pc:chgData name="Emily Crose" userId="5a1598ef78992c55" providerId="LiveId" clId="{12674E05-A199-4204-AD0E-5F035B3FAEF5}" dt="2023-04-09T12:56:17.763" v="6157" actId="26606"/>
        <pc:sldMkLst>
          <pc:docMk/>
          <pc:sldMk cId="3571353269" sldId="281"/>
        </pc:sldMkLst>
        <pc:spChg chg="mod">
          <ac:chgData name="Emily Crose" userId="5a1598ef78992c55" providerId="LiveId" clId="{12674E05-A199-4204-AD0E-5F035B3FAEF5}" dt="2023-04-09T12:56:17.763" v="6157" actId="26606"/>
          <ac:spMkLst>
            <pc:docMk/>
            <pc:sldMk cId="3571353269" sldId="281"/>
            <ac:spMk id="2" creationId="{900356D6-6283-A0B1-A953-51135E0007EF}"/>
          </ac:spMkLst>
        </pc:spChg>
        <pc:spChg chg="mod">
          <ac:chgData name="Emily Crose" userId="5a1598ef78992c55" providerId="LiveId" clId="{12674E05-A199-4204-AD0E-5F035B3FAEF5}" dt="2023-04-09T12:56:17.763" v="6157" actId="26606"/>
          <ac:spMkLst>
            <pc:docMk/>
            <pc:sldMk cId="3571353269" sldId="281"/>
            <ac:spMk id="3" creationId="{5313C913-E0FD-E143-7706-B544515AF0CC}"/>
          </ac:spMkLst>
        </pc:spChg>
        <pc:picChg chg="add">
          <ac:chgData name="Emily Crose" userId="5a1598ef78992c55" providerId="LiveId" clId="{12674E05-A199-4204-AD0E-5F035B3FAEF5}" dt="2023-04-09T12:56:17.763" v="6157" actId="26606"/>
          <ac:picMkLst>
            <pc:docMk/>
            <pc:sldMk cId="3571353269" sldId="281"/>
            <ac:picMk id="5" creationId="{95299091-5601-2241-E698-C495AA493D54}"/>
          </ac:picMkLst>
        </pc:picChg>
      </pc:sldChg>
      <pc:sldChg chg="addSp modSp new mod setBg">
        <pc:chgData name="Emily Crose" userId="5a1598ef78992c55" providerId="LiveId" clId="{12674E05-A199-4204-AD0E-5F035B3FAEF5}" dt="2023-04-09T12:45:14.408" v="5748" actId="26606"/>
        <pc:sldMkLst>
          <pc:docMk/>
          <pc:sldMk cId="1357691262" sldId="282"/>
        </pc:sldMkLst>
        <pc:spChg chg="add">
          <ac:chgData name="Emily Crose" userId="5a1598ef78992c55" providerId="LiveId" clId="{12674E05-A199-4204-AD0E-5F035B3FAEF5}" dt="2023-04-09T12:45:14.408" v="5748" actId="26606"/>
          <ac:spMkLst>
            <pc:docMk/>
            <pc:sldMk cId="1357691262" sldId="282"/>
            <ac:spMk id="8" creationId="{EC7FF834-B204-4967-8D47-8BB36EAF0EF5}"/>
          </ac:spMkLst>
        </pc:spChg>
        <pc:spChg chg="add">
          <ac:chgData name="Emily Crose" userId="5a1598ef78992c55" providerId="LiveId" clId="{12674E05-A199-4204-AD0E-5F035B3FAEF5}" dt="2023-04-09T12:45:14.408" v="5748" actId="26606"/>
          <ac:spMkLst>
            <pc:docMk/>
            <pc:sldMk cId="1357691262" sldId="282"/>
            <ac:spMk id="10" creationId="{F780A22D-61EA-43E3-BD94-3E39CF902160}"/>
          </ac:spMkLst>
        </pc:spChg>
        <pc:picChg chg="add mod">
          <ac:chgData name="Emily Crose" userId="5a1598ef78992c55" providerId="LiveId" clId="{12674E05-A199-4204-AD0E-5F035B3FAEF5}" dt="2023-04-09T12:45:14.408" v="5748" actId="26606"/>
          <ac:picMkLst>
            <pc:docMk/>
            <pc:sldMk cId="1357691262" sldId="282"/>
            <ac:picMk id="3" creationId="{310B20C3-821A-055B-A175-C5FC1BDAE15E}"/>
          </ac:picMkLst>
        </pc:picChg>
      </pc:sldChg>
      <pc:sldChg chg="modSp new mod modNotesTx">
        <pc:chgData name="Emily Crose" userId="5a1598ef78992c55" providerId="LiveId" clId="{12674E05-A199-4204-AD0E-5F035B3FAEF5}" dt="2023-04-09T12:46:50.468" v="6021" actId="20577"/>
        <pc:sldMkLst>
          <pc:docMk/>
          <pc:sldMk cId="2500225662" sldId="283"/>
        </pc:sldMkLst>
        <pc:spChg chg="mod">
          <ac:chgData name="Emily Crose" userId="5a1598ef78992c55" providerId="LiveId" clId="{12674E05-A199-4204-AD0E-5F035B3FAEF5}" dt="2023-04-09T12:45:59.876" v="5781" actId="114"/>
          <ac:spMkLst>
            <pc:docMk/>
            <pc:sldMk cId="2500225662" sldId="283"/>
            <ac:spMk id="2" creationId="{58B9C2AC-F38E-1E06-B23E-8429343EB29B}"/>
          </ac:spMkLst>
        </pc:spChg>
      </pc:sldChg>
      <pc:sldChg chg="addSp delSp modSp new mod setBg">
        <pc:chgData name="Emily Crose" userId="5a1598ef78992c55" providerId="LiveId" clId="{12674E05-A199-4204-AD0E-5F035B3FAEF5}" dt="2023-04-09T12:49:38.691" v="6114" actId="26606"/>
        <pc:sldMkLst>
          <pc:docMk/>
          <pc:sldMk cId="3124542540" sldId="284"/>
        </pc:sldMkLst>
        <pc:spChg chg="mod">
          <ac:chgData name="Emily Crose" userId="5a1598ef78992c55" providerId="LiveId" clId="{12674E05-A199-4204-AD0E-5F035B3FAEF5}" dt="2023-04-09T12:49:38.691" v="6114" actId="26606"/>
          <ac:spMkLst>
            <pc:docMk/>
            <pc:sldMk cId="3124542540" sldId="284"/>
            <ac:spMk id="2" creationId="{7026D411-6E90-BCAD-3577-7F7EB3B68AE1}"/>
          </ac:spMkLst>
        </pc:spChg>
        <pc:spChg chg="add del mod">
          <ac:chgData name="Emily Crose" userId="5a1598ef78992c55" providerId="LiveId" clId="{12674E05-A199-4204-AD0E-5F035B3FAEF5}" dt="2023-04-09T12:48:23.726" v="6060" actId="478"/>
          <ac:spMkLst>
            <pc:docMk/>
            <pc:sldMk cId="3124542540" sldId="284"/>
            <ac:spMk id="3" creationId="{BCA39A76-8969-1D9E-B591-378859A8F053}"/>
          </ac:spMkLst>
        </pc:spChg>
        <pc:spChg chg="add del mod">
          <ac:chgData name="Emily Crose" userId="5a1598ef78992c55" providerId="LiveId" clId="{12674E05-A199-4204-AD0E-5F035B3FAEF5}" dt="2023-04-09T12:48:32.095" v="6080"/>
          <ac:spMkLst>
            <pc:docMk/>
            <pc:sldMk cId="3124542540" sldId="284"/>
            <ac:spMk id="5" creationId="{E3FBE054-BAFA-FA32-4219-1C3B83C1A823}"/>
          </ac:spMkLst>
        </pc:spChg>
        <pc:picChg chg="add">
          <ac:chgData name="Emily Crose" userId="5a1598ef78992c55" providerId="LiveId" clId="{12674E05-A199-4204-AD0E-5F035B3FAEF5}" dt="2023-04-09T12:49:38.691" v="6114" actId="26606"/>
          <ac:picMkLst>
            <pc:docMk/>
            <pc:sldMk cId="3124542540" sldId="284"/>
            <ac:picMk id="4" creationId="{85520C0B-3382-593B-CF17-945B62581126}"/>
          </ac:picMkLst>
        </pc:picChg>
      </pc:sldChg>
      <pc:sldChg chg="addSp modSp add mod setBg">
        <pc:chgData name="Emily Crose" userId="5a1598ef78992c55" providerId="LiveId" clId="{12674E05-A199-4204-AD0E-5F035B3FAEF5}" dt="2023-04-09T12:49:55.206" v="6115" actId="26606"/>
        <pc:sldMkLst>
          <pc:docMk/>
          <pc:sldMk cId="4001067285" sldId="285"/>
        </pc:sldMkLst>
        <pc:spChg chg="mod">
          <ac:chgData name="Emily Crose" userId="5a1598ef78992c55" providerId="LiveId" clId="{12674E05-A199-4204-AD0E-5F035B3FAEF5}" dt="2023-04-09T12:49:55.206" v="6115" actId="26606"/>
          <ac:spMkLst>
            <pc:docMk/>
            <pc:sldMk cId="4001067285" sldId="285"/>
            <ac:spMk id="2" creationId="{7026D411-6E90-BCAD-3577-7F7EB3B68AE1}"/>
          </ac:spMkLst>
        </pc:spChg>
        <pc:picChg chg="add">
          <ac:chgData name="Emily Crose" userId="5a1598ef78992c55" providerId="LiveId" clId="{12674E05-A199-4204-AD0E-5F035B3FAEF5}" dt="2023-04-09T12:49:55.206" v="6115" actId="26606"/>
          <ac:picMkLst>
            <pc:docMk/>
            <pc:sldMk cId="4001067285" sldId="285"/>
            <ac:picMk id="4" creationId="{CA9AF19A-5093-F69E-1C98-D3C2A6E82212}"/>
          </ac:picMkLst>
        </pc:picChg>
      </pc:sldChg>
      <pc:sldChg chg="addSp delSp modSp new mod setBg">
        <pc:chgData name="Emily Crose" userId="5a1598ef78992c55" providerId="LiveId" clId="{12674E05-A199-4204-AD0E-5F035B3FAEF5}" dt="2023-04-09T12:54:46.621" v="6153" actId="26606"/>
        <pc:sldMkLst>
          <pc:docMk/>
          <pc:sldMk cId="681099035" sldId="286"/>
        </pc:sldMkLst>
        <pc:spChg chg="mo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2" creationId="{5F7FFE7D-BB4C-DD58-F0A3-8C215C058111}"/>
          </ac:spMkLst>
        </pc:spChg>
        <pc:spChg chg="mo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3" creationId="{33787228-E5C9-91CA-1895-37E8935ED842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0" creationId="{322F38BC-D98D-4D85-8CF7-BA70EEDEDD2A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2" creationId="{B501A2F0-90BE-4D86-9A8A-4390413F74F8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4" creationId="{80F5EB4E-25CD-44CC-AF95-30C9253422EF}"/>
          </ac:spMkLst>
        </pc:spChg>
        <pc:picChg chg="add del">
          <ac:chgData name="Emily Crose" userId="5a1598ef78992c55" providerId="LiveId" clId="{12674E05-A199-4204-AD0E-5F035B3FAEF5}" dt="2023-04-09T12:54:46.598" v="6152" actId="26606"/>
          <ac:picMkLst>
            <pc:docMk/>
            <pc:sldMk cId="681099035" sldId="286"/>
            <ac:picMk id="5" creationId="{2A6C089F-0EF7-93DE-67D8-FDED2A0BB6B5}"/>
          </ac:picMkLst>
        </pc:picChg>
        <pc:picChg chg="add">
          <ac:chgData name="Emily Crose" userId="5a1598ef78992c55" providerId="LiveId" clId="{12674E05-A199-4204-AD0E-5F035B3FAEF5}" dt="2023-04-09T12:54:46.621" v="6153" actId="26606"/>
          <ac:picMkLst>
            <pc:docMk/>
            <pc:sldMk cId="681099035" sldId="286"/>
            <ac:picMk id="7" creationId="{001A66BF-BC55-AD0E-0121-B740503C6702}"/>
          </ac:picMkLst>
        </pc:picChg>
      </pc:sldChg>
      <pc:sldChg chg="delSp modSp add mod setBg delDesignElem">
        <pc:chgData name="Emily Crose" userId="5a1598ef78992c55" providerId="LiveId" clId="{12674E05-A199-4204-AD0E-5F035B3FAEF5}" dt="2023-04-09T12:55:35.299" v="6156" actId="26606"/>
        <pc:sldMkLst>
          <pc:docMk/>
          <pc:sldMk cId="1368545748" sldId="287"/>
        </pc:sldMkLst>
        <pc:spChg chg="mod">
          <ac:chgData name="Emily Crose" userId="5a1598ef78992c55" providerId="LiveId" clId="{12674E05-A199-4204-AD0E-5F035B3FAEF5}" dt="2023-04-09T12:55:35.299" v="6156" actId="26606"/>
          <ac:spMkLst>
            <pc:docMk/>
            <pc:sldMk cId="1368545748" sldId="287"/>
            <ac:spMk id="4" creationId="{8A19EC87-1F80-5FA8-5BC8-952E49E75A84}"/>
          </ac:spMkLst>
        </pc:spChg>
        <pc:spChg chg="del">
          <ac:chgData name="Emily Crose" userId="5a1598ef78992c55" providerId="LiveId" clId="{12674E05-A199-4204-AD0E-5F035B3FAEF5}" dt="2023-04-09T12:55:24.633" v="6155"/>
          <ac:spMkLst>
            <pc:docMk/>
            <pc:sldMk cId="1368545748" sldId="287"/>
            <ac:spMk id="10" creationId="{6981E6A2-4656-4CFE-9BF4-39D81EE2CA9B}"/>
          </ac:spMkLst>
        </pc:spChg>
        <pc:picChg chg="mod">
          <ac:chgData name="Emily Crose" userId="5a1598ef78992c55" providerId="LiveId" clId="{12674E05-A199-4204-AD0E-5F035B3FAEF5}" dt="2023-04-09T12:55:35.299" v="6156" actId="26606"/>
          <ac:picMkLst>
            <pc:docMk/>
            <pc:sldMk cId="1368545748" sldId="287"/>
            <ac:picMk id="6" creationId="{28F636C6-650D-7B4C-851F-6A017C56C53D}"/>
          </ac:picMkLst>
        </pc:picChg>
      </pc:sldChg>
      <pc:sldChg chg="modSp new mod modNotesTx">
        <pc:chgData name="Emily Crose" userId="5a1598ef78992c55" providerId="LiveId" clId="{12674E05-A199-4204-AD0E-5F035B3FAEF5}" dt="2023-04-09T13:01:26.340" v="6700" actId="20577"/>
        <pc:sldMkLst>
          <pc:docMk/>
          <pc:sldMk cId="879938734" sldId="288"/>
        </pc:sldMkLst>
        <pc:spChg chg="mod">
          <ac:chgData name="Emily Crose" userId="5a1598ef78992c55" providerId="LiveId" clId="{12674E05-A199-4204-AD0E-5F035B3FAEF5}" dt="2023-04-09T12:59:17.540" v="6175" actId="20577"/>
          <ac:spMkLst>
            <pc:docMk/>
            <pc:sldMk cId="879938734" sldId="288"/>
            <ac:spMk id="2" creationId="{204030D5-98D7-3B7D-1061-2FD23B136418}"/>
          </ac:spMkLst>
        </pc:spChg>
      </pc:sldChg>
      <pc:sldChg chg="addSp delSp modSp new mod setBg modClrScheme chgLayout">
        <pc:chgData name="Emily Crose" userId="5a1598ef78992c55" providerId="LiveId" clId="{12674E05-A199-4204-AD0E-5F035B3FAEF5}" dt="2023-04-09T13:03:00.212" v="6964" actId="26606"/>
        <pc:sldMkLst>
          <pc:docMk/>
          <pc:sldMk cId="3482304054" sldId="289"/>
        </pc:sldMkLst>
        <pc:spChg chg="del mod ord">
          <ac:chgData name="Emily Crose" userId="5a1598ef78992c55" providerId="LiveId" clId="{12674E05-A199-4204-AD0E-5F035B3FAEF5}" dt="2023-04-09T13:02:01.865" v="6770" actId="700"/>
          <ac:spMkLst>
            <pc:docMk/>
            <pc:sldMk cId="3482304054" sldId="289"/>
            <ac:spMk id="2" creationId="{81407010-C208-DD9B-4A26-2484F39A8869}"/>
          </ac:spMkLst>
        </pc:spChg>
        <pc:spChg chg="add mod ord">
          <ac:chgData name="Emily Crose" userId="5a1598ef78992c55" providerId="LiveId" clId="{12674E05-A199-4204-AD0E-5F035B3FAEF5}" dt="2023-04-09T13:03:00.212" v="6964" actId="26606"/>
          <ac:spMkLst>
            <pc:docMk/>
            <pc:sldMk cId="3482304054" sldId="289"/>
            <ac:spMk id="3" creationId="{24FD42A6-33AE-5F54-93C2-1C9740329CD7}"/>
          </ac:spMkLst>
        </pc:spChg>
        <pc:spChg chg="add del mod ord">
          <ac:chgData name="Emily Crose" userId="5a1598ef78992c55" providerId="LiveId" clId="{12674E05-A199-4204-AD0E-5F035B3FAEF5}" dt="2023-04-09T13:03:00.212" v="6964" actId="26606"/>
          <ac:spMkLst>
            <pc:docMk/>
            <pc:sldMk cId="3482304054" sldId="289"/>
            <ac:spMk id="4" creationId="{7D56BDDB-96F4-893F-F952-5B61A0729DC5}"/>
          </ac:spMkLst>
        </pc:spChg>
        <pc:graphicFrameChg chg="add">
          <ac:chgData name="Emily Crose" userId="5a1598ef78992c55" providerId="LiveId" clId="{12674E05-A199-4204-AD0E-5F035B3FAEF5}" dt="2023-04-09T13:03:00.212" v="6964" actId="26606"/>
          <ac:graphicFrameMkLst>
            <pc:docMk/>
            <pc:sldMk cId="3482304054" sldId="289"/>
            <ac:graphicFrameMk id="8" creationId="{2BF9072E-0AAA-2207-237C-A708331A5820}"/>
          </ac:graphicFrameMkLst>
        </pc:graphicFrameChg>
        <pc:picChg chg="add del">
          <ac:chgData name="Emily Crose" userId="5a1598ef78992c55" providerId="LiveId" clId="{12674E05-A199-4204-AD0E-5F035B3FAEF5}" dt="2023-04-09T13:03:00.149" v="6963" actId="26606"/>
          <ac:picMkLst>
            <pc:docMk/>
            <pc:sldMk cId="3482304054" sldId="289"/>
            <ac:picMk id="6" creationId="{97FAB531-E169-2DD3-2DD3-82DBFD9BCC83}"/>
          </ac:picMkLst>
        </pc:picChg>
      </pc:sldChg>
    </pc:docChg>
  </pc:docChgLst>
  <pc:docChgLst>
    <pc:chgData name="Emily Crose" userId="5a1598ef78992c55" providerId="LiveId" clId="{67002AFB-16E7-4872-A597-832B63EBDEE2}"/>
    <pc:docChg chg="addSld delSld modSld">
      <pc:chgData name="Emily Crose" userId="5a1598ef78992c55" providerId="LiveId" clId="{67002AFB-16E7-4872-A597-832B63EBDEE2}" dt="2023-04-18T18:00:46.301" v="1"/>
      <pc:docMkLst>
        <pc:docMk/>
      </pc:docMkLst>
      <pc:sldChg chg="del">
        <pc:chgData name="Emily Crose" userId="5a1598ef78992c55" providerId="LiveId" clId="{67002AFB-16E7-4872-A597-832B63EBDEE2}" dt="2023-04-18T18:00:42.188" v="0" actId="47"/>
        <pc:sldMkLst>
          <pc:docMk/>
          <pc:sldMk cId="1617985472" sldId="258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097047458" sldId="265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973934259" sldId="266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523269679" sldId="267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180029723" sldId="268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134838018" sldId="269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574519622" sldId="270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542235107" sldId="27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670941506" sldId="272"/>
        </pc:sldMkLst>
      </pc:sldChg>
      <pc:sldChg chg="add">
        <pc:chgData name="Emily Crose" userId="5a1598ef78992c55" providerId="LiveId" clId="{67002AFB-16E7-4872-A597-832B63EBDEE2}" dt="2023-04-18T18:00:46.301" v="1"/>
        <pc:sldMkLst>
          <pc:docMk/>
          <pc:sldMk cId="2158119916" sldId="277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935181501" sldId="279"/>
        </pc:sldMkLst>
      </pc:sldChg>
      <pc:sldChg chg="add">
        <pc:chgData name="Emily Crose" userId="5a1598ef78992c55" providerId="LiveId" clId="{67002AFB-16E7-4872-A597-832B63EBDEE2}" dt="2023-04-18T18:00:46.301" v="1"/>
        <pc:sldMkLst>
          <pc:docMk/>
          <pc:sldMk cId="3076984293" sldId="280"/>
        </pc:sldMkLst>
      </pc:sldChg>
      <pc:sldChg chg="add">
        <pc:chgData name="Emily Crose" userId="5a1598ef78992c55" providerId="LiveId" clId="{67002AFB-16E7-4872-A597-832B63EBDEE2}" dt="2023-04-18T18:00:46.301" v="1"/>
        <pc:sldMkLst>
          <pc:docMk/>
          <pc:sldMk cId="3028504148" sldId="28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143072267" sldId="288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813738730" sldId="290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227057383" sldId="29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000892285" sldId="292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683323295" sldId="293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004749439" sldId="294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888520767" sldId="295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044329543" sldId="299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980682895" sldId="300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517562913" sldId="30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50919576" sldId="302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125754135" sldId="303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316035286" sldId="304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164693775" sldId="305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13360984" sldId="306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177681254" sldId="307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102297380" sldId="308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151581745" sldId="309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644090723" sldId="310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882762105" sldId="31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435136857" sldId="312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005104737" sldId="313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594850548" sldId="314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844316059" sldId="315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137034071" sldId="316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766387995" sldId="317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054405815" sldId="318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4850469" sldId="319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947652085" sldId="320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453577015" sldId="32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001800121" sldId="322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882127209" sldId="323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233173004" sldId="325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049676027" sldId="327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011657299" sldId="328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045505824" sldId="329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793914256" sldId="330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752561553" sldId="33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313815218" sldId="332"/>
        </pc:sldMkLst>
      </pc:sldChg>
    </pc:docChg>
  </pc:docChgLst>
  <pc:docChgLst>
    <pc:chgData name="Emily Crose" userId="5a1598ef78992c55" providerId="LiveId" clId="{ED9979D7-1D45-4F0D-9B2D-A971C5E0432B}"/>
    <pc:docChg chg="undo custSel addSld modSld sldOrd">
      <pc:chgData name="Emily Crose" userId="5a1598ef78992c55" providerId="LiveId" clId="{ED9979D7-1D45-4F0D-9B2D-A971C5E0432B}" dt="2023-04-12T12:01:44.112" v="273" actId="729"/>
      <pc:docMkLst>
        <pc:docMk/>
      </pc:docMkLst>
      <pc:sldChg chg="addSp delSp modSp mod setBg setClrOvrMap">
        <pc:chgData name="Emily Crose" userId="5a1598ef78992c55" providerId="LiveId" clId="{ED9979D7-1D45-4F0D-9B2D-A971C5E0432B}" dt="2023-04-11T14:27:43.704" v="66" actId="26606"/>
        <pc:sldMkLst>
          <pc:docMk/>
          <pc:sldMk cId="3327628599" sldId="277"/>
        </pc:sldMkLst>
        <pc:spChg chg="mod">
          <ac:chgData name="Emily Crose" userId="5a1598ef78992c55" providerId="LiveId" clId="{ED9979D7-1D45-4F0D-9B2D-A971C5E0432B}" dt="2023-04-11T14:27:43.704" v="66" actId="26606"/>
          <ac:spMkLst>
            <pc:docMk/>
            <pc:sldMk cId="3327628599" sldId="277"/>
            <ac:spMk id="2" creationId="{DFF30967-E701-3259-3001-7D2A866904F3}"/>
          </ac:spMkLst>
        </pc:spChg>
        <pc:spChg chg="del">
          <ac:chgData name="Emily Crose" userId="5a1598ef78992c55" providerId="LiveId" clId="{ED9979D7-1D45-4F0D-9B2D-A971C5E0432B}" dt="2023-04-11T14:27:43.704" v="66" actId="26606"/>
          <ac:spMkLst>
            <pc:docMk/>
            <pc:sldMk cId="3327628599" sldId="277"/>
            <ac:spMk id="3" creationId="{37C96775-6F9D-FA87-A267-B80E8D8E1EEE}"/>
          </ac:spMkLst>
        </pc:spChg>
        <pc:picChg chg="add">
          <ac:chgData name="Emily Crose" userId="5a1598ef78992c55" providerId="LiveId" clId="{ED9979D7-1D45-4F0D-9B2D-A971C5E0432B}" dt="2023-04-11T14:27:43.704" v="66" actId="26606"/>
          <ac:picMkLst>
            <pc:docMk/>
            <pc:sldMk cId="3327628599" sldId="277"/>
            <ac:picMk id="5" creationId="{F81ADD84-7288-727C-CA23-176D9E73FA89}"/>
          </ac:picMkLst>
        </pc:picChg>
      </pc:sldChg>
      <pc:sldChg chg="addSp modSp mod setBg">
        <pc:chgData name="Emily Crose" userId="5a1598ef78992c55" providerId="LiveId" clId="{ED9979D7-1D45-4F0D-9B2D-A971C5E0432B}" dt="2023-04-11T14:27:32.985" v="65" actId="26606"/>
        <pc:sldMkLst>
          <pc:docMk/>
          <pc:sldMk cId="88950898" sldId="278"/>
        </pc:sldMkLst>
        <pc:spChg chg="mod">
          <ac:chgData name="Emily Crose" userId="5a1598ef78992c55" providerId="LiveId" clId="{ED9979D7-1D45-4F0D-9B2D-A971C5E0432B}" dt="2023-04-11T14:27:32.985" v="65" actId="26606"/>
          <ac:spMkLst>
            <pc:docMk/>
            <pc:sldMk cId="88950898" sldId="278"/>
            <ac:spMk id="2" creationId="{8DA37B91-6151-7618-677F-619A4C395CE6}"/>
          </ac:spMkLst>
        </pc:spChg>
        <pc:spChg chg="mod">
          <ac:chgData name="Emily Crose" userId="5a1598ef78992c55" providerId="LiveId" clId="{ED9979D7-1D45-4F0D-9B2D-A971C5E0432B}" dt="2023-04-11T14:27:32.985" v="65" actId="26606"/>
          <ac:spMkLst>
            <pc:docMk/>
            <pc:sldMk cId="88950898" sldId="278"/>
            <ac:spMk id="3" creationId="{82E6FA26-DDE8-B023-2CEC-5647ECEE216E}"/>
          </ac:spMkLst>
        </pc:spChg>
        <pc:picChg chg="add">
          <ac:chgData name="Emily Crose" userId="5a1598ef78992c55" providerId="LiveId" clId="{ED9979D7-1D45-4F0D-9B2D-A971C5E0432B}" dt="2023-04-11T14:27:32.985" v="65" actId="26606"/>
          <ac:picMkLst>
            <pc:docMk/>
            <pc:sldMk cId="88950898" sldId="278"/>
            <ac:picMk id="5" creationId="{CFF1D7B3-C994-A89E-CF19-965631AF078F}"/>
          </ac:picMkLst>
        </pc:picChg>
      </pc:sldChg>
      <pc:sldChg chg="addSp delSp modSp mod setBg modClrScheme delDesignElem chgLayout">
        <pc:chgData name="Emily Crose" userId="5a1598ef78992c55" providerId="LiveId" clId="{ED9979D7-1D45-4F0D-9B2D-A971C5E0432B}" dt="2023-04-11T15:01:15.354" v="159" actId="1076"/>
        <pc:sldMkLst>
          <pc:docMk/>
          <pc:sldMk cId="1357691262" sldId="282"/>
        </pc:sldMkLst>
        <pc:spChg chg="add mod ord">
          <ac:chgData name="Emily Crose" userId="5a1598ef78992c55" providerId="LiveId" clId="{ED9979D7-1D45-4F0D-9B2D-A971C5E0432B}" dt="2023-04-11T15:01:15.354" v="159" actId="1076"/>
          <ac:spMkLst>
            <pc:docMk/>
            <pc:sldMk cId="1357691262" sldId="282"/>
            <ac:spMk id="5" creationId="{ECCF6587-ED02-7EC9-A2E4-B84BB70C3F2D}"/>
          </ac:spMkLst>
        </pc:spChg>
        <pc:spChg chg="add">
          <ac:chgData name="Emily Crose" userId="5a1598ef78992c55" providerId="LiveId" clId="{ED9979D7-1D45-4F0D-9B2D-A971C5E0432B}" dt="2023-04-11T15:01:01.850" v="139" actId="26606"/>
          <ac:spMkLst>
            <pc:docMk/>
            <pc:sldMk cId="1357691262" sldId="282"/>
            <ac:spMk id="7" creationId="{5FA21C72-692C-49FD-9EB4-DDDDDEBD4BD6}"/>
          </ac:spMkLst>
        </pc:spChg>
        <pc:spChg chg="del">
          <ac:chgData name="Emily Crose" userId="5a1598ef78992c55" providerId="LiveId" clId="{ED9979D7-1D45-4F0D-9B2D-A971C5E0432B}" dt="2023-04-11T15:00:50.090" v="137" actId="26606"/>
          <ac:spMkLst>
            <pc:docMk/>
            <pc:sldMk cId="1357691262" sldId="282"/>
            <ac:spMk id="8" creationId="{EC7FF834-B204-4967-8D47-8BB36EAF0EF5}"/>
          </ac:spMkLst>
        </pc:spChg>
        <pc:spChg chg="del">
          <ac:chgData name="Emily Crose" userId="5a1598ef78992c55" providerId="LiveId" clId="{ED9979D7-1D45-4F0D-9B2D-A971C5E0432B}" dt="2023-04-11T15:00:50.090" v="137" actId="26606"/>
          <ac:spMkLst>
            <pc:docMk/>
            <pc:sldMk cId="1357691262" sldId="282"/>
            <ac:spMk id="10" creationId="{F780A22D-61EA-43E3-BD94-3E39CF902160}"/>
          </ac:spMkLst>
        </pc:spChg>
        <pc:spChg chg="add">
          <ac:chgData name="Emily Crose" userId="5a1598ef78992c55" providerId="LiveId" clId="{ED9979D7-1D45-4F0D-9B2D-A971C5E0432B}" dt="2023-04-11T15:01:01.850" v="139" actId="26606"/>
          <ac:spMkLst>
            <pc:docMk/>
            <pc:sldMk cId="1357691262" sldId="282"/>
            <ac:spMk id="12" creationId="{FBAF941A-6830-47A3-B63C-7C7B66AEA73B}"/>
          </ac:spMkLst>
        </pc:spChg>
        <pc:spChg chg="add del">
          <ac:chgData name="Emily Crose" userId="5a1598ef78992c55" providerId="LiveId" clId="{ED9979D7-1D45-4F0D-9B2D-A971C5E0432B}" dt="2023-04-11T15:01:00.018" v="138" actId="700"/>
          <ac:spMkLst>
            <pc:docMk/>
            <pc:sldMk cId="1357691262" sldId="282"/>
            <ac:spMk id="15" creationId="{5FA21C72-692C-49FD-9EB4-DDDDDEBD4BD6}"/>
          </ac:spMkLst>
        </pc:spChg>
        <pc:spChg chg="add del">
          <ac:chgData name="Emily Crose" userId="5a1598ef78992c55" providerId="LiveId" clId="{ED9979D7-1D45-4F0D-9B2D-A971C5E0432B}" dt="2023-04-11T15:01:00.018" v="138" actId="700"/>
          <ac:spMkLst>
            <pc:docMk/>
            <pc:sldMk cId="1357691262" sldId="282"/>
            <ac:spMk id="17" creationId="{FBAF941A-6830-47A3-B63C-7C7B66AEA73B}"/>
          </ac:spMkLst>
        </pc:spChg>
        <pc:picChg chg="del">
          <ac:chgData name="Emily Crose" userId="5a1598ef78992c55" providerId="LiveId" clId="{ED9979D7-1D45-4F0D-9B2D-A971C5E0432B}" dt="2023-04-11T15:00:38.185" v="133" actId="478"/>
          <ac:picMkLst>
            <pc:docMk/>
            <pc:sldMk cId="1357691262" sldId="282"/>
            <ac:picMk id="3" creationId="{310B20C3-821A-055B-A175-C5FC1BDAE15E}"/>
          </ac:picMkLst>
        </pc:picChg>
        <pc:picChg chg="add mod">
          <ac:chgData name="Emily Crose" userId="5a1598ef78992c55" providerId="LiveId" clId="{ED9979D7-1D45-4F0D-9B2D-A971C5E0432B}" dt="2023-04-11T15:00:50.090" v="137" actId="26606"/>
          <ac:picMkLst>
            <pc:docMk/>
            <pc:sldMk cId="1357691262" sldId="282"/>
            <ac:picMk id="4" creationId="{7ADF5970-B0BA-8B36-6B4C-F9AD2D7F1394}"/>
          </ac:picMkLst>
        </pc:picChg>
      </pc:sldChg>
      <pc:sldChg chg="addSp modSp mod setBg setClrOvrMap">
        <pc:chgData name="Emily Crose" userId="5a1598ef78992c55" providerId="LiveId" clId="{ED9979D7-1D45-4F0D-9B2D-A971C5E0432B}" dt="2023-04-11T15:15:21.248" v="191" actId="26606"/>
        <pc:sldMkLst>
          <pc:docMk/>
          <pc:sldMk cId="2500225662" sldId="283"/>
        </pc:sldMkLst>
        <pc:spChg chg="mo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2" creationId="{58B9C2AC-F38E-1E06-B23E-8429343EB29B}"/>
          </ac:spMkLst>
        </pc:spChg>
        <pc:spChg chg="mo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3" creationId="{D592358E-4B1A-DD8C-3021-2354DF72711C}"/>
          </ac:spMkLst>
        </pc:spChg>
        <pc:spChg chg="ad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10" creationId="{EC7FF834-B204-4967-8D47-8BB36EAF0EF5}"/>
          </ac:spMkLst>
        </pc:spChg>
        <pc:spChg chg="ad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12" creationId="{F780A22D-61EA-43E3-BD94-3E39CF902160}"/>
          </ac:spMkLst>
        </pc:spChg>
        <pc:picChg chg="add">
          <ac:chgData name="Emily Crose" userId="5a1598ef78992c55" providerId="LiveId" clId="{ED9979D7-1D45-4F0D-9B2D-A971C5E0432B}" dt="2023-04-11T15:15:21.248" v="191" actId="26606"/>
          <ac:picMkLst>
            <pc:docMk/>
            <pc:sldMk cId="2500225662" sldId="283"/>
            <ac:picMk id="7" creationId="{5E0A37C2-289D-2063-295E-FF9C15321A39}"/>
          </ac:picMkLst>
        </pc:picChg>
      </pc:sldChg>
      <pc:sldChg chg="ord">
        <pc:chgData name="Emily Crose" userId="5a1598ef78992c55" providerId="LiveId" clId="{ED9979D7-1D45-4F0D-9B2D-A971C5E0432B}" dt="2023-04-11T15:02:08.267" v="161"/>
        <pc:sldMkLst>
          <pc:docMk/>
          <pc:sldMk cId="1368545748" sldId="287"/>
        </pc:sldMkLst>
      </pc:sldChg>
      <pc:sldChg chg="addSp modSp mod ord setBg">
        <pc:chgData name="Emily Crose" userId="5a1598ef78992c55" providerId="LiveId" clId="{ED9979D7-1D45-4F0D-9B2D-A971C5E0432B}" dt="2023-04-11T15:15:28.766" v="192" actId="26606"/>
        <pc:sldMkLst>
          <pc:docMk/>
          <pc:sldMk cId="879938734" sldId="288"/>
        </pc:sldMkLst>
        <pc:spChg chg="mod">
          <ac:chgData name="Emily Crose" userId="5a1598ef78992c55" providerId="LiveId" clId="{ED9979D7-1D45-4F0D-9B2D-A971C5E0432B}" dt="2023-04-11T15:15:28.766" v="192" actId="26606"/>
          <ac:spMkLst>
            <pc:docMk/>
            <pc:sldMk cId="879938734" sldId="288"/>
            <ac:spMk id="2" creationId="{204030D5-98D7-3B7D-1061-2FD23B136418}"/>
          </ac:spMkLst>
        </pc:spChg>
        <pc:spChg chg="mod">
          <ac:chgData name="Emily Crose" userId="5a1598ef78992c55" providerId="LiveId" clId="{ED9979D7-1D45-4F0D-9B2D-A971C5E0432B}" dt="2023-04-11T15:15:28.766" v="192" actId="26606"/>
          <ac:spMkLst>
            <pc:docMk/>
            <pc:sldMk cId="879938734" sldId="288"/>
            <ac:spMk id="3" creationId="{859070D2-AC6F-54F3-9023-0532BBDB031A}"/>
          </ac:spMkLst>
        </pc:spChg>
        <pc:picChg chg="add mod ord">
          <ac:chgData name="Emily Crose" userId="5a1598ef78992c55" providerId="LiveId" clId="{ED9979D7-1D45-4F0D-9B2D-A971C5E0432B}" dt="2023-04-11T15:15:28.766" v="192" actId="26606"/>
          <ac:picMkLst>
            <pc:docMk/>
            <pc:sldMk cId="879938734" sldId="288"/>
            <ac:picMk id="5" creationId="{161BB8E0-CA50-4210-399F-364B281401F7}"/>
          </ac:picMkLst>
        </pc:picChg>
      </pc:sldChg>
      <pc:sldChg chg="mod ord modShow">
        <pc:chgData name="Emily Crose" userId="5a1598ef78992c55" providerId="LiveId" clId="{ED9979D7-1D45-4F0D-9B2D-A971C5E0432B}" dt="2023-04-12T12:01:44.112" v="273" actId="729"/>
        <pc:sldMkLst>
          <pc:docMk/>
          <pc:sldMk cId="3482304054" sldId="289"/>
        </pc:sldMkLst>
      </pc:sldChg>
      <pc:sldChg chg="addSp delSp modSp new mod modClrScheme chgLayout">
        <pc:chgData name="Emily Crose" userId="5a1598ef78992c55" providerId="LiveId" clId="{ED9979D7-1D45-4F0D-9B2D-A971C5E0432B}" dt="2023-04-11T14:08:52.183" v="12" actId="1076"/>
        <pc:sldMkLst>
          <pc:docMk/>
          <pc:sldMk cId="252828928" sldId="290"/>
        </pc:sldMkLst>
        <pc:spChg chg="del">
          <ac:chgData name="Emily Crose" userId="5a1598ef78992c55" providerId="LiveId" clId="{ED9979D7-1D45-4F0D-9B2D-A971C5E0432B}" dt="2023-04-11T14:08:41.184" v="8" actId="700"/>
          <ac:spMkLst>
            <pc:docMk/>
            <pc:sldMk cId="252828928" sldId="290"/>
            <ac:spMk id="2" creationId="{38CC2F03-B0F0-9576-7C83-E2B025A93DF1}"/>
          </ac:spMkLst>
        </pc:spChg>
        <pc:spChg chg="del">
          <ac:chgData name="Emily Crose" userId="5a1598ef78992c55" providerId="LiveId" clId="{ED9979D7-1D45-4F0D-9B2D-A971C5E0432B}" dt="2023-04-11T14:08:30.477" v="3"/>
          <ac:spMkLst>
            <pc:docMk/>
            <pc:sldMk cId="252828928" sldId="290"/>
            <ac:spMk id="3" creationId="{D8C52E39-63F7-F49E-C2EB-787CB0F597FF}"/>
          </ac:spMkLst>
        </pc:spChg>
        <pc:picChg chg="add mod ord">
          <ac:chgData name="Emily Crose" userId="5a1598ef78992c55" providerId="LiveId" clId="{ED9979D7-1D45-4F0D-9B2D-A971C5E0432B}" dt="2023-04-11T14:08:52.183" v="12" actId="1076"/>
          <ac:picMkLst>
            <pc:docMk/>
            <pc:sldMk cId="252828928" sldId="290"/>
            <ac:picMk id="5" creationId="{7C2F36E6-B02D-B333-8DD5-F1F8F5C576F7}"/>
          </ac:picMkLst>
        </pc:picChg>
      </pc:sldChg>
      <pc:sldChg chg="addSp delSp modSp new mod">
        <pc:chgData name="Emily Crose" userId="5a1598ef78992c55" providerId="LiveId" clId="{ED9979D7-1D45-4F0D-9B2D-A971C5E0432B}" dt="2023-04-11T14:24:12.422" v="57" actId="1076"/>
        <pc:sldMkLst>
          <pc:docMk/>
          <pc:sldMk cId="2397267575" sldId="291"/>
        </pc:sldMkLst>
        <pc:spChg chg="mod">
          <ac:chgData name="Emily Crose" userId="5a1598ef78992c55" providerId="LiveId" clId="{ED9979D7-1D45-4F0D-9B2D-A971C5E0432B}" dt="2023-04-11T14:23:58.612" v="51" actId="20577"/>
          <ac:spMkLst>
            <pc:docMk/>
            <pc:sldMk cId="2397267575" sldId="291"/>
            <ac:spMk id="2" creationId="{B503BBC7-968E-A9BB-1B09-DF1ECAAB9C3C}"/>
          </ac:spMkLst>
        </pc:spChg>
        <pc:spChg chg="del">
          <ac:chgData name="Emily Crose" userId="5a1598ef78992c55" providerId="LiveId" clId="{ED9979D7-1D45-4F0D-9B2D-A971C5E0432B}" dt="2023-04-11T14:24:05.838" v="52"/>
          <ac:spMkLst>
            <pc:docMk/>
            <pc:sldMk cId="2397267575" sldId="291"/>
            <ac:spMk id="3" creationId="{0D737DD1-CD7D-11C1-A5D5-FE207A318412}"/>
          </ac:spMkLst>
        </pc:spChg>
        <pc:picChg chg="add mod">
          <ac:chgData name="Emily Crose" userId="5a1598ef78992c55" providerId="LiveId" clId="{ED9979D7-1D45-4F0D-9B2D-A971C5E0432B}" dt="2023-04-11T14:24:12.422" v="57" actId="1076"/>
          <ac:picMkLst>
            <pc:docMk/>
            <pc:sldMk cId="2397267575" sldId="291"/>
            <ac:picMk id="5" creationId="{7B6B8DE3-C0C4-A116-9482-6F1804A2EAF9}"/>
          </ac:picMkLst>
        </pc:picChg>
      </pc:sldChg>
      <pc:sldChg chg="addSp delSp modSp new mod setBg modClrScheme delDesignElem chgLayout">
        <pc:chgData name="Emily Crose" userId="5a1598ef78992c55" providerId="LiveId" clId="{ED9979D7-1D45-4F0D-9B2D-A971C5E0432B}" dt="2023-04-11T14:45:53.387" v="132" actId="20577"/>
        <pc:sldMkLst>
          <pc:docMk/>
          <pc:sldMk cId="2072247977" sldId="292"/>
        </pc:sldMkLst>
        <pc:spChg chg="add mod ord">
          <ac:chgData name="Emily Crose" userId="5a1598ef78992c55" providerId="LiveId" clId="{ED9979D7-1D45-4F0D-9B2D-A971C5E0432B}" dt="2023-04-11T14:45:53.387" v="132" actId="20577"/>
          <ac:spMkLst>
            <pc:docMk/>
            <pc:sldMk cId="2072247977" sldId="292"/>
            <ac:spMk id="4" creationId="{34D6185B-FBA7-3F7C-0E91-F6CDC4DB3186}"/>
          </ac:spMkLst>
        </pc:spChg>
        <pc:spChg chg="add del mod ord">
          <ac:chgData name="Emily Crose" userId="5a1598ef78992c55" providerId="LiveId" clId="{ED9979D7-1D45-4F0D-9B2D-A971C5E0432B}" dt="2023-04-11T14:45:38.714" v="101" actId="26606"/>
          <ac:spMkLst>
            <pc:docMk/>
            <pc:sldMk cId="2072247977" sldId="292"/>
            <ac:spMk id="5" creationId="{8853C6B9-AAE3-FA34-5586-2C3BA767950C}"/>
          </ac:spMkLst>
        </pc:spChg>
        <pc:spChg chg="add del">
          <ac:chgData name="Emily Crose" userId="5a1598ef78992c55" providerId="LiveId" clId="{ED9979D7-1D45-4F0D-9B2D-A971C5E0432B}" dt="2023-04-11T14:45:36.412" v="100" actId="700"/>
          <ac:spMkLst>
            <pc:docMk/>
            <pc:sldMk cId="2072247977" sldId="292"/>
            <ac:spMk id="8" creationId="{9A30BEE6-CF9E-4712-A953-4B67901FC5F5}"/>
          </ac:spMkLst>
        </pc:spChg>
        <pc:spChg chg="add">
          <ac:chgData name="Emily Crose" userId="5a1598ef78992c55" providerId="LiveId" clId="{ED9979D7-1D45-4F0D-9B2D-A971C5E0432B}" dt="2023-04-11T14:45:38.714" v="101" actId="26606"/>
          <ac:spMkLst>
            <pc:docMk/>
            <pc:sldMk cId="2072247977" sldId="292"/>
            <ac:spMk id="10" creationId="{9A30BEE6-CF9E-4712-A953-4B67901FC5F5}"/>
          </ac:spMkLst>
        </pc:spChg>
        <pc:picChg chg="add mod ord">
          <ac:chgData name="Emily Crose" userId="5a1598ef78992c55" providerId="LiveId" clId="{ED9979D7-1D45-4F0D-9B2D-A971C5E0432B}" dt="2023-04-11T14:45:38.714" v="101" actId="26606"/>
          <ac:picMkLst>
            <pc:docMk/>
            <pc:sldMk cId="2072247977" sldId="292"/>
            <ac:picMk id="3" creationId="{47F4F58C-3868-B47D-6DF8-A9F3756CD33B}"/>
          </ac:picMkLst>
        </pc:picChg>
      </pc:sldChg>
      <pc:sldChg chg="addSp delSp modSp new mod setBg">
        <pc:chgData name="Emily Crose" userId="5a1598ef78992c55" providerId="LiveId" clId="{ED9979D7-1D45-4F0D-9B2D-A971C5E0432B}" dt="2023-04-11T14:45:19.409" v="98" actId="26606"/>
        <pc:sldMkLst>
          <pc:docMk/>
          <pc:sldMk cId="1665156498" sldId="293"/>
        </pc:sldMkLst>
        <pc:spChg chg="mod or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2" creationId="{F57B86BA-F2F0-9A36-F3A8-32194771A64B}"/>
          </ac:spMkLst>
        </pc:spChg>
        <pc:spChg chg="del">
          <ac:chgData name="Emily Crose" userId="5a1598ef78992c55" providerId="LiveId" clId="{ED9979D7-1D45-4F0D-9B2D-A971C5E0432B}" dt="2023-04-11T14:43:15.790" v="93"/>
          <ac:spMkLst>
            <pc:docMk/>
            <pc:sldMk cId="1665156498" sldId="293"/>
            <ac:spMk id="3" creationId="{6066F1B9-B3D5-69C3-F92B-9275C6AAE676}"/>
          </ac:spMkLst>
        </pc:spChg>
        <pc:spChg chg="ad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10" creationId="{5FA21C72-692C-49FD-9EB4-DDDDDEBD4BD6}"/>
          </ac:spMkLst>
        </pc:spChg>
        <pc:spChg chg="ad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12" creationId="{FBAF941A-6830-47A3-B63C-7C7B66AEA73B}"/>
          </ac:spMkLst>
        </pc:spChg>
        <pc:picChg chg="add mod">
          <ac:chgData name="Emily Crose" userId="5a1598ef78992c55" providerId="LiveId" clId="{ED9979D7-1D45-4F0D-9B2D-A971C5E0432B}" dt="2023-04-11T14:45:19.409" v="98" actId="26606"/>
          <ac:picMkLst>
            <pc:docMk/>
            <pc:sldMk cId="1665156498" sldId="293"/>
            <ac:picMk id="5" creationId="{E7B7330E-B0FD-23B2-CDDB-5C7F5FEDA98A}"/>
          </ac:picMkLst>
        </pc:picChg>
      </pc:sldChg>
      <pc:sldChg chg="addSp modSp new mod setBg">
        <pc:chgData name="Emily Crose" userId="5a1598ef78992c55" providerId="LiveId" clId="{ED9979D7-1D45-4F0D-9B2D-A971C5E0432B}" dt="2023-04-11T15:12:40.970" v="190" actId="26606"/>
        <pc:sldMkLst>
          <pc:docMk/>
          <pc:sldMk cId="3782519446" sldId="294"/>
        </pc:sldMkLst>
        <pc:spChg chg="mo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2" creationId="{B31FD8DD-DB68-A28D-4570-B4DDCE3B348A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9" creationId="{1E14715B-2E40-4760-AE23-026845A30A49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11" creationId="{45D08429-4C7A-4C37-848C-C1613E31D53A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13" creationId="{DD8F4B2B-96EA-4C0F-84D3-5728F7CF0B0B}"/>
          </ac:spMkLst>
        </pc:spChg>
        <pc:picChg chg="add mod">
          <ac:chgData name="Emily Crose" userId="5a1598ef78992c55" providerId="LiveId" clId="{ED9979D7-1D45-4F0D-9B2D-A971C5E0432B}" dt="2023-04-11T15:12:40.970" v="190" actId="26606"/>
          <ac:picMkLst>
            <pc:docMk/>
            <pc:sldMk cId="3782519446" sldId="294"/>
            <ac:picMk id="4" creationId="{525DBD2C-07A7-A04F-3E07-AC1150B4C4BA}"/>
          </ac:picMkLst>
        </pc:picChg>
      </pc:sldChg>
      <pc:sldChg chg="addSp delSp modSp new mod ord setBg chgLayout">
        <pc:chgData name="Emily Crose" userId="5a1598ef78992c55" providerId="LiveId" clId="{ED9979D7-1D45-4F0D-9B2D-A971C5E0432B}" dt="2023-04-11T15:52:24.816" v="271" actId="26606"/>
        <pc:sldMkLst>
          <pc:docMk/>
          <pc:sldMk cId="1819572938" sldId="295"/>
        </pc:sldMkLst>
        <pc:spChg chg="del mod ord">
          <ac:chgData name="Emily Crose" userId="5a1598ef78992c55" providerId="LiveId" clId="{ED9979D7-1D45-4F0D-9B2D-A971C5E0432B}" dt="2023-04-11T15:50:59.428" v="194" actId="700"/>
          <ac:spMkLst>
            <pc:docMk/>
            <pc:sldMk cId="1819572938" sldId="295"/>
            <ac:spMk id="2" creationId="{1F6DAE25-0420-0903-2AEA-E98C859BA723}"/>
          </ac:spMkLst>
        </pc:spChg>
        <pc:spChg chg="add mod ord">
          <ac:chgData name="Emily Crose" userId="5a1598ef78992c55" providerId="LiveId" clId="{ED9979D7-1D45-4F0D-9B2D-A971C5E0432B}" dt="2023-04-11T15:52:24.816" v="271" actId="26606"/>
          <ac:spMkLst>
            <pc:docMk/>
            <pc:sldMk cId="1819572938" sldId="295"/>
            <ac:spMk id="3" creationId="{B14F37FB-E88D-E575-E938-093BD4CF80BF}"/>
          </ac:spMkLst>
        </pc:spChg>
        <pc:spChg chg="add mod ord">
          <ac:chgData name="Emily Crose" userId="5a1598ef78992c55" providerId="LiveId" clId="{ED9979D7-1D45-4F0D-9B2D-A971C5E0432B}" dt="2023-04-11T15:52:24.816" v="271" actId="26606"/>
          <ac:spMkLst>
            <pc:docMk/>
            <pc:sldMk cId="1819572938" sldId="295"/>
            <ac:spMk id="4" creationId="{523AE960-1EFB-EF71-757F-BF358F42F7F3}"/>
          </ac:spMkLst>
        </pc:spChg>
        <pc:spChg chg="add del">
          <ac:chgData name="Emily Crose" userId="5a1598ef78992c55" providerId="LiveId" clId="{ED9979D7-1D45-4F0D-9B2D-A971C5E0432B}" dt="2023-04-11T15:52:24.811" v="270" actId="26606"/>
          <ac:spMkLst>
            <pc:docMk/>
            <pc:sldMk cId="1819572938" sldId="295"/>
            <ac:spMk id="10" creationId="{17928EA2-88ED-424C-A811-B45B398FBAFA}"/>
          </ac:spMkLst>
        </pc:spChg>
        <pc:spChg chg="add del">
          <ac:chgData name="Emily Crose" userId="5a1598ef78992c55" providerId="LiveId" clId="{ED9979D7-1D45-4F0D-9B2D-A971C5E0432B}" dt="2023-04-11T15:52:24.811" v="270" actId="26606"/>
          <ac:spMkLst>
            <pc:docMk/>
            <pc:sldMk cId="1819572938" sldId="295"/>
            <ac:spMk id="12" creationId="{304F0B90-9D71-4D15-94CC-B9E1F445BA28}"/>
          </ac:spMkLst>
        </pc:spChg>
        <pc:picChg chg="add del">
          <ac:chgData name="Emily Crose" userId="5a1598ef78992c55" providerId="LiveId" clId="{ED9979D7-1D45-4F0D-9B2D-A971C5E0432B}" dt="2023-04-11T15:52:23.710" v="268" actId="26606"/>
          <ac:picMkLst>
            <pc:docMk/>
            <pc:sldMk cId="1819572938" sldId="295"/>
            <ac:picMk id="6" creationId="{0C741128-6F26-C237-29CE-103494883CAC}"/>
          </ac:picMkLst>
        </pc:picChg>
        <pc:picChg chg="add del">
          <ac:chgData name="Emily Crose" userId="5a1598ef78992c55" providerId="LiveId" clId="{ED9979D7-1D45-4F0D-9B2D-A971C5E0432B}" dt="2023-04-11T15:52:24.811" v="270" actId="26606"/>
          <ac:picMkLst>
            <pc:docMk/>
            <pc:sldMk cId="1819572938" sldId="295"/>
            <ac:picMk id="8" creationId="{338FE064-78F6-80D6-6C46-ED13FDF6271E}"/>
          </ac:picMkLst>
        </pc:picChg>
        <pc:picChg chg="add">
          <ac:chgData name="Emily Crose" userId="5a1598ef78992c55" providerId="LiveId" clId="{ED9979D7-1D45-4F0D-9B2D-A971C5E0432B}" dt="2023-04-11T15:52:24.816" v="271" actId="26606"/>
          <ac:picMkLst>
            <pc:docMk/>
            <pc:sldMk cId="1819572938" sldId="295"/>
            <ac:picMk id="14" creationId="{48868C10-01A0-A6D5-DC86-DE52CEFDEB09}"/>
          </ac:picMkLst>
        </pc:picChg>
      </pc:sldChg>
      <pc:sldChg chg="addSp modSp new mod">
        <pc:chgData name="Emily Crose" userId="5a1598ef78992c55" providerId="LiveId" clId="{ED9979D7-1D45-4F0D-9B2D-A971C5E0432B}" dt="2023-04-11T15:52:01.544" v="266" actId="962"/>
        <pc:sldMkLst>
          <pc:docMk/>
          <pc:sldMk cId="2541419034" sldId="296"/>
        </pc:sldMkLst>
        <pc:picChg chg="add mod">
          <ac:chgData name="Emily Crose" userId="5a1598ef78992c55" providerId="LiveId" clId="{ED9979D7-1D45-4F0D-9B2D-A971C5E0432B}" dt="2023-04-11T15:52:01.544" v="266" actId="962"/>
          <ac:picMkLst>
            <pc:docMk/>
            <pc:sldMk cId="2541419034" sldId="296"/>
            <ac:picMk id="3" creationId="{68C49C86-1EC0-0839-1272-6B6E81638BCC}"/>
          </ac:picMkLst>
        </pc:picChg>
      </pc:sldChg>
    </pc:docChg>
  </pc:docChgLst>
  <pc:docChgLst>
    <pc:chgData name="Emily Crose" userId="5a1598ef78992c55" providerId="LiveId" clId="{FFE10729-34CB-4213-AEC7-4192D394359E}"/>
    <pc:docChg chg="undo custSel addSld delSld modSld sldOrd">
      <pc:chgData name="Emily Crose" userId="5a1598ef78992c55" providerId="LiveId" clId="{FFE10729-34CB-4213-AEC7-4192D394359E}" dt="2023-04-18T17:22:36.996" v="4537" actId="20577"/>
      <pc:docMkLst>
        <pc:docMk/>
      </pc:docMkLst>
      <pc:sldChg chg="addSp delSp modSp mod setBg setClrOvrMap">
        <pc:chgData name="Emily Crose" userId="5a1598ef78992c55" providerId="LiveId" clId="{FFE10729-34CB-4213-AEC7-4192D394359E}" dt="2023-04-16T12:20:30.542" v="341" actId="122"/>
        <pc:sldMkLst>
          <pc:docMk/>
          <pc:sldMk cId="1938681844" sldId="256"/>
        </pc:sldMkLst>
        <pc:spChg chg="mod">
          <ac:chgData name="Emily Crose" userId="5a1598ef78992c55" providerId="LiveId" clId="{FFE10729-34CB-4213-AEC7-4192D394359E}" dt="2023-04-16T12:20:20.500" v="338" actId="26606"/>
          <ac:spMkLst>
            <pc:docMk/>
            <pc:sldMk cId="1938681844" sldId="256"/>
            <ac:spMk id="2" creationId="{E84EBFFF-D976-C46F-C884-33E6C3D3D040}"/>
          </ac:spMkLst>
        </pc:spChg>
        <pc:spChg chg="mod">
          <ac:chgData name="Emily Crose" userId="5a1598ef78992c55" providerId="LiveId" clId="{FFE10729-34CB-4213-AEC7-4192D394359E}" dt="2023-04-16T12:20:30.542" v="341" actId="122"/>
          <ac:spMkLst>
            <pc:docMk/>
            <pc:sldMk cId="1938681844" sldId="256"/>
            <ac:spMk id="3" creationId="{AF3ACA5B-2163-AEC4-7BB9-C0423A72604D}"/>
          </ac:spMkLst>
        </pc:spChg>
        <pc:spChg chg="add del">
          <ac:chgData name="Emily Crose" userId="5a1598ef78992c55" providerId="LiveId" clId="{FFE10729-34CB-4213-AEC7-4192D394359E}" dt="2023-04-16T12:20:14.065" v="335" actId="26606"/>
          <ac:spMkLst>
            <pc:docMk/>
            <pc:sldMk cId="1938681844" sldId="256"/>
            <ac:spMk id="6" creationId="{0DC895F7-4E59-40FB-87DD-ACE47F94C143}"/>
          </ac:spMkLst>
        </pc:spChg>
        <pc:spChg chg="add">
          <ac:chgData name="Emily Crose" userId="5a1598ef78992c55" providerId="LiveId" clId="{FFE10729-34CB-4213-AEC7-4192D394359E}" dt="2023-04-16T12:20:20.500" v="338" actId="26606"/>
          <ac:spMkLst>
            <pc:docMk/>
            <pc:sldMk cId="1938681844" sldId="256"/>
            <ac:spMk id="10" creationId="{EAAC8963-AF89-4FC1-910B-686E223CD28D}"/>
          </ac:spMkLst>
        </pc:spChg>
        <pc:spChg chg="add del">
          <ac:chgData name="Emily Crose" userId="5a1598ef78992c55" providerId="LiveId" clId="{FFE10729-34CB-4213-AEC7-4192D394359E}" dt="2023-04-16T12:20:20.485" v="337" actId="26606"/>
          <ac:spMkLst>
            <pc:docMk/>
            <pc:sldMk cId="1938681844" sldId="256"/>
            <ac:spMk id="13" creationId="{0DC895F7-4E59-40FB-87DD-ACE47F94C143}"/>
          </ac:spMkLst>
        </pc:spChg>
        <pc:spChg chg="add">
          <ac:chgData name="Emily Crose" userId="5a1598ef78992c55" providerId="LiveId" clId="{FFE10729-34CB-4213-AEC7-4192D394359E}" dt="2023-04-16T12:20:20.500" v="338" actId="26606"/>
          <ac:spMkLst>
            <pc:docMk/>
            <pc:sldMk cId="1938681844" sldId="256"/>
            <ac:spMk id="17" creationId="{23A4F197-86BE-42C9-A95B-A488B7683C2E}"/>
          </ac:spMkLst>
        </pc:spChg>
        <pc:picChg chg="del">
          <ac:chgData name="Emily Crose" userId="5a1598ef78992c55" providerId="LiveId" clId="{FFE10729-34CB-4213-AEC7-4192D394359E}" dt="2023-04-16T12:14:41.543" v="96" actId="478"/>
          <ac:picMkLst>
            <pc:docMk/>
            <pc:sldMk cId="1938681844" sldId="256"/>
            <ac:picMk id="5" creationId="{299974F5-C877-037B-7955-31E680DE8F92}"/>
          </ac:picMkLst>
        </pc:picChg>
        <pc:picChg chg="add del">
          <ac:chgData name="Emily Crose" userId="5a1598ef78992c55" providerId="LiveId" clId="{FFE10729-34CB-4213-AEC7-4192D394359E}" dt="2023-04-16T12:20:14.065" v="335" actId="26606"/>
          <ac:picMkLst>
            <pc:docMk/>
            <pc:sldMk cId="1938681844" sldId="256"/>
            <ac:picMk id="7" creationId="{64BE8658-0C95-730A-4849-EDFEB6684FB1}"/>
          </ac:picMkLst>
        </pc:picChg>
        <pc:picChg chg="add">
          <ac:chgData name="Emily Crose" userId="5a1598ef78992c55" providerId="LiveId" clId="{FFE10729-34CB-4213-AEC7-4192D394359E}" dt="2023-04-16T12:20:20.500" v="338" actId="26606"/>
          <ac:picMkLst>
            <pc:docMk/>
            <pc:sldMk cId="1938681844" sldId="256"/>
            <ac:picMk id="8" creationId="{A17F7527-5AC0-479A-B79F-9CF463410490}"/>
          </ac:picMkLst>
        </pc:picChg>
        <pc:picChg chg="add del">
          <ac:chgData name="Emily Crose" userId="5a1598ef78992c55" providerId="LiveId" clId="{FFE10729-34CB-4213-AEC7-4192D394359E}" dt="2023-04-16T12:20:14.065" v="335" actId="26606"/>
          <ac:picMkLst>
            <pc:docMk/>
            <pc:sldMk cId="1938681844" sldId="256"/>
            <ac:picMk id="11" creationId="{1A4C720E-710D-44F8-A8D7-2BAA61E1814B}"/>
          </ac:picMkLst>
        </pc:picChg>
        <pc:picChg chg="add">
          <ac:chgData name="Emily Crose" userId="5a1598ef78992c55" providerId="LiveId" clId="{FFE10729-34CB-4213-AEC7-4192D394359E}" dt="2023-04-16T12:20:20.500" v="338" actId="26606"/>
          <ac:picMkLst>
            <pc:docMk/>
            <pc:sldMk cId="1938681844" sldId="256"/>
            <ac:picMk id="12" creationId="{41BDA784-DB63-4168-8CC9-0DA04775B2DD}"/>
          </ac:picMkLst>
        </pc:picChg>
        <pc:picChg chg="add del">
          <ac:chgData name="Emily Crose" userId="5a1598ef78992c55" providerId="LiveId" clId="{FFE10729-34CB-4213-AEC7-4192D394359E}" dt="2023-04-16T12:20:20.485" v="337" actId="26606"/>
          <ac:picMkLst>
            <pc:docMk/>
            <pc:sldMk cId="1938681844" sldId="256"/>
            <ac:picMk id="14" creationId="{E8B46D05-795C-E9EC-4788-025B1E14753E}"/>
          </ac:picMkLst>
        </pc:picChg>
        <pc:picChg chg="add del">
          <ac:chgData name="Emily Crose" userId="5a1598ef78992c55" providerId="LiveId" clId="{FFE10729-34CB-4213-AEC7-4192D394359E}" dt="2023-04-16T12:20:20.485" v="337" actId="26606"/>
          <ac:picMkLst>
            <pc:docMk/>
            <pc:sldMk cId="1938681844" sldId="256"/>
            <ac:picMk id="15" creationId="{1A4C720E-710D-44F8-A8D7-2BAA61E1814B}"/>
          </ac:picMkLst>
        </pc:picChg>
      </pc:sldChg>
      <pc:sldChg chg="delSp modSp del mod delDesignElem chgLayout">
        <pc:chgData name="Emily Crose" userId="5a1598ef78992c55" providerId="LiveId" clId="{FFE10729-34CB-4213-AEC7-4192D394359E}" dt="2023-04-16T12:14:08.492" v="52" actId="47"/>
        <pc:sldMkLst>
          <pc:docMk/>
          <pc:sldMk cId="3013550915" sldId="257"/>
        </pc:sldMkLst>
        <pc:spChg chg="mod ord">
          <ac:chgData name="Emily Crose" userId="5a1598ef78992c55" providerId="LiveId" clId="{FFE10729-34CB-4213-AEC7-4192D394359E}" dt="2023-04-16T12:14:05.039" v="51" actId="20577"/>
          <ac:spMkLst>
            <pc:docMk/>
            <pc:sldMk cId="3013550915" sldId="257"/>
            <ac:spMk id="2" creationId="{4F68AD2C-B46D-FA8F-1E07-13A75AF50670}"/>
          </ac:spMkLst>
        </pc:spChg>
        <pc:spChg chg="del">
          <ac:chgData name="Emily Crose" userId="5a1598ef78992c55" providerId="LiveId" clId="{FFE10729-34CB-4213-AEC7-4192D394359E}" dt="2023-04-16T12:13:17.127" v="25"/>
          <ac:spMkLst>
            <pc:docMk/>
            <pc:sldMk cId="3013550915" sldId="257"/>
            <ac:spMk id="21" creationId="{DF17025D-0558-4BB1-932D-D407F5BDCAB8}"/>
          </ac:spMkLst>
        </pc:spChg>
        <pc:spChg chg="del">
          <ac:chgData name="Emily Crose" userId="5a1598ef78992c55" providerId="LiveId" clId="{FFE10729-34CB-4213-AEC7-4192D394359E}" dt="2023-04-16T12:13:17.127" v="25"/>
          <ac:spMkLst>
            <pc:docMk/>
            <pc:sldMk cId="3013550915" sldId="257"/>
            <ac:spMk id="24" creationId="{23897308-2491-4C39-B764-46DCD1CAD321}"/>
          </ac:spMkLst>
        </pc:spChg>
        <pc:grpChg chg="del">
          <ac:chgData name="Emily Crose" userId="5a1598ef78992c55" providerId="LiveId" clId="{FFE10729-34CB-4213-AEC7-4192D394359E}" dt="2023-04-16T12:13:17.127" v="25"/>
          <ac:grpSpMkLst>
            <pc:docMk/>
            <pc:sldMk cId="3013550915" sldId="257"/>
            <ac:grpSpMk id="26" creationId="{437C3370-E183-40E3-8F06-FDD26E64DD97}"/>
          </ac:grpSpMkLst>
        </pc:grp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013550915" sldId="257"/>
            <ac:cxnSpMk id="9" creationId="{0512F9CB-A1A0-4043-A103-F6A4B94B695A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013550915" sldId="257"/>
            <ac:cxnSpMk id="11" creationId="{ADBE6588-EE16-4389-857C-86A156D49E5D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013550915" sldId="257"/>
            <ac:cxnSpMk id="15" creationId="{17FD48D2-B0A7-413D-B947-AA55AC1296D5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013550915" sldId="257"/>
            <ac:cxnSpMk id="17" creationId="{2BE668D0-D906-4EEE-B32F-8C028624B837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013550915" sldId="257"/>
            <ac:cxnSpMk id="19" creationId="{D1DE67A3-B8F6-4CFD-A8E0-D15200F23152}"/>
          </ac:cxnSpMkLst>
        </pc:cxnChg>
      </pc:sldChg>
      <pc:sldChg chg="addSp delSp modSp add del mod setBg setClrOvrMap">
        <pc:chgData name="Emily Crose" userId="5a1598ef78992c55" providerId="LiveId" clId="{FFE10729-34CB-4213-AEC7-4192D394359E}" dt="2023-04-16T12:47:39.991" v="895" actId="26606"/>
        <pc:sldMkLst>
          <pc:docMk/>
          <pc:sldMk cId="1617985472" sldId="258"/>
        </pc:sldMkLst>
        <pc:spChg chg="del mod">
          <ac:chgData name="Emily Crose" userId="5a1598ef78992c55" providerId="LiveId" clId="{FFE10729-34CB-4213-AEC7-4192D394359E}" dt="2023-04-16T12:46:57.136" v="882" actId="21"/>
          <ac:spMkLst>
            <pc:docMk/>
            <pc:sldMk cId="1617985472" sldId="258"/>
            <ac:spMk id="2" creationId="{FEDFBF7F-B0EA-9573-548F-B1E51C2E51C9}"/>
          </ac:spMkLst>
        </pc:spChg>
        <pc:spChg chg="add del mod">
          <ac:chgData name="Emily Crose" userId="5a1598ef78992c55" providerId="LiveId" clId="{FFE10729-34CB-4213-AEC7-4192D394359E}" dt="2023-04-16T12:47:03.201" v="884" actId="478"/>
          <ac:spMkLst>
            <pc:docMk/>
            <pc:sldMk cId="1617985472" sldId="258"/>
            <ac:spMk id="4" creationId="{43B077B1-B38C-B105-3678-A805D788545E}"/>
          </ac:spMkLst>
        </pc:spChg>
        <pc:spChg chg="add del">
          <ac:chgData name="Emily Crose" userId="5a1598ef78992c55" providerId="LiveId" clId="{FFE10729-34CB-4213-AEC7-4192D394359E}" dt="2023-04-16T12:47:37.557" v="892" actId="26606"/>
          <ac:spMkLst>
            <pc:docMk/>
            <pc:sldMk cId="1617985472" sldId="258"/>
            <ac:spMk id="18" creationId="{F8C668FA-2417-47B5-B454-2D55FC17FF7A}"/>
          </ac:spMkLst>
        </pc:spChg>
        <pc:spChg chg="add del">
          <ac:chgData name="Emily Crose" userId="5a1598ef78992c55" providerId="LiveId" clId="{FFE10729-34CB-4213-AEC7-4192D394359E}" dt="2023-04-16T12:47:37.557" v="892" actId="26606"/>
          <ac:spMkLst>
            <pc:docMk/>
            <pc:sldMk cId="1617985472" sldId="258"/>
            <ac:spMk id="22" creationId="{2B4CDDF6-55C3-415A-8D8B-7E03C3D616FC}"/>
          </ac:spMkLst>
        </pc:spChg>
        <pc:spChg chg="add">
          <ac:chgData name="Emily Crose" userId="5a1598ef78992c55" providerId="LiveId" clId="{FFE10729-34CB-4213-AEC7-4192D394359E}" dt="2023-04-16T12:47:39.991" v="895" actId="26606"/>
          <ac:spMkLst>
            <pc:docMk/>
            <pc:sldMk cId="1617985472" sldId="258"/>
            <ac:spMk id="28" creationId="{DF4972D9-F510-4C84-8BDA-31BAECC2329C}"/>
          </ac:spMkLst>
        </pc:spChg>
        <pc:spChg chg="add">
          <ac:chgData name="Emily Crose" userId="5a1598ef78992c55" providerId="LiveId" clId="{FFE10729-34CB-4213-AEC7-4192D394359E}" dt="2023-04-16T12:47:39.991" v="895" actId="26606"/>
          <ac:spMkLst>
            <pc:docMk/>
            <pc:sldMk cId="1617985472" sldId="258"/>
            <ac:spMk id="30" creationId="{D8E2D96C-A214-42D7-8C0F-E4CCBD8C39CD}"/>
          </ac:spMkLst>
        </pc:spChg>
        <pc:spChg chg="add">
          <ac:chgData name="Emily Crose" userId="5a1598ef78992c55" providerId="LiveId" clId="{FFE10729-34CB-4213-AEC7-4192D394359E}" dt="2023-04-16T12:47:39.991" v="895" actId="26606"/>
          <ac:spMkLst>
            <pc:docMk/>
            <pc:sldMk cId="1617985472" sldId="258"/>
            <ac:spMk id="31" creationId="{17C746F4-1536-4E83-B247-DD6BBE09CDF6}"/>
          </ac:spMkLst>
        </pc:spChg>
        <pc:picChg chg="mod ord">
          <ac:chgData name="Emily Crose" userId="5a1598ef78992c55" providerId="LiveId" clId="{FFE10729-34CB-4213-AEC7-4192D394359E}" dt="2023-04-16T12:47:39.991" v="895" actId="26606"/>
          <ac:picMkLst>
            <pc:docMk/>
            <pc:sldMk cId="1617985472" sldId="258"/>
            <ac:picMk id="6" creationId="{E909DB86-C6E9-4323-D00F-EA4D209CE4D1}"/>
          </ac:picMkLst>
        </pc:picChg>
        <pc:picChg chg="add del">
          <ac:chgData name="Emily Crose" userId="5a1598ef78992c55" providerId="LiveId" clId="{FFE10729-34CB-4213-AEC7-4192D394359E}" dt="2023-04-16T12:47:39.991" v="895" actId="26606"/>
          <ac:picMkLst>
            <pc:docMk/>
            <pc:sldMk cId="1617985472" sldId="258"/>
            <ac:picMk id="11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12:47:37.557" v="892" actId="26606"/>
          <ac:picMkLst>
            <pc:docMk/>
            <pc:sldMk cId="1617985472" sldId="258"/>
            <ac:picMk id="16" creationId="{5C819037-A607-4A7B-ADF1-B04516199C89}"/>
          </ac:picMkLst>
        </pc:picChg>
        <pc:picChg chg="add del">
          <ac:chgData name="Emily Crose" userId="5a1598ef78992c55" providerId="LiveId" clId="{FFE10729-34CB-4213-AEC7-4192D394359E}" dt="2023-04-16T12:47:37.557" v="892" actId="26606"/>
          <ac:picMkLst>
            <pc:docMk/>
            <pc:sldMk cId="1617985472" sldId="258"/>
            <ac:picMk id="20" creationId="{97FEBA57-8992-46BB-BCF0-5A83FE8E01E8}"/>
          </ac:picMkLst>
        </pc:picChg>
        <pc:picChg chg="add del">
          <ac:chgData name="Emily Crose" userId="5a1598ef78992c55" providerId="LiveId" clId="{FFE10729-34CB-4213-AEC7-4192D394359E}" dt="2023-04-16T12:47:39.982" v="894" actId="26606"/>
          <ac:picMkLst>
            <pc:docMk/>
            <pc:sldMk cId="1617985472" sldId="258"/>
            <ac:picMk id="24" creationId="{5C819037-A607-4A7B-ADF1-B04516199C89}"/>
          </ac:picMkLst>
        </pc:picChg>
        <pc:picChg chg="add">
          <ac:chgData name="Emily Crose" userId="5a1598ef78992c55" providerId="LiveId" clId="{FFE10729-34CB-4213-AEC7-4192D394359E}" dt="2023-04-16T12:47:39.991" v="895" actId="26606"/>
          <ac:picMkLst>
            <pc:docMk/>
            <pc:sldMk cId="1617985472" sldId="258"/>
            <ac:picMk id="26" creationId="{5C819037-A607-4A7B-ADF1-B04516199C89}"/>
          </ac:picMkLst>
        </pc:picChg>
      </pc:sldChg>
      <pc:sldChg chg="ord">
        <pc:chgData name="Emily Crose" userId="5a1598ef78992c55" providerId="LiveId" clId="{FFE10729-34CB-4213-AEC7-4192D394359E}" dt="2023-04-16T23:34:09.386" v="3639"/>
        <pc:sldMkLst>
          <pc:docMk/>
          <pc:sldMk cId="370590328" sldId="260"/>
        </pc:sldMkLst>
      </pc:sldChg>
      <pc:sldChg chg="addSp delSp modSp add del mod setBg modClrScheme setClrOvrMap delDesignElem chgLayout">
        <pc:chgData name="Emily Crose" userId="5a1598ef78992c55" providerId="LiveId" clId="{FFE10729-34CB-4213-AEC7-4192D394359E}" dt="2023-04-16T12:25:29.572" v="380" actId="20577"/>
        <pc:sldMkLst>
          <pc:docMk/>
          <pc:sldMk cId="3097047458" sldId="265"/>
        </pc:sldMkLst>
        <pc:spChg chg="mod ord">
          <ac:chgData name="Emily Crose" userId="5a1598ef78992c55" providerId="LiveId" clId="{FFE10729-34CB-4213-AEC7-4192D394359E}" dt="2023-04-16T12:25:29.572" v="380" actId="20577"/>
          <ac:spMkLst>
            <pc:docMk/>
            <pc:sldMk cId="3097047458" sldId="265"/>
            <ac:spMk id="2" creationId="{387556D4-EB97-BC07-A400-6F5045EBF3FB}"/>
          </ac:spMkLst>
        </pc:spChg>
        <pc:spChg chg="add del mod ord">
          <ac:chgData name="Emily Crose" userId="5a1598ef78992c55" providerId="LiveId" clId="{FFE10729-34CB-4213-AEC7-4192D394359E}" dt="2023-04-16T12:21:45.735" v="347" actId="700"/>
          <ac:spMkLst>
            <pc:docMk/>
            <pc:sldMk cId="3097047458" sldId="265"/>
            <ac:spMk id="3" creationId="{7D786ADA-1625-9AE4-413F-292ECC5D82A4}"/>
          </ac:spMkLst>
        </pc:spChg>
        <pc:spChg chg="del">
          <ac:chgData name="Emily Crose" userId="5a1598ef78992c55" providerId="LiveId" clId="{FFE10729-34CB-4213-AEC7-4192D394359E}" dt="2023-04-14T17:20:48.639" v="7"/>
          <ac:spMkLst>
            <pc:docMk/>
            <pc:sldMk cId="3097047458" sldId="265"/>
            <ac:spMk id="17" creationId="{58A973E8-C2D4-4C81-8ADE-C5C021A615E7}"/>
          </ac:spMkLst>
        </pc:spChg>
        <pc:spChg chg="del">
          <ac:chgData name="Emily Crose" userId="5a1598ef78992c55" providerId="LiveId" clId="{FFE10729-34CB-4213-AEC7-4192D394359E}" dt="2023-04-14T17:20:48.639" v="7"/>
          <ac:spMkLst>
            <pc:docMk/>
            <pc:sldMk cId="3097047458" sldId="265"/>
            <ac:spMk id="31" creationId="{E05CABE9-5E7C-4773-BFCD-24B199FA1AE3}"/>
          </ac:spMkLst>
        </pc:spChg>
        <pc:spChg chg="add del">
          <ac:chgData name="Emily Crose" userId="5a1598ef78992c55" providerId="LiveId" clId="{FFE10729-34CB-4213-AEC7-4192D394359E}" dt="2023-04-16T12:21:52.636" v="349" actId="26606"/>
          <ac:spMkLst>
            <pc:docMk/>
            <pc:sldMk cId="3097047458" sldId="265"/>
            <ac:spMk id="101" creationId="{1F94DC1C-47D1-41D7-8B1B-9A036D614027}"/>
          </ac:spMkLst>
        </pc:spChg>
        <pc:spChg chg="add del">
          <ac:chgData name="Emily Crose" userId="5a1598ef78992c55" providerId="LiveId" clId="{FFE10729-34CB-4213-AEC7-4192D394359E}" dt="2023-04-16T12:21:52.636" v="349" actId="26606"/>
          <ac:spMkLst>
            <pc:docMk/>
            <pc:sldMk cId="3097047458" sldId="265"/>
            <ac:spMk id="103" creationId="{AC12A592-C02D-46EF-8E1F-9335DB8D71DF}"/>
          </ac:spMkLst>
        </pc:spChg>
        <pc:spChg chg="add del">
          <ac:chgData name="Emily Crose" userId="5a1598ef78992c55" providerId="LiveId" clId="{FFE10729-34CB-4213-AEC7-4192D394359E}" dt="2023-04-16T12:21:52.636" v="349" actId="26606"/>
          <ac:spMkLst>
            <pc:docMk/>
            <pc:sldMk cId="3097047458" sldId="265"/>
            <ac:spMk id="104" creationId="{24005816-5BCA-4665-8A58-5580F8E9C84A}"/>
          </ac:spMkLst>
        </pc:spChg>
        <pc:grpChg chg="del">
          <ac:chgData name="Emily Crose" userId="5a1598ef78992c55" providerId="LiveId" clId="{FFE10729-34CB-4213-AEC7-4192D394359E}" dt="2023-04-14T17:20:48.639" v="7"/>
          <ac:grpSpMkLst>
            <pc:docMk/>
            <pc:sldMk cId="3097047458" sldId="265"/>
            <ac:grpSpMk id="19" creationId="{A08E251A-5371-4E82-A0F3-2CA0C15AB09C}"/>
          </ac:grpSpMkLst>
        </pc:grpChg>
        <pc:grpChg chg="add del">
          <ac:chgData name="Emily Crose" userId="5a1598ef78992c55" providerId="LiveId" clId="{FFE10729-34CB-4213-AEC7-4192D394359E}" dt="2023-04-16T12:21:52.636" v="349" actId="26606"/>
          <ac:grpSpMkLst>
            <pc:docMk/>
            <pc:sldMk cId="3097047458" sldId="265"/>
            <ac:grpSpMk id="105" creationId="{BF07F359-8CA3-4854-91E7-EE6004020511}"/>
          </ac:grpSpMkLst>
        </pc:grpChg>
        <pc:picChg chg="mod ord">
          <ac:chgData name="Emily Crose" userId="5a1598ef78992c55" providerId="LiveId" clId="{FFE10729-34CB-4213-AEC7-4192D394359E}" dt="2023-04-16T12:21:52.656" v="350" actId="26606"/>
          <ac:picMkLst>
            <pc:docMk/>
            <pc:sldMk cId="3097047458" sldId="265"/>
            <ac:picMk id="7" creationId="{5019F048-17CF-19DF-C9B5-B6ECFD4EF044}"/>
          </ac:picMkLst>
        </pc:picChg>
        <pc:picChg chg="add del">
          <ac:chgData name="Emily Crose" userId="5a1598ef78992c55" providerId="LiveId" clId="{FFE10729-34CB-4213-AEC7-4192D394359E}" dt="2023-04-16T12:21:52.636" v="349" actId="26606"/>
          <ac:picMkLst>
            <pc:docMk/>
            <pc:sldMk cId="3097047458" sldId="265"/>
            <ac:picMk id="21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12:21:52.636" v="349" actId="26606"/>
          <ac:picMkLst>
            <pc:docMk/>
            <pc:sldMk cId="3097047458" sldId="265"/>
            <ac:picMk id="102" creationId="{811383CE-CE86-4E1C-B289-798EB9E6E0E5}"/>
          </ac:picMkLst>
        </pc:picChg>
        <pc:picChg chg="add">
          <ac:chgData name="Emily Crose" userId="5a1598ef78992c55" providerId="LiveId" clId="{FFE10729-34CB-4213-AEC7-4192D394359E}" dt="2023-04-16T12:21:52.656" v="350" actId="26606"/>
          <ac:picMkLst>
            <pc:docMk/>
            <pc:sldMk cId="3097047458" sldId="265"/>
            <ac:picMk id="110" creationId="{6AF6706C-CF07-43A1-BCC4-CBA5D33820DA}"/>
          </ac:picMkLst>
        </pc:pic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097047458" sldId="265"/>
            <ac:cxnSpMk id="9" creationId="{8FD48FB1-66D8-4676-B0AA-C139A1DB78D1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097047458" sldId="265"/>
            <ac:cxnSpMk id="10" creationId="{F033F5AE-6728-4F19-8DED-658E674B31B9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097047458" sldId="265"/>
            <ac:cxnSpMk id="11" creationId="{82C7D74A-18BA-4709-A808-44E8815C4430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097047458" sldId="265"/>
            <ac:cxnSpMk id="13" creationId="{B5164A3F-1561-4039-8185-AB0EEB713EA7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097047458" sldId="265"/>
            <ac:cxnSpMk id="15" creationId="{2A35DB53-42BE-460E-9CA1-1294C98463CB}"/>
          </ac:cxnSpMkLst>
        </pc:cxnChg>
      </pc:sldChg>
      <pc:sldChg chg="delSp add del setBg delDesignElem">
        <pc:chgData name="Emily Crose" userId="5a1598ef78992c55" providerId="LiveId" clId="{FFE10729-34CB-4213-AEC7-4192D394359E}" dt="2023-04-14T17:20:48.639" v="7"/>
        <pc:sldMkLst>
          <pc:docMk/>
          <pc:sldMk cId="2973934259" sldId="266"/>
        </pc:sldMkLst>
        <pc:spChg chg="del">
          <ac:chgData name="Emily Crose" userId="5a1598ef78992c55" providerId="LiveId" clId="{FFE10729-34CB-4213-AEC7-4192D394359E}" dt="2023-04-14T17:20:48.639" v="7"/>
          <ac:spMkLst>
            <pc:docMk/>
            <pc:sldMk cId="2973934259" sldId="266"/>
            <ac:spMk id="36" creationId="{7A675F33-98AF-4B83-A3BB-0780A23145E6}"/>
          </ac:spMkLst>
        </pc:spChg>
        <pc:grpChg chg="del">
          <ac:chgData name="Emily Crose" userId="5a1598ef78992c55" providerId="LiveId" clId="{FFE10729-34CB-4213-AEC7-4192D394359E}" dt="2023-04-14T17:20:48.639" v="7"/>
          <ac:grpSpMkLst>
            <pc:docMk/>
            <pc:sldMk cId="2973934259" sldId="266"/>
            <ac:grpSpMk id="37" creationId="{EA75029C-64B9-41D0-9540-75846D4B04A5}"/>
          </ac:grpSpMkLst>
        </pc:grp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973934259" sldId="266"/>
            <ac:cxnSpMk id="31" creationId="{8FD48FB1-66D8-4676-B0AA-C139A1DB78D1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973934259" sldId="266"/>
            <ac:cxnSpMk id="32" creationId="{F033F5AE-6728-4F19-8DED-658E674B31B9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973934259" sldId="266"/>
            <ac:cxnSpMk id="33" creationId="{82C7D74A-18BA-4709-A808-44E8815C4430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973934259" sldId="266"/>
            <ac:cxnSpMk id="34" creationId="{B5164A3F-1561-4039-8185-AB0EEB713EA7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973934259" sldId="266"/>
            <ac:cxnSpMk id="35" creationId="{2A35DB53-42BE-460E-9CA1-1294C98463CB}"/>
          </ac:cxnSpMkLst>
        </pc:cxnChg>
      </pc:sldChg>
      <pc:sldChg chg="modSp add del mod setBg">
        <pc:chgData name="Emily Crose" userId="5a1598ef78992c55" providerId="LiveId" clId="{FFE10729-34CB-4213-AEC7-4192D394359E}" dt="2023-04-16T21:39:50.696" v="3432" actId="26606"/>
        <pc:sldMkLst>
          <pc:docMk/>
          <pc:sldMk cId="1523269679" sldId="267"/>
        </pc:sldMkLst>
        <pc:spChg chg="mod">
          <ac:chgData name="Emily Crose" userId="5a1598ef78992c55" providerId="LiveId" clId="{FFE10729-34CB-4213-AEC7-4192D394359E}" dt="2023-04-16T21:39:50.696" v="3432" actId="26606"/>
          <ac:spMkLst>
            <pc:docMk/>
            <pc:sldMk cId="1523269679" sldId="267"/>
            <ac:spMk id="2" creationId="{101F6E27-3120-5F9B-64CB-17F4B2CAE047}"/>
          </ac:spMkLst>
        </pc:spChg>
        <pc:graphicFrameChg chg="mod modGraphic">
          <ac:chgData name="Emily Crose" userId="5a1598ef78992c55" providerId="LiveId" clId="{FFE10729-34CB-4213-AEC7-4192D394359E}" dt="2023-04-16T21:39:50.696" v="3432" actId="26606"/>
          <ac:graphicFrameMkLst>
            <pc:docMk/>
            <pc:sldMk cId="1523269679" sldId="267"/>
            <ac:graphicFrameMk id="5" creationId="{C2148C9C-1E6E-9126-8B1F-D0D21A94BE19}"/>
          </ac:graphicFrameMkLst>
        </pc:graphicFrameChg>
      </pc:sldChg>
      <pc:sldChg chg="addSp delSp modSp add del mod ord setBg modClrScheme setClrOvrMap chgLayout modNotesTx">
        <pc:chgData name="Emily Crose" userId="5a1598ef78992c55" providerId="LiveId" clId="{FFE10729-34CB-4213-AEC7-4192D394359E}" dt="2023-04-16T18:20:11.705" v="1430"/>
        <pc:sldMkLst>
          <pc:docMk/>
          <pc:sldMk cId="2180029723" sldId="268"/>
        </pc:sldMkLst>
        <pc:spChg chg="mod ord">
          <ac:chgData name="Emily Crose" userId="5a1598ef78992c55" providerId="LiveId" clId="{FFE10729-34CB-4213-AEC7-4192D394359E}" dt="2023-04-16T18:18:49.569" v="1116" actId="26606"/>
          <ac:spMkLst>
            <pc:docMk/>
            <pc:sldMk cId="2180029723" sldId="268"/>
            <ac:spMk id="2" creationId="{6B475545-C693-0AB5-D209-67C529BDD4C3}"/>
          </ac:spMkLst>
        </pc:spChg>
        <pc:spChg chg="del mod">
          <ac:chgData name="Emily Crose" userId="5a1598ef78992c55" providerId="LiveId" clId="{FFE10729-34CB-4213-AEC7-4192D394359E}" dt="2023-04-16T18:18:19.581" v="1112"/>
          <ac:spMkLst>
            <pc:docMk/>
            <pc:sldMk cId="2180029723" sldId="268"/>
            <ac:spMk id="3" creationId="{D77B8B31-97E0-9A7D-D08A-6ACDDF58D20C}"/>
          </ac:spMkLst>
        </pc:spChg>
        <pc:spChg chg="add">
          <ac:chgData name="Emily Crose" userId="5a1598ef78992c55" providerId="LiveId" clId="{FFE10729-34CB-4213-AEC7-4192D394359E}" dt="2023-04-16T18:18:49.569" v="1116" actId="26606"/>
          <ac:spMkLst>
            <pc:docMk/>
            <pc:sldMk cId="2180029723" sldId="268"/>
            <ac:spMk id="12" creationId="{1F94DC1C-47D1-41D7-8B1B-9A036D614027}"/>
          </ac:spMkLst>
        </pc:spChg>
        <pc:spChg chg="add">
          <ac:chgData name="Emily Crose" userId="5a1598ef78992c55" providerId="LiveId" clId="{FFE10729-34CB-4213-AEC7-4192D394359E}" dt="2023-04-16T18:18:49.569" v="1116" actId="26606"/>
          <ac:spMkLst>
            <pc:docMk/>
            <pc:sldMk cId="2180029723" sldId="268"/>
            <ac:spMk id="16" creationId="{AC12A592-C02D-46EF-8E1F-9335DB8D71DF}"/>
          </ac:spMkLst>
        </pc:spChg>
        <pc:spChg chg="add">
          <ac:chgData name="Emily Crose" userId="5a1598ef78992c55" providerId="LiveId" clId="{FFE10729-34CB-4213-AEC7-4192D394359E}" dt="2023-04-16T18:18:49.569" v="1116" actId="26606"/>
          <ac:spMkLst>
            <pc:docMk/>
            <pc:sldMk cId="2180029723" sldId="268"/>
            <ac:spMk id="18" creationId="{24005816-5BCA-4665-8A58-5580F8E9C84A}"/>
          </ac:spMkLst>
        </pc:spChg>
        <pc:grpChg chg="add">
          <ac:chgData name="Emily Crose" userId="5a1598ef78992c55" providerId="LiveId" clId="{FFE10729-34CB-4213-AEC7-4192D394359E}" dt="2023-04-16T18:18:49.569" v="1116" actId="26606"/>
          <ac:grpSpMkLst>
            <pc:docMk/>
            <pc:sldMk cId="2180029723" sldId="268"/>
            <ac:grpSpMk id="20" creationId="{BF07F359-8CA3-4854-91E7-EE6004020511}"/>
          </ac:grpSpMkLst>
        </pc:grpChg>
        <pc:picChg chg="add mod ord">
          <ac:chgData name="Emily Crose" userId="5a1598ef78992c55" providerId="LiveId" clId="{FFE10729-34CB-4213-AEC7-4192D394359E}" dt="2023-04-16T18:18:49.569" v="1116" actId="26606"/>
          <ac:picMkLst>
            <pc:docMk/>
            <pc:sldMk cId="2180029723" sldId="268"/>
            <ac:picMk id="5" creationId="{B21F9EA0-AA69-B21D-C77B-D688EA545E47}"/>
          </ac:picMkLst>
        </pc:picChg>
        <pc:picChg chg="add">
          <ac:chgData name="Emily Crose" userId="5a1598ef78992c55" providerId="LiveId" clId="{FFE10729-34CB-4213-AEC7-4192D394359E}" dt="2023-04-16T18:18:49.569" v="1116" actId="26606"/>
          <ac:picMkLst>
            <pc:docMk/>
            <pc:sldMk cId="2180029723" sldId="268"/>
            <ac:picMk id="10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18:18:49.569" v="1116" actId="26606"/>
          <ac:picMkLst>
            <pc:docMk/>
            <pc:sldMk cId="2180029723" sldId="268"/>
            <ac:picMk id="14" creationId="{811383CE-CE86-4E1C-B289-798EB9E6E0E5}"/>
          </ac:picMkLst>
        </pc:picChg>
      </pc:sldChg>
      <pc:sldChg chg="delSp add del setBg delDesignElem">
        <pc:chgData name="Emily Crose" userId="5a1598ef78992c55" providerId="LiveId" clId="{FFE10729-34CB-4213-AEC7-4192D394359E}" dt="2023-04-14T17:20:48.639" v="7"/>
        <pc:sldMkLst>
          <pc:docMk/>
          <pc:sldMk cId="2134838018" sldId="269"/>
        </pc:sldMkLst>
        <pc:spChg chg="del">
          <ac:chgData name="Emily Crose" userId="5a1598ef78992c55" providerId="LiveId" clId="{FFE10729-34CB-4213-AEC7-4192D394359E}" dt="2023-04-14T17:20:48.639" v="7"/>
          <ac:spMkLst>
            <pc:docMk/>
            <pc:sldMk cId="2134838018" sldId="269"/>
            <ac:spMk id="15" creationId="{762362DE-7747-4D8B-99FA-8E36F0B15FF7}"/>
          </ac:spMkLst>
        </pc:spChg>
        <pc:grpChg chg="del">
          <ac:chgData name="Emily Crose" userId="5a1598ef78992c55" providerId="LiveId" clId="{FFE10729-34CB-4213-AEC7-4192D394359E}" dt="2023-04-14T17:20:48.639" v="7"/>
          <ac:grpSpMkLst>
            <pc:docMk/>
            <pc:sldMk cId="2134838018" sldId="269"/>
            <ac:grpSpMk id="22" creationId="{25123E6E-F713-4254-A6BF-358CC8EC6C95}"/>
          </ac:grpSpMkLst>
        </pc:grp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134838018" sldId="269"/>
            <ac:cxnSpMk id="7" creationId="{0512F9CB-A1A0-4043-A103-F6A4B94B695A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134838018" sldId="269"/>
            <ac:cxnSpMk id="8" creationId="{ADBE6588-EE16-4389-857C-86A156D49E5D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134838018" sldId="269"/>
            <ac:cxnSpMk id="9" creationId="{17FD48D2-B0A7-413D-B947-AA55AC1296D5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134838018" sldId="269"/>
            <ac:cxnSpMk id="11" creationId="{2BE668D0-D906-4EEE-B32F-8C028624B837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134838018" sldId="269"/>
            <ac:cxnSpMk id="13" creationId="{D1DE67A3-B8F6-4CFD-A8E0-D15200F23152}"/>
          </ac:cxnSpMkLst>
        </pc:cxnChg>
      </pc:sldChg>
      <pc:sldChg chg="addSp delSp modSp add del mod ord setBg modClrScheme chgLayout">
        <pc:chgData name="Emily Crose" userId="5a1598ef78992c55" providerId="LiveId" clId="{FFE10729-34CB-4213-AEC7-4192D394359E}" dt="2023-04-16T23:28:44.944" v="3576" actId="26606"/>
        <pc:sldMkLst>
          <pc:docMk/>
          <pc:sldMk cId="574519622" sldId="270"/>
        </pc:sldMkLst>
        <pc:spChg chg="mod ord">
          <ac:chgData name="Emily Crose" userId="5a1598ef78992c55" providerId="LiveId" clId="{FFE10729-34CB-4213-AEC7-4192D394359E}" dt="2023-04-16T23:28:44.944" v="3576" actId="26606"/>
          <ac:spMkLst>
            <pc:docMk/>
            <pc:sldMk cId="574519622" sldId="270"/>
            <ac:spMk id="2" creationId="{F1810807-F24A-FA17-A955-4905A6010039}"/>
          </ac:spMkLst>
        </pc:spChg>
        <pc:spChg chg="del mod">
          <ac:chgData name="Emily Crose" userId="5a1598ef78992c55" providerId="LiveId" clId="{FFE10729-34CB-4213-AEC7-4192D394359E}" dt="2023-04-16T23:28:31.599" v="3570"/>
          <ac:spMkLst>
            <pc:docMk/>
            <pc:sldMk cId="574519622" sldId="270"/>
            <ac:spMk id="3" creationId="{9643F112-8849-91E6-EB69-BED1D39278B9}"/>
          </ac:spMkLst>
        </pc:spChg>
        <pc:spChg chg="add">
          <ac:chgData name="Emily Crose" userId="5a1598ef78992c55" providerId="LiveId" clId="{FFE10729-34CB-4213-AEC7-4192D394359E}" dt="2023-04-16T23:28:44.944" v="3576" actId="26606"/>
          <ac:spMkLst>
            <pc:docMk/>
            <pc:sldMk cId="574519622" sldId="270"/>
            <ac:spMk id="96" creationId="{73710393-C767-43F2-8FBD-DFC6C6DE6FF5}"/>
          </ac:spMkLst>
        </pc:spChg>
        <pc:grpChg chg="add">
          <ac:chgData name="Emily Crose" userId="5a1598ef78992c55" providerId="LiveId" clId="{FFE10729-34CB-4213-AEC7-4192D394359E}" dt="2023-04-16T23:28:44.944" v="3576" actId="26606"/>
          <ac:grpSpMkLst>
            <pc:docMk/>
            <pc:sldMk cId="574519622" sldId="270"/>
            <ac:grpSpMk id="14" creationId="{DC1A4634-CF00-456C-BBEC-CEAAAAD069DB}"/>
          </ac:grpSpMkLst>
        </pc:grpChg>
        <pc:grpChg chg="add">
          <ac:chgData name="Emily Crose" userId="5a1598ef78992c55" providerId="LiveId" clId="{FFE10729-34CB-4213-AEC7-4192D394359E}" dt="2023-04-16T23:28:44.944" v="3576" actId="26606"/>
          <ac:grpSpMkLst>
            <pc:docMk/>
            <pc:sldMk cId="574519622" sldId="270"/>
            <ac:grpSpMk id="98" creationId="{24BFFD1D-EF0D-48A3-9398-5E7B37687796}"/>
          </ac:grpSpMkLst>
        </pc:grpChg>
        <pc:picChg chg="add mod ord">
          <ac:chgData name="Emily Crose" userId="5a1598ef78992c55" providerId="LiveId" clId="{FFE10729-34CB-4213-AEC7-4192D394359E}" dt="2023-04-16T23:28:44.944" v="3576" actId="26606"/>
          <ac:picMkLst>
            <pc:docMk/>
            <pc:sldMk cId="574519622" sldId="270"/>
            <ac:picMk id="5" creationId="{02B65789-4057-5CDA-1B50-84CE2322462C}"/>
          </ac:picMkLst>
        </pc:picChg>
        <pc:picChg chg="add mod">
          <ac:chgData name="Emily Crose" userId="5a1598ef78992c55" providerId="LiveId" clId="{FFE10729-34CB-4213-AEC7-4192D394359E}" dt="2023-04-16T23:28:44.944" v="3576" actId="26606"/>
          <ac:picMkLst>
            <pc:docMk/>
            <pc:sldMk cId="574519622" sldId="270"/>
            <ac:picMk id="7" creationId="{1EF40FE6-D896-85C1-24AC-8E68348892ED}"/>
          </ac:picMkLst>
        </pc:picChg>
        <pc:picChg chg="add">
          <ac:chgData name="Emily Crose" userId="5a1598ef78992c55" providerId="LiveId" clId="{FFE10729-34CB-4213-AEC7-4192D394359E}" dt="2023-04-16T23:28:44.944" v="3576" actId="26606"/>
          <ac:picMkLst>
            <pc:docMk/>
            <pc:sldMk cId="574519622" sldId="270"/>
            <ac:picMk id="12" creationId="{FA4A8332-6151-481A-9DEC-D3D2FA1A2A8B}"/>
          </ac:picMkLst>
        </pc:picChg>
      </pc:sldChg>
      <pc:sldChg chg="addSp delSp modSp add del mod ord setBg modClrScheme chgLayout">
        <pc:chgData name="Emily Crose" userId="5a1598ef78992c55" providerId="LiveId" clId="{FFE10729-34CB-4213-AEC7-4192D394359E}" dt="2023-04-16T18:24:10.906" v="1465" actId="26606"/>
        <pc:sldMkLst>
          <pc:docMk/>
          <pc:sldMk cId="2542235107" sldId="271"/>
        </pc:sldMkLst>
        <pc:spChg chg="mod ord">
          <ac:chgData name="Emily Crose" userId="5a1598ef78992c55" providerId="LiveId" clId="{FFE10729-34CB-4213-AEC7-4192D394359E}" dt="2023-04-16T18:24:10.906" v="1465" actId="26606"/>
          <ac:spMkLst>
            <pc:docMk/>
            <pc:sldMk cId="2542235107" sldId="271"/>
            <ac:spMk id="2" creationId="{CA8A726A-3C61-156B-925F-28EC0F60F626}"/>
          </ac:spMkLst>
        </pc:spChg>
        <pc:spChg chg="del mod">
          <ac:chgData name="Emily Crose" userId="5a1598ef78992c55" providerId="LiveId" clId="{FFE10729-34CB-4213-AEC7-4192D394359E}" dt="2023-04-16T18:23:52.373" v="1461"/>
          <ac:spMkLst>
            <pc:docMk/>
            <pc:sldMk cId="2542235107" sldId="271"/>
            <ac:spMk id="3" creationId="{054FAE82-E658-7155-8C5C-85E4CD84FC6E}"/>
          </ac:spMkLst>
        </pc:spChg>
        <pc:picChg chg="add mod ord">
          <ac:chgData name="Emily Crose" userId="5a1598ef78992c55" providerId="LiveId" clId="{FFE10729-34CB-4213-AEC7-4192D394359E}" dt="2023-04-16T18:24:10.906" v="1465" actId="26606"/>
          <ac:picMkLst>
            <pc:docMk/>
            <pc:sldMk cId="2542235107" sldId="271"/>
            <ac:picMk id="5" creationId="{34F67AA1-407E-2006-5CA9-3778FEBE4918}"/>
          </ac:picMkLst>
        </pc:picChg>
        <pc:picChg chg="add">
          <ac:chgData name="Emily Crose" userId="5a1598ef78992c55" providerId="LiveId" clId="{FFE10729-34CB-4213-AEC7-4192D394359E}" dt="2023-04-16T18:24:10.906" v="1465" actId="26606"/>
          <ac:picMkLst>
            <pc:docMk/>
            <pc:sldMk cId="2542235107" sldId="271"/>
            <ac:picMk id="10" creationId="{6AF6706C-CF07-43A1-BCC4-CBA5D33820DA}"/>
          </ac:picMkLst>
        </pc:picChg>
      </pc:sldChg>
      <pc:sldChg chg="addSp delSp modSp add del mod setBg modClrScheme setClrOvrMap chgLayout">
        <pc:chgData name="Emily Crose" userId="5a1598ef78992c55" providerId="LiveId" clId="{FFE10729-34CB-4213-AEC7-4192D394359E}" dt="2023-04-16T18:44:38.368" v="2125" actId="20577"/>
        <pc:sldMkLst>
          <pc:docMk/>
          <pc:sldMk cId="2670941506" sldId="272"/>
        </pc:sldMkLst>
        <pc:spChg chg="mod ord">
          <ac:chgData name="Emily Crose" userId="5a1598ef78992c55" providerId="LiveId" clId="{FFE10729-34CB-4213-AEC7-4192D394359E}" dt="2023-04-16T18:44:38.368" v="2125" actId="20577"/>
          <ac:spMkLst>
            <pc:docMk/>
            <pc:sldMk cId="2670941506" sldId="272"/>
            <ac:spMk id="2" creationId="{24EBB8D7-6F4D-885A-34C6-71D5119FA085}"/>
          </ac:spMkLst>
        </pc:spChg>
        <pc:spChg chg="del mod">
          <ac:chgData name="Emily Crose" userId="5a1598ef78992c55" providerId="LiveId" clId="{FFE10729-34CB-4213-AEC7-4192D394359E}" dt="2023-04-16T18:43:22.003" v="2090"/>
          <ac:spMkLst>
            <pc:docMk/>
            <pc:sldMk cId="2670941506" sldId="272"/>
            <ac:spMk id="3" creationId="{E684CCC6-4AE2-893F-6744-9C32D43CB7C8}"/>
          </ac:spMkLst>
        </pc:spChg>
        <pc:spChg chg="add del">
          <ac:chgData name="Emily Crose" userId="5a1598ef78992c55" providerId="LiveId" clId="{FFE10729-34CB-4213-AEC7-4192D394359E}" dt="2023-04-16T18:43:42.376" v="2094" actId="26606"/>
          <ac:spMkLst>
            <pc:docMk/>
            <pc:sldMk cId="2670941506" sldId="272"/>
            <ac:spMk id="12" creationId="{09C946AC-2072-4946-A2B8-39F09D0944EE}"/>
          </ac:spMkLst>
        </pc:spChg>
        <pc:spChg chg="add del">
          <ac:chgData name="Emily Crose" userId="5a1598ef78992c55" providerId="LiveId" clId="{FFE10729-34CB-4213-AEC7-4192D394359E}" dt="2023-04-16T18:43:42.376" v="2094" actId="26606"/>
          <ac:spMkLst>
            <pc:docMk/>
            <pc:sldMk cId="2670941506" sldId="272"/>
            <ac:spMk id="16" creationId="{559FD8B5-8CC4-4CFE-BD2A-1216B1F2C3DB}"/>
          </ac:spMkLst>
        </pc:spChg>
        <pc:spChg chg="add del">
          <ac:chgData name="Emily Crose" userId="5a1598ef78992c55" providerId="LiveId" clId="{FFE10729-34CB-4213-AEC7-4192D394359E}" dt="2023-04-16T18:43:42.376" v="2094" actId="26606"/>
          <ac:spMkLst>
            <pc:docMk/>
            <pc:sldMk cId="2670941506" sldId="272"/>
            <ac:spMk id="18" creationId="{9ECF13F4-3D2A-4F2E-9BBD-3038670D21ED}"/>
          </ac:spMkLst>
        </pc:spChg>
        <pc:spChg chg="add">
          <ac:chgData name="Emily Crose" userId="5a1598ef78992c55" providerId="LiveId" clId="{FFE10729-34CB-4213-AEC7-4192D394359E}" dt="2023-04-16T18:43:45.163" v="2097" actId="26606"/>
          <ac:spMkLst>
            <pc:docMk/>
            <pc:sldMk cId="2670941506" sldId="272"/>
            <ac:spMk id="103" creationId="{1F94DC1C-47D1-41D7-8B1B-9A036D614027}"/>
          </ac:spMkLst>
        </pc:spChg>
        <pc:spChg chg="add">
          <ac:chgData name="Emily Crose" userId="5a1598ef78992c55" providerId="LiveId" clId="{FFE10729-34CB-4213-AEC7-4192D394359E}" dt="2023-04-16T18:43:45.163" v="2097" actId="26606"/>
          <ac:spMkLst>
            <pc:docMk/>
            <pc:sldMk cId="2670941506" sldId="272"/>
            <ac:spMk id="105" creationId="{AC12A592-C02D-46EF-8E1F-9335DB8D71DF}"/>
          </ac:spMkLst>
        </pc:spChg>
        <pc:spChg chg="add">
          <ac:chgData name="Emily Crose" userId="5a1598ef78992c55" providerId="LiveId" clId="{FFE10729-34CB-4213-AEC7-4192D394359E}" dt="2023-04-16T18:43:45.163" v="2097" actId="26606"/>
          <ac:spMkLst>
            <pc:docMk/>
            <pc:sldMk cId="2670941506" sldId="272"/>
            <ac:spMk id="106" creationId="{24005816-5BCA-4665-8A58-5580F8E9C84A}"/>
          </ac:spMkLst>
        </pc:spChg>
        <pc:grpChg chg="add del">
          <ac:chgData name="Emily Crose" userId="5a1598ef78992c55" providerId="LiveId" clId="{FFE10729-34CB-4213-AEC7-4192D394359E}" dt="2023-04-16T18:43:42.376" v="2094" actId="26606"/>
          <ac:grpSpMkLst>
            <pc:docMk/>
            <pc:sldMk cId="2670941506" sldId="272"/>
            <ac:grpSpMk id="20" creationId="{19660E16-DCC0-4B6C-8E84-4C292580059F}"/>
          </ac:grpSpMkLst>
        </pc:grpChg>
        <pc:grpChg chg="add">
          <ac:chgData name="Emily Crose" userId="5a1598ef78992c55" providerId="LiveId" clId="{FFE10729-34CB-4213-AEC7-4192D394359E}" dt="2023-04-16T18:43:45.163" v="2097" actId="26606"/>
          <ac:grpSpMkLst>
            <pc:docMk/>
            <pc:sldMk cId="2670941506" sldId="272"/>
            <ac:grpSpMk id="107" creationId="{BF07F359-8CA3-4854-91E7-EE6004020511}"/>
          </ac:grpSpMkLst>
        </pc:grpChg>
        <pc:picChg chg="add mod ord">
          <ac:chgData name="Emily Crose" userId="5a1598ef78992c55" providerId="LiveId" clId="{FFE10729-34CB-4213-AEC7-4192D394359E}" dt="2023-04-16T18:43:45.163" v="2097" actId="26606"/>
          <ac:picMkLst>
            <pc:docMk/>
            <pc:sldMk cId="2670941506" sldId="272"/>
            <ac:picMk id="5" creationId="{0DE065DD-573B-B883-04A0-3E7FDC5445A0}"/>
          </ac:picMkLst>
        </pc:picChg>
        <pc:picChg chg="add del">
          <ac:chgData name="Emily Crose" userId="5a1598ef78992c55" providerId="LiveId" clId="{FFE10729-34CB-4213-AEC7-4192D394359E}" dt="2023-04-16T18:43:42.376" v="2094" actId="26606"/>
          <ac:picMkLst>
            <pc:docMk/>
            <pc:sldMk cId="2670941506" sldId="272"/>
            <ac:picMk id="10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18:43:42.376" v="2094" actId="26606"/>
          <ac:picMkLst>
            <pc:docMk/>
            <pc:sldMk cId="2670941506" sldId="272"/>
            <ac:picMk id="14" creationId="{A748C8C8-F348-4D00-852A-26DD9EBCC24C}"/>
          </ac:picMkLst>
        </pc:picChg>
        <pc:picChg chg="add del">
          <ac:chgData name="Emily Crose" userId="5a1598ef78992c55" providerId="LiveId" clId="{FFE10729-34CB-4213-AEC7-4192D394359E}" dt="2023-04-16T18:43:45.125" v="2096" actId="26606"/>
          <ac:picMkLst>
            <pc:docMk/>
            <pc:sldMk cId="2670941506" sldId="272"/>
            <ac:picMk id="100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18:43:45.163" v="2097" actId="26606"/>
          <ac:picMkLst>
            <pc:docMk/>
            <pc:sldMk cId="2670941506" sldId="272"/>
            <ac:picMk id="102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18:43:45.163" v="2097" actId="26606"/>
          <ac:picMkLst>
            <pc:docMk/>
            <pc:sldMk cId="2670941506" sldId="272"/>
            <ac:picMk id="104" creationId="{811383CE-CE86-4E1C-B289-798EB9E6E0E5}"/>
          </ac:picMkLst>
        </pc:picChg>
      </pc:sldChg>
      <pc:sldChg chg="del">
        <pc:chgData name="Emily Crose" userId="5a1598ef78992c55" providerId="LiveId" clId="{FFE10729-34CB-4213-AEC7-4192D394359E}" dt="2023-04-16T23:33:51.346" v="3618" actId="47"/>
        <pc:sldMkLst>
          <pc:docMk/>
          <pc:sldMk cId="817899571" sldId="274"/>
        </pc:sldMkLst>
      </pc:sldChg>
      <pc:sldChg chg="modSp add del mod">
        <pc:chgData name="Emily Crose" userId="5a1598ef78992c55" providerId="LiveId" clId="{FFE10729-34CB-4213-AEC7-4192D394359E}" dt="2023-04-16T21:38:34.176" v="3427" actId="2696"/>
        <pc:sldMkLst>
          <pc:docMk/>
          <pc:sldMk cId="2158119916" sldId="277"/>
        </pc:sldMkLst>
        <pc:spChg chg="mod">
          <ac:chgData name="Emily Crose" userId="5a1598ef78992c55" providerId="LiveId" clId="{FFE10729-34CB-4213-AEC7-4192D394359E}" dt="2023-04-16T12:20:01.876" v="333" actId="27636"/>
          <ac:spMkLst>
            <pc:docMk/>
            <pc:sldMk cId="2158119916" sldId="277"/>
            <ac:spMk id="2" creationId="{047B3247-CD57-A68D-86CB-226AD9D932CC}"/>
          </ac:spMkLst>
        </pc:spChg>
        <pc:spChg chg="mod">
          <ac:chgData name="Emily Crose" userId="5a1598ef78992c55" providerId="LiveId" clId="{FFE10729-34CB-4213-AEC7-4192D394359E}" dt="2023-04-16T12:20:01.776" v="331"/>
          <ac:spMkLst>
            <pc:docMk/>
            <pc:sldMk cId="2158119916" sldId="277"/>
            <ac:spMk id="3" creationId="{940F9860-AD79-8C22-AF4B-170D69ACC5C7}"/>
          </ac:spMkLst>
        </pc:spChg>
      </pc:sldChg>
      <pc:sldChg chg="addSp delSp modSp mod setBg setClrOvrMap delDesignElem">
        <pc:chgData name="Emily Crose" userId="5a1598ef78992c55" providerId="LiveId" clId="{FFE10729-34CB-4213-AEC7-4192D394359E}" dt="2023-04-16T12:20:45.635" v="343" actId="26606"/>
        <pc:sldMkLst>
          <pc:docMk/>
          <pc:sldMk cId="3519171936" sldId="278"/>
        </pc:sldMkLst>
        <pc:spChg chg="mod">
          <ac:chgData name="Emily Crose" userId="5a1598ef78992c55" providerId="LiveId" clId="{FFE10729-34CB-4213-AEC7-4192D394359E}" dt="2023-04-16T12:20:45.635" v="343" actId="26606"/>
          <ac:spMkLst>
            <pc:docMk/>
            <pc:sldMk cId="3519171936" sldId="278"/>
            <ac:spMk id="4" creationId="{8128039C-0EE4-9C77-38DE-69A5998C5EFF}"/>
          </ac:spMkLst>
        </pc:spChg>
        <pc:spChg chg="add">
          <ac:chgData name="Emily Crose" userId="5a1598ef78992c55" providerId="LiveId" clId="{FFE10729-34CB-4213-AEC7-4192D394359E}" dt="2023-04-16T12:20:45.635" v="343" actId="26606"/>
          <ac:spMkLst>
            <pc:docMk/>
            <pc:sldMk cId="3519171936" sldId="278"/>
            <ac:spMk id="9" creationId="{1F94DC1C-47D1-41D7-8B1B-9A036D614027}"/>
          </ac:spMkLst>
        </pc:spChg>
        <pc:spChg chg="del">
          <ac:chgData name="Emily Crose" userId="5a1598ef78992c55" providerId="LiveId" clId="{FFE10729-34CB-4213-AEC7-4192D394359E}" dt="2023-04-16T12:13:17.127" v="25"/>
          <ac:spMkLst>
            <pc:docMk/>
            <pc:sldMk cId="3519171936" sldId="278"/>
            <ac:spMk id="37" creationId="{7A675F33-98AF-4B83-A3BB-0780A23145E6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39" creationId="{B54A4D14-513F-4121-92D3-5CCB46896211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41" creationId="{6C3411F1-AD17-499D-AFEF-2F300F6DF0F3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43" creationId="{60BF2CBE-B1E9-4C42-89DC-C35E4E651648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45" creationId="{72C95A87-DCDB-41C4-B774-744B3ECBE8CB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47" creationId="{BCB97515-32FF-43A6-A51C-B140193ABB66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49" creationId="{9C6379D3-7045-4B76-9409-6D23D753D054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51" creationId="{61B1C1DE-4201-4989-BE65-41ADC2472550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53" creationId="{806398CC-D327-4E06-838C-31119BD56F81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55" creationId="{70A741CC-E736-448A-A94E-5C8BB9711DCD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57" creationId="{7C324CDD-B30F-47DD-8627-E2171D5E8399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59" creationId="{79C8D19E-E3D6-45A6-BCA2-5918A37D7ACC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61" creationId="{43280283-E04A-43CA-BFA1-F285486A2F00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63" creationId="{38328CB6-0FC5-4AEA-BC7E-489267CB6F19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65" creationId="{138AF5D2-3A9C-4E8F-B879-36865366A1D5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66" creationId="{FD8F1113-2E3C-46E3-B54F-B7F421EEFD11}"/>
          </ac:spMkLst>
        </pc:spChg>
        <pc:spChg chg="add">
          <ac:chgData name="Emily Crose" userId="5a1598ef78992c55" providerId="LiveId" clId="{FFE10729-34CB-4213-AEC7-4192D394359E}" dt="2023-04-16T12:20:45.635" v="343" actId="26606"/>
          <ac:spMkLst>
            <pc:docMk/>
            <pc:sldMk cId="3519171936" sldId="278"/>
            <ac:spMk id="100" creationId="{AC12A592-C02D-46EF-8E1F-9335DB8D71DF}"/>
          </ac:spMkLst>
        </pc:spChg>
        <pc:spChg chg="add">
          <ac:chgData name="Emily Crose" userId="5a1598ef78992c55" providerId="LiveId" clId="{FFE10729-34CB-4213-AEC7-4192D394359E}" dt="2023-04-16T12:20:45.635" v="343" actId="26606"/>
          <ac:spMkLst>
            <pc:docMk/>
            <pc:sldMk cId="3519171936" sldId="278"/>
            <ac:spMk id="101" creationId="{24005816-5BCA-4665-8A58-5580F8E9C84A}"/>
          </ac:spMkLst>
        </pc:s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3519171936" sldId="278"/>
            <ac:grpSpMk id="11" creationId="{2DAE3342-9DFC-49D4-B09C-25E310769317}"/>
          </ac:grpSpMkLst>
        </pc:grpChg>
        <pc:grpChg chg="del">
          <ac:chgData name="Emily Crose" userId="5a1598ef78992c55" providerId="LiveId" clId="{FFE10729-34CB-4213-AEC7-4192D394359E}" dt="2023-04-16T12:13:17.127" v="25"/>
          <ac:grpSpMkLst>
            <pc:docMk/>
            <pc:sldMk cId="3519171936" sldId="278"/>
            <ac:grpSpMk id="38" creationId="{EA75029C-64B9-41D0-9540-75846D4B04A5}"/>
          </ac:grpSpMkLst>
        </pc:gr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3519171936" sldId="278"/>
            <ac:grpSpMk id="58" creationId="{B54F73D8-62C2-4127-9D19-01219BBB9942}"/>
          </ac:grpSpMkLst>
        </pc:grpChg>
        <pc:grpChg chg="add">
          <ac:chgData name="Emily Crose" userId="5a1598ef78992c55" providerId="LiveId" clId="{FFE10729-34CB-4213-AEC7-4192D394359E}" dt="2023-04-16T12:20:45.635" v="343" actId="26606"/>
          <ac:grpSpMkLst>
            <pc:docMk/>
            <pc:sldMk cId="3519171936" sldId="278"/>
            <ac:grpSpMk id="102" creationId="{BF07F359-8CA3-4854-91E7-EE6004020511}"/>
          </ac:grpSpMkLst>
        </pc:grpChg>
        <pc:picChg chg="del mod ord">
          <ac:chgData name="Emily Crose" userId="5a1598ef78992c55" providerId="LiveId" clId="{FFE10729-34CB-4213-AEC7-4192D394359E}" dt="2023-04-16T12:20:40.711" v="342" actId="478"/>
          <ac:picMkLst>
            <pc:docMk/>
            <pc:sldMk cId="3519171936" sldId="278"/>
            <ac:picMk id="6" creationId="{43E9473A-6AF2-2D03-2B51-04177FC03B1D}"/>
          </ac:picMkLst>
        </pc:picChg>
        <pc:picChg chg="add">
          <ac:chgData name="Emily Crose" userId="5a1598ef78992c55" providerId="LiveId" clId="{FFE10729-34CB-4213-AEC7-4192D394359E}" dt="2023-04-16T12:20:45.635" v="343" actId="26606"/>
          <ac:picMkLst>
            <pc:docMk/>
            <pc:sldMk cId="3519171936" sldId="278"/>
            <ac:picMk id="7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12:20:45.635" v="343" actId="26606"/>
          <ac:picMkLst>
            <pc:docMk/>
            <pc:sldMk cId="3519171936" sldId="278"/>
            <ac:picMk id="12" creationId="{811383CE-CE86-4E1C-B289-798EB9E6E0E5}"/>
          </ac:picMkLst>
        </pc:picChg>
        <pc:picChg chg="add">
          <ac:chgData name="Emily Crose" userId="5a1598ef78992c55" providerId="LiveId" clId="{FFE10729-34CB-4213-AEC7-4192D394359E}" dt="2023-04-16T12:20:45.635" v="343" actId="26606"/>
          <ac:picMkLst>
            <pc:docMk/>
            <pc:sldMk cId="3519171936" sldId="278"/>
            <ac:picMk id="128" creationId="{69A5B6A9-EFF6-F1E9-427D-84DE1E852A4D}"/>
          </ac:picMkLst>
        </pc:pic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519171936" sldId="278"/>
            <ac:cxnSpMk id="32" creationId="{8FD48FB1-66D8-4676-B0AA-C139A1DB78D1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519171936" sldId="278"/>
            <ac:cxnSpMk id="33" creationId="{F033F5AE-6728-4F19-8DED-658E674B31B9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519171936" sldId="278"/>
            <ac:cxnSpMk id="34" creationId="{82C7D74A-18BA-4709-A808-44E8815C4430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519171936" sldId="278"/>
            <ac:cxnSpMk id="35" creationId="{B5164A3F-1561-4039-8185-AB0EEB713EA7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519171936" sldId="278"/>
            <ac:cxnSpMk id="36" creationId="{2A35DB53-42BE-460E-9CA1-1294C98463CB}"/>
          </ac:cxnSpMkLst>
        </pc:cxnChg>
      </pc:sldChg>
      <pc:sldChg chg="addSp modSp add del mod setBg">
        <pc:chgData name="Emily Crose" userId="5a1598ef78992c55" providerId="LiveId" clId="{FFE10729-34CB-4213-AEC7-4192D394359E}" dt="2023-04-16T21:29:08.301" v="3424" actId="20577"/>
        <pc:sldMkLst>
          <pc:docMk/>
          <pc:sldMk cId="2935181501" sldId="279"/>
        </pc:sldMkLst>
        <pc:spChg chg="mod">
          <ac:chgData name="Emily Crose" userId="5a1598ef78992c55" providerId="LiveId" clId="{FFE10729-34CB-4213-AEC7-4192D394359E}" dt="2023-04-16T21:29:08.301" v="3424" actId="20577"/>
          <ac:spMkLst>
            <pc:docMk/>
            <pc:sldMk cId="2935181501" sldId="279"/>
            <ac:spMk id="2" creationId="{F19E192A-4A8C-1B8C-D788-742B1471B9D1}"/>
          </ac:spMkLst>
        </pc:spChg>
        <pc:picChg chg="add mod">
          <ac:chgData name="Emily Crose" userId="5a1598ef78992c55" providerId="LiveId" clId="{FFE10729-34CB-4213-AEC7-4192D394359E}" dt="2023-04-16T20:16:29.376" v="2507" actId="26606"/>
          <ac:picMkLst>
            <pc:docMk/>
            <pc:sldMk cId="2935181501" sldId="279"/>
            <ac:picMk id="4" creationId="{CA2423C6-E7FC-BB1F-405B-BAEA80E50320}"/>
          </ac:picMkLst>
        </pc:picChg>
        <pc:picChg chg="add">
          <ac:chgData name="Emily Crose" userId="5a1598ef78992c55" providerId="LiveId" clId="{FFE10729-34CB-4213-AEC7-4192D394359E}" dt="2023-04-16T20:16:29.376" v="2507" actId="26606"/>
          <ac:picMkLst>
            <pc:docMk/>
            <pc:sldMk cId="2935181501" sldId="279"/>
            <ac:picMk id="9" creationId="{6AF6706C-CF07-43A1-BCC4-CBA5D33820DA}"/>
          </ac:picMkLst>
        </pc:picChg>
      </pc:sldChg>
      <pc:sldChg chg="modSp add del">
        <pc:chgData name="Emily Crose" userId="5a1598ef78992c55" providerId="LiveId" clId="{FFE10729-34CB-4213-AEC7-4192D394359E}" dt="2023-04-16T21:38:34.176" v="3427" actId="2696"/>
        <pc:sldMkLst>
          <pc:docMk/>
          <pc:sldMk cId="3076984293" sldId="280"/>
        </pc:sldMkLst>
        <pc:spChg chg="mod">
          <ac:chgData name="Emily Crose" userId="5a1598ef78992c55" providerId="LiveId" clId="{FFE10729-34CB-4213-AEC7-4192D394359E}" dt="2023-04-16T12:20:01.776" v="331"/>
          <ac:spMkLst>
            <pc:docMk/>
            <pc:sldMk cId="3076984293" sldId="280"/>
            <ac:spMk id="2" creationId="{2FD098B1-0412-424E-49DE-3F80E7AA8349}"/>
          </ac:spMkLst>
        </pc:spChg>
        <pc:spChg chg="mod">
          <ac:chgData name="Emily Crose" userId="5a1598ef78992c55" providerId="LiveId" clId="{FFE10729-34CB-4213-AEC7-4192D394359E}" dt="2023-04-16T12:20:01.776" v="331"/>
          <ac:spMkLst>
            <pc:docMk/>
            <pc:sldMk cId="3076984293" sldId="280"/>
            <ac:spMk id="3" creationId="{9E791FFB-9F3B-75BA-D539-11E5BAB941EF}"/>
          </ac:spMkLst>
        </pc:spChg>
      </pc:sldChg>
      <pc:sldChg chg="add del">
        <pc:chgData name="Emily Crose" userId="5a1598ef78992c55" providerId="LiveId" clId="{FFE10729-34CB-4213-AEC7-4192D394359E}" dt="2023-04-16T21:38:34.176" v="3427" actId="2696"/>
        <pc:sldMkLst>
          <pc:docMk/>
          <pc:sldMk cId="3028504148" sldId="281"/>
        </pc:sldMkLst>
      </pc:sldChg>
      <pc:sldChg chg="modSp add del">
        <pc:chgData name="Emily Crose" userId="5a1598ef78992c55" providerId="LiveId" clId="{FFE10729-34CB-4213-AEC7-4192D394359E}" dt="2023-04-16T18:49:43.623" v="2375" actId="47"/>
        <pc:sldMkLst>
          <pc:docMk/>
          <pc:sldMk cId="1081849737" sldId="282"/>
        </pc:sldMkLst>
        <pc:spChg chg="mod">
          <ac:chgData name="Emily Crose" userId="5a1598ef78992c55" providerId="LiveId" clId="{FFE10729-34CB-4213-AEC7-4192D394359E}" dt="2023-04-16T12:20:01.776" v="331"/>
          <ac:spMkLst>
            <pc:docMk/>
            <pc:sldMk cId="1081849737" sldId="282"/>
            <ac:spMk id="2" creationId="{9DE74617-C1DF-CC20-B1DA-4CF4400B2F1D}"/>
          </ac:spMkLst>
        </pc:spChg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616023514" sldId="283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14520704" sldId="285"/>
        </pc:sldMkLst>
      </pc:sldChg>
      <pc:sldChg chg="modSp add del mod">
        <pc:chgData name="Emily Crose" userId="5a1598ef78992c55" providerId="LiveId" clId="{FFE10729-34CB-4213-AEC7-4192D394359E}" dt="2023-04-16T21:38:34.176" v="3427" actId="2696"/>
        <pc:sldMkLst>
          <pc:docMk/>
          <pc:sldMk cId="2004189387" sldId="286"/>
        </pc:sldMkLst>
        <pc:spChg chg="mod">
          <ac:chgData name="Emily Crose" userId="5a1598ef78992c55" providerId="LiveId" clId="{FFE10729-34CB-4213-AEC7-4192D394359E}" dt="2023-04-16T12:20:01.873" v="332" actId="27636"/>
          <ac:spMkLst>
            <pc:docMk/>
            <pc:sldMk cId="2004189387" sldId="286"/>
            <ac:spMk id="2" creationId="{069A3439-69E9-F1FE-B8F7-605B4B8E5545}"/>
          </ac:spMkLst>
        </pc:spChg>
        <pc:spChg chg="mod">
          <ac:chgData name="Emily Crose" userId="5a1598ef78992c55" providerId="LiveId" clId="{FFE10729-34CB-4213-AEC7-4192D394359E}" dt="2023-04-16T12:20:01.776" v="331"/>
          <ac:spMkLst>
            <pc:docMk/>
            <pc:sldMk cId="2004189387" sldId="286"/>
            <ac:spMk id="3" creationId="{6DE9F48A-4055-A9BC-D003-61325B422A56}"/>
          </ac:spMkLst>
        </pc:spChg>
      </pc:sldChg>
      <pc:sldChg chg="add del">
        <pc:chgData name="Emily Crose" userId="5a1598ef78992c55" providerId="LiveId" clId="{FFE10729-34CB-4213-AEC7-4192D394359E}" dt="2023-04-16T21:38:34.176" v="3427" actId="2696"/>
        <pc:sldMkLst>
          <pc:docMk/>
          <pc:sldMk cId="2221949335" sldId="287"/>
        </pc:sldMkLst>
      </pc:sldChg>
      <pc:sldChg chg="addSp delSp modSp add mod setBg delDesignElem">
        <pc:chgData name="Emily Crose" userId="5a1598ef78992c55" providerId="LiveId" clId="{FFE10729-34CB-4213-AEC7-4192D394359E}" dt="2023-04-16T12:20:59.258" v="345" actId="26606"/>
        <pc:sldMkLst>
          <pc:docMk/>
          <pc:sldMk cId="3143072267" sldId="288"/>
        </pc:sldMkLst>
        <pc:spChg chg="mod">
          <ac:chgData name="Emily Crose" userId="5a1598ef78992c55" providerId="LiveId" clId="{FFE10729-34CB-4213-AEC7-4192D394359E}" dt="2023-04-16T12:20:59.258" v="345" actId="26606"/>
          <ac:spMkLst>
            <pc:docMk/>
            <pc:sldMk cId="3143072267" sldId="288"/>
            <ac:spMk id="2" creationId="{03A916BC-D82A-A486-CB57-2B54AF3787E5}"/>
          </ac:spMkLst>
        </pc:spChg>
        <pc:spChg chg="del">
          <ac:chgData name="Emily Crose" userId="5a1598ef78992c55" providerId="LiveId" clId="{FFE10729-34CB-4213-AEC7-4192D394359E}" dt="2023-04-14T17:20:48.639" v="7"/>
          <ac:spMkLst>
            <pc:docMk/>
            <pc:sldMk cId="3143072267" sldId="288"/>
            <ac:spMk id="18" creationId="{7A675F33-98AF-4B83-A3BB-0780A23145E6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143072267" sldId="288"/>
            <ac:spMk id="33" creationId="{10CE3618-1D7A-4256-B2AF-9DB692996C65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143072267" sldId="288"/>
            <ac:spMk id="56" creationId="{3F39476B-1A6D-47CB-AC7A-FB87EF003323}"/>
          </ac:spMkLst>
        </pc:s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3143072267" sldId="288"/>
            <ac:grpSpMk id="7" creationId="{84DB7353-7D7A-431B-A5B6-A3845E6F2BB2}"/>
          </ac:grpSpMkLst>
        </pc:gr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3143072267" sldId="288"/>
            <ac:grpSpMk id="28" creationId="{1B24766B-81CA-44C7-BF11-77A12BA42411}"/>
          </ac:grpSpMkLst>
        </pc:gr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3143072267" sldId="288"/>
            <ac:grpSpMk id="35" creationId="{D91A9185-A7D5-460B-98BC-0BF2EBD3EEBE}"/>
          </ac:grpSpMkLst>
        </pc:grpChg>
        <pc:picChg chg="del">
          <ac:chgData name="Emily Crose" userId="5a1598ef78992c55" providerId="LiveId" clId="{FFE10729-34CB-4213-AEC7-4192D394359E}" dt="2023-04-16T12:19:03.117" v="309" actId="478"/>
          <ac:picMkLst>
            <pc:docMk/>
            <pc:sldMk cId="3143072267" sldId="288"/>
            <ac:picMk id="4" creationId="{16A1BC0B-622F-0A6A-B7AC-919896412326}"/>
          </ac:picMkLst>
        </pc:picChg>
        <pc:picChg chg="add">
          <ac:chgData name="Emily Crose" userId="5a1598ef78992c55" providerId="LiveId" clId="{FFE10729-34CB-4213-AEC7-4192D394359E}" dt="2023-04-16T12:20:59.258" v="345" actId="26606"/>
          <ac:picMkLst>
            <pc:docMk/>
            <pc:sldMk cId="3143072267" sldId="288"/>
            <ac:picMk id="5" creationId="{18BD78ED-75E1-4879-B369-BC61F7C45E22}"/>
          </ac:picMkLst>
        </pc:pic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143072267" sldId="288"/>
            <ac:cxnSpMk id="8" creationId="{8FD48FB1-66D8-4676-B0AA-C139A1DB78D1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143072267" sldId="288"/>
            <ac:cxnSpMk id="10" creationId="{F033F5AE-6728-4F19-8DED-658E674B31B9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143072267" sldId="288"/>
            <ac:cxnSpMk id="12" creationId="{82C7D74A-18BA-4709-A808-44E8815C4430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143072267" sldId="288"/>
            <ac:cxnSpMk id="14" creationId="{B5164A3F-1561-4039-8185-AB0EEB713EA7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143072267" sldId="288"/>
            <ac:cxnSpMk id="16" creationId="{2A35DB53-42BE-460E-9CA1-1294C98463CB}"/>
          </ac:cxnSpMkLst>
        </pc:cxnChg>
      </pc:sldChg>
      <pc:sldChg chg="modSp add del">
        <pc:chgData name="Emily Crose" userId="5a1598ef78992c55" providerId="LiveId" clId="{FFE10729-34CB-4213-AEC7-4192D394359E}" dt="2023-04-16T18:10:00.486" v="1107" actId="47"/>
        <pc:sldMkLst>
          <pc:docMk/>
          <pc:sldMk cId="2407182224" sldId="289"/>
        </pc:sldMkLst>
        <pc:spChg chg="mod">
          <ac:chgData name="Emily Crose" userId="5a1598ef78992c55" providerId="LiveId" clId="{FFE10729-34CB-4213-AEC7-4192D394359E}" dt="2023-04-16T12:20:01.776" v="331"/>
          <ac:spMkLst>
            <pc:docMk/>
            <pc:sldMk cId="2407182224" sldId="289"/>
            <ac:spMk id="2" creationId="{F9991EC5-792D-6B90-CB28-B2666BB19CE9}"/>
          </ac:spMkLst>
        </pc:spChg>
      </pc:sldChg>
      <pc:sldChg chg="addSp delSp modSp add mod setBg modNotesTx">
        <pc:chgData name="Emily Crose" userId="5a1598ef78992c55" providerId="LiveId" clId="{FFE10729-34CB-4213-AEC7-4192D394359E}" dt="2023-04-16T21:51:30.154" v="3533" actId="20577"/>
        <pc:sldMkLst>
          <pc:docMk/>
          <pc:sldMk cId="813738730" sldId="290"/>
        </pc:sldMkLst>
        <pc:spChg chg="mod ord">
          <ac:chgData name="Emily Crose" userId="5a1598ef78992c55" providerId="LiveId" clId="{FFE10729-34CB-4213-AEC7-4192D394359E}" dt="2023-04-16T21:51:30.154" v="3533" actId="20577"/>
          <ac:spMkLst>
            <pc:docMk/>
            <pc:sldMk cId="813738730" sldId="290"/>
            <ac:spMk id="2" creationId="{9B086D18-2ABD-118B-E7F7-4C04E4FE7905}"/>
          </ac:spMkLst>
        </pc:spChg>
        <pc:picChg chg="add mod">
          <ac:chgData name="Emily Crose" userId="5a1598ef78992c55" providerId="LiveId" clId="{FFE10729-34CB-4213-AEC7-4192D394359E}" dt="2023-04-16T21:41:01.659" v="3434" actId="26606"/>
          <ac:picMkLst>
            <pc:docMk/>
            <pc:sldMk cId="813738730" sldId="290"/>
            <ac:picMk id="4" creationId="{542E7E79-08E0-AB37-FC59-A30FD846A036}"/>
          </ac:picMkLst>
        </pc:picChg>
        <pc:picChg chg="add del">
          <ac:chgData name="Emily Crose" userId="5a1598ef78992c55" providerId="LiveId" clId="{FFE10729-34CB-4213-AEC7-4192D394359E}" dt="2023-04-16T21:41:01.667" v="3435" actId="26606"/>
          <ac:picMkLst>
            <pc:docMk/>
            <pc:sldMk cId="813738730" sldId="290"/>
            <ac:picMk id="9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21:41:01.659" v="3434" actId="26606"/>
          <ac:picMkLst>
            <pc:docMk/>
            <pc:sldMk cId="813738730" sldId="290"/>
            <ac:picMk id="14" creationId="{CBECFFDC-94DB-4DA3-94FE-22FEDDA8FA30}"/>
          </ac:picMkLst>
        </pc:picChg>
        <pc:picChg chg="add del">
          <ac:chgData name="Emily Crose" userId="5a1598ef78992c55" providerId="LiveId" clId="{FFE10729-34CB-4213-AEC7-4192D394359E}" dt="2023-04-16T21:41:01.659" v="3434" actId="26606"/>
          <ac:picMkLst>
            <pc:docMk/>
            <pc:sldMk cId="813738730" sldId="290"/>
            <ac:picMk id="16" creationId="{98BF0107-3463-486E-B9EE-5A5727B4F7FB}"/>
          </ac:picMkLst>
        </pc:picChg>
        <pc:picChg chg="add">
          <ac:chgData name="Emily Crose" userId="5a1598ef78992c55" providerId="LiveId" clId="{FFE10729-34CB-4213-AEC7-4192D394359E}" dt="2023-04-16T21:41:01.667" v="3435" actId="26606"/>
          <ac:picMkLst>
            <pc:docMk/>
            <pc:sldMk cId="813738730" sldId="290"/>
            <ac:picMk id="18" creationId="{6AF6706C-CF07-43A1-BCC4-CBA5D33820DA}"/>
          </ac:picMkLst>
        </pc:picChg>
      </pc:sldChg>
      <pc:sldChg chg="add ord">
        <pc:chgData name="Emily Crose" userId="5a1598ef78992c55" providerId="LiveId" clId="{FFE10729-34CB-4213-AEC7-4192D394359E}" dt="2023-04-16T16:31:50.103" v="1096"/>
        <pc:sldMkLst>
          <pc:docMk/>
          <pc:sldMk cId="4227057383" sldId="291"/>
        </pc:sldMkLst>
      </pc:sldChg>
      <pc:sldChg chg="addSp delSp modSp new mod ord setBg setClrOvrMap delDesignElem modNotesTx">
        <pc:chgData name="Emily Crose" userId="5a1598ef78992c55" providerId="LiveId" clId="{FFE10729-34CB-4213-AEC7-4192D394359E}" dt="2023-04-16T12:43:51.979" v="880" actId="26606"/>
        <pc:sldMkLst>
          <pc:docMk/>
          <pc:sldMk cId="2000892285" sldId="292"/>
        </pc:sldMkLst>
        <pc:spChg chg="mod">
          <ac:chgData name="Emily Crose" userId="5a1598ef78992c55" providerId="LiveId" clId="{FFE10729-34CB-4213-AEC7-4192D394359E}" dt="2023-04-16T12:43:51.979" v="880" actId="26606"/>
          <ac:spMkLst>
            <pc:docMk/>
            <pc:sldMk cId="2000892285" sldId="292"/>
            <ac:spMk id="2" creationId="{46966C60-B541-2799-7534-68E335FFD611}"/>
          </ac:spMkLst>
        </pc:spChg>
        <pc:spChg chg="add del">
          <ac:chgData name="Emily Crose" userId="5a1598ef78992c55" providerId="LiveId" clId="{FFE10729-34CB-4213-AEC7-4192D394359E}" dt="2023-04-16T12:43:51.979" v="880" actId="26606"/>
          <ac:spMkLst>
            <pc:docMk/>
            <pc:sldMk cId="2000892285" sldId="292"/>
            <ac:spMk id="9" creationId="{3D1E5586-8BB5-40F6-96C3-2E87DD7CE5CD}"/>
          </ac:spMkLst>
        </pc:spChg>
        <pc:spChg chg="add">
          <ac:chgData name="Emily Crose" userId="5a1598ef78992c55" providerId="LiveId" clId="{FFE10729-34CB-4213-AEC7-4192D394359E}" dt="2023-04-16T12:43:51.979" v="880" actId="26606"/>
          <ac:spMkLst>
            <pc:docMk/>
            <pc:sldMk cId="2000892285" sldId="292"/>
            <ac:spMk id="18" creationId="{CD9E0036-D626-45D9-B0FA-B920385A6152}"/>
          </ac:spMkLst>
        </pc:spChg>
        <pc:spChg chg="add del">
          <ac:chgData name="Emily Crose" userId="5a1598ef78992c55" providerId="LiveId" clId="{FFE10729-34CB-4213-AEC7-4192D394359E}" dt="2023-04-16T12:15:20.307" v="107" actId="26606"/>
          <ac:spMkLst>
            <pc:docMk/>
            <pc:sldMk cId="2000892285" sldId="292"/>
            <ac:spMk id="33" creationId="{3F68D903-F26B-46F9-911C-92FEC6A69E56}"/>
          </ac:spMkLst>
        </pc:spChg>
        <pc:spChg chg="add del">
          <ac:chgData name="Emily Crose" userId="5a1598ef78992c55" providerId="LiveId" clId="{FFE10729-34CB-4213-AEC7-4192D394359E}" dt="2023-04-16T12:15:17.667" v="105" actId="26606"/>
          <ac:spMkLst>
            <pc:docMk/>
            <pc:sldMk cId="2000892285" sldId="292"/>
            <ac:spMk id="34" creationId="{B029B82E-722D-45BB-B34F-D4423CBF9655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2000892285" sldId="292"/>
            <ac:spMk id="58" creationId="{7842FC68-61FD-4700-8A22-BB8B071884DB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2000892285" sldId="292"/>
            <ac:spMk id="91" creationId="{6BDBA639-2A71-4A60-A71A-FF1836F546CE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2000892285" sldId="292"/>
            <ac:spMk id="94" creationId="{D9C506D7-84CB-4057-A44A-465313E78538}"/>
          </ac:spMkLst>
        </pc:spChg>
        <pc:grpChg chg="add del">
          <ac:chgData name="Emily Crose" userId="5a1598ef78992c55" providerId="LiveId" clId="{FFE10729-34CB-4213-AEC7-4192D394359E}" dt="2023-04-16T12:15:20.307" v="107" actId="26606"/>
          <ac:grpSpMkLst>
            <pc:docMk/>
            <pc:sldMk cId="2000892285" sldId="292"/>
            <ac:grpSpMk id="7" creationId="{84DB7353-7D7A-431B-A5B6-A3845E6F2BB2}"/>
          </ac:grpSpMkLst>
        </pc:grpChg>
        <pc:grpChg chg="add del">
          <ac:chgData name="Emily Crose" userId="5a1598ef78992c55" providerId="LiveId" clId="{FFE10729-34CB-4213-AEC7-4192D394359E}" dt="2023-04-16T12:15:17.667" v="105" actId="26606"/>
          <ac:grpSpMkLst>
            <pc:docMk/>
            <pc:sldMk cId="2000892285" sldId="292"/>
            <ac:grpSpMk id="8" creationId="{2DAE3342-9DFC-49D4-B09C-25E310769317}"/>
          </ac:grpSpMkLst>
        </pc:grpChg>
        <pc:grpChg chg="add del">
          <ac:chgData name="Emily Crose" userId="5a1598ef78992c55" providerId="LiveId" clId="{FFE10729-34CB-4213-AEC7-4192D394359E}" dt="2023-04-16T12:15:20.307" v="107" actId="26606"/>
          <ac:grpSpMkLst>
            <pc:docMk/>
            <pc:sldMk cId="2000892285" sldId="292"/>
            <ac:grpSpMk id="28" creationId="{1B24766B-81CA-44C7-BF11-77A12BA42411}"/>
          </ac:grpSpMkLst>
        </pc:grpChg>
        <pc:grpChg chg="add del">
          <ac:chgData name="Emily Crose" userId="5a1598ef78992c55" providerId="LiveId" clId="{FFE10729-34CB-4213-AEC7-4192D394359E}" dt="2023-04-16T12:15:17.667" v="105" actId="26606"/>
          <ac:grpSpMkLst>
            <pc:docMk/>
            <pc:sldMk cId="2000892285" sldId="292"/>
            <ac:grpSpMk id="29" creationId="{B54F73D8-62C2-4127-9D19-01219BBB9942}"/>
          </ac:grpSpMkLst>
        </pc:grpChg>
        <pc:grpChg chg="add del">
          <ac:chgData name="Emily Crose" userId="5a1598ef78992c55" providerId="LiveId" clId="{FFE10729-34CB-4213-AEC7-4192D394359E}" dt="2023-04-16T12:15:20.307" v="107" actId="26606"/>
          <ac:grpSpMkLst>
            <pc:docMk/>
            <pc:sldMk cId="2000892285" sldId="292"/>
            <ac:grpSpMk id="35" creationId="{88E6E148-E023-4954-86E3-30141DFB5670}"/>
          </ac:grpSpMkLst>
        </pc:grpChg>
        <pc:grpChg chg="add del">
          <ac:chgData name="Emily Crose" userId="5a1598ef78992c55" providerId="LiveId" clId="{FFE10729-34CB-4213-AEC7-4192D394359E}" dt="2023-04-16T12:15:17.667" v="105" actId="26606"/>
          <ac:grpSpMkLst>
            <pc:docMk/>
            <pc:sldMk cId="2000892285" sldId="292"/>
            <ac:grpSpMk id="36" creationId="{1F7980BB-894F-43B4-B764-9CE95DEF8944}"/>
          </ac:grpSpMkLst>
        </pc:grpChg>
        <pc:grpChg chg="add del">
          <ac:chgData name="Emily Crose" userId="5a1598ef78992c55" providerId="LiveId" clId="{FFE10729-34CB-4213-AEC7-4192D394359E}" dt="2023-04-16T12:15:20.307" v="107" actId="26606"/>
          <ac:grpSpMkLst>
            <pc:docMk/>
            <pc:sldMk cId="2000892285" sldId="292"/>
            <ac:grpSpMk id="56" creationId="{1FB4E014-64CE-4D11-A129-94A1893FA661}"/>
          </ac:grpSpMkLst>
        </pc:grpChg>
        <pc:grpChg chg="add del">
          <ac:chgData name="Emily Crose" userId="5a1598ef78992c55" providerId="LiveId" clId="{FFE10729-34CB-4213-AEC7-4192D394359E}" dt="2023-04-16T12:15:17.667" v="105" actId="26606"/>
          <ac:grpSpMkLst>
            <pc:docMk/>
            <pc:sldMk cId="2000892285" sldId="292"/>
            <ac:grpSpMk id="57" creationId="{F2B7CF55-CC81-4559-9768-354C7462D65F}"/>
          </ac:grpSpMkLst>
        </pc:gr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2000892285" sldId="292"/>
            <ac:grpSpMk id="87" creationId="{84DB7353-7D7A-431B-A5B6-A3845E6F2BB2}"/>
          </ac:grpSpMkLst>
        </pc:gr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2000892285" sldId="292"/>
            <ac:grpSpMk id="89" creationId="{1B24766B-81CA-44C7-BF11-77A12BA42411}"/>
          </ac:grpSpMkLst>
        </pc:gr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2000892285" sldId="292"/>
            <ac:grpSpMk id="92" creationId="{5E208A8B-5EBD-4532-BE72-26414FA7CFF6}"/>
          </ac:grpSpMkLst>
        </pc:grpChg>
        <pc:picChg chg="add del">
          <ac:chgData name="Emily Crose" userId="5a1598ef78992c55" providerId="LiveId" clId="{FFE10729-34CB-4213-AEC7-4192D394359E}" dt="2023-04-16T12:15:17.667" v="105" actId="26606"/>
          <ac:picMkLst>
            <pc:docMk/>
            <pc:sldMk cId="2000892285" sldId="292"/>
            <ac:picMk id="4" creationId="{8326628C-861A-92BB-7BBB-12815C2A3489}"/>
          </ac:picMkLst>
        </pc:picChg>
        <pc:picChg chg="add del">
          <ac:chgData name="Emily Crose" userId="5a1598ef78992c55" providerId="LiveId" clId="{FFE10729-34CB-4213-AEC7-4192D394359E}" dt="2023-04-16T12:43:51.979" v="880" actId="26606"/>
          <ac:picMkLst>
            <pc:docMk/>
            <pc:sldMk cId="2000892285" sldId="292"/>
            <ac:picMk id="5" creationId="{18BD78ED-75E1-4879-B369-BC61F7C45E22}"/>
          </ac:picMkLst>
        </pc:picChg>
        <pc:picChg chg="add">
          <ac:chgData name="Emily Crose" userId="5a1598ef78992c55" providerId="LiveId" clId="{FFE10729-34CB-4213-AEC7-4192D394359E}" dt="2023-04-16T12:43:51.979" v="880" actId="26606"/>
          <ac:picMkLst>
            <pc:docMk/>
            <pc:sldMk cId="2000892285" sldId="292"/>
            <ac:picMk id="16" creationId="{18BD78ED-75E1-4879-B369-BC61F7C45E22}"/>
          </ac:picMkLst>
        </pc:picChg>
        <pc:cxnChg chg="add del">
          <ac:chgData name="Emily Crose" userId="5a1598ef78992c55" providerId="LiveId" clId="{FFE10729-34CB-4213-AEC7-4192D394359E}" dt="2023-04-16T12:43:51.979" v="880" actId="26606"/>
          <ac:cxnSpMkLst>
            <pc:docMk/>
            <pc:sldMk cId="2000892285" sldId="292"/>
            <ac:cxnSpMk id="11" creationId="{8A832D40-B9E2-4CE7-9E0A-B35591EA2035}"/>
          </ac:cxnSpMkLst>
        </pc:cxnChg>
      </pc:sldChg>
      <pc:sldChg chg="addSp modSp new mod setBg modNotesTx">
        <pc:chgData name="Emily Crose" userId="5a1598ef78992c55" providerId="LiveId" clId="{FFE10729-34CB-4213-AEC7-4192D394359E}" dt="2023-04-16T12:33:50.102" v="578" actId="20577"/>
        <pc:sldMkLst>
          <pc:docMk/>
          <pc:sldMk cId="683323295" sldId="293"/>
        </pc:sldMkLst>
        <pc:spChg chg="mod">
          <ac:chgData name="Emily Crose" userId="5a1598ef78992c55" providerId="LiveId" clId="{FFE10729-34CB-4213-AEC7-4192D394359E}" dt="2023-04-16T12:30:29.723" v="413" actId="20577"/>
          <ac:spMkLst>
            <pc:docMk/>
            <pc:sldMk cId="683323295" sldId="293"/>
            <ac:spMk id="2" creationId="{7D7E195E-11E3-8083-A59E-D902A56B56CE}"/>
          </ac:spMkLst>
        </pc:spChg>
        <pc:grpChg chg="add">
          <ac:chgData name="Emily Crose" userId="5a1598ef78992c55" providerId="LiveId" clId="{FFE10729-34CB-4213-AEC7-4192D394359E}" dt="2023-04-16T12:30:23.597" v="407" actId="26606"/>
          <ac:grpSpMkLst>
            <pc:docMk/>
            <pc:sldMk cId="683323295" sldId="293"/>
            <ac:grpSpMk id="17" creationId="{AB9053A5-C1DA-43AF-A312-5F5C1DAB3994}"/>
          </ac:grpSpMkLst>
        </pc:grpChg>
        <pc:grpChg chg="add">
          <ac:chgData name="Emily Crose" userId="5a1598ef78992c55" providerId="LiveId" clId="{FFE10729-34CB-4213-AEC7-4192D394359E}" dt="2023-04-16T12:30:23.597" v="407" actId="26606"/>
          <ac:grpSpMkLst>
            <pc:docMk/>
            <pc:sldMk cId="683323295" sldId="293"/>
            <ac:grpSpMk id="96" creationId="{B9BFC0FC-BF8E-4AAB-839D-FFE5A5429831}"/>
          </ac:grpSpMkLst>
        </pc:grpChg>
        <pc:grpChg chg="add">
          <ac:chgData name="Emily Crose" userId="5a1598ef78992c55" providerId="LiveId" clId="{FFE10729-34CB-4213-AEC7-4192D394359E}" dt="2023-04-16T12:30:23.597" v="407" actId="26606"/>
          <ac:grpSpMkLst>
            <pc:docMk/>
            <pc:sldMk cId="683323295" sldId="293"/>
            <ac:grpSpMk id="134" creationId="{7C733035-E3B0-4503-8AD1-A8AD345C524F}"/>
          </ac:grpSpMkLst>
        </pc:grpChg>
        <pc:grpChg chg="add">
          <ac:chgData name="Emily Crose" userId="5a1598ef78992c55" providerId="LiveId" clId="{FFE10729-34CB-4213-AEC7-4192D394359E}" dt="2023-04-16T12:30:23.597" v="407" actId="26606"/>
          <ac:grpSpMkLst>
            <pc:docMk/>
            <pc:sldMk cId="683323295" sldId="293"/>
            <ac:grpSpMk id="216" creationId="{4736EC46-F101-4A9F-986E-C9F5B5266FE7}"/>
          </ac:grpSpMkLst>
        </pc:grpChg>
        <pc:picChg chg="add mod">
          <ac:chgData name="Emily Crose" userId="5a1598ef78992c55" providerId="LiveId" clId="{FFE10729-34CB-4213-AEC7-4192D394359E}" dt="2023-04-16T12:30:23.597" v="407" actId="26606"/>
          <ac:picMkLst>
            <pc:docMk/>
            <pc:sldMk cId="683323295" sldId="293"/>
            <ac:picMk id="4" creationId="{117C7743-A9D8-554B-BC65-E9E22ADC7DDD}"/>
          </ac:picMkLst>
        </pc:picChg>
        <pc:picChg chg="add mod ord">
          <ac:chgData name="Emily Crose" userId="5a1598ef78992c55" providerId="LiveId" clId="{FFE10729-34CB-4213-AEC7-4192D394359E}" dt="2023-04-16T12:30:23.597" v="407" actId="26606"/>
          <ac:picMkLst>
            <pc:docMk/>
            <pc:sldMk cId="683323295" sldId="293"/>
            <ac:picMk id="6" creationId="{EB49E55B-4032-9243-48E8-D0A7D5CAF251}"/>
          </ac:picMkLst>
        </pc:picChg>
        <pc:picChg chg="add mod ord">
          <ac:chgData name="Emily Crose" userId="5a1598ef78992c55" providerId="LiveId" clId="{FFE10729-34CB-4213-AEC7-4192D394359E}" dt="2023-04-16T12:30:23.597" v="407" actId="26606"/>
          <ac:picMkLst>
            <pc:docMk/>
            <pc:sldMk cId="683323295" sldId="293"/>
            <ac:picMk id="8" creationId="{98BF7CD6-0B3C-0B94-24CC-573C5DC55C3D}"/>
          </ac:picMkLst>
        </pc:picChg>
        <pc:picChg chg="add mod">
          <ac:chgData name="Emily Crose" userId="5a1598ef78992c55" providerId="LiveId" clId="{FFE10729-34CB-4213-AEC7-4192D394359E}" dt="2023-04-16T12:30:23.597" v="407" actId="26606"/>
          <ac:picMkLst>
            <pc:docMk/>
            <pc:sldMk cId="683323295" sldId="293"/>
            <ac:picMk id="10" creationId="{B0876E51-226B-0A93-D438-5934D9029B18}"/>
          </ac:picMkLst>
        </pc:picChg>
        <pc:picChg chg="add">
          <ac:chgData name="Emily Crose" userId="5a1598ef78992c55" providerId="LiveId" clId="{FFE10729-34CB-4213-AEC7-4192D394359E}" dt="2023-04-16T12:30:23.597" v="407" actId="26606"/>
          <ac:picMkLst>
            <pc:docMk/>
            <pc:sldMk cId="683323295" sldId="293"/>
            <ac:picMk id="15" creationId="{887B6CC8-3E14-493D-A78F-075CD2E8616E}"/>
          </ac:picMkLst>
        </pc:picChg>
      </pc:sldChg>
      <pc:sldChg chg="addSp delSp modSp new mod setBg setClrOvrMap">
        <pc:chgData name="Emily Crose" userId="5a1598ef78992c55" providerId="LiveId" clId="{FFE10729-34CB-4213-AEC7-4192D394359E}" dt="2023-04-16T12:33:21.420" v="531" actId="20577"/>
        <pc:sldMkLst>
          <pc:docMk/>
          <pc:sldMk cId="1004749439" sldId="294"/>
        </pc:sldMkLst>
        <pc:spChg chg="mod">
          <ac:chgData name="Emily Crose" userId="5a1598ef78992c55" providerId="LiveId" clId="{FFE10729-34CB-4213-AEC7-4192D394359E}" dt="2023-04-16T12:33:21.420" v="531" actId="20577"/>
          <ac:spMkLst>
            <pc:docMk/>
            <pc:sldMk cId="1004749439" sldId="294"/>
            <ac:spMk id="2" creationId="{C2B8ABDF-704A-89C8-715F-00D91B89621F}"/>
          </ac:spMkLst>
        </pc:spChg>
        <pc:spChg chg="add del">
          <ac:chgData name="Emily Crose" userId="5a1598ef78992c55" providerId="LiveId" clId="{FFE10729-34CB-4213-AEC7-4192D394359E}" dt="2023-04-16T12:32:30.070" v="523" actId="26606"/>
          <ac:spMkLst>
            <pc:docMk/>
            <pc:sldMk cId="1004749439" sldId="294"/>
            <ac:spMk id="11" creationId="{1F94DC1C-47D1-41D7-8B1B-9A036D614027}"/>
          </ac:spMkLst>
        </pc:spChg>
        <pc:spChg chg="add del">
          <ac:chgData name="Emily Crose" userId="5a1598ef78992c55" providerId="LiveId" clId="{FFE10729-34CB-4213-AEC7-4192D394359E}" dt="2023-04-16T12:32:30.070" v="523" actId="26606"/>
          <ac:spMkLst>
            <pc:docMk/>
            <pc:sldMk cId="1004749439" sldId="294"/>
            <ac:spMk id="15" creationId="{AC12A592-C02D-46EF-8E1F-9335DB8D71DF}"/>
          </ac:spMkLst>
        </pc:spChg>
        <pc:spChg chg="add del">
          <ac:chgData name="Emily Crose" userId="5a1598ef78992c55" providerId="LiveId" clId="{FFE10729-34CB-4213-AEC7-4192D394359E}" dt="2023-04-16T12:32:30.070" v="523" actId="26606"/>
          <ac:spMkLst>
            <pc:docMk/>
            <pc:sldMk cId="1004749439" sldId="294"/>
            <ac:spMk id="17" creationId="{24005816-5BCA-4665-8A58-5580F8E9C84A}"/>
          </ac:spMkLst>
        </pc:spChg>
        <pc:grpChg chg="add del">
          <ac:chgData name="Emily Crose" userId="5a1598ef78992c55" providerId="LiveId" clId="{FFE10729-34CB-4213-AEC7-4192D394359E}" dt="2023-04-16T12:32:30.070" v="523" actId="26606"/>
          <ac:grpSpMkLst>
            <pc:docMk/>
            <pc:sldMk cId="1004749439" sldId="294"/>
            <ac:grpSpMk id="19" creationId="{BF07F359-8CA3-4854-91E7-EE6004020511}"/>
          </ac:grpSpMkLst>
        </pc:grpChg>
        <pc:picChg chg="add mod">
          <ac:chgData name="Emily Crose" userId="5a1598ef78992c55" providerId="LiveId" clId="{FFE10729-34CB-4213-AEC7-4192D394359E}" dt="2023-04-16T12:32:30.091" v="524" actId="26606"/>
          <ac:picMkLst>
            <pc:docMk/>
            <pc:sldMk cId="1004749439" sldId="294"/>
            <ac:picMk id="4" creationId="{7A3B7A82-D06B-EC1B-C2DD-9EB5CAFDCBE4}"/>
          </ac:picMkLst>
        </pc:picChg>
        <pc:picChg chg="add del">
          <ac:chgData name="Emily Crose" userId="5a1598ef78992c55" providerId="LiveId" clId="{FFE10729-34CB-4213-AEC7-4192D394359E}" dt="2023-04-16T12:32:30.070" v="523" actId="26606"/>
          <ac:picMkLst>
            <pc:docMk/>
            <pc:sldMk cId="1004749439" sldId="294"/>
            <ac:picMk id="9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12:32:30.070" v="523" actId="26606"/>
          <ac:picMkLst>
            <pc:docMk/>
            <pc:sldMk cId="1004749439" sldId="294"/>
            <ac:picMk id="13" creationId="{811383CE-CE86-4E1C-B289-798EB9E6E0E5}"/>
          </ac:picMkLst>
        </pc:picChg>
        <pc:picChg chg="add">
          <ac:chgData name="Emily Crose" userId="5a1598ef78992c55" providerId="LiveId" clId="{FFE10729-34CB-4213-AEC7-4192D394359E}" dt="2023-04-16T12:32:30.091" v="524" actId="26606"/>
          <ac:picMkLst>
            <pc:docMk/>
            <pc:sldMk cId="1004749439" sldId="294"/>
            <ac:picMk id="99" creationId="{6AF6706C-CF07-43A1-BCC4-CBA5D33820DA}"/>
          </ac:picMkLst>
        </pc:picChg>
      </pc:sldChg>
      <pc:sldChg chg="addSp modSp new mod ord setBg setClrOvrMap modNotesTx">
        <pc:chgData name="Emily Crose" userId="5a1598ef78992c55" providerId="LiveId" clId="{FFE10729-34CB-4213-AEC7-4192D394359E}" dt="2023-04-16T23:30:48.399" v="3582" actId="1076"/>
        <pc:sldMkLst>
          <pc:docMk/>
          <pc:sldMk cId="1888520767" sldId="295"/>
        </pc:sldMkLst>
        <pc:spChg chg="mod">
          <ac:chgData name="Emily Crose" userId="5a1598ef78992c55" providerId="LiveId" clId="{FFE10729-34CB-4213-AEC7-4192D394359E}" dt="2023-04-16T23:30:38.650" v="3580" actId="26606"/>
          <ac:spMkLst>
            <pc:docMk/>
            <pc:sldMk cId="1888520767" sldId="295"/>
            <ac:spMk id="2" creationId="{6CFAFA01-6E2C-0BAA-DEAC-58C06C52290B}"/>
          </ac:spMkLst>
        </pc:spChg>
        <pc:spChg chg="add">
          <ac:chgData name="Emily Crose" userId="5a1598ef78992c55" providerId="LiveId" clId="{FFE10729-34CB-4213-AEC7-4192D394359E}" dt="2023-04-16T23:30:38.650" v="3580" actId="26606"/>
          <ac:spMkLst>
            <pc:docMk/>
            <pc:sldMk cId="1888520767" sldId="295"/>
            <ac:spMk id="11" creationId="{1F94DC1C-47D1-41D7-8B1B-9A036D614027}"/>
          </ac:spMkLst>
        </pc:spChg>
        <pc:spChg chg="add">
          <ac:chgData name="Emily Crose" userId="5a1598ef78992c55" providerId="LiveId" clId="{FFE10729-34CB-4213-AEC7-4192D394359E}" dt="2023-04-16T23:30:38.650" v="3580" actId="26606"/>
          <ac:spMkLst>
            <pc:docMk/>
            <pc:sldMk cId="1888520767" sldId="295"/>
            <ac:spMk id="15" creationId="{AC12A592-C02D-46EF-8E1F-9335DB8D71DF}"/>
          </ac:spMkLst>
        </pc:spChg>
        <pc:spChg chg="add">
          <ac:chgData name="Emily Crose" userId="5a1598ef78992c55" providerId="LiveId" clId="{FFE10729-34CB-4213-AEC7-4192D394359E}" dt="2023-04-16T23:30:38.650" v="3580" actId="26606"/>
          <ac:spMkLst>
            <pc:docMk/>
            <pc:sldMk cId="1888520767" sldId="295"/>
            <ac:spMk id="17" creationId="{24005816-5BCA-4665-8A58-5580F8E9C84A}"/>
          </ac:spMkLst>
        </pc:spChg>
        <pc:grpChg chg="add">
          <ac:chgData name="Emily Crose" userId="5a1598ef78992c55" providerId="LiveId" clId="{FFE10729-34CB-4213-AEC7-4192D394359E}" dt="2023-04-16T23:30:38.650" v="3580" actId="26606"/>
          <ac:grpSpMkLst>
            <pc:docMk/>
            <pc:sldMk cId="1888520767" sldId="295"/>
            <ac:grpSpMk id="19" creationId="{BF07F359-8CA3-4854-91E7-EE6004020511}"/>
          </ac:grpSpMkLst>
        </pc:grpChg>
        <pc:picChg chg="add mod">
          <ac:chgData name="Emily Crose" userId="5a1598ef78992c55" providerId="LiveId" clId="{FFE10729-34CB-4213-AEC7-4192D394359E}" dt="2023-04-16T23:30:48.399" v="3582" actId="1076"/>
          <ac:picMkLst>
            <pc:docMk/>
            <pc:sldMk cId="1888520767" sldId="295"/>
            <ac:picMk id="4" creationId="{51C62B29-55F1-7E3B-33FB-3C88249358BD}"/>
          </ac:picMkLst>
        </pc:picChg>
        <pc:picChg chg="add">
          <ac:chgData name="Emily Crose" userId="5a1598ef78992c55" providerId="LiveId" clId="{FFE10729-34CB-4213-AEC7-4192D394359E}" dt="2023-04-16T23:30:38.650" v="3580" actId="26606"/>
          <ac:picMkLst>
            <pc:docMk/>
            <pc:sldMk cId="1888520767" sldId="295"/>
            <ac:picMk id="9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23:30:38.650" v="3580" actId="26606"/>
          <ac:picMkLst>
            <pc:docMk/>
            <pc:sldMk cId="1888520767" sldId="295"/>
            <ac:picMk id="13" creationId="{811383CE-CE86-4E1C-B289-798EB9E6E0E5}"/>
          </ac:picMkLst>
        </pc:picChg>
      </pc:sldChg>
      <pc:sldChg chg="modSp new del mod">
        <pc:chgData name="Emily Crose" userId="5a1598ef78992c55" providerId="LiveId" clId="{FFE10729-34CB-4213-AEC7-4192D394359E}" dt="2023-04-16T21:38:34.176" v="3427" actId="2696"/>
        <pc:sldMkLst>
          <pc:docMk/>
          <pc:sldMk cId="2437315508" sldId="296"/>
        </pc:sldMkLst>
        <pc:spChg chg="mod">
          <ac:chgData name="Emily Crose" userId="5a1598ef78992c55" providerId="LiveId" clId="{FFE10729-34CB-4213-AEC7-4192D394359E}" dt="2023-04-16T12:36:14.273" v="842" actId="20577"/>
          <ac:spMkLst>
            <pc:docMk/>
            <pc:sldMk cId="2437315508" sldId="296"/>
            <ac:spMk id="2" creationId="{B401AA53-CB3A-8EF2-7C9D-70B19BF8F561}"/>
          </ac:spMkLst>
        </pc:spChg>
      </pc:sldChg>
      <pc:sldChg chg="modSp new del mod">
        <pc:chgData name="Emily Crose" userId="5a1598ef78992c55" providerId="LiveId" clId="{FFE10729-34CB-4213-AEC7-4192D394359E}" dt="2023-04-16T21:38:34.176" v="3427" actId="2696"/>
        <pc:sldMkLst>
          <pc:docMk/>
          <pc:sldMk cId="2559449484" sldId="297"/>
        </pc:sldMkLst>
        <pc:spChg chg="mod">
          <ac:chgData name="Emily Crose" userId="5a1598ef78992c55" providerId="LiveId" clId="{FFE10729-34CB-4213-AEC7-4192D394359E}" dt="2023-04-16T12:39:14.289" v="860" actId="20577"/>
          <ac:spMkLst>
            <pc:docMk/>
            <pc:sldMk cId="2559449484" sldId="297"/>
            <ac:spMk id="2" creationId="{21BF4D03-BD03-DAC4-BD45-155F165873FF}"/>
          </ac:spMkLst>
        </pc:spChg>
      </pc:sldChg>
      <pc:sldChg chg="addSp delSp modSp new mod modClrScheme chgLayout">
        <pc:chgData name="Emily Crose" userId="5a1598ef78992c55" providerId="LiveId" clId="{FFE10729-34CB-4213-AEC7-4192D394359E}" dt="2023-04-16T12:42:34.380" v="878" actId="20577"/>
        <pc:sldMkLst>
          <pc:docMk/>
          <pc:sldMk cId="51780103" sldId="298"/>
        </pc:sldMkLst>
        <pc:spChg chg="del mod ord">
          <ac:chgData name="Emily Crose" userId="5a1598ef78992c55" providerId="LiveId" clId="{FFE10729-34CB-4213-AEC7-4192D394359E}" dt="2023-04-16T12:42:31.881" v="862" actId="700"/>
          <ac:spMkLst>
            <pc:docMk/>
            <pc:sldMk cId="51780103" sldId="298"/>
            <ac:spMk id="2" creationId="{57FAD69E-6B75-E6B7-FE60-B20ED27D48E7}"/>
          </ac:spMkLst>
        </pc:spChg>
        <pc:spChg chg="del">
          <ac:chgData name="Emily Crose" userId="5a1598ef78992c55" providerId="LiveId" clId="{FFE10729-34CB-4213-AEC7-4192D394359E}" dt="2023-04-16T12:42:31.881" v="862" actId="700"/>
          <ac:spMkLst>
            <pc:docMk/>
            <pc:sldMk cId="51780103" sldId="298"/>
            <ac:spMk id="3" creationId="{B85A7A96-E5E9-6EFE-99DE-AF0837E7B094}"/>
          </ac:spMkLst>
        </pc:spChg>
        <pc:spChg chg="add mod ord">
          <ac:chgData name="Emily Crose" userId="5a1598ef78992c55" providerId="LiveId" clId="{FFE10729-34CB-4213-AEC7-4192D394359E}" dt="2023-04-16T12:42:34.380" v="878" actId="20577"/>
          <ac:spMkLst>
            <pc:docMk/>
            <pc:sldMk cId="51780103" sldId="298"/>
            <ac:spMk id="4" creationId="{DB70F10A-4AE0-900A-BDD6-828E86756083}"/>
          </ac:spMkLst>
        </pc:spChg>
      </pc:sldChg>
      <pc:sldChg chg="addSp delSp modSp new mod setBg">
        <pc:chgData name="Emily Crose" userId="5a1598ef78992c55" providerId="LiveId" clId="{FFE10729-34CB-4213-AEC7-4192D394359E}" dt="2023-04-16T12:47:20.613" v="890" actId="26606"/>
        <pc:sldMkLst>
          <pc:docMk/>
          <pc:sldMk cId="1044329543" sldId="299"/>
        </pc:sldMkLst>
        <pc:spChg chg="del">
          <ac:chgData name="Emily Crose" userId="5a1598ef78992c55" providerId="LiveId" clId="{FFE10729-34CB-4213-AEC7-4192D394359E}" dt="2023-04-16T12:46:59.445" v="883"/>
          <ac:spMkLst>
            <pc:docMk/>
            <pc:sldMk cId="1044329543" sldId="299"/>
            <ac:spMk id="2" creationId="{79592F46-6697-813A-528D-8E4C25A2E2F9}"/>
          </ac:spMkLst>
        </pc:spChg>
        <pc:spChg chg="add mod ord">
          <ac:chgData name="Emily Crose" userId="5a1598ef78992c55" providerId="LiveId" clId="{FFE10729-34CB-4213-AEC7-4192D394359E}" dt="2023-04-16T12:47:20.613" v="890" actId="26606"/>
          <ac:spMkLst>
            <pc:docMk/>
            <pc:sldMk cId="1044329543" sldId="299"/>
            <ac:spMk id="3" creationId="{F152B82C-F8FF-00BF-8A3C-D2092C7C8303}"/>
          </ac:spMkLst>
        </pc:spChg>
        <pc:spChg chg="add del">
          <ac:chgData name="Emily Crose" userId="5a1598ef78992c55" providerId="LiveId" clId="{FFE10729-34CB-4213-AEC7-4192D394359E}" dt="2023-04-16T12:47:20.588" v="889" actId="26606"/>
          <ac:spMkLst>
            <pc:docMk/>
            <pc:sldMk cId="1044329543" sldId="299"/>
            <ac:spMk id="12" creationId="{0DC895F7-4E59-40FB-87DD-ACE47F94C143}"/>
          </ac:spMkLst>
        </pc:spChg>
        <pc:picChg chg="add mod">
          <ac:chgData name="Emily Crose" userId="5a1598ef78992c55" providerId="LiveId" clId="{FFE10729-34CB-4213-AEC7-4192D394359E}" dt="2023-04-16T12:47:20.613" v="890" actId="26606"/>
          <ac:picMkLst>
            <pc:docMk/>
            <pc:sldMk cId="1044329543" sldId="299"/>
            <ac:picMk id="5" creationId="{AA699966-27AE-94C6-828A-384B3E9749EF}"/>
          </ac:picMkLst>
        </pc:picChg>
        <pc:picChg chg="add del">
          <ac:chgData name="Emily Crose" userId="5a1598ef78992c55" providerId="LiveId" clId="{FFE10729-34CB-4213-AEC7-4192D394359E}" dt="2023-04-16T12:47:20.588" v="889" actId="26606"/>
          <ac:picMkLst>
            <pc:docMk/>
            <pc:sldMk cId="1044329543" sldId="299"/>
            <ac:picMk id="10" creationId="{CBECFFDC-94DB-4DA3-94FE-22FEDDA8FA30}"/>
          </ac:picMkLst>
        </pc:picChg>
        <pc:picChg chg="add del">
          <ac:chgData name="Emily Crose" userId="5a1598ef78992c55" providerId="LiveId" clId="{FFE10729-34CB-4213-AEC7-4192D394359E}" dt="2023-04-16T12:47:20.588" v="889" actId="26606"/>
          <ac:picMkLst>
            <pc:docMk/>
            <pc:sldMk cId="1044329543" sldId="299"/>
            <ac:picMk id="14" creationId="{1A4C720E-710D-44F8-A8D7-2BAA61E1814B}"/>
          </ac:picMkLst>
        </pc:picChg>
        <pc:picChg chg="add">
          <ac:chgData name="Emily Crose" userId="5a1598ef78992c55" providerId="LiveId" clId="{FFE10729-34CB-4213-AEC7-4192D394359E}" dt="2023-04-16T12:47:20.613" v="890" actId="26606"/>
          <ac:picMkLst>
            <pc:docMk/>
            <pc:sldMk cId="1044329543" sldId="299"/>
            <ac:picMk id="16" creationId="{CBECFFDC-94DB-4DA3-94FE-22FEDDA8FA30}"/>
          </ac:picMkLst>
        </pc:picChg>
        <pc:picChg chg="add">
          <ac:chgData name="Emily Crose" userId="5a1598ef78992c55" providerId="LiveId" clId="{FFE10729-34CB-4213-AEC7-4192D394359E}" dt="2023-04-16T12:47:20.613" v="890" actId="26606"/>
          <ac:picMkLst>
            <pc:docMk/>
            <pc:sldMk cId="1044329543" sldId="299"/>
            <ac:picMk id="17" creationId="{F7057E50-1D91-4453-BBA0-DD604B5CDAE4}"/>
          </ac:picMkLst>
        </pc:picChg>
      </pc:sldChg>
      <pc:sldChg chg="addSp delSp modSp new mod setBg">
        <pc:chgData name="Emily Crose" userId="5a1598ef78992c55" providerId="LiveId" clId="{FFE10729-34CB-4213-AEC7-4192D394359E}" dt="2023-04-16T12:48:58.857" v="973" actId="1076"/>
        <pc:sldMkLst>
          <pc:docMk/>
          <pc:sldMk cId="1980682895" sldId="300"/>
        </pc:sldMkLst>
        <pc:spChg chg="mod ord">
          <ac:chgData name="Emily Crose" userId="5a1598ef78992c55" providerId="LiveId" clId="{FFE10729-34CB-4213-AEC7-4192D394359E}" dt="2023-04-16T12:48:41.767" v="970" actId="26606"/>
          <ac:spMkLst>
            <pc:docMk/>
            <pc:sldMk cId="1980682895" sldId="300"/>
            <ac:spMk id="2" creationId="{B2BD7B88-F396-9538-57A9-D59B23E54F15}"/>
          </ac:spMkLst>
        </pc:spChg>
        <pc:picChg chg="add mod">
          <ac:chgData name="Emily Crose" userId="5a1598ef78992c55" providerId="LiveId" clId="{FFE10729-34CB-4213-AEC7-4192D394359E}" dt="2023-04-16T12:48:58.857" v="973" actId="1076"/>
          <ac:picMkLst>
            <pc:docMk/>
            <pc:sldMk cId="1980682895" sldId="300"/>
            <ac:picMk id="4" creationId="{57689915-7F53-7FAF-64C5-58EB5C813D0E}"/>
          </ac:picMkLst>
        </pc:picChg>
        <pc:picChg chg="add del">
          <ac:chgData name="Emily Crose" userId="5a1598ef78992c55" providerId="LiveId" clId="{FFE10729-34CB-4213-AEC7-4192D394359E}" dt="2023-04-16T12:48:33.923" v="967" actId="26606"/>
          <ac:picMkLst>
            <pc:docMk/>
            <pc:sldMk cId="1980682895" sldId="300"/>
            <ac:picMk id="9" creationId="{CBECFFDC-94DB-4DA3-94FE-22FEDDA8FA30}"/>
          </ac:picMkLst>
        </pc:picChg>
        <pc:picChg chg="add del">
          <ac:chgData name="Emily Crose" userId="5a1598ef78992c55" providerId="LiveId" clId="{FFE10729-34CB-4213-AEC7-4192D394359E}" dt="2023-04-16T12:48:33.923" v="967" actId="26606"/>
          <ac:picMkLst>
            <pc:docMk/>
            <pc:sldMk cId="1980682895" sldId="300"/>
            <ac:picMk id="11" creationId="{F7057E50-1D91-4453-BBA0-DD604B5CDAE4}"/>
          </ac:picMkLst>
        </pc:picChg>
        <pc:picChg chg="add del">
          <ac:chgData name="Emily Crose" userId="5a1598ef78992c55" providerId="LiveId" clId="{FFE10729-34CB-4213-AEC7-4192D394359E}" dt="2023-04-16T12:48:41.745" v="969" actId="26606"/>
          <ac:picMkLst>
            <pc:docMk/>
            <pc:sldMk cId="1980682895" sldId="300"/>
            <ac:picMk id="13" creationId="{CBECFFDC-94DB-4DA3-94FE-22FEDDA8FA30}"/>
          </ac:picMkLst>
        </pc:picChg>
        <pc:picChg chg="add del">
          <ac:chgData name="Emily Crose" userId="5a1598ef78992c55" providerId="LiveId" clId="{FFE10729-34CB-4213-AEC7-4192D394359E}" dt="2023-04-16T12:48:41.745" v="969" actId="26606"/>
          <ac:picMkLst>
            <pc:docMk/>
            <pc:sldMk cId="1980682895" sldId="300"/>
            <ac:picMk id="14" creationId="{C2D75EE2-CF15-45F1-A961-37B449E21483}"/>
          </ac:picMkLst>
        </pc:picChg>
        <pc:picChg chg="add">
          <ac:chgData name="Emily Crose" userId="5a1598ef78992c55" providerId="LiveId" clId="{FFE10729-34CB-4213-AEC7-4192D394359E}" dt="2023-04-16T12:48:41.767" v="970" actId="26606"/>
          <ac:picMkLst>
            <pc:docMk/>
            <pc:sldMk cId="1980682895" sldId="300"/>
            <ac:picMk id="16" creationId="{6AF6706C-CF07-43A1-BCC4-CBA5D33820DA}"/>
          </ac:picMkLst>
        </pc:picChg>
      </pc:sldChg>
      <pc:sldChg chg="addSp modSp new mod setBg setClrOvrMap modNotesTx">
        <pc:chgData name="Emily Crose" userId="5a1598ef78992c55" providerId="LiveId" clId="{FFE10729-34CB-4213-AEC7-4192D394359E}" dt="2023-04-16T16:20:39.897" v="1049" actId="20577"/>
        <pc:sldMkLst>
          <pc:docMk/>
          <pc:sldMk cId="1517562913" sldId="301"/>
        </pc:sldMkLst>
        <pc:spChg chg="add">
          <ac:chgData name="Emily Crose" userId="5a1598ef78992c55" providerId="LiveId" clId="{FFE10729-34CB-4213-AEC7-4192D394359E}" dt="2023-04-16T12:59:54.235" v="980" actId="26606"/>
          <ac:spMkLst>
            <pc:docMk/>
            <pc:sldMk cId="1517562913" sldId="301"/>
            <ac:spMk id="8" creationId="{F8C668FA-2417-47B5-B454-2D55FC17FF7A}"/>
          </ac:spMkLst>
        </pc:spChg>
        <pc:spChg chg="add">
          <ac:chgData name="Emily Crose" userId="5a1598ef78992c55" providerId="LiveId" clId="{FFE10729-34CB-4213-AEC7-4192D394359E}" dt="2023-04-16T12:59:54.235" v="980" actId="26606"/>
          <ac:spMkLst>
            <pc:docMk/>
            <pc:sldMk cId="1517562913" sldId="301"/>
            <ac:spMk id="12" creationId="{2B4CDDF6-55C3-415A-8D8B-7E03C3D616FC}"/>
          </ac:spMkLst>
        </pc:spChg>
        <pc:picChg chg="add mod">
          <ac:chgData name="Emily Crose" userId="5a1598ef78992c55" providerId="LiveId" clId="{FFE10729-34CB-4213-AEC7-4192D394359E}" dt="2023-04-16T12:59:54.235" v="980" actId="26606"/>
          <ac:picMkLst>
            <pc:docMk/>
            <pc:sldMk cId="1517562913" sldId="301"/>
            <ac:picMk id="3" creationId="{AF4BD1DF-0D7C-9A01-C127-3E580FBBF59A}"/>
          </ac:picMkLst>
        </pc:picChg>
        <pc:picChg chg="add">
          <ac:chgData name="Emily Crose" userId="5a1598ef78992c55" providerId="LiveId" clId="{FFE10729-34CB-4213-AEC7-4192D394359E}" dt="2023-04-16T12:59:54.235" v="980" actId="26606"/>
          <ac:picMkLst>
            <pc:docMk/>
            <pc:sldMk cId="1517562913" sldId="301"/>
            <ac:picMk id="10" creationId="{97FEBA57-8992-46BB-BCF0-5A83FE8E01E8}"/>
          </ac:picMkLst>
        </pc:picChg>
      </pc:sldChg>
      <pc:sldChg chg="addSp modSp new mod setBg modClrScheme chgLayout">
        <pc:chgData name="Emily Crose" userId="5a1598ef78992c55" providerId="LiveId" clId="{FFE10729-34CB-4213-AEC7-4192D394359E}" dt="2023-04-16T16:22:25.403" v="1094" actId="26606"/>
        <pc:sldMkLst>
          <pc:docMk/>
          <pc:sldMk cId="350919576" sldId="302"/>
        </pc:sldMkLst>
        <pc:spChg chg="add mod">
          <ac:chgData name="Emily Crose" userId="5a1598ef78992c55" providerId="LiveId" clId="{FFE10729-34CB-4213-AEC7-4192D394359E}" dt="2023-04-16T16:22:25.403" v="1094" actId="26606"/>
          <ac:spMkLst>
            <pc:docMk/>
            <pc:sldMk cId="350919576" sldId="302"/>
            <ac:spMk id="2" creationId="{8AB06ADD-86A3-BEF6-BAB2-797C3F6D0B55}"/>
          </ac:spMkLst>
        </pc:spChg>
        <pc:picChg chg="add mod">
          <ac:chgData name="Emily Crose" userId="5a1598ef78992c55" providerId="LiveId" clId="{FFE10729-34CB-4213-AEC7-4192D394359E}" dt="2023-04-16T16:22:25.403" v="1094" actId="26606"/>
          <ac:picMkLst>
            <pc:docMk/>
            <pc:sldMk cId="350919576" sldId="302"/>
            <ac:picMk id="4" creationId="{8CAAF338-5441-E118-C7BB-67C98EFFD27D}"/>
          </ac:picMkLst>
        </pc:picChg>
        <pc:picChg chg="add">
          <ac:chgData name="Emily Crose" userId="5a1598ef78992c55" providerId="LiveId" clId="{FFE10729-34CB-4213-AEC7-4192D394359E}" dt="2023-04-16T16:22:25.403" v="1094" actId="26606"/>
          <ac:picMkLst>
            <pc:docMk/>
            <pc:sldMk cId="350919576" sldId="302"/>
            <ac:picMk id="9" creationId="{6AF6706C-CF07-43A1-BCC4-CBA5D33820DA}"/>
          </ac:picMkLst>
        </pc:picChg>
      </pc:sldChg>
      <pc:sldChg chg="addSp delSp modSp new mod setBg setClrOvrMap">
        <pc:chgData name="Emily Crose" userId="5a1598ef78992c55" providerId="LiveId" clId="{FFE10729-34CB-4213-AEC7-4192D394359E}" dt="2023-04-16T16:32:16.761" v="1102" actId="26606"/>
        <pc:sldMkLst>
          <pc:docMk/>
          <pc:sldMk cId="1125754135" sldId="303"/>
        </pc:sldMkLst>
        <pc:spChg chg="del">
          <ac:chgData name="Emily Crose" userId="5a1598ef78992c55" providerId="LiveId" clId="{FFE10729-34CB-4213-AEC7-4192D394359E}" dt="2023-04-16T16:32:11.443" v="1098" actId="478"/>
          <ac:spMkLst>
            <pc:docMk/>
            <pc:sldMk cId="1125754135" sldId="303"/>
            <ac:spMk id="2" creationId="{8B7E9923-2A2E-E605-BFED-BF4F320A906A}"/>
          </ac:spMkLst>
        </pc:spChg>
        <pc:spChg chg="add">
          <ac:chgData name="Emily Crose" userId="5a1598ef78992c55" providerId="LiveId" clId="{FFE10729-34CB-4213-AEC7-4192D394359E}" dt="2023-04-16T16:32:16.761" v="1102" actId="26606"/>
          <ac:spMkLst>
            <pc:docMk/>
            <pc:sldMk cId="1125754135" sldId="303"/>
            <ac:spMk id="11" creationId="{F8C668FA-2417-47B5-B454-2D55FC17FF7A}"/>
          </ac:spMkLst>
        </pc:spChg>
        <pc:spChg chg="add">
          <ac:chgData name="Emily Crose" userId="5a1598ef78992c55" providerId="LiveId" clId="{FFE10729-34CB-4213-AEC7-4192D394359E}" dt="2023-04-16T16:32:16.761" v="1102" actId="26606"/>
          <ac:spMkLst>
            <pc:docMk/>
            <pc:sldMk cId="1125754135" sldId="303"/>
            <ac:spMk id="15" creationId="{2B4CDDF6-55C3-415A-8D8B-7E03C3D616FC}"/>
          </ac:spMkLst>
        </pc:spChg>
        <pc:picChg chg="add mod">
          <ac:chgData name="Emily Crose" userId="5a1598ef78992c55" providerId="LiveId" clId="{FFE10729-34CB-4213-AEC7-4192D394359E}" dt="2023-04-16T16:32:16.761" v="1102" actId="26606"/>
          <ac:picMkLst>
            <pc:docMk/>
            <pc:sldMk cId="1125754135" sldId="303"/>
            <ac:picMk id="4" creationId="{5F3B1B22-6031-EFE1-4F79-47ED198D9E0F}"/>
          </ac:picMkLst>
        </pc:picChg>
        <pc:picChg chg="add">
          <ac:chgData name="Emily Crose" userId="5a1598ef78992c55" providerId="LiveId" clId="{FFE10729-34CB-4213-AEC7-4192D394359E}" dt="2023-04-16T16:32:16.761" v="1102" actId="26606"/>
          <ac:picMkLst>
            <pc:docMk/>
            <pc:sldMk cId="1125754135" sldId="303"/>
            <ac:picMk id="9" creationId="{5C819037-A607-4A7B-ADF1-B04516199C89}"/>
          </ac:picMkLst>
        </pc:picChg>
        <pc:picChg chg="add">
          <ac:chgData name="Emily Crose" userId="5a1598ef78992c55" providerId="LiveId" clId="{FFE10729-34CB-4213-AEC7-4192D394359E}" dt="2023-04-16T16:32:16.761" v="1102" actId="26606"/>
          <ac:picMkLst>
            <pc:docMk/>
            <pc:sldMk cId="1125754135" sldId="303"/>
            <ac:picMk id="13" creationId="{97FEBA57-8992-46BB-BCF0-5A83FE8E01E8}"/>
          </ac:picMkLst>
        </pc:picChg>
      </pc:sldChg>
      <pc:sldChg chg="addSp delSp modSp new mod ord setBg modClrScheme chgLayout modNotesTx">
        <pc:chgData name="Emily Crose" userId="5a1598ef78992c55" providerId="LiveId" clId="{FFE10729-34CB-4213-AEC7-4192D394359E}" dt="2023-04-16T18:37:50.651" v="2089" actId="20577"/>
        <pc:sldMkLst>
          <pc:docMk/>
          <pc:sldMk cId="2316035286" sldId="304"/>
        </pc:sldMkLst>
        <pc:spChg chg="mod ord">
          <ac:chgData name="Emily Crose" userId="5a1598ef78992c55" providerId="LiveId" clId="{FFE10729-34CB-4213-AEC7-4192D394359E}" dt="2023-04-16T18:33:10.877" v="1471" actId="26606"/>
          <ac:spMkLst>
            <pc:docMk/>
            <pc:sldMk cId="2316035286" sldId="304"/>
            <ac:spMk id="2" creationId="{046987C6-8F38-4176-9632-8FC3309B6CE2}"/>
          </ac:spMkLst>
        </pc:spChg>
        <pc:spChg chg="del">
          <ac:chgData name="Emily Crose" userId="5a1598ef78992c55" providerId="LiveId" clId="{FFE10729-34CB-4213-AEC7-4192D394359E}" dt="2023-04-16T18:32:58.173" v="1467"/>
          <ac:spMkLst>
            <pc:docMk/>
            <pc:sldMk cId="2316035286" sldId="304"/>
            <ac:spMk id="3" creationId="{6C7EDFDC-5A6E-EFAF-CC21-CF24FE323297}"/>
          </ac:spMkLst>
        </pc:spChg>
        <pc:picChg chg="add mod ord">
          <ac:chgData name="Emily Crose" userId="5a1598ef78992c55" providerId="LiveId" clId="{FFE10729-34CB-4213-AEC7-4192D394359E}" dt="2023-04-16T18:33:10.877" v="1471" actId="26606"/>
          <ac:picMkLst>
            <pc:docMk/>
            <pc:sldMk cId="2316035286" sldId="304"/>
            <ac:picMk id="5" creationId="{1B75833B-5030-F5B0-DCDA-ADB3C79F4B1D}"/>
          </ac:picMkLst>
        </pc:picChg>
        <pc:picChg chg="add">
          <ac:chgData name="Emily Crose" userId="5a1598ef78992c55" providerId="LiveId" clId="{FFE10729-34CB-4213-AEC7-4192D394359E}" dt="2023-04-16T18:33:10.877" v="1471" actId="26606"/>
          <ac:picMkLst>
            <pc:docMk/>
            <pc:sldMk cId="2316035286" sldId="304"/>
            <ac:picMk id="10" creationId="{6AF6706C-CF07-43A1-BCC4-CBA5D33820DA}"/>
          </ac:picMkLst>
        </pc:picChg>
      </pc:sldChg>
      <pc:sldChg chg="addSp delSp modSp new mod setBg modClrScheme delDesignElem chgLayout modNotesTx">
        <pc:chgData name="Emily Crose" userId="5a1598ef78992c55" providerId="LiveId" clId="{FFE10729-34CB-4213-AEC7-4192D394359E}" dt="2023-04-16T18:47:35.670" v="2374" actId="20577"/>
        <pc:sldMkLst>
          <pc:docMk/>
          <pc:sldMk cId="4164693775" sldId="305"/>
        </pc:sldMkLst>
        <pc:spChg chg="del mod ord">
          <ac:chgData name="Emily Crose" userId="5a1598ef78992c55" providerId="LiveId" clId="{FFE10729-34CB-4213-AEC7-4192D394359E}" dt="2023-04-16T18:45:22.997" v="2131" actId="700"/>
          <ac:spMkLst>
            <pc:docMk/>
            <pc:sldMk cId="4164693775" sldId="305"/>
            <ac:spMk id="2" creationId="{BF2A5FA3-2B6B-7587-4C46-2E32E3046673}"/>
          </ac:spMkLst>
        </pc:spChg>
        <pc:spChg chg="add del mod ord">
          <ac:chgData name="Emily Crose" userId="5a1598ef78992c55" providerId="LiveId" clId="{FFE10729-34CB-4213-AEC7-4192D394359E}" dt="2023-04-16T18:45:26.509" v="2132" actId="700"/>
          <ac:spMkLst>
            <pc:docMk/>
            <pc:sldMk cId="4164693775" sldId="305"/>
            <ac:spMk id="5" creationId="{CFFBA08E-9F46-8602-1285-2D162246A0C7}"/>
          </ac:spMkLst>
        </pc:spChg>
        <pc:picChg chg="add mod">
          <ac:chgData name="Emily Crose" userId="5a1598ef78992c55" providerId="LiveId" clId="{FFE10729-34CB-4213-AEC7-4192D394359E}" dt="2023-04-16T18:45:31.116" v="2135" actId="26606"/>
          <ac:picMkLst>
            <pc:docMk/>
            <pc:sldMk cId="4164693775" sldId="305"/>
            <ac:picMk id="4" creationId="{4D64D361-5C30-1217-198F-3CBD492BA49A}"/>
          </ac:picMkLst>
        </pc:picChg>
        <pc:picChg chg="add del">
          <ac:chgData name="Emily Crose" userId="5a1598ef78992c55" providerId="LiveId" clId="{FFE10729-34CB-4213-AEC7-4192D394359E}" dt="2023-04-16T18:45:22.997" v="2131" actId="700"/>
          <ac:picMkLst>
            <pc:docMk/>
            <pc:sldMk cId="4164693775" sldId="305"/>
            <ac:picMk id="9" creationId="{CBECFFDC-94DB-4DA3-94FE-22FEDDA8FA30}"/>
          </ac:picMkLst>
        </pc:picChg>
        <pc:picChg chg="add del">
          <ac:chgData name="Emily Crose" userId="5a1598ef78992c55" providerId="LiveId" clId="{FFE10729-34CB-4213-AEC7-4192D394359E}" dt="2023-04-16T18:45:22.997" v="2131" actId="700"/>
          <ac:picMkLst>
            <pc:docMk/>
            <pc:sldMk cId="4164693775" sldId="305"/>
            <ac:picMk id="11" creationId="{98BF0107-3463-486E-B9EE-5A5727B4F7FB}"/>
          </ac:picMkLst>
        </pc:picChg>
      </pc:sldChg>
      <pc:sldChg chg="addSp modSp new mod modClrScheme chgLayout">
        <pc:chgData name="Emily Crose" userId="5a1598ef78992c55" providerId="LiveId" clId="{FFE10729-34CB-4213-AEC7-4192D394359E}" dt="2023-04-16T20:24:43.595" v="2558" actId="20577"/>
        <pc:sldMkLst>
          <pc:docMk/>
          <pc:sldMk cId="413360984" sldId="306"/>
        </pc:sldMkLst>
        <pc:spChg chg="add mod ord">
          <ac:chgData name="Emily Crose" userId="5a1598ef78992c55" providerId="LiveId" clId="{FFE10729-34CB-4213-AEC7-4192D394359E}" dt="2023-04-16T18:50:39.376" v="2403" actId="700"/>
          <ac:spMkLst>
            <pc:docMk/>
            <pc:sldMk cId="413360984" sldId="306"/>
            <ac:spMk id="2" creationId="{2D37E8DF-A122-BBF0-223A-E010641F329F}"/>
          </ac:spMkLst>
        </pc:spChg>
        <pc:spChg chg="add mod ord">
          <ac:chgData name="Emily Crose" userId="5a1598ef78992c55" providerId="LiveId" clId="{FFE10729-34CB-4213-AEC7-4192D394359E}" dt="2023-04-16T20:24:43.595" v="2558" actId="20577"/>
          <ac:spMkLst>
            <pc:docMk/>
            <pc:sldMk cId="413360984" sldId="306"/>
            <ac:spMk id="3" creationId="{05341308-BB84-CEDD-5736-9F404577643F}"/>
          </ac:spMkLst>
        </pc:spChg>
      </pc:sldChg>
      <pc:sldChg chg="addSp delSp modSp new mod setBg modClrScheme chgLayout">
        <pc:chgData name="Emily Crose" userId="5a1598ef78992c55" providerId="LiveId" clId="{FFE10729-34CB-4213-AEC7-4192D394359E}" dt="2023-04-16T20:26:31.045" v="2562" actId="26606"/>
        <pc:sldMkLst>
          <pc:docMk/>
          <pc:sldMk cId="3177681254" sldId="307"/>
        </pc:sldMkLst>
        <pc:spChg chg="del">
          <ac:chgData name="Emily Crose" userId="5a1598ef78992c55" providerId="LiveId" clId="{FFE10729-34CB-4213-AEC7-4192D394359E}" dt="2023-04-16T20:26:15.408" v="2560" actId="700"/>
          <ac:spMkLst>
            <pc:docMk/>
            <pc:sldMk cId="3177681254" sldId="307"/>
            <ac:spMk id="2" creationId="{8199CFC8-9DD6-5914-B5F0-DD7CE383033E}"/>
          </ac:spMkLst>
        </pc:spChg>
        <pc:spChg chg="del">
          <ac:chgData name="Emily Crose" userId="5a1598ef78992c55" providerId="LiveId" clId="{FFE10729-34CB-4213-AEC7-4192D394359E}" dt="2023-04-16T20:26:15.408" v="2560" actId="700"/>
          <ac:spMkLst>
            <pc:docMk/>
            <pc:sldMk cId="3177681254" sldId="307"/>
            <ac:spMk id="3" creationId="{444BAEFB-A04F-E5EC-4961-5E856DC91032}"/>
          </ac:spMkLst>
        </pc:spChg>
        <pc:spChg chg="add mod">
          <ac:chgData name="Emily Crose" userId="5a1598ef78992c55" providerId="LiveId" clId="{FFE10729-34CB-4213-AEC7-4192D394359E}" dt="2023-04-16T20:26:31.045" v="2562" actId="26606"/>
          <ac:spMkLst>
            <pc:docMk/>
            <pc:sldMk cId="3177681254" sldId="307"/>
            <ac:spMk id="4" creationId="{DA2FADBA-7105-D76D-3E8E-6938E4DCADEF}"/>
          </ac:spMkLst>
        </pc:spChg>
        <pc:spChg chg="add">
          <ac:chgData name="Emily Crose" userId="5a1598ef78992c55" providerId="LiveId" clId="{FFE10729-34CB-4213-AEC7-4192D394359E}" dt="2023-04-16T20:26:31.045" v="2562" actId="26606"/>
          <ac:spMkLst>
            <pc:docMk/>
            <pc:sldMk cId="3177681254" sldId="307"/>
            <ac:spMk id="12" creationId="{0DC895F7-4E59-40FB-87DD-ACE47F94C143}"/>
          </ac:spMkLst>
        </pc:spChg>
        <pc:picChg chg="add">
          <ac:chgData name="Emily Crose" userId="5a1598ef78992c55" providerId="LiveId" clId="{FFE10729-34CB-4213-AEC7-4192D394359E}" dt="2023-04-16T20:26:31.045" v="2562" actId="26606"/>
          <ac:picMkLst>
            <pc:docMk/>
            <pc:sldMk cId="3177681254" sldId="307"/>
            <ac:picMk id="6" creationId="{3C37FFA5-68D3-D91E-7F89-A2C136576D4E}"/>
          </ac:picMkLst>
        </pc:picChg>
        <pc:picChg chg="add">
          <ac:chgData name="Emily Crose" userId="5a1598ef78992c55" providerId="LiveId" clId="{FFE10729-34CB-4213-AEC7-4192D394359E}" dt="2023-04-16T20:26:31.045" v="2562" actId="26606"/>
          <ac:picMkLst>
            <pc:docMk/>
            <pc:sldMk cId="3177681254" sldId="307"/>
            <ac:picMk id="10" creationId="{CBECFFDC-94DB-4DA3-94FE-22FEDDA8FA30}"/>
          </ac:picMkLst>
        </pc:picChg>
        <pc:picChg chg="add">
          <ac:chgData name="Emily Crose" userId="5a1598ef78992c55" providerId="LiveId" clId="{FFE10729-34CB-4213-AEC7-4192D394359E}" dt="2023-04-16T20:26:31.045" v="2562" actId="26606"/>
          <ac:picMkLst>
            <pc:docMk/>
            <pc:sldMk cId="3177681254" sldId="307"/>
            <ac:picMk id="14" creationId="{1A4C720E-710D-44F8-A8D7-2BAA61E1814B}"/>
          </ac:picMkLst>
        </pc:picChg>
      </pc:sldChg>
      <pc:sldChg chg="addSp modSp new mod setBg">
        <pc:chgData name="Emily Crose" userId="5a1598ef78992c55" providerId="LiveId" clId="{FFE10729-34CB-4213-AEC7-4192D394359E}" dt="2023-04-16T20:30:52.107" v="2568" actId="26606"/>
        <pc:sldMkLst>
          <pc:docMk/>
          <pc:sldMk cId="3102297380" sldId="308"/>
        </pc:sldMkLst>
        <pc:picChg chg="add mod">
          <ac:chgData name="Emily Crose" userId="5a1598ef78992c55" providerId="LiveId" clId="{FFE10729-34CB-4213-AEC7-4192D394359E}" dt="2023-04-16T20:30:52.107" v="2568" actId="26606"/>
          <ac:picMkLst>
            <pc:docMk/>
            <pc:sldMk cId="3102297380" sldId="308"/>
            <ac:picMk id="3" creationId="{63E49AAA-96D9-98F4-D0CC-84B90E46E175}"/>
          </ac:picMkLst>
        </pc:picChg>
        <pc:picChg chg="add mod">
          <ac:chgData name="Emily Crose" userId="5a1598ef78992c55" providerId="LiveId" clId="{FFE10729-34CB-4213-AEC7-4192D394359E}" dt="2023-04-16T20:30:52.107" v="2568" actId="26606"/>
          <ac:picMkLst>
            <pc:docMk/>
            <pc:sldMk cId="3102297380" sldId="308"/>
            <ac:picMk id="5" creationId="{9DF0B35B-19C9-07A6-740B-BE0617D1431B}"/>
          </ac:picMkLst>
        </pc:picChg>
      </pc:sldChg>
      <pc:sldChg chg="addSp modSp new mod modClrScheme chgLayout">
        <pc:chgData name="Emily Crose" userId="5a1598ef78992c55" providerId="LiveId" clId="{FFE10729-34CB-4213-AEC7-4192D394359E}" dt="2023-04-16T21:12:57.548" v="2913" actId="20577"/>
        <pc:sldMkLst>
          <pc:docMk/>
          <pc:sldMk cId="3151581745" sldId="309"/>
        </pc:sldMkLst>
        <pc:spChg chg="add mod">
          <ac:chgData name="Emily Crose" userId="5a1598ef78992c55" providerId="LiveId" clId="{FFE10729-34CB-4213-AEC7-4192D394359E}" dt="2023-04-16T21:12:57.548" v="2913" actId="20577"/>
          <ac:spMkLst>
            <pc:docMk/>
            <pc:sldMk cId="3151581745" sldId="309"/>
            <ac:spMk id="2" creationId="{D42A2E7C-9F6C-6768-B2D3-B57C860922B4}"/>
          </ac:spMkLst>
        </pc:spChg>
        <pc:spChg chg="add mod">
          <ac:chgData name="Emily Crose" userId="5a1598ef78992c55" providerId="LiveId" clId="{FFE10729-34CB-4213-AEC7-4192D394359E}" dt="2023-04-16T20:34:37.496" v="2645" actId="5793"/>
          <ac:spMkLst>
            <pc:docMk/>
            <pc:sldMk cId="3151581745" sldId="309"/>
            <ac:spMk id="3" creationId="{8A5B5913-47BD-BE4E-5434-B89EBCCCE002}"/>
          </ac:spMkLst>
        </pc:spChg>
      </pc:sldChg>
      <pc:sldChg chg="addSp delSp modSp new mod setBg setClrOvrMap">
        <pc:chgData name="Emily Crose" userId="5a1598ef78992c55" providerId="LiveId" clId="{FFE10729-34CB-4213-AEC7-4192D394359E}" dt="2023-04-16T20:38:48.135" v="2698" actId="26606"/>
        <pc:sldMkLst>
          <pc:docMk/>
          <pc:sldMk cId="3644090723" sldId="310"/>
        </pc:sldMkLst>
        <pc:spChg chg="mod">
          <ac:chgData name="Emily Crose" userId="5a1598ef78992c55" providerId="LiveId" clId="{FFE10729-34CB-4213-AEC7-4192D394359E}" dt="2023-04-16T20:38:48.135" v="2698" actId="26606"/>
          <ac:spMkLst>
            <pc:docMk/>
            <pc:sldMk cId="3644090723" sldId="310"/>
            <ac:spMk id="2" creationId="{7E1F503A-C6C9-B5AE-CC0E-7EE59CDC42D0}"/>
          </ac:spMkLst>
        </pc:spChg>
        <pc:spChg chg="del">
          <ac:chgData name="Emily Crose" userId="5a1598ef78992c55" providerId="LiveId" clId="{FFE10729-34CB-4213-AEC7-4192D394359E}" dt="2023-04-16T20:38:01.316" v="2688" actId="478"/>
          <ac:spMkLst>
            <pc:docMk/>
            <pc:sldMk cId="3644090723" sldId="310"/>
            <ac:spMk id="3" creationId="{89BEADFD-BCAE-9608-AD54-02E2C9829F15}"/>
          </ac:spMkLst>
        </pc:spChg>
        <pc:spChg chg="add del">
          <ac:chgData name="Emily Crose" userId="5a1598ef78992c55" providerId="LiveId" clId="{FFE10729-34CB-4213-AEC7-4192D394359E}" dt="2023-04-16T20:38:48.135" v="2698" actId="26606"/>
          <ac:spMkLst>
            <pc:docMk/>
            <pc:sldMk cId="3644090723" sldId="310"/>
            <ac:spMk id="12" creationId="{1F94DC1C-47D1-41D7-8B1B-9A036D614027}"/>
          </ac:spMkLst>
        </pc:spChg>
        <pc:spChg chg="add del">
          <ac:chgData name="Emily Crose" userId="5a1598ef78992c55" providerId="LiveId" clId="{FFE10729-34CB-4213-AEC7-4192D394359E}" dt="2023-04-16T20:38:48.135" v="2698" actId="26606"/>
          <ac:spMkLst>
            <pc:docMk/>
            <pc:sldMk cId="3644090723" sldId="310"/>
            <ac:spMk id="16" creationId="{AC12A592-C02D-46EF-8E1F-9335DB8D71DF}"/>
          </ac:spMkLst>
        </pc:spChg>
        <pc:spChg chg="add del">
          <ac:chgData name="Emily Crose" userId="5a1598ef78992c55" providerId="LiveId" clId="{FFE10729-34CB-4213-AEC7-4192D394359E}" dt="2023-04-16T20:38:48.135" v="2698" actId="26606"/>
          <ac:spMkLst>
            <pc:docMk/>
            <pc:sldMk cId="3644090723" sldId="310"/>
            <ac:spMk id="18" creationId="{24005816-5BCA-4665-8A58-5580F8E9C84A}"/>
          </ac:spMkLst>
        </pc:spChg>
        <pc:spChg chg="add del">
          <ac:chgData name="Emily Crose" userId="5a1598ef78992c55" providerId="LiveId" clId="{FFE10729-34CB-4213-AEC7-4192D394359E}" dt="2023-04-16T20:38:48.112" v="2697" actId="26606"/>
          <ac:spMkLst>
            <pc:docMk/>
            <pc:sldMk cId="3644090723" sldId="310"/>
            <ac:spMk id="105" creationId="{1F94DC1C-47D1-41D7-8B1B-9A036D614027}"/>
          </ac:spMkLst>
        </pc:spChg>
        <pc:spChg chg="add del">
          <ac:chgData name="Emily Crose" userId="5a1598ef78992c55" providerId="LiveId" clId="{FFE10729-34CB-4213-AEC7-4192D394359E}" dt="2023-04-16T20:38:48.112" v="2697" actId="26606"/>
          <ac:spMkLst>
            <pc:docMk/>
            <pc:sldMk cId="3644090723" sldId="310"/>
            <ac:spMk id="109" creationId="{AC12A592-C02D-46EF-8E1F-9335DB8D71DF}"/>
          </ac:spMkLst>
        </pc:spChg>
        <pc:spChg chg="add del">
          <ac:chgData name="Emily Crose" userId="5a1598ef78992c55" providerId="LiveId" clId="{FFE10729-34CB-4213-AEC7-4192D394359E}" dt="2023-04-16T20:38:48.112" v="2697" actId="26606"/>
          <ac:spMkLst>
            <pc:docMk/>
            <pc:sldMk cId="3644090723" sldId="310"/>
            <ac:spMk id="111" creationId="{24005816-5BCA-4665-8A58-5580F8E9C84A}"/>
          </ac:spMkLst>
        </pc:spChg>
        <pc:grpChg chg="add del">
          <ac:chgData name="Emily Crose" userId="5a1598ef78992c55" providerId="LiveId" clId="{FFE10729-34CB-4213-AEC7-4192D394359E}" dt="2023-04-16T20:38:48.135" v="2698" actId="26606"/>
          <ac:grpSpMkLst>
            <pc:docMk/>
            <pc:sldMk cId="3644090723" sldId="310"/>
            <ac:grpSpMk id="20" creationId="{BF07F359-8CA3-4854-91E7-EE6004020511}"/>
          </ac:grpSpMkLst>
        </pc:grpChg>
        <pc:grpChg chg="add del">
          <ac:chgData name="Emily Crose" userId="5a1598ef78992c55" providerId="LiveId" clId="{FFE10729-34CB-4213-AEC7-4192D394359E}" dt="2023-04-16T20:38:48.112" v="2697" actId="26606"/>
          <ac:grpSpMkLst>
            <pc:docMk/>
            <pc:sldMk cId="3644090723" sldId="310"/>
            <ac:grpSpMk id="113" creationId="{BF07F359-8CA3-4854-91E7-EE6004020511}"/>
          </ac:grpSpMkLst>
        </pc:grpChg>
        <pc:picChg chg="add del mod">
          <ac:chgData name="Emily Crose" userId="5a1598ef78992c55" providerId="LiveId" clId="{FFE10729-34CB-4213-AEC7-4192D394359E}" dt="2023-04-16T20:38:34.453" v="2693" actId="478"/>
          <ac:picMkLst>
            <pc:docMk/>
            <pc:sldMk cId="3644090723" sldId="310"/>
            <ac:picMk id="5" creationId="{0E5640CF-EB7A-2B64-5615-E751A79584C3}"/>
          </ac:picMkLst>
        </pc:picChg>
        <pc:picChg chg="add mod">
          <ac:chgData name="Emily Crose" userId="5a1598ef78992c55" providerId="LiveId" clId="{FFE10729-34CB-4213-AEC7-4192D394359E}" dt="2023-04-16T20:38:48.112" v="2697" actId="26606"/>
          <ac:picMkLst>
            <pc:docMk/>
            <pc:sldMk cId="3644090723" sldId="310"/>
            <ac:picMk id="6" creationId="{8D727CDA-0539-92D9-582E-9C4C990E5F0E}"/>
          </ac:picMkLst>
        </pc:picChg>
        <pc:picChg chg="add del">
          <ac:chgData name="Emily Crose" userId="5a1598ef78992c55" providerId="LiveId" clId="{FFE10729-34CB-4213-AEC7-4192D394359E}" dt="2023-04-16T20:38:48.135" v="2698" actId="26606"/>
          <ac:picMkLst>
            <pc:docMk/>
            <pc:sldMk cId="3644090723" sldId="310"/>
            <ac:picMk id="10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20:38:48.135" v="2698" actId="26606"/>
          <ac:picMkLst>
            <pc:docMk/>
            <pc:sldMk cId="3644090723" sldId="310"/>
            <ac:picMk id="14" creationId="{811383CE-CE86-4E1C-B289-798EB9E6E0E5}"/>
          </ac:picMkLst>
        </pc:picChg>
        <pc:picChg chg="add del">
          <ac:chgData name="Emily Crose" userId="5a1598ef78992c55" providerId="LiveId" clId="{FFE10729-34CB-4213-AEC7-4192D394359E}" dt="2023-04-16T20:38:48.112" v="2697" actId="26606"/>
          <ac:picMkLst>
            <pc:docMk/>
            <pc:sldMk cId="3644090723" sldId="310"/>
            <ac:picMk id="103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20:38:48.112" v="2697" actId="26606"/>
          <ac:picMkLst>
            <pc:docMk/>
            <pc:sldMk cId="3644090723" sldId="310"/>
            <ac:picMk id="107" creationId="{811383CE-CE86-4E1C-B289-798EB9E6E0E5}"/>
          </ac:picMkLst>
        </pc:picChg>
        <pc:picChg chg="add">
          <ac:chgData name="Emily Crose" userId="5a1598ef78992c55" providerId="LiveId" clId="{FFE10729-34CB-4213-AEC7-4192D394359E}" dt="2023-04-16T20:38:48.135" v="2698" actId="26606"/>
          <ac:picMkLst>
            <pc:docMk/>
            <pc:sldMk cId="3644090723" sldId="310"/>
            <ac:picMk id="193" creationId="{6AF6706C-CF07-43A1-BCC4-CBA5D33820DA}"/>
          </ac:picMkLst>
        </pc:picChg>
      </pc:sldChg>
      <pc:sldChg chg="addSp delSp modSp new mod setBg modShow">
        <pc:chgData name="Emily Crose" userId="5a1598ef78992c55" providerId="LiveId" clId="{FFE10729-34CB-4213-AEC7-4192D394359E}" dt="2023-04-17T00:00:13.020" v="4121" actId="729"/>
        <pc:sldMkLst>
          <pc:docMk/>
          <pc:sldMk cId="3882762105" sldId="311"/>
        </pc:sldMkLst>
        <pc:spChg chg="mod">
          <ac:chgData name="Emily Crose" userId="5a1598ef78992c55" providerId="LiveId" clId="{FFE10729-34CB-4213-AEC7-4192D394359E}" dt="2023-04-16T20:45:18.101" v="2839" actId="26606"/>
          <ac:spMkLst>
            <pc:docMk/>
            <pc:sldMk cId="3882762105" sldId="311"/>
            <ac:spMk id="2" creationId="{5D02D415-279B-C172-1986-4AF0FCD5CC2C}"/>
          </ac:spMkLst>
        </pc:spChg>
        <pc:spChg chg="del">
          <ac:chgData name="Emily Crose" userId="5a1598ef78992c55" providerId="LiveId" clId="{FFE10729-34CB-4213-AEC7-4192D394359E}" dt="2023-04-16T20:37:13.141" v="2681" actId="478"/>
          <ac:spMkLst>
            <pc:docMk/>
            <pc:sldMk cId="3882762105" sldId="311"/>
            <ac:spMk id="3" creationId="{51EE5F2F-5573-F805-72F3-453FAD78CE20}"/>
          </ac:spMkLst>
        </pc:spChg>
        <pc:spChg chg="add">
          <ac:chgData name="Emily Crose" userId="5a1598ef78992c55" providerId="LiveId" clId="{FFE10729-34CB-4213-AEC7-4192D394359E}" dt="2023-04-16T20:45:18.101" v="2839" actId="26606"/>
          <ac:spMkLst>
            <pc:docMk/>
            <pc:sldMk cId="3882762105" sldId="311"/>
            <ac:spMk id="101" creationId="{73710393-C767-43F2-8FBD-DFC6C6DE6FF5}"/>
          </ac:spMkLst>
        </pc:spChg>
        <pc:grpChg chg="add">
          <ac:chgData name="Emily Crose" userId="5a1598ef78992c55" providerId="LiveId" clId="{FFE10729-34CB-4213-AEC7-4192D394359E}" dt="2023-04-16T20:45:18.101" v="2839" actId="26606"/>
          <ac:grpSpMkLst>
            <pc:docMk/>
            <pc:sldMk cId="3882762105" sldId="311"/>
            <ac:grpSpMk id="19" creationId="{DC1A4634-CF00-456C-BBEC-CEAAAAD069DB}"/>
          </ac:grpSpMkLst>
        </pc:grpChg>
        <pc:grpChg chg="add">
          <ac:chgData name="Emily Crose" userId="5a1598ef78992c55" providerId="LiveId" clId="{FFE10729-34CB-4213-AEC7-4192D394359E}" dt="2023-04-16T20:45:18.101" v="2839" actId="26606"/>
          <ac:grpSpMkLst>
            <pc:docMk/>
            <pc:sldMk cId="3882762105" sldId="311"/>
            <ac:grpSpMk id="103" creationId="{24BFFD1D-EF0D-48A3-9398-5E7B37687796}"/>
          </ac:grpSpMkLst>
        </pc:grpChg>
        <pc:picChg chg="add del mod">
          <ac:chgData name="Emily Crose" userId="5a1598ef78992c55" providerId="LiveId" clId="{FFE10729-34CB-4213-AEC7-4192D394359E}" dt="2023-04-16T20:38:37.541" v="2694" actId="21"/>
          <ac:picMkLst>
            <pc:docMk/>
            <pc:sldMk cId="3882762105" sldId="311"/>
            <ac:picMk id="5" creationId="{CD18DA8A-E4D2-ADC3-91C9-87F5B6DA274B}"/>
          </ac:picMkLst>
        </pc:picChg>
        <pc:picChg chg="add mod">
          <ac:chgData name="Emily Crose" userId="5a1598ef78992c55" providerId="LiveId" clId="{FFE10729-34CB-4213-AEC7-4192D394359E}" dt="2023-04-16T20:45:18.101" v="2839" actId="26606"/>
          <ac:picMkLst>
            <pc:docMk/>
            <pc:sldMk cId="3882762105" sldId="311"/>
            <ac:picMk id="7" creationId="{2B7C0BE8-3A45-419B-D319-3A4F811041C9}"/>
          </ac:picMkLst>
        </pc:picChg>
        <pc:picChg chg="add mod">
          <ac:chgData name="Emily Crose" userId="5a1598ef78992c55" providerId="LiveId" clId="{FFE10729-34CB-4213-AEC7-4192D394359E}" dt="2023-04-16T20:45:18.101" v="2839" actId="26606"/>
          <ac:picMkLst>
            <pc:docMk/>
            <pc:sldMk cId="3882762105" sldId="311"/>
            <ac:picMk id="9" creationId="{D75EB05D-1EAD-2126-9355-004B2B67D964}"/>
          </ac:picMkLst>
        </pc:picChg>
        <pc:picChg chg="add del">
          <ac:chgData name="Emily Crose" userId="5a1598ef78992c55" providerId="LiveId" clId="{FFE10729-34CB-4213-AEC7-4192D394359E}" dt="2023-04-16T20:37:45.720" v="2686" actId="26606"/>
          <ac:picMkLst>
            <pc:docMk/>
            <pc:sldMk cId="3882762105" sldId="311"/>
            <ac:picMk id="10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20:45:18.101" v="2839" actId="26606"/>
          <ac:picMkLst>
            <pc:docMk/>
            <pc:sldMk cId="3882762105" sldId="311"/>
            <ac:picMk id="12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20:45:18.101" v="2839" actId="26606"/>
          <ac:picMkLst>
            <pc:docMk/>
            <pc:sldMk cId="3882762105" sldId="311"/>
            <ac:picMk id="17" creationId="{FA4A8332-6151-481A-9DEC-D3D2FA1A2A8B}"/>
          </ac:picMkLst>
        </pc:picChg>
      </pc:sldChg>
      <pc:sldChg chg="addSp delSp modSp new mod setBg modClrScheme setClrOvrMap chgLayout modNotesTx">
        <pc:chgData name="Emily Crose" userId="5a1598ef78992c55" providerId="LiveId" clId="{FFE10729-34CB-4213-AEC7-4192D394359E}" dt="2023-04-16T20:43:48.015" v="2819" actId="20577"/>
        <pc:sldMkLst>
          <pc:docMk/>
          <pc:sldMk cId="3435136857" sldId="312"/>
        </pc:sldMkLst>
        <pc:spChg chg="del">
          <ac:chgData name="Emily Crose" userId="5a1598ef78992c55" providerId="LiveId" clId="{FFE10729-34CB-4213-AEC7-4192D394359E}" dt="2023-04-16T20:40:55.594" v="2703" actId="700"/>
          <ac:spMkLst>
            <pc:docMk/>
            <pc:sldMk cId="3435136857" sldId="312"/>
            <ac:spMk id="2" creationId="{D179CDC0-15A6-C412-6D1C-BB54085A3F50}"/>
          </ac:spMkLst>
        </pc:spChg>
        <pc:spChg chg="del">
          <ac:chgData name="Emily Crose" userId="5a1598ef78992c55" providerId="LiveId" clId="{FFE10729-34CB-4213-AEC7-4192D394359E}" dt="2023-04-16T20:40:43.835" v="2700"/>
          <ac:spMkLst>
            <pc:docMk/>
            <pc:sldMk cId="3435136857" sldId="312"/>
            <ac:spMk id="3" creationId="{848CC4E1-6546-B8B1-5741-CAADDE46E9BC}"/>
          </ac:spMkLst>
        </pc:spChg>
        <pc:spChg chg="add del">
          <ac:chgData name="Emily Crose" userId="5a1598ef78992c55" providerId="LiveId" clId="{FFE10729-34CB-4213-AEC7-4192D394359E}" dt="2023-04-16T20:42:51.693" v="2716" actId="26606"/>
          <ac:spMkLst>
            <pc:docMk/>
            <pc:sldMk cId="3435136857" sldId="312"/>
            <ac:spMk id="10" creationId="{F8C668FA-2417-47B5-B454-2D55FC17FF7A}"/>
          </ac:spMkLst>
        </pc:spChg>
        <pc:spChg chg="add del">
          <ac:chgData name="Emily Crose" userId="5a1598ef78992c55" providerId="LiveId" clId="{FFE10729-34CB-4213-AEC7-4192D394359E}" dt="2023-04-16T20:42:51.693" v="2716" actId="26606"/>
          <ac:spMkLst>
            <pc:docMk/>
            <pc:sldMk cId="3435136857" sldId="312"/>
            <ac:spMk id="14" creationId="{2B4CDDF6-55C3-415A-8D8B-7E03C3D616FC}"/>
          </ac:spMkLst>
        </pc:spChg>
        <pc:spChg chg="add">
          <ac:chgData name="Emily Crose" userId="5a1598ef78992c55" providerId="LiveId" clId="{FFE10729-34CB-4213-AEC7-4192D394359E}" dt="2023-04-16T20:42:51.693" v="2716" actId="26606"/>
          <ac:spMkLst>
            <pc:docMk/>
            <pc:sldMk cId="3435136857" sldId="312"/>
            <ac:spMk id="19" creationId="{F8C668FA-2417-47B5-B454-2D55FC17FF7A}"/>
          </ac:spMkLst>
        </pc:spChg>
        <pc:spChg chg="add">
          <ac:chgData name="Emily Crose" userId="5a1598ef78992c55" providerId="LiveId" clId="{FFE10729-34CB-4213-AEC7-4192D394359E}" dt="2023-04-16T20:42:51.693" v="2716" actId="26606"/>
          <ac:spMkLst>
            <pc:docMk/>
            <pc:sldMk cId="3435136857" sldId="312"/>
            <ac:spMk id="23" creationId="{2B4CDDF6-55C3-415A-8D8B-7E03C3D616FC}"/>
          </ac:spMkLst>
        </pc:spChg>
        <pc:picChg chg="add del mod ord">
          <ac:chgData name="Emily Crose" userId="5a1598ef78992c55" providerId="LiveId" clId="{FFE10729-34CB-4213-AEC7-4192D394359E}" dt="2023-04-16T20:41:03.036" v="2706" actId="478"/>
          <ac:picMkLst>
            <pc:docMk/>
            <pc:sldMk cId="3435136857" sldId="312"/>
            <ac:picMk id="5" creationId="{3B87B81F-2E57-F767-BD07-1BD423238FA2}"/>
          </ac:picMkLst>
        </pc:picChg>
        <pc:picChg chg="add del mod">
          <ac:chgData name="Emily Crose" userId="5a1598ef78992c55" providerId="LiveId" clId="{FFE10729-34CB-4213-AEC7-4192D394359E}" dt="2023-04-16T20:41:59.124" v="2712" actId="478"/>
          <ac:picMkLst>
            <pc:docMk/>
            <pc:sldMk cId="3435136857" sldId="312"/>
            <ac:picMk id="7" creationId="{9E27BCBA-3876-9445-3B68-EBFF9DE2EDA2}"/>
          </ac:picMkLst>
        </pc:picChg>
        <pc:picChg chg="add mod">
          <ac:chgData name="Emily Crose" userId="5a1598ef78992c55" providerId="LiveId" clId="{FFE10729-34CB-4213-AEC7-4192D394359E}" dt="2023-04-16T20:42:51.693" v="2716" actId="26606"/>
          <ac:picMkLst>
            <pc:docMk/>
            <pc:sldMk cId="3435136857" sldId="312"/>
            <ac:picMk id="9" creationId="{7E2BBFAA-4C96-18BB-245C-F1A0F2175448}"/>
          </ac:picMkLst>
        </pc:picChg>
        <pc:picChg chg="add del">
          <ac:chgData name="Emily Crose" userId="5a1598ef78992c55" providerId="LiveId" clId="{FFE10729-34CB-4213-AEC7-4192D394359E}" dt="2023-04-16T20:42:51.693" v="2716" actId="26606"/>
          <ac:picMkLst>
            <pc:docMk/>
            <pc:sldMk cId="3435136857" sldId="312"/>
            <ac:picMk id="12" creationId="{97FEBA57-8992-46BB-BCF0-5A83FE8E01E8}"/>
          </ac:picMkLst>
        </pc:picChg>
        <pc:picChg chg="add">
          <ac:chgData name="Emily Crose" userId="5a1598ef78992c55" providerId="LiveId" clId="{FFE10729-34CB-4213-AEC7-4192D394359E}" dt="2023-04-16T20:42:51.693" v="2716" actId="26606"/>
          <ac:picMkLst>
            <pc:docMk/>
            <pc:sldMk cId="3435136857" sldId="312"/>
            <ac:picMk id="21" creationId="{97FEBA57-8992-46BB-BCF0-5A83FE8E01E8}"/>
          </ac:picMkLst>
        </pc:picChg>
      </pc:sldChg>
      <pc:sldChg chg="addSp delSp modSp new mod modClrScheme chgLayout">
        <pc:chgData name="Emily Crose" userId="5a1598ef78992c55" providerId="LiveId" clId="{FFE10729-34CB-4213-AEC7-4192D394359E}" dt="2023-04-16T20:49:01.158" v="2849" actId="1076"/>
        <pc:sldMkLst>
          <pc:docMk/>
          <pc:sldMk cId="4005104737" sldId="313"/>
        </pc:sldMkLst>
        <pc:spChg chg="del">
          <ac:chgData name="Emily Crose" userId="5a1598ef78992c55" providerId="LiveId" clId="{FFE10729-34CB-4213-AEC7-4192D394359E}" dt="2023-04-16T20:48:47.646" v="2844" actId="700"/>
          <ac:spMkLst>
            <pc:docMk/>
            <pc:sldMk cId="4005104737" sldId="313"/>
            <ac:spMk id="2" creationId="{8F760BB4-7172-FF7A-2967-FA0848FD0A80}"/>
          </ac:spMkLst>
        </pc:spChg>
        <pc:spChg chg="del">
          <ac:chgData name="Emily Crose" userId="5a1598ef78992c55" providerId="LiveId" clId="{FFE10729-34CB-4213-AEC7-4192D394359E}" dt="2023-04-16T20:48:43.460" v="2841"/>
          <ac:spMkLst>
            <pc:docMk/>
            <pc:sldMk cId="4005104737" sldId="313"/>
            <ac:spMk id="3" creationId="{A879D437-A8CC-CBB5-C1C3-D633451FB69E}"/>
          </ac:spMkLst>
        </pc:spChg>
        <pc:picChg chg="add mod ord">
          <ac:chgData name="Emily Crose" userId="5a1598ef78992c55" providerId="LiveId" clId="{FFE10729-34CB-4213-AEC7-4192D394359E}" dt="2023-04-16T20:49:01.158" v="2849" actId="1076"/>
          <ac:picMkLst>
            <pc:docMk/>
            <pc:sldMk cId="4005104737" sldId="313"/>
            <ac:picMk id="5" creationId="{6AC8A047-A0E4-00EE-A5BF-3046EF03981A}"/>
          </ac:picMkLst>
        </pc:picChg>
      </pc:sldChg>
      <pc:sldChg chg="addSp modSp new mod setBg setClrOvrMap">
        <pc:chgData name="Emily Crose" userId="5a1598ef78992c55" providerId="LiveId" clId="{FFE10729-34CB-4213-AEC7-4192D394359E}" dt="2023-04-16T20:52:54.979" v="2854" actId="26606"/>
        <pc:sldMkLst>
          <pc:docMk/>
          <pc:sldMk cId="594850548" sldId="314"/>
        </pc:sldMkLst>
        <pc:spChg chg="add">
          <ac:chgData name="Emily Crose" userId="5a1598ef78992c55" providerId="LiveId" clId="{FFE10729-34CB-4213-AEC7-4192D394359E}" dt="2023-04-16T20:52:54.979" v="2854" actId="26606"/>
          <ac:spMkLst>
            <pc:docMk/>
            <pc:sldMk cId="594850548" sldId="314"/>
            <ac:spMk id="8" creationId="{F8C668FA-2417-47B5-B454-2D55FC17FF7A}"/>
          </ac:spMkLst>
        </pc:spChg>
        <pc:spChg chg="add">
          <ac:chgData name="Emily Crose" userId="5a1598ef78992c55" providerId="LiveId" clId="{FFE10729-34CB-4213-AEC7-4192D394359E}" dt="2023-04-16T20:52:54.979" v="2854" actId="26606"/>
          <ac:spMkLst>
            <pc:docMk/>
            <pc:sldMk cId="594850548" sldId="314"/>
            <ac:spMk id="12" creationId="{2B4CDDF6-55C3-415A-8D8B-7E03C3D616FC}"/>
          </ac:spMkLst>
        </pc:spChg>
        <pc:picChg chg="add mod">
          <ac:chgData name="Emily Crose" userId="5a1598ef78992c55" providerId="LiveId" clId="{FFE10729-34CB-4213-AEC7-4192D394359E}" dt="2023-04-16T20:52:54.979" v="2854" actId="26606"/>
          <ac:picMkLst>
            <pc:docMk/>
            <pc:sldMk cId="594850548" sldId="314"/>
            <ac:picMk id="3" creationId="{5178E2DD-F037-249A-213D-6C3875BEABA1}"/>
          </ac:picMkLst>
        </pc:picChg>
        <pc:picChg chg="add">
          <ac:chgData name="Emily Crose" userId="5a1598ef78992c55" providerId="LiveId" clId="{FFE10729-34CB-4213-AEC7-4192D394359E}" dt="2023-04-16T20:52:54.979" v="2854" actId="26606"/>
          <ac:picMkLst>
            <pc:docMk/>
            <pc:sldMk cId="594850548" sldId="314"/>
            <ac:picMk id="10" creationId="{97FEBA57-8992-46BB-BCF0-5A83FE8E01E8}"/>
          </ac:picMkLst>
        </pc:picChg>
      </pc:sldChg>
      <pc:sldChg chg="addSp modSp new mod setBg">
        <pc:chgData name="Emily Crose" userId="5a1598ef78992c55" providerId="LiveId" clId="{FFE10729-34CB-4213-AEC7-4192D394359E}" dt="2023-04-16T20:53:09.359" v="2859" actId="26606"/>
        <pc:sldMkLst>
          <pc:docMk/>
          <pc:sldMk cId="844316059" sldId="315"/>
        </pc:sldMkLst>
        <pc:picChg chg="add mod">
          <ac:chgData name="Emily Crose" userId="5a1598ef78992c55" providerId="LiveId" clId="{FFE10729-34CB-4213-AEC7-4192D394359E}" dt="2023-04-16T20:53:09.359" v="2859" actId="26606"/>
          <ac:picMkLst>
            <pc:docMk/>
            <pc:sldMk cId="844316059" sldId="315"/>
            <ac:picMk id="3" creationId="{769FFAF8-110E-AF4C-487E-3CA2B757B814}"/>
          </ac:picMkLst>
        </pc:picChg>
      </pc:sldChg>
      <pc:sldChg chg="addSp delSp modSp new mod setBg modClrScheme chgLayout">
        <pc:chgData name="Emily Crose" userId="5a1598ef78992c55" providerId="LiveId" clId="{FFE10729-34CB-4213-AEC7-4192D394359E}" dt="2023-04-16T21:05:17.963" v="2868" actId="26606"/>
        <pc:sldMkLst>
          <pc:docMk/>
          <pc:sldMk cId="4137034071" sldId="316"/>
        </pc:sldMkLst>
        <pc:spChg chg="mod ord">
          <ac:chgData name="Emily Crose" userId="5a1598ef78992c55" providerId="LiveId" clId="{FFE10729-34CB-4213-AEC7-4192D394359E}" dt="2023-04-16T21:05:17.963" v="2868" actId="26606"/>
          <ac:spMkLst>
            <pc:docMk/>
            <pc:sldMk cId="4137034071" sldId="316"/>
            <ac:spMk id="2" creationId="{70C799C9-E389-771B-F419-C1442E7B21F6}"/>
          </ac:spMkLst>
        </pc:spChg>
        <pc:spChg chg="del">
          <ac:chgData name="Emily Crose" userId="5a1598ef78992c55" providerId="LiveId" clId="{FFE10729-34CB-4213-AEC7-4192D394359E}" dt="2023-04-16T20:53:43.666" v="2867" actId="700"/>
          <ac:spMkLst>
            <pc:docMk/>
            <pc:sldMk cId="4137034071" sldId="316"/>
            <ac:spMk id="3" creationId="{68484A94-1372-7BE9-D1F6-C4E86AA22184}"/>
          </ac:spMkLst>
        </pc:spChg>
        <pc:spChg chg="add">
          <ac:chgData name="Emily Crose" userId="5a1598ef78992c55" providerId="LiveId" clId="{FFE10729-34CB-4213-AEC7-4192D394359E}" dt="2023-04-16T21:05:17.963" v="2868" actId="26606"/>
          <ac:spMkLst>
            <pc:docMk/>
            <pc:sldMk cId="4137034071" sldId="316"/>
            <ac:spMk id="10" creationId="{0DC895F7-4E59-40FB-87DD-ACE47F94C143}"/>
          </ac:spMkLst>
        </pc:spChg>
        <pc:picChg chg="add">
          <ac:chgData name="Emily Crose" userId="5a1598ef78992c55" providerId="LiveId" clId="{FFE10729-34CB-4213-AEC7-4192D394359E}" dt="2023-04-16T21:05:17.963" v="2868" actId="26606"/>
          <ac:picMkLst>
            <pc:docMk/>
            <pc:sldMk cId="4137034071" sldId="316"/>
            <ac:picMk id="4" creationId="{055C0674-BBD1-F89A-A982-34EDDA45BD4F}"/>
          </ac:picMkLst>
        </pc:picChg>
        <pc:picChg chg="add">
          <ac:chgData name="Emily Crose" userId="5a1598ef78992c55" providerId="LiveId" clId="{FFE10729-34CB-4213-AEC7-4192D394359E}" dt="2023-04-16T21:05:17.963" v="2868" actId="26606"/>
          <ac:picMkLst>
            <pc:docMk/>
            <pc:sldMk cId="4137034071" sldId="316"/>
            <ac:picMk id="8" creationId="{CBECFFDC-94DB-4DA3-94FE-22FEDDA8FA30}"/>
          </ac:picMkLst>
        </pc:picChg>
        <pc:picChg chg="add">
          <ac:chgData name="Emily Crose" userId="5a1598ef78992c55" providerId="LiveId" clId="{FFE10729-34CB-4213-AEC7-4192D394359E}" dt="2023-04-16T21:05:17.963" v="2868" actId="26606"/>
          <ac:picMkLst>
            <pc:docMk/>
            <pc:sldMk cId="4137034071" sldId="316"/>
            <ac:picMk id="12" creationId="{1A4C720E-710D-44F8-A8D7-2BAA61E1814B}"/>
          </ac:picMkLst>
        </pc:picChg>
      </pc:sldChg>
      <pc:sldChg chg="addSp modSp new mod modClrScheme chgLayout modNotesTx">
        <pc:chgData name="Emily Crose" userId="5a1598ef78992c55" providerId="LiveId" clId="{FFE10729-34CB-4213-AEC7-4192D394359E}" dt="2023-04-16T21:11:21.535" v="2898"/>
        <pc:sldMkLst>
          <pc:docMk/>
          <pc:sldMk cId="766387995" sldId="317"/>
        </pc:sldMkLst>
        <pc:spChg chg="add mod ord">
          <ac:chgData name="Emily Crose" userId="5a1598ef78992c55" providerId="LiveId" clId="{FFE10729-34CB-4213-AEC7-4192D394359E}" dt="2023-04-16T21:10:58.770" v="2896" actId="700"/>
          <ac:spMkLst>
            <pc:docMk/>
            <pc:sldMk cId="766387995" sldId="317"/>
            <ac:spMk id="2" creationId="{5568B22F-A9CB-47A9-9497-E57D7E28EABD}"/>
          </ac:spMkLst>
        </pc:spChg>
        <pc:spChg chg="add mod ord">
          <ac:chgData name="Emily Crose" userId="5a1598ef78992c55" providerId="LiveId" clId="{FFE10729-34CB-4213-AEC7-4192D394359E}" dt="2023-04-16T21:11:08.715" v="2897"/>
          <ac:spMkLst>
            <pc:docMk/>
            <pc:sldMk cId="766387995" sldId="317"/>
            <ac:spMk id="3" creationId="{AECD0DA0-6A7F-2617-9FE0-F07C58541C5F}"/>
          </ac:spMkLst>
        </pc:spChg>
      </pc:sldChg>
      <pc:sldChg chg="modSp new mod modNotesTx">
        <pc:chgData name="Emily Crose" userId="5a1598ef78992c55" providerId="LiveId" clId="{FFE10729-34CB-4213-AEC7-4192D394359E}" dt="2023-04-16T21:24:41.550" v="3404" actId="20577"/>
        <pc:sldMkLst>
          <pc:docMk/>
          <pc:sldMk cId="2054405815" sldId="318"/>
        </pc:sldMkLst>
        <pc:spChg chg="mod">
          <ac:chgData name="Emily Crose" userId="5a1598ef78992c55" providerId="LiveId" clId="{FFE10729-34CB-4213-AEC7-4192D394359E}" dt="2023-04-16T21:17:12.144" v="3072" actId="313"/>
          <ac:spMkLst>
            <pc:docMk/>
            <pc:sldMk cId="2054405815" sldId="318"/>
            <ac:spMk id="2" creationId="{C73C6732-2604-FB1E-E4DF-8F6B0DE32F4F}"/>
          </ac:spMkLst>
        </pc:spChg>
        <pc:spChg chg="mod">
          <ac:chgData name="Emily Crose" userId="5a1598ef78992c55" providerId="LiveId" clId="{FFE10729-34CB-4213-AEC7-4192D394359E}" dt="2023-04-16T21:24:41.550" v="3404" actId="20577"/>
          <ac:spMkLst>
            <pc:docMk/>
            <pc:sldMk cId="2054405815" sldId="318"/>
            <ac:spMk id="3" creationId="{5FEB4E95-DC6A-1E8C-EF60-B9E6AB478353}"/>
          </ac:spMkLst>
        </pc:spChg>
      </pc:sldChg>
      <pc:sldChg chg="addSp delSp modSp new mod setBg modClrScheme setClrOvrMap chgLayout modNotesTx">
        <pc:chgData name="Emily Crose" userId="5a1598ef78992c55" providerId="LiveId" clId="{FFE10729-34CB-4213-AEC7-4192D394359E}" dt="2023-04-16T21:51:17.528" v="3523" actId="20577"/>
        <pc:sldMkLst>
          <pc:docMk/>
          <pc:sldMk cId="44850469" sldId="319"/>
        </pc:sldMkLst>
        <pc:spChg chg="del">
          <ac:chgData name="Emily Crose" userId="5a1598ef78992c55" providerId="LiveId" clId="{FFE10729-34CB-4213-AEC7-4192D394359E}" dt="2023-04-16T21:51:06" v="3491" actId="700"/>
          <ac:spMkLst>
            <pc:docMk/>
            <pc:sldMk cId="44850469" sldId="319"/>
            <ac:spMk id="2" creationId="{7DA83D59-D216-978C-79A7-34B7286F05BC}"/>
          </ac:spMkLst>
        </pc:spChg>
        <pc:spChg chg="add">
          <ac:chgData name="Emily Crose" userId="5a1598ef78992c55" providerId="LiveId" clId="{FFE10729-34CB-4213-AEC7-4192D394359E}" dt="2023-04-16T21:51:09.786" v="3492" actId="26606"/>
          <ac:spMkLst>
            <pc:docMk/>
            <pc:sldMk cId="44850469" sldId="319"/>
            <ac:spMk id="9" creationId="{F8C668FA-2417-47B5-B454-2D55FC17FF7A}"/>
          </ac:spMkLst>
        </pc:spChg>
        <pc:spChg chg="add">
          <ac:chgData name="Emily Crose" userId="5a1598ef78992c55" providerId="LiveId" clId="{FFE10729-34CB-4213-AEC7-4192D394359E}" dt="2023-04-16T21:51:09.786" v="3492" actId="26606"/>
          <ac:spMkLst>
            <pc:docMk/>
            <pc:sldMk cId="44850469" sldId="319"/>
            <ac:spMk id="13" creationId="{2B4CDDF6-55C3-415A-8D8B-7E03C3D616FC}"/>
          </ac:spMkLst>
        </pc:spChg>
        <pc:picChg chg="add mod">
          <ac:chgData name="Emily Crose" userId="5a1598ef78992c55" providerId="LiveId" clId="{FFE10729-34CB-4213-AEC7-4192D394359E}" dt="2023-04-16T21:51:09.786" v="3492" actId="26606"/>
          <ac:picMkLst>
            <pc:docMk/>
            <pc:sldMk cId="44850469" sldId="319"/>
            <ac:picMk id="4" creationId="{ACC85958-EAE0-1CB8-ED18-6A36854E0FC8}"/>
          </ac:picMkLst>
        </pc:picChg>
        <pc:picChg chg="add">
          <ac:chgData name="Emily Crose" userId="5a1598ef78992c55" providerId="LiveId" clId="{FFE10729-34CB-4213-AEC7-4192D394359E}" dt="2023-04-16T21:51:09.786" v="3492" actId="26606"/>
          <ac:picMkLst>
            <pc:docMk/>
            <pc:sldMk cId="44850469" sldId="319"/>
            <ac:picMk id="11" creationId="{97FEBA57-8992-46BB-BCF0-5A83FE8E01E8}"/>
          </ac:picMkLst>
        </pc:picChg>
      </pc:sldChg>
      <pc:sldChg chg="addSp delSp modSp new mod setBg">
        <pc:chgData name="Emily Crose" userId="5a1598ef78992c55" providerId="LiveId" clId="{FFE10729-34CB-4213-AEC7-4192D394359E}" dt="2023-04-16T21:54:27.606" v="3554" actId="26606"/>
        <pc:sldMkLst>
          <pc:docMk/>
          <pc:sldMk cId="1947652085" sldId="320"/>
        </pc:sldMkLst>
        <pc:spChg chg="mod ord">
          <ac:chgData name="Emily Crose" userId="5a1598ef78992c55" providerId="LiveId" clId="{FFE10729-34CB-4213-AEC7-4192D394359E}" dt="2023-04-16T21:54:27.606" v="3554" actId="26606"/>
          <ac:spMkLst>
            <pc:docMk/>
            <pc:sldMk cId="1947652085" sldId="320"/>
            <ac:spMk id="2" creationId="{AFAE1996-ED8F-2861-C96A-FAAEE6983414}"/>
          </ac:spMkLst>
        </pc:spChg>
        <pc:spChg chg="add del">
          <ac:chgData name="Emily Crose" userId="5a1598ef78992c55" providerId="LiveId" clId="{FFE10729-34CB-4213-AEC7-4192D394359E}" dt="2023-04-16T21:54:27.606" v="3554" actId="26606"/>
          <ac:spMkLst>
            <pc:docMk/>
            <pc:sldMk cId="1947652085" sldId="320"/>
            <ac:spMk id="11" creationId="{0DC895F7-4E59-40FB-87DD-ACE47F94C143}"/>
          </ac:spMkLst>
        </pc:spChg>
        <pc:spChg chg="add">
          <ac:chgData name="Emily Crose" userId="5a1598ef78992c55" providerId="LiveId" clId="{FFE10729-34CB-4213-AEC7-4192D394359E}" dt="2023-04-16T21:54:27.606" v="3554" actId="26606"/>
          <ac:spMkLst>
            <pc:docMk/>
            <pc:sldMk cId="1947652085" sldId="320"/>
            <ac:spMk id="20" creationId="{0DC895F7-4E59-40FB-87DD-ACE47F94C143}"/>
          </ac:spMkLst>
        </pc:spChg>
        <pc:picChg chg="add del mod">
          <ac:chgData name="Emily Crose" userId="5a1598ef78992c55" providerId="LiveId" clId="{FFE10729-34CB-4213-AEC7-4192D394359E}" dt="2023-04-16T21:54:16.998" v="3550" actId="478"/>
          <ac:picMkLst>
            <pc:docMk/>
            <pc:sldMk cId="1947652085" sldId="320"/>
            <ac:picMk id="4" creationId="{C4F03069-95F1-FC93-BB4D-A021FDFBABFC}"/>
          </ac:picMkLst>
        </pc:picChg>
        <pc:picChg chg="add mod">
          <ac:chgData name="Emily Crose" userId="5a1598ef78992c55" providerId="LiveId" clId="{FFE10729-34CB-4213-AEC7-4192D394359E}" dt="2023-04-16T21:54:27.606" v="3554" actId="26606"/>
          <ac:picMkLst>
            <pc:docMk/>
            <pc:sldMk cId="1947652085" sldId="320"/>
            <ac:picMk id="6" creationId="{80C9B852-17F2-0E27-A30F-799776AC5FF4}"/>
          </ac:picMkLst>
        </pc:picChg>
        <pc:picChg chg="add del">
          <ac:chgData name="Emily Crose" userId="5a1598ef78992c55" providerId="LiveId" clId="{FFE10729-34CB-4213-AEC7-4192D394359E}" dt="2023-04-16T21:54:27.606" v="3554" actId="26606"/>
          <ac:picMkLst>
            <pc:docMk/>
            <pc:sldMk cId="1947652085" sldId="320"/>
            <ac:picMk id="9" creationId="{CBECFFDC-94DB-4DA3-94FE-22FEDDA8FA30}"/>
          </ac:picMkLst>
        </pc:picChg>
        <pc:picChg chg="add del">
          <ac:chgData name="Emily Crose" userId="5a1598ef78992c55" providerId="LiveId" clId="{FFE10729-34CB-4213-AEC7-4192D394359E}" dt="2023-04-16T21:54:27.606" v="3554" actId="26606"/>
          <ac:picMkLst>
            <pc:docMk/>
            <pc:sldMk cId="1947652085" sldId="320"/>
            <ac:picMk id="13" creationId="{1A4C720E-710D-44F8-A8D7-2BAA61E1814B}"/>
          </ac:picMkLst>
        </pc:picChg>
        <pc:picChg chg="add">
          <ac:chgData name="Emily Crose" userId="5a1598ef78992c55" providerId="LiveId" clId="{FFE10729-34CB-4213-AEC7-4192D394359E}" dt="2023-04-16T21:54:27.606" v="3554" actId="26606"/>
          <ac:picMkLst>
            <pc:docMk/>
            <pc:sldMk cId="1947652085" sldId="320"/>
            <ac:picMk id="18" creationId="{CBECFFDC-94DB-4DA3-94FE-22FEDDA8FA30}"/>
          </ac:picMkLst>
        </pc:picChg>
        <pc:picChg chg="add">
          <ac:chgData name="Emily Crose" userId="5a1598ef78992c55" providerId="LiveId" clId="{FFE10729-34CB-4213-AEC7-4192D394359E}" dt="2023-04-16T21:54:27.606" v="3554" actId="26606"/>
          <ac:picMkLst>
            <pc:docMk/>
            <pc:sldMk cId="1947652085" sldId="320"/>
            <ac:picMk id="22" creationId="{1A4C720E-710D-44F8-A8D7-2BAA61E1814B}"/>
          </ac:picMkLst>
        </pc:picChg>
      </pc:sldChg>
      <pc:sldChg chg="new del">
        <pc:chgData name="Emily Crose" userId="5a1598ef78992c55" providerId="LiveId" clId="{FFE10729-34CB-4213-AEC7-4192D394359E}" dt="2023-04-16T22:15:22.889" v="3556" actId="47"/>
        <pc:sldMkLst>
          <pc:docMk/>
          <pc:sldMk cId="1536525197" sldId="321"/>
        </pc:sldMkLst>
      </pc:sldChg>
      <pc:sldChg chg="addSp delSp modSp new mod setBg setClrOvrMap modShow">
        <pc:chgData name="Emily Crose" userId="5a1598ef78992c55" providerId="LiveId" clId="{FFE10729-34CB-4213-AEC7-4192D394359E}" dt="2023-04-16T22:17:30.503" v="3569" actId="26606"/>
        <pc:sldMkLst>
          <pc:docMk/>
          <pc:sldMk cId="2453577015" sldId="321"/>
        </pc:sldMkLst>
        <pc:spChg chg="add del">
          <ac:chgData name="Emily Crose" userId="5a1598ef78992c55" providerId="LiveId" clId="{FFE10729-34CB-4213-AEC7-4192D394359E}" dt="2023-04-16T22:17:30.496" v="3568" actId="26606"/>
          <ac:spMkLst>
            <pc:docMk/>
            <pc:sldMk cId="2453577015" sldId="321"/>
            <ac:spMk id="10" creationId="{B80FF8A4-81B1-474E-820E-05F233C511D1}"/>
          </ac:spMkLst>
        </pc:spChg>
        <pc:spChg chg="add">
          <ac:chgData name="Emily Crose" userId="5a1598ef78992c55" providerId="LiveId" clId="{FFE10729-34CB-4213-AEC7-4192D394359E}" dt="2023-04-16T22:17:30.503" v="3569" actId="26606"/>
          <ac:spMkLst>
            <pc:docMk/>
            <pc:sldMk cId="2453577015" sldId="321"/>
            <ac:spMk id="13" creationId="{F8C668FA-2417-47B5-B454-2D55FC17FF7A}"/>
          </ac:spMkLst>
        </pc:spChg>
        <pc:spChg chg="add">
          <ac:chgData name="Emily Crose" userId="5a1598ef78992c55" providerId="LiveId" clId="{FFE10729-34CB-4213-AEC7-4192D394359E}" dt="2023-04-16T22:17:30.503" v="3569" actId="26606"/>
          <ac:spMkLst>
            <pc:docMk/>
            <pc:sldMk cId="2453577015" sldId="321"/>
            <ac:spMk id="14" creationId="{2B4CDDF6-55C3-415A-8D8B-7E03C3D616FC}"/>
          </ac:spMkLst>
        </pc:spChg>
        <pc:picChg chg="add del mod">
          <ac:chgData name="Emily Crose" userId="5a1598ef78992c55" providerId="LiveId" clId="{FFE10729-34CB-4213-AEC7-4192D394359E}" dt="2023-04-16T22:17:07.168" v="3563" actId="478"/>
          <ac:picMkLst>
            <pc:docMk/>
            <pc:sldMk cId="2453577015" sldId="321"/>
            <ac:picMk id="3" creationId="{EAA4EEF4-DD67-FE0B-6359-ACFC615F1036}"/>
          </ac:picMkLst>
        </pc:picChg>
        <pc:picChg chg="add mod">
          <ac:chgData name="Emily Crose" userId="5a1598ef78992c55" providerId="LiveId" clId="{FFE10729-34CB-4213-AEC7-4192D394359E}" dt="2023-04-16T22:17:30.503" v="3569" actId="26606"/>
          <ac:picMkLst>
            <pc:docMk/>
            <pc:sldMk cId="2453577015" sldId="321"/>
            <ac:picMk id="5" creationId="{83C684DE-FAD1-3E5E-C059-8A4049E81935}"/>
          </ac:picMkLst>
        </pc:picChg>
        <pc:picChg chg="add">
          <ac:chgData name="Emily Crose" userId="5a1598ef78992c55" providerId="LiveId" clId="{FFE10729-34CB-4213-AEC7-4192D394359E}" dt="2023-04-16T22:17:30.503" v="3569" actId="26606"/>
          <ac:picMkLst>
            <pc:docMk/>
            <pc:sldMk cId="2453577015" sldId="321"/>
            <ac:picMk id="12" creationId="{97FEBA57-8992-46BB-BCF0-5A83FE8E01E8}"/>
          </ac:picMkLst>
        </pc:picChg>
      </pc:sldChg>
      <pc:sldChg chg="addSp modSp new mod setBg setClrOvrMap">
        <pc:chgData name="Emily Crose" userId="5a1598ef78992c55" providerId="LiveId" clId="{FFE10729-34CB-4213-AEC7-4192D394359E}" dt="2023-04-16T23:31:55.196" v="3599" actId="26606"/>
        <pc:sldMkLst>
          <pc:docMk/>
          <pc:sldMk cId="3001800121" sldId="322"/>
        </pc:sldMkLst>
        <pc:spChg chg="mod">
          <ac:chgData name="Emily Crose" userId="5a1598ef78992c55" providerId="LiveId" clId="{FFE10729-34CB-4213-AEC7-4192D394359E}" dt="2023-04-16T23:31:55.196" v="3599" actId="26606"/>
          <ac:spMkLst>
            <pc:docMk/>
            <pc:sldMk cId="3001800121" sldId="322"/>
            <ac:spMk id="2" creationId="{208C1D91-7B82-80D2-E8CE-79D761AAD890}"/>
          </ac:spMkLst>
        </pc:spChg>
        <pc:spChg chg="add">
          <ac:chgData name="Emily Crose" userId="5a1598ef78992c55" providerId="LiveId" clId="{FFE10729-34CB-4213-AEC7-4192D394359E}" dt="2023-04-16T23:31:55.196" v="3599" actId="26606"/>
          <ac:spMkLst>
            <pc:docMk/>
            <pc:sldMk cId="3001800121" sldId="322"/>
            <ac:spMk id="11" creationId="{1F94DC1C-47D1-41D7-8B1B-9A036D614027}"/>
          </ac:spMkLst>
        </pc:spChg>
        <pc:spChg chg="add">
          <ac:chgData name="Emily Crose" userId="5a1598ef78992c55" providerId="LiveId" clId="{FFE10729-34CB-4213-AEC7-4192D394359E}" dt="2023-04-16T23:31:55.196" v="3599" actId="26606"/>
          <ac:spMkLst>
            <pc:docMk/>
            <pc:sldMk cId="3001800121" sldId="322"/>
            <ac:spMk id="15" creationId="{AC12A592-C02D-46EF-8E1F-9335DB8D71DF}"/>
          </ac:spMkLst>
        </pc:spChg>
        <pc:spChg chg="add">
          <ac:chgData name="Emily Crose" userId="5a1598ef78992c55" providerId="LiveId" clId="{FFE10729-34CB-4213-AEC7-4192D394359E}" dt="2023-04-16T23:31:55.196" v="3599" actId="26606"/>
          <ac:spMkLst>
            <pc:docMk/>
            <pc:sldMk cId="3001800121" sldId="322"/>
            <ac:spMk id="17" creationId="{24005816-5BCA-4665-8A58-5580F8E9C84A}"/>
          </ac:spMkLst>
        </pc:spChg>
        <pc:grpChg chg="add">
          <ac:chgData name="Emily Crose" userId="5a1598ef78992c55" providerId="LiveId" clId="{FFE10729-34CB-4213-AEC7-4192D394359E}" dt="2023-04-16T23:31:55.196" v="3599" actId="26606"/>
          <ac:grpSpMkLst>
            <pc:docMk/>
            <pc:sldMk cId="3001800121" sldId="322"/>
            <ac:grpSpMk id="19" creationId="{BF07F359-8CA3-4854-91E7-EE6004020511}"/>
          </ac:grpSpMkLst>
        </pc:grpChg>
        <pc:picChg chg="add">
          <ac:chgData name="Emily Crose" userId="5a1598ef78992c55" providerId="LiveId" clId="{FFE10729-34CB-4213-AEC7-4192D394359E}" dt="2023-04-16T23:31:55.196" v="3599" actId="26606"/>
          <ac:picMkLst>
            <pc:docMk/>
            <pc:sldMk cId="3001800121" sldId="322"/>
            <ac:picMk id="6" creationId="{3612E099-A743-D978-CE8B-ABA388F0480A}"/>
          </ac:picMkLst>
        </pc:picChg>
        <pc:picChg chg="add">
          <ac:chgData name="Emily Crose" userId="5a1598ef78992c55" providerId="LiveId" clId="{FFE10729-34CB-4213-AEC7-4192D394359E}" dt="2023-04-16T23:31:55.196" v="3599" actId="26606"/>
          <ac:picMkLst>
            <pc:docMk/>
            <pc:sldMk cId="3001800121" sldId="322"/>
            <ac:picMk id="9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23:31:55.196" v="3599" actId="26606"/>
          <ac:picMkLst>
            <pc:docMk/>
            <pc:sldMk cId="3001800121" sldId="322"/>
            <ac:picMk id="13" creationId="{811383CE-CE86-4E1C-B289-798EB9E6E0E5}"/>
          </ac:picMkLst>
        </pc:picChg>
      </pc:sldChg>
      <pc:sldChg chg="addSp delSp modSp new mod setBg modClrScheme setClrOvrMap chgLayout">
        <pc:chgData name="Emily Crose" userId="5a1598ef78992c55" providerId="LiveId" clId="{FFE10729-34CB-4213-AEC7-4192D394359E}" dt="2023-04-16T23:32:19.553" v="3617" actId="26606"/>
        <pc:sldMkLst>
          <pc:docMk/>
          <pc:sldMk cId="2882127209" sldId="323"/>
        </pc:sldMkLst>
        <pc:spChg chg="mod ord">
          <ac:chgData name="Emily Crose" userId="5a1598ef78992c55" providerId="LiveId" clId="{FFE10729-34CB-4213-AEC7-4192D394359E}" dt="2023-04-16T23:32:19.553" v="3617" actId="26606"/>
          <ac:spMkLst>
            <pc:docMk/>
            <pc:sldMk cId="2882127209" sldId="323"/>
            <ac:spMk id="2" creationId="{BE769A25-8E44-7E6A-FBFA-BBDE9E11AA1A}"/>
          </ac:spMkLst>
        </pc:spChg>
        <pc:spChg chg="del">
          <ac:chgData name="Emily Crose" userId="5a1598ef78992c55" providerId="LiveId" clId="{FFE10729-34CB-4213-AEC7-4192D394359E}" dt="2023-04-16T23:32:16.682" v="3616" actId="700"/>
          <ac:spMkLst>
            <pc:docMk/>
            <pc:sldMk cId="2882127209" sldId="323"/>
            <ac:spMk id="3" creationId="{F01FBA1B-5E37-8A8D-85DE-69C7548DC3F5}"/>
          </ac:spMkLst>
        </pc:spChg>
        <pc:spChg chg="add">
          <ac:chgData name="Emily Crose" userId="5a1598ef78992c55" providerId="LiveId" clId="{FFE10729-34CB-4213-AEC7-4192D394359E}" dt="2023-04-16T23:32:19.553" v="3617" actId="26606"/>
          <ac:spMkLst>
            <pc:docMk/>
            <pc:sldMk cId="2882127209" sldId="323"/>
            <ac:spMk id="11" creationId="{1F94DC1C-47D1-41D7-8B1B-9A036D614027}"/>
          </ac:spMkLst>
        </pc:spChg>
        <pc:spChg chg="add">
          <ac:chgData name="Emily Crose" userId="5a1598ef78992c55" providerId="LiveId" clId="{FFE10729-34CB-4213-AEC7-4192D394359E}" dt="2023-04-16T23:32:19.553" v="3617" actId="26606"/>
          <ac:spMkLst>
            <pc:docMk/>
            <pc:sldMk cId="2882127209" sldId="323"/>
            <ac:spMk id="15" creationId="{AC12A592-C02D-46EF-8E1F-9335DB8D71DF}"/>
          </ac:spMkLst>
        </pc:spChg>
        <pc:spChg chg="add">
          <ac:chgData name="Emily Crose" userId="5a1598ef78992c55" providerId="LiveId" clId="{FFE10729-34CB-4213-AEC7-4192D394359E}" dt="2023-04-16T23:32:19.553" v="3617" actId="26606"/>
          <ac:spMkLst>
            <pc:docMk/>
            <pc:sldMk cId="2882127209" sldId="323"/>
            <ac:spMk id="17" creationId="{24005816-5BCA-4665-8A58-5580F8E9C84A}"/>
          </ac:spMkLst>
        </pc:spChg>
        <pc:grpChg chg="add">
          <ac:chgData name="Emily Crose" userId="5a1598ef78992c55" providerId="LiveId" clId="{FFE10729-34CB-4213-AEC7-4192D394359E}" dt="2023-04-16T23:32:19.553" v="3617" actId="26606"/>
          <ac:grpSpMkLst>
            <pc:docMk/>
            <pc:sldMk cId="2882127209" sldId="323"/>
            <ac:grpSpMk id="19" creationId="{BF07F359-8CA3-4854-91E7-EE6004020511}"/>
          </ac:grpSpMkLst>
        </pc:grpChg>
        <pc:picChg chg="add">
          <ac:chgData name="Emily Crose" userId="5a1598ef78992c55" providerId="LiveId" clId="{FFE10729-34CB-4213-AEC7-4192D394359E}" dt="2023-04-16T23:32:19.553" v="3617" actId="26606"/>
          <ac:picMkLst>
            <pc:docMk/>
            <pc:sldMk cId="2882127209" sldId="323"/>
            <ac:picMk id="6" creationId="{608B42C9-1E08-75E3-10E3-2B7C6E620A93}"/>
          </ac:picMkLst>
        </pc:picChg>
        <pc:picChg chg="add">
          <ac:chgData name="Emily Crose" userId="5a1598ef78992c55" providerId="LiveId" clId="{FFE10729-34CB-4213-AEC7-4192D394359E}" dt="2023-04-16T23:32:19.553" v="3617" actId="26606"/>
          <ac:picMkLst>
            <pc:docMk/>
            <pc:sldMk cId="2882127209" sldId="323"/>
            <ac:picMk id="9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23:32:19.553" v="3617" actId="26606"/>
          <ac:picMkLst>
            <pc:docMk/>
            <pc:sldMk cId="2882127209" sldId="323"/>
            <ac:picMk id="13" creationId="{811383CE-CE86-4E1C-B289-798EB9E6E0E5}"/>
          </ac:picMkLst>
        </pc:picChg>
      </pc:sldChg>
      <pc:sldChg chg="addSp delSp modSp new mod setBg setClrOvrMap">
        <pc:chgData name="Emily Crose" userId="5a1598ef78992c55" providerId="LiveId" clId="{FFE10729-34CB-4213-AEC7-4192D394359E}" dt="2023-04-16T23:34:36.945" v="3644" actId="26606"/>
        <pc:sldMkLst>
          <pc:docMk/>
          <pc:sldMk cId="3451560091" sldId="324"/>
        </pc:sldMkLst>
        <pc:spChg chg="mod">
          <ac:chgData name="Emily Crose" userId="5a1598ef78992c55" providerId="LiveId" clId="{FFE10729-34CB-4213-AEC7-4192D394359E}" dt="2023-04-16T23:34:36.945" v="3644" actId="26606"/>
          <ac:spMkLst>
            <pc:docMk/>
            <pc:sldMk cId="3451560091" sldId="324"/>
            <ac:spMk id="2" creationId="{7C70C265-2288-E1A8-09A1-9D59E121A171}"/>
          </ac:spMkLst>
        </pc:spChg>
        <pc:spChg chg="add del">
          <ac:chgData name="Emily Crose" userId="5a1598ef78992c55" providerId="LiveId" clId="{FFE10729-34CB-4213-AEC7-4192D394359E}" dt="2023-04-16T23:34:35.524" v="3641" actId="26606"/>
          <ac:spMkLst>
            <pc:docMk/>
            <pc:sldMk cId="3451560091" sldId="324"/>
            <ac:spMk id="9" creationId="{1BE7BD64-C268-4BE6-8D67-F5DD171F0154}"/>
          </ac:spMkLst>
        </pc:spChg>
        <pc:spChg chg="add del">
          <ac:chgData name="Emily Crose" userId="5a1598ef78992c55" providerId="LiveId" clId="{FFE10729-34CB-4213-AEC7-4192D394359E}" dt="2023-04-16T23:34:35.524" v="3641" actId="26606"/>
          <ac:spMkLst>
            <pc:docMk/>
            <pc:sldMk cId="3451560091" sldId="324"/>
            <ac:spMk id="17" creationId="{57E6F9A8-1B4B-4FEF-942A-15CA97ECE0BA}"/>
          </ac:spMkLst>
        </pc:spChg>
        <pc:spChg chg="add del">
          <ac:chgData name="Emily Crose" userId="5a1598ef78992c55" providerId="LiveId" clId="{FFE10729-34CB-4213-AEC7-4192D394359E}" dt="2023-04-16T23:34:36.922" v="3643" actId="26606"/>
          <ac:spMkLst>
            <pc:docMk/>
            <pc:sldMk cId="3451560091" sldId="324"/>
            <ac:spMk id="20" creationId="{DF43132E-D4DF-4A83-9344-A782D0F5D9F6}"/>
          </ac:spMkLst>
        </pc:spChg>
        <pc:spChg chg="add">
          <ac:chgData name="Emily Crose" userId="5a1598ef78992c55" providerId="LiveId" clId="{FFE10729-34CB-4213-AEC7-4192D394359E}" dt="2023-04-16T23:34:36.945" v="3644" actId="26606"/>
          <ac:spMkLst>
            <pc:docMk/>
            <pc:sldMk cId="3451560091" sldId="324"/>
            <ac:spMk id="24" creationId="{3D1E5586-8BB5-40F6-96C3-2E87DD7CE5CD}"/>
          </ac:spMkLst>
        </pc:spChg>
        <pc:picChg chg="add del">
          <ac:chgData name="Emily Crose" userId="5a1598ef78992c55" providerId="LiveId" clId="{FFE10729-34CB-4213-AEC7-4192D394359E}" dt="2023-04-16T23:34:35.524" v="3641" actId="26606"/>
          <ac:picMkLst>
            <pc:docMk/>
            <pc:sldMk cId="3451560091" sldId="324"/>
            <ac:picMk id="7" creationId="{18BD78ED-75E1-4879-B369-BC61F7C45E22}"/>
          </ac:picMkLst>
        </pc:picChg>
        <pc:picChg chg="add del">
          <ac:chgData name="Emily Crose" userId="5a1598ef78992c55" providerId="LiveId" clId="{FFE10729-34CB-4213-AEC7-4192D394359E}" dt="2023-04-16T23:34:35.524" v="3641" actId="26606"/>
          <ac:picMkLst>
            <pc:docMk/>
            <pc:sldMk cId="3451560091" sldId="324"/>
            <ac:picMk id="11" creationId="{7D6C6E9A-567D-4054-B920-2E1BAF6D2426}"/>
          </ac:picMkLst>
        </pc:picChg>
        <pc:picChg chg="add del">
          <ac:chgData name="Emily Crose" userId="5a1598ef78992c55" providerId="LiveId" clId="{FFE10729-34CB-4213-AEC7-4192D394359E}" dt="2023-04-16T23:34:35.524" v="3641" actId="26606"/>
          <ac:picMkLst>
            <pc:docMk/>
            <pc:sldMk cId="3451560091" sldId="324"/>
            <ac:picMk id="13" creationId="{94164FB2-EFB1-4531-A8F4-DD77A03E2CCB}"/>
          </ac:picMkLst>
        </pc:picChg>
        <pc:picChg chg="add del">
          <ac:chgData name="Emily Crose" userId="5a1598ef78992c55" providerId="LiveId" clId="{FFE10729-34CB-4213-AEC7-4192D394359E}" dt="2023-04-16T23:34:35.524" v="3641" actId="26606"/>
          <ac:picMkLst>
            <pc:docMk/>
            <pc:sldMk cId="3451560091" sldId="324"/>
            <ac:picMk id="15" creationId="{0E6BC652-4BE1-478A-BFA7-47149E82F2F1}"/>
          </ac:picMkLst>
        </pc:picChg>
        <pc:picChg chg="add del">
          <ac:chgData name="Emily Crose" userId="5a1598ef78992c55" providerId="LiveId" clId="{FFE10729-34CB-4213-AEC7-4192D394359E}" dt="2023-04-16T23:34:36.922" v="3643" actId="26606"/>
          <ac:picMkLst>
            <pc:docMk/>
            <pc:sldMk cId="3451560091" sldId="324"/>
            <ac:picMk id="19" creationId="{18BD78ED-75E1-4879-B369-BC61F7C45E22}"/>
          </ac:picMkLst>
        </pc:picChg>
        <pc:picChg chg="add">
          <ac:chgData name="Emily Crose" userId="5a1598ef78992c55" providerId="LiveId" clId="{FFE10729-34CB-4213-AEC7-4192D394359E}" dt="2023-04-16T23:34:36.945" v="3644" actId="26606"/>
          <ac:picMkLst>
            <pc:docMk/>
            <pc:sldMk cId="3451560091" sldId="324"/>
            <ac:picMk id="23" creationId="{18BD78ED-75E1-4879-B369-BC61F7C45E22}"/>
          </ac:picMkLst>
        </pc:picChg>
        <pc:cxnChg chg="add del">
          <ac:chgData name="Emily Crose" userId="5a1598ef78992c55" providerId="LiveId" clId="{FFE10729-34CB-4213-AEC7-4192D394359E}" dt="2023-04-16T23:34:36.922" v="3643" actId="26606"/>
          <ac:cxnSpMkLst>
            <pc:docMk/>
            <pc:sldMk cId="3451560091" sldId="324"/>
            <ac:cxnSpMk id="21" creationId="{6AA24BC1-1577-4586-AD7A-417660E37253}"/>
          </ac:cxnSpMkLst>
        </pc:cxnChg>
        <pc:cxnChg chg="add">
          <ac:chgData name="Emily Crose" userId="5a1598ef78992c55" providerId="LiveId" clId="{FFE10729-34CB-4213-AEC7-4192D394359E}" dt="2023-04-16T23:34:36.945" v="3644" actId="26606"/>
          <ac:cxnSpMkLst>
            <pc:docMk/>
            <pc:sldMk cId="3451560091" sldId="324"/>
            <ac:cxnSpMk id="25" creationId="{8A832D40-B9E2-4CE7-9E0A-B35591EA2035}"/>
          </ac:cxnSpMkLst>
        </pc:cxnChg>
      </pc:sldChg>
      <pc:sldChg chg="addSp delSp modSp new mod setBg modClrScheme modShow chgLayout modNotesTx">
        <pc:chgData name="Emily Crose" userId="5a1598ef78992c55" providerId="LiveId" clId="{FFE10729-34CB-4213-AEC7-4192D394359E}" dt="2023-04-17T00:00:13.020" v="4121" actId="729"/>
        <pc:sldMkLst>
          <pc:docMk/>
          <pc:sldMk cId="2233173004" sldId="325"/>
        </pc:sldMkLst>
        <pc:spChg chg="del mod ord">
          <ac:chgData name="Emily Crose" userId="5a1598ef78992c55" providerId="LiveId" clId="{FFE10729-34CB-4213-AEC7-4192D394359E}" dt="2023-04-16T23:36:45.321" v="3646" actId="700"/>
          <ac:spMkLst>
            <pc:docMk/>
            <pc:sldMk cId="2233173004" sldId="325"/>
            <ac:spMk id="2" creationId="{776ABF15-70E6-6F6F-13FA-0BFB2BA04704}"/>
          </ac:spMkLst>
        </pc:spChg>
        <pc:spChg chg="del mod ord">
          <ac:chgData name="Emily Crose" userId="5a1598ef78992c55" providerId="LiveId" clId="{FFE10729-34CB-4213-AEC7-4192D394359E}" dt="2023-04-16T23:36:45.321" v="3646" actId="700"/>
          <ac:spMkLst>
            <pc:docMk/>
            <pc:sldMk cId="2233173004" sldId="325"/>
            <ac:spMk id="3" creationId="{EA761170-8E1F-39BA-F44E-ED8427AAC9A9}"/>
          </ac:spMkLst>
        </pc:spChg>
        <pc:spChg chg="add mod ord">
          <ac:chgData name="Emily Crose" userId="5a1598ef78992c55" providerId="LiveId" clId="{FFE10729-34CB-4213-AEC7-4192D394359E}" dt="2023-04-16T23:53:13.438" v="3935" actId="400"/>
          <ac:spMkLst>
            <pc:docMk/>
            <pc:sldMk cId="2233173004" sldId="325"/>
            <ac:spMk id="4" creationId="{B2F18D2B-3AFE-FC04-810C-BF69B5998FAB}"/>
          </ac:spMkLst>
        </pc:spChg>
        <pc:spChg chg="add del mod ord">
          <ac:chgData name="Emily Crose" userId="5a1598ef78992c55" providerId="LiveId" clId="{FFE10729-34CB-4213-AEC7-4192D394359E}" dt="2023-04-16T23:53:18.247" v="3936" actId="478"/>
          <ac:spMkLst>
            <pc:docMk/>
            <pc:sldMk cId="2233173004" sldId="325"/>
            <ac:spMk id="5" creationId="{A696B593-6338-313F-C88F-74F92B270646}"/>
          </ac:spMkLst>
        </pc:spChg>
        <pc:spChg chg="add">
          <ac:chgData name="Emily Crose" userId="5a1598ef78992c55" providerId="LiveId" clId="{FFE10729-34CB-4213-AEC7-4192D394359E}" dt="2023-04-16T23:36:59.294" v="3664" actId="26606"/>
          <ac:spMkLst>
            <pc:docMk/>
            <pc:sldMk cId="2233173004" sldId="325"/>
            <ac:spMk id="13" creationId="{0DC895F7-4E59-40FB-87DD-ACE47F94C143}"/>
          </ac:spMkLst>
        </pc:spChg>
        <pc:picChg chg="add">
          <ac:chgData name="Emily Crose" userId="5a1598ef78992c55" providerId="LiveId" clId="{FFE10729-34CB-4213-AEC7-4192D394359E}" dt="2023-04-16T23:36:59.294" v="3664" actId="26606"/>
          <ac:picMkLst>
            <pc:docMk/>
            <pc:sldMk cId="2233173004" sldId="325"/>
            <ac:picMk id="7" creationId="{658699AE-378E-BDC9-FE6B-12E6232C3380}"/>
          </ac:picMkLst>
        </pc:picChg>
        <pc:picChg chg="add">
          <ac:chgData name="Emily Crose" userId="5a1598ef78992c55" providerId="LiveId" clId="{FFE10729-34CB-4213-AEC7-4192D394359E}" dt="2023-04-16T23:36:59.294" v="3664" actId="26606"/>
          <ac:picMkLst>
            <pc:docMk/>
            <pc:sldMk cId="2233173004" sldId="325"/>
            <ac:picMk id="11" creationId="{CBECFFDC-94DB-4DA3-94FE-22FEDDA8FA30}"/>
          </ac:picMkLst>
        </pc:picChg>
        <pc:picChg chg="add">
          <ac:chgData name="Emily Crose" userId="5a1598ef78992c55" providerId="LiveId" clId="{FFE10729-34CB-4213-AEC7-4192D394359E}" dt="2023-04-16T23:36:59.294" v="3664" actId="26606"/>
          <ac:picMkLst>
            <pc:docMk/>
            <pc:sldMk cId="2233173004" sldId="325"/>
            <ac:picMk id="15" creationId="{1A4C720E-710D-44F8-A8D7-2BAA61E1814B}"/>
          </ac:picMkLst>
        </pc:picChg>
      </pc:sldChg>
      <pc:sldChg chg="addSp delSp modSp new mod ord modClrScheme chgLayout">
        <pc:chgData name="Emily Crose" userId="5a1598ef78992c55" providerId="LiveId" clId="{FFE10729-34CB-4213-AEC7-4192D394359E}" dt="2023-04-16T23:49:10.313" v="3929" actId="20577"/>
        <pc:sldMkLst>
          <pc:docMk/>
          <pc:sldMk cId="3485029189" sldId="326"/>
        </pc:sldMkLst>
        <pc:spChg chg="del mod ord">
          <ac:chgData name="Emily Crose" userId="5a1598ef78992c55" providerId="LiveId" clId="{FFE10729-34CB-4213-AEC7-4192D394359E}" dt="2023-04-16T23:37:16.590" v="3666" actId="700"/>
          <ac:spMkLst>
            <pc:docMk/>
            <pc:sldMk cId="3485029189" sldId="326"/>
            <ac:spMk id="2" creationId="{75E048A5-588A-51B9-D9DE-56BAA88F7BAF}"/>
          </ac:spMkLst>
        </pc:spChg>
        <pc:spChg chg="del mod ord">
          <ac:chgData name="Emily Crose" userId="5a1598ef78992c55" providerId="LiveId" clId="{FFE10729-34CB-4213-AEC7-4192D394359E}" dt="2023-04-16T23:37:16.590" v="3666" actId="700"/>
          <ac:spMkLst>
            <pc:docMk/>
            <pc:sldMk cId="3485029189" sldId="326"/>
            <ac:spMk id="3" creationId="{02B63CBB-A81B-1FF7-23B7-70080809AE92}"/>
          </ac:spMkLst>
        </pc:spChg>
        <pc:spChg chg="add mod ord">
          <ac:chgData name="Emily Crose" userId="5a1598ef78992c55" providerId="LiveId" clId="{FFE10729-34CB-4213-AEC7-4192D394359E}" dt="2023-04-16T23:43:56.855" v="3885" actId="20577"/>
          <ac:spMkLst>
            <pc:docMk/>
            <pc:sldMk cId="3485029189" sldId="326"/>
            <ac:spMk id="4" creationId="{0E824F6E-CE46-54E2-1D80-9A404CFEEE85}"/>
          </ac:spMkLst>
        </pc:spChg>
        <pc:spChg chg="add mod ord">
          <ac:chgData name="Emily Crose" userId="5a1598ef78992c55" providerId="LiveId" clId="{FFE10729-34CB-4213-AEC7-4192D394359E}" dt="2023-04-16T23:49:10.313" v="3929" actId="20577"/>
          <ac:spMkLst>
            <pc:docMk/>
            <pc:sldMk cId="3485029189" sldId="326"/>
            <ac:spMk id="5" creationId="{4257133E-120B-4836-B845-1320AD89F184}"/>
          </ac:spMkLst>
        </pc:spChg>
      </pc:sldChg>
      <pc:sldChg chg="addSp delSp modSp new mod setBg modClrScheme modShow chgLayout">
        <pc:chgData name="Emily Crose" userId="5a1598ef78992c55" providerId="LiveId" clId="{FFE10729-34CB-4213-AEC7-4192D394359E}" dt="2023-04-17T00:00:13.020" v="4121" actId="729"/>
        <pc:sldMkLst>
          <pc:docMk/>
          <pc:sldMk cId="4049676027" sldId="327"/>
        </pc:sldMkLst>
        <pc:spChg chg="del mod ord">
          <ac:chgData name="Emily Crose" userId="5a1598ef78992c55" providerId="LiveId" clId="{FFE10729-34CB-4213-AEC7-4192D394359E}" dt="2023-04-16T23:53:51.975" v="3938" actId="700"/>
          <ac:spMkLst>
            <pc:docMk/>
            <pc:sldMk cId="4049676027" sldId="327"/>
            <ac:spMk id="2" creationId="{6F5B22DA-330A-43F9-BDCF-FB6878F2A0CD}"/>
          </ac:spMkLst>
        </pc:spChg>
        <pc:spChg chg="del">
          <ac:chgData name="Emily Crose" userId="5a1598ef78992c55" providerId="LiveId" clId="{FFE10729-34CB-4213-AEC7-4192D394359E}" dt="2023-04-16T23:53:51.975" v="3938" actId="700"/>
          <ac:spMkLst>
            <pc:docMk/>
            <pc:sldMk cId="4049676027" sldId="327"/>
            <ac:spMk id="3" creationId="{00BFB114-E7CF-68AB-6726-82FD3EAB7AF0}"/>
          </ac:spMkLst>
        </pc:spChg>
        <pc:spChg chg="add del mod ord">
          <ac:chgData name="Emily Crose" userId="5a1598ef78992c55" providerId="LiveId" clId="{FFE10729-34CB-4213-AEC7-4192D394359E}" dt="2023-04-16T23:53:58.439" v="3939" actId="700"/>
          <ac:spMkLst>
            <pc:docMk/>
            <pc:sldMk cId="4049676027" sldId="327"/>
            <ac:spMk id="4" creationId="{B546B601-60E2-B99A-AA15-B6B5F964F78A}"/>
          </ac:spMkLst>
        </pc:spChg>
        <pc:spChg chg="add mod ord">
          <ac:chgData name="Emily Crose" userId="5a1598ef78992c55" providerId="LiveId" clId="{FFE10729-34CB-4213-AEC7-4192D394359E}" dt="2023-04-16T23:54:34.400" v="3961" actId="26606"/>
          <ac:spMkLst>
            <pc:docMk/>
            <pc:sldMk cId="4049676027" sldId="327"/>
            <ac:spMk id="5" creationId="{1CE0CC20-9633-E216-8C20-6F5C4D0D3BC1}"/>
          </ac:spMkLst>
        </pc:spChg>
        <pc:spChg chg="add del mod ord">
          <ac:chgData name="Emily Crose" userId="5a1598ef78992c55" providerId="LiveId" clId="{FFE10729-34CB-4213-AEC7-4192D394359E}" dt="2023-04-16T23:54:26.882" v="3957" actId="478"/>
          <ac:spMkLst>
            <pc:docMk/>
            <pc:sldMk cId="4049676027" sldId="327"/>
            <ac:spMk id="6" creationId="{4D0D0272-1F8E-A647-D163-F2EB21A5C232}"/>
          </ac:spMkLst>
        </pc:spChg>
        <pc:picChg chg="add mod">
          <ac:chgData name="Emily Crose" userId="5a1598ef78992c55" providerId="LiveId" clId="{FFE10729-34CB-4213-AEC7-4192D394359E}" dt="2023-04-16T23:54:34.400" v="3961" actId="26606"/>
          <ac:picMkLst>
            <pc:docMk/>
            <pc:sldMk cId="4049676027" sldId="327"/>
            <ac:picMk id="8" creationId="{0976EFD0-99C8-D2DB-48A4-ACA0949B957A}"/>
          </ac:picMkLst>
        </pc:picChg>
        <pc:picChg chg="add">
          <ac:chgData name="Emily Crose" userId="5a1598ef78992c55" providerId="LiveId" clId="{FFE10729-34CB-4213-AEC7-4192D394359E}" dt="2023-04-16T23:54:34.400" v="3961" actId="26606"/>
          <ac:picMkLst>
            <pc:docMk/>
            <pc:sldMk cId="4049676027" sldId="327"/>
            <ac:picMk id="13" creationId="{6AF6706C-CF07-43A1-BCC4-CBA5D33820DA}"/>
          </ac:picMkLst>
        </pc:picChg>
      </pc:sldChg>
      <pc:sldChg chg="addSp modSp new mod setBg modClrScheme chgLayout">
        <pc:chgData name="Emily Crose" userId="5a1598ef78992c55" providerId="LiveId" clId="{FFE10729-34CB-4213-AEC7-4192D394359E}" dt="2023-04-18T17:17:54.884" v="4151" actId="26606"/>
        <pc:sldMkLst>
          <pc:docMk/>
          <pc:sldMk cId="1011657299" sldId="328"/>
        </pc:sldMkLst>
        <pc:spChg chg="mod ord">
          <ac:chgData name="Emily Crose" userId="5a1598ef78992c55" providerId="LiveId" clId="{FFE10729-34CB-4213-AEC7-4192D394359E}" dt="2023-04-18T17:17:54.884" v="4151" actId="26606"/>
          <ac:spMkLst>
            <pc:docMk/>
            <pc:sldMk cId="1011657299" sldId="328"/>
            <ac:spMk id="2" creationId="{6E491665-6061-0E18-E43C-C9E565462857}"/>
          </ac:spMkLst>
        </pc:spChg>
        <pc:spChg chg="add mod ord">
          <ac:chgData name="Emily Crose" userId="5a1598ef78992c55" providerId="LiveId" clId="{FFE10729-34CB-4213-AEC7-4192D394359E}" dt="2023-04-18T17:17:54.884" v="4151" actId="26606"/>
          <ac:spMkLst>
            <pc:docMk/>
            <pc:sldMk cId="1011657299" sldId="328"/>
            <ac:spMk id="3" creationId="{229C9AF1-2A20-E359-2E08-6B0F4E300736}"/>
          </ac:spMkLst>
        </pc:spChg>
        <pc:picChg chg="add">
          <ac:chgData name="Emily Crose" userId="5a1598ef78992c55" providerId="LiveId" clId="{FFE10729-34CB-4213-AEC7-4192D394359E}" dt="2023-04-18T17:17:54.884" v="4151" actId="26606"/>
          <ac:picMkLst>
            <pc:docMk/>
            <pc:sldMk cId="1011657299" sldId="328"/>
            <ac:picMk id="7" creationId="{148E5327-B0C9-F07F-50B3-A524D72DAC90}"/>
          </ac:picMkLst>
        </pc:picChg>
        <pc:picChg chg="add">
          <ac:chgData name="Emily Crose" userId="5a1598ef78992c55" providerId="LiveId" clId="{FFE10729-34CB-4213-AEC7-4192D394359E}" dt="2023-04-18T17:17:54.884" v="4151" actId="26606"/>
          <ac:picMkLst>
            <pc:docMk/>
            <pc:sldMk cId="1011657299" sldId="328"/>
            <ac:picMk id="10" creationId="{6AF6706C-CF07-43A1-BCC4-CBA5D33820DA}"/>
          </ac:picMkLst>
        </pc:picChg>
      </pc:sldChg>
      <pc:sldChg chg="addSp modSp new mod modClrScheme chgLayout">
        <pc:chgData name="Emily Crose" userId="5a1598ef78992c55" providerId="LiveId" clId="{FFE10729-34CB-4213-AEC7-4192D394359E}" dt="2023-04-18T17:19:56.091" v="4429" actId="313"/>
        <pc:sldMkLst>
          <pc:docMk/>
          <pc:sldMk cId="2045505824" sldId="329"/>
        </pc:sldMkLst>
        <pc:spChg chg="mod ord">
          <ac:chgData name="Emily Crose" userId="5a1598ef78992c55" providerId="LiveId" clId="{FFE10729-34CB-4213-AEC7-4192D394359E}" dt="2023-04-18T17:18:12.279" v="4191" actId="700"/>
          <ac:spMkLst>
            <pc:docMk/>
            <pc:sldMk cId="2045505824" sldId="329"/>
            <ac:spMk id="2" creationId="{F51339A5-F5F1-EC10-46B3-AB237F9BB41B}"/>
          </ac:spMkLst>
        </pc:spChg>
        <pc:spChg chg="add mod ord">
          <ac:chgData name="Emily Crose" userId="5a1598ef78992c55" providerId="LiveId" clId="{FFE10729-34CB-4213-AEC7-4192D394359E}" dt="2023-04-18T17:19:56.091" v="4429" actId="313"/>
          <ac:spMkLst>
            <pc:docMk/>
            <pc:sldMk cId="2045505824" sldId="329"/>
            <ac:spMk id="3" creationId="{ED72B798-71CF-55D2-BA7A-AC5B6386A62D}"/>
          </ac:spMkLst>
        </pc:spChg>
      </pc:sldChg>
      <pc:sldChg chg="addSp delSp modSp new mod ord setBg modClrScheme chgLayout">
        <pc:chgData name="Emily Crose" userId="5a1598ef78992c55" providerId="LiveId" clId="{FFE10729-34CB-4213-AEC7-4192D394359E}" dt="2023-04-18T17:22:09.397" v="4487"/>
        <pc:sldMkLst>
          <pc:docMk/>
          <pc:sldMk cId="3793914256" sldId="330"/>
        </pc:sldMkLst>
        <pc:spChg chg="mod ord">
          <ac:chgData name="Emily Crose" userId="5a1598ef78992c55" providerId="LiveId" clId="{FFE10729-34CB-4213-AEC7-4192D394359E}" dt="2023-04-18T17:20:43.637" v="4451" actId="26606"/>
          <ac:spMkLst>
            <pc:docMk/>
            <pc:sldMk cId="3793914256" sldId="330"/>
            <ac:spMk id="2" creationId="{C06EB78C-2165-0758-0CCE-0623CC38AD05}"/>
          </ac:spMkLst>
        </pc:spChg>
        <pc:spChg chg="del">
          <ac:chgData name="Emily Crose" userId="5a1598ef78992c55" providerId="LiveId" clId="{FFE10729-34CB-4213-AEC7-4192D394359E}" dt="2023-04-18T17:20:34.774" v="4448"/>
          <ac:spMkLst>
            <pc:docMk/>
            <pc:sldMk cId="3793914256" sldId="330"/>
            <ac:spMk id="3" creationId="{7FBDDA0C-1949-4149-8716-64B2199445F4}"/>
          </ac:spMkLst>
        </pc:spChg>
        <pc:picChg chg="add mod ord">
          <ac:chgData name="Emily Crose" userId="5a1598ef78992c55" providerId="LiveId" clId="{FFE10729-34CB-4213-AEC7-4192D394359E}" dt="2023-04-18T17:20:43.637" v="4451" actId="26606"/>
          <ac:picMkLst>
            <pc:docMk/>
            <pc:sldMk cId="3793914256" sldId="330"/>
            <ac:picMk id="5" creationId="{ED8D45FC-C58F-59EF-3388-3BF8C2570A5C}"/>
          </ac:picMkLst>
        </pc:picChg>
        <pc:picChg chg="add">
          <ac:chgData name="Emily Crose" userId="5a1598ef78992c55" providerId="LiveId" clId="{FFE10729-34CB-4213-AEC7-4192D394359E}" dt="2023-04-18T17:20:43.637" v="4451" actId="26606"/>
          <ac:picMkLst>
            <pc:docMk/>
            <pc:sldMk cId="3793914256" sldId="330"/>
            <ac:picMk id="10" creationId="{A53ED3FC-3BE8-4F1F-BEF1-74B1C721718A}"/>
          </ac:picMkLst>
        </pc:picChg>
      </pc:sldChg>
      <pc:sldChg chg="addSp modSp new mod setBg">
        <pc:chgData name="Emily Crose" userId="5a1598ef78992c55" providerId="LiveId" clId="{FFE10729-34CB-4213-AEC7-4192D394359E}" dt="2023-04-18T17:21:21.146" v="4485" actId="26606"/>
        <pc:sldMkLst>
          <pc:docMk/>
          <pc:sldMk cId="752561553" sldId="331"/>
        </pc:sldMkLst>
        <pc:spChg chg="mod">
          <ac:chgData name="Emily Crose" userId="5a1598ef78992c55" providerId="LiveId" clId="{FFE10729-34CB-4213-AEC7-4192D394359E}" dt="2023-04-18T17:21:21.146" v="4485" actId="26606"/>
          <ac:spMkLst>
            <pc:docMk/>
            <pc:sldMk cId="752561553" sldId="331"/>
            <ac:spMk id="2" creationId="{778ED00E-953D-5EFE-9C7C-EF528B6D0D38}"/>
          </ac:spMkLst>
        </pc:spChg>
        <pc:picChg chg="add mod">
          <ac:chgData name="Emily Crose" userId="5a1598ef78992c55" providerId="LiveId" clId="{FFE10729-34CB-4213-AEC7-4192D394359E}" dt="2023-04-18T17:21:21.146" v="4485" actId="26606"/>
          <ac:picMkLst>
            <pc:docMk/>
            <pc:sldMk cId="752561553" sldId="331"/>
            <ac:picMk id="4" creationId="{20E36681-44AC-3606-07A9-22424871E776}"/>
          </ac:picMkLst>
        </pc:picChg>
        <pc:picChg chg="add">
          <ac:chgData name="Emily Crose" userId="5a1598ef78992c55" providerId="LiveId" clId="{FFE10729-34CB-4213-AEC7-4192D394359E}" dt="2023-04-18T17:21:21.146" v="4485" actId="26606"/>
          <ac:picMkLst>
            <pc:docMk/>
            <pc:sldMk cId="752561553" sldId="331"/>
            <ac:picMk id="9" creationId="{6AF6706C-CF07-43A1-BCC4-CBA5D33820DA}"/>
          </ac:picMkLst>
        </pc:picChg>
      </pc:sldChg>
      <pc:sldChg chg="addSp modSp new mod setBg">
        <pc:chgData name="Emily Crose" userId="5a1598ef78992c55" providerId="LiveId" clId="{FFE10729-34CB-4213-AEC7-4192D394359E}" dt="2023-04-18T17:22:36.996" v="4537" actId="20577"/>
        <pc:sldMkLst>
          <pc:docMk/>
          <pc:sldMk cId="1313815218" sldId="332"/>
        </pc:sldMkLst>
        <pc:spChg chg="mod">
          <ac:chgData name="Emily Crose" userId="5a1598ef78992c55" providerId="LiveId" clId="{FFE10729-34CB-4213-AEC7-4192D394359E}" dt="2023-04-18T17:22:36.996" v="4537" actId="20577"/>
          <ac:spMkLst>
            <pc:docMk/>
            <pc:sldMk cId="1313815218" sldId="332"/>
            <ac:spMk id="2" creationId="{E578BD2D-1BF2-271F-1F35-D16B10F0544B}"/>
          </ac:spMkLst>
        </pc:spChg>
        <pc:picChg chg="add mod">
          <ac:chgData name="Emily Crose" userId="5a1598ef78992c55" providerId="LiveId" clId="{FFE10729-34CB-4213-AEC7-4192D394359E}" dt="2023-04-18T17:22:19.561" v="4492" actId="26606"/>
          <ac:picMkLst>
            <pc:docMk/>
            <pc:sldMk cId="1313815218" sldId="332"/>
            <ac:picMk id="4" creationId="{01D9ECD3-12F7-5ACD-C66B-0439D901CDFA}"/>
          </ac:picMkLst>
        </pc:picChg>
        <pc:picChg chg="add">
          <ac:chgData name="Emily Crose" userId="5a1598ef78992c55" providerId="LiveId" clId="{FFE10729-34CB-4213-AEC7-4192D394359E}" dt="2023-04-18T17:22:19.561" v="4492" actId="26606"/>
          <ac:picMkLst>
            <pc:docMk/>
            <pc:sldMk cId="1313815218" sldId="332"/>
            <ac:picMk id="9" creationId="{6AF6706C-CF07-43A1-BCC4-CBA5D33820D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884718-AEAA-45BB-BF06-EB2F74FEF009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A75B666-015D-4EE9-8FC5-D1233D262FD7}">
      <dgm:prSet/>
      <dgm:spPr/>
      <dgm:t>
        <a:bodyPr/>
        <a:lstStyle/>
        <a:p>
          <a:r>
            <a:rPr lang="en-US" dirty="0"/>
            <a:t>Interface/UI</a:t>
          </a:r>
        </a:p>
      </dgm:t>
    </dgm:pt>
    <dgm:pt modelId="{92AB96C6-F802-41AC-A7FF-C3E5BB6F7747}" type="parTrans" cxnId="{B81215F2-6A48-4AE0-9AC2-DB821887BDDE}">
      <dgm:prSet/>
      <dgm:spPr/>
      <dgm:t>
        <a:bodyPr/>
        <a:lstStyle/>
        <a:p>
          <a:endParaRPr lang="en-US"/>
        </a:p>
      </dgm:t>
    </dgm:pt>
    <dgm:pt modelId="{6ED3B9A6-1EE4-45EF-AD96-4BDDA81F6394}" type="sibTrans" cxnId="{B81215F2-6A48-4AE0-9AC2-DB821887BDDE}">
      <dgm:prSet/>
      <dgm:spPr/>
      <dgm:t>
        <a:bodyPr/>
        <a:lstStyle/>
        <a:p>
          <a:endParaRPr lang="en-US"/>
        </a:p>
      </dgm:t>
    </dgm:pt>
    <dgm:pt modelId="{E610D6CB-E597-4475-95DE-5124A2295317}" type="pres">
      <dgm:prSet presAssocID="{27884718-AEAA-45BB-BF06-EB2F74FEF009}" presName="linear" presStyleCnt="0">
        <dgm:presLayoutVars>
          <dgm:dir/>
          <dgm:animLvl val="lvl"/>
          <dgm:resizeHandles val="exact"/>
        </dgm:presLayoutVars>
      </dgm:prSet>
      <dgm:spPr/>
    </dgm:pt>
    <dgm:pt modelId="{5680C52D-EC94-4502-A4B4-79F1785F6DD0}" type="pres">
      <dgm:prSet presAssocID="{EA75B666-015D-4EE9-8FC5-D1233D262FD7}" presName="parentLin" presStyleCnt="0"/>
      <dgm:spPr/>
    </dgm:pt>
    <dgm:pt modelId="{3D126CC3-195C-4303-8D3A-B8FFFA4970ED}" type="pres">
      <dgm:prSet presAssocID="{EA75B666-015D-4EE9-8FC5-D1233D262FD7}" presName="parentLeftMargin" presStyleLbl="node1" presStyleIdx="0" presStyleCnt="1"/>
      <dgm:spPr/>
    </dgm:pt>
    <dgm:pt modelId="{527AC824-2C10-4DE8-8CC1-64192EC71092}" type="pres">
      <dgm:prSet presAssocID="{EA75B666-015D-4EE9-8FC5-D1233D262FD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AF2D4B-2452-400A-AEA5-EE951CA19B5B}" type="pres">
      <dgm:prSet presAssocID="{EA75B666-015D-4EE9-8FC5-D1233D262FD7}" presName="negativeSpace" presStyleCnt="0"/>
      <dgm:spPr/>
    </dgm:pt>
    <dgm:pt modelId="{D956369A-3D52-4EC8-9747-4236A5D6CC76}" type="pres">
      <dgm:prSet presAssocID="{EA75B666-015D-4EE9-8FC5-D1233D262FD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AC87CB0-25D5-457F-8D6D-C9C7666FD7DF}" type="presOf" srcId="{27884718-AEAA-45BB-BF06-EB2F74FEF009}" destId="{E610D6CB-E597-4475-95DE-5124A2295317}" srcOrd="0" destOrd="0" presId="urn:microsoft.com/office/officeart/2005/8/layout/list1"/>
    <dgm:cxn modelId="{F0B1AECF-300B-4A5B-8020-072F86A75DC5}" type="presOf" srcId="{EA75B666-015D-4EE9-8FC5-D1233D262FD7}" destId="{3D126CC3-195C-4303-8D3A-B8FFFA4970ED}" srcOrd="0" destOrd="0" presId="urn:microsoft.com/office/officeart/2005/8/layout/list1"/>
    <dgm:cxn modelId="{E068ECE0-8C37-4735-9360-7FA7C69897BE}" type="presOf" srcId="{EA75B666-015D-4EE9-8FC5-D1233D262FD7}" destId="{527AC824-2C10-4DE8-8CC1-64192EC71092}" srcOrd="1" destOrd="0" presId="urn:microsoft.com/office/officeart/2005/8/layout/list1"/>
    <dgm:cxn modelId="{B81215F2-6A48-4AE0-9AC2-DB821887BDDE}" srcId="{27884718-AEAA-45BB-BF06-EB2F74FEF009}" destId="{EA75B666-015D-4EE9-8FC5-D1233D262FD7}" srcOrd="0" destOrd="0" parTransId="{92AB96C6-F802-41AC-A7FF-C3E5BB6F7747}" sibTransId="{6ED3B9A6-1EE4-45EF-AD96-4BDDA81F6394}"/>
    <dgm:cxn modelId="{08A4D10F-5566-48AF-983D-E1FF83B4C4FF}" type="presParOf" srcId="{E610D6CB-E597-4475-95DE-5124A2295317}" destId="{5680C52D-EC94-4502-A4B4-79F1785F6DD0}" srcOrd="0" destOrd="0" presId="urn:microsoft.com/office/officeart/2005/8/layout/list1"/>
    <dgm:cxn modelId="{53AF1420-0AD3-4DE0-BE5A-AFCFED21D0DB}" type="presParOf" srcId="{5680C52D-EC94-4502-A4B4-79F1785F6DD0}" destId="{3D126CC3-195C-4303-8D3A-B8FFFA4970ED}" srcOrd="0" destOrd="0" presId="urn:microsoft.com/office/officeart/2005/8/layout/list1"/>
    <dgm:cxn modelId="{93EF3EF8-4AAB-4B3C-A33A-ED0E92990D83}" type="presParOf" srcId="{5680C52D-EC94-4502-A4B4-79F1785F6DD0}" destId="{527AC824-2C10-4DE8-8CC1-64192EC71092}" srcOrd="1" destOrd="0" presId="urn:microsoft.com/office/officeart/2005/8/layout/list1"/>
    <dgm:cxn modelId="{D6831E21-375D-4173-A179-0B69589D0AC8}" type="presParOf" srcId="{E610D6CB-E597-4475-95DE-5124A2295317}" destId="{FAAF2D4B-2452-400A-AEA5-EE951CA19B5B}" srcOrd="1" destOrd="0" presId="urn:microsoft.com/office/officeart/2005/8/layout/list1"/>
    <dgm:cxn modelId="{5B06CEBA-0DB5-4C77-9F73-E21A794C4F41}" type="presParOf" srcId="{E610D6CB-E597-4475-95DE-5124A2295317}" destId="{D956369A-3D52-4EC8-9747-4236A5D6CC7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6369A-3D52-4EC8-9747-4236A5D6CC76}">
      <dsp:nvSpPr>
        <dsp:cNvPr id="0" name=""/>
        <dsp:cNvSpPr/>
      </dsp:nvSpPr>
      <dsp:spPr>
        <a:xfrm>
          <a:off x="0" y="1989733"/>
          <a:ext cx="6046132" cy="151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AC824-2C10-4DE8-8CC1-64192EC71092}">
      <dsp:nvSpPr>
        <dsp:cNvPr id="0" name=""/>
        <dsp:cNvSpPr/>
      </dsp:nvSpPr>
      <dsp:spPr>
        <a:xfrm>
          <a:off x="302306" y="1104132"/>
          <a:ext cx="4232293" cy="17712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9971" tIns="0" rIns="159971" bIns="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Interface/UI</a:t>
          </a:r>
        </a:p>
      </dsp:txBody>
      <dsp:txXfrm>
        <a:off x="388769" y="1190595"/>
        <a:ext cx="4059367" cy="1598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48F1E-0B01-B04D-9371-15538F615E4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988CA-5978-2244-BA11-DC1A92DB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9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5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051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341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271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3705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397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054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95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9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57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9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0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6730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5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6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6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4368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60EA64-D806-43AC-9DF2-F8C432F32B4C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69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79" r:id="rId1"/>
    <p:sldLayoutId id="2147484580" r:id="rId2"/>
    <p:sldLayoutId id="2147484581" r:id="rId3"/>
    <p:sldLayoutId id="2147484582" r:id="rId4"/>
    <p:sldLayoutId id="2147484583" r:id="rId5"/>
    <p:sldLayoutId id="2147484584" r:id="rId6"/>
    <p:sldLayoutId id="2147484585" r:id="rId7"/>
    <p:sldLayoutId id="2147484586" r:id="rId8"/>
    <p:sldLayoutId id="2147484587" r:id="rId9"/>
    <p:sldLayoutId id="2147484588" r:id="rId10"/>
    <p:sldLayoutId id="2147484589" r:id="rId11"/>
    <p:sldLayoutId id="2147484590" r:id="rId12"/>
    <p:sldLayoutId id="2147484591" r:id="rId13"/>
    <p:sldLayoutId id="2147484592" r:id="rId14"/>
    <p:sldLayoutId id="2147484593" r:id="rId15"/>
    <p:sldLayoutId id="2147484594" r:id="rId16"/>
    <p:sldLayoutId id="21474845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BFFF-D976-C46F-C884-33E6C3D3D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022" y="643467"/>
            <a:ext cx="4340023" cy="5571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Introduction to Software Business Product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ACA5B-2163-AEC4-7BB9-C0423A726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8499" y="643467"/>
            <a:ext cx="4521480" cy="5571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Week 3 Day 2</a:t>
            </a:r>
          </a:p>
          <a:p>
            <a:pPr algn="l"/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Led by: Emily Crose</a:t>
            </a:r>
          </a:p>
          <a:p>
            <a:pPr algn="l"/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for</a:t>
            </a:r>
          </a:p>
          <a:p>
            <a:pPr algn="l"/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Oakland University</a:t>
            </a:r>
          </a:p>
        </p:txBody>
      </p:sp>
    </p:spTree>
    <p:extLst>
      <p:ext uri="{BB962C8B-B14F-4D97-AF65-F5344CB8AC3E}">
        <p14:creationId xmlns:p14="http://schemas.microsoft.com/office/powerpoint/2010/main" val="193868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C265-2288-E1A8-09A1-9D59E121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See you next time!</a:t>
            </a:r>
          </a:p>
        </p:txBody>
      </p:sp>
    </p:spTree>
    <p:extLst>
      <p:ext uri="{BB962C8B-B14F-4D97-AF65-F5344CB8AC3E}">
        <p14:creationId xmlns:p14="http://schemas.microsoft.com/office/powerpoint/2010/main" val="345156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70F10A-4AE0-900A-BDD6-828E8675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Review of day 1</a:t>
            </a:r>
          </a:p>
        </p:txBody>
      </p:sp>
    </p:spTree>
    <p:extLst>
      <p:ext uri="{BB962C8B-B14F-4D97-AF65-F5344CB8AC3E}">
        <p14:creationId xmlns:p14="http://schemas.microsoft.com/office/powerpoint/2010/main" val="5178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039C-0EE4-9C77-38DE-69A5998C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4" y="847726"/>
            <a:ext cx="615051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Questions From Day 1?</a:t>
            </a:r>
          </a:p>
        </p:txBody>
      </p:sp>
      <p:pic>
        <p:nvPicPr>
          <p:cNvPr id="128" name="Graphic 7" descr="Help">
            <a:extLst>
              <a:ext uri="{FF2B5EF4-FFF2-40B4-BE49-F238E27FC236}">
                <a16:creationId xmlns:a16="http://schemas.microsoft.com/office/drawing/2014/main" id="{69A5B6A9-EFF6-F1E9-427D-84DE1E852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9131" y="1764334"/>
            <a:ext cx="3416888" cy="34168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1917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824F6E-CE46-54E2-1D80-9A404CFE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4000"/>
              <a:t>Terms to listen for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3FD580A-F333-FB41-7E93-7AD4D7DEF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55303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502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98AE-0C8D-DBE8-D70A-2D1FAF5F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CA7C-B503-6C0E-F8E4-0139B20F3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1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A63D-9015-F666-B15A-F5E3B102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 anchorCtr="1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Review Day 2</a:t>
            </a:r>
          </a:p>
        </p:txBody>
      </p:sp>
    </p:spTree>
    <p:extLst>
      <p:ext uri="{BB962C8B-B14F-4D97-AF65-F5344CB8AC3E}">
        <p14:creationId xmlns:p14="http://schemas.microsoft.com/office/powerpoint/2010/main" val="330051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3E2E-FC8A-CD8E-13C1-4C150623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1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ifying glass and question mark">
            <a:extLst>
              <a:ext uri="{FF2B5EF4-FFF2-40B4-BE49-F238E27FC236}">
                <a16:creationId xmlns:a16="http://schemas.microsoft.com/office/drawing/2014/main" id="{876371D1-3409-B807-9699-1D2767933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23DA8A7-9417-A4F4-8D95-3F7529A6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975039"/>
            <a:ext cx="2286000" cy="2286000"/>
          </a:xfrm>
          <a:prstGeom prst="flowChartDocumen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Question or clarifications?</a:t>
            </a:r>
          </a:p>
        </p:txBody>
      </p:sp>
    </p:spTree>
    <p:extLst>
      <p:ext uri="{BB962C8B-B14F-4D97-AF65-F5344CB8AC3E}">
        <p14:creationId xmlns:p14="http://schemas.microsoft.com/office/powerpoint/2010/main" val="37059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730F-E840-E5E0-87C0-65F532F9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724" y="2606040"/>
            <a:ext cx="8988552" cy="1645920"/>
          </a:xfrm>
          <a:solidFill>
            <a:srgbClr val="000000">
              <a:alpha val="70000"/>
            </a:srgbClr>
          </a:solidFill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Preview day 3</a:t>
            </a:r>
          </a:p>
        </p:txBody>
      </p:sp>
    </p:spTree>
    <p:extLst>
      <p:ext uri="{BB962C8B-B14F-4D97-AF65-F5344CB8AC3E}">
        <p14:creationId xmlns:p14="http://schemas.microsoft.com/office/powerpoint/2010/main" val="3104054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1635</TotalTime>
  <Words>50</Words>
  <Application>Microsoft Office PowerPoint</Application>
  <PresentationFormat>Widescreen</PresentationFormat>
  <Paragraphs>14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Introduction to Software Business Product Management</vt:lpstr>
      <vt:lpstr>Review of day 1</vt:lpstr>
      <vt:lpstr>Questions From Day 1?</vt:lpstr>
      <vt:lpstr>Terms to listen for</vt:lpstr>
      <vt:lpstr>PowerPoint Presentation</vt:lpstr>
      <vt:lpstr>Review Day 2</vt:lpstr>
      <vt:lpstr>PowerPoint Presentation</vt:lpstr>
      <vt:lpstr>Question or clarifications?</vt:lpstr>
      <vt:lpstr>Preview day 3</vt:lpstr>
      <vt:lpstr>See you next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Business Product management</dc:title>
  <dc:creator>Emily Crose</dc:creator>
  <cp:lastModifiedBy>Emily Crose</cp:lastModifiedBy>
  <cp:revision>13</cp:revision>
  <dcterms:created xsi:type="dcterms:W3CDTF">2023-04-01T16:24:57Z</dcterms:created>
  <dcterms:modified xsi:type="dcterms:W3CDTF">2023-05-05T17:52:57Z</dcterms:modified>
</cp:coreProperties>
</file>