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84" r:id="rId1"/>
  </p:sldMasterIdLst>
  <p:notesMasterIdLst>
    <p:notesMasterId r:id="rId42"/>
  </p:notesMasterIdLst>
  <p:sldIdLst>
    <p:sldId id="256" r:id="rId2"/>
    <p:sldId id="298" r:id="rId3"/>
    <p:sldId id="278" r:id="rId4"/>
    <p:sldId id="326" r:id="rId5"/>
    <p:sldId id="366" r:id="rId6"/>
    <p:sldId id="341" r:id="rId7"/>
    <p:sldId id="343" r:id="rId8"/>
    <p:sldId id="344" r:id="rId9"/>
    <p:sldId id="345" r:id="rId10"/>
    <p:sldId id="352" r:id="rId11"/>
    <p:sldId id="346" r:id="rId12"/>
    <p:sldId id="353" r:id="rId13"/>
    <p:sldId id="354" r:id="rId14"/>
    <p:sldId id="347" r:id="rId15"/>
    <p:sldId id="349" r:id="rId16"/>
    <p:sldId id="365" r:id="rId17"/>
    <p:sldId id="350" r:id="rId18"/>
    <p:sldId id="348" r:id="rId19"/>
    <p:sldId id="356" r:id="rId20"/>
    <p:sldId id="358" r:id="rId21"/>
    <p:sldId id="359" r:id="rId22"/>
    <p:sldId id="360" r:id="rId23"/>
    <p:sldId id="361" r:id="rId24"/>
    <p:sldId id="362" r:id="rId25"/>
    <p:sldId id="363" r:id="rId26"/>
    <p:sldId id="364" r:id="rId27"/>
    <p:sldId id="357" r:id="rId28"/>
    <p:sldId id="370" r:id="rId29"/>
    <p:sldId id="371" r:id="rId30"/>
    <p:sldId id="372" r:id="rId31"/>
    <p:sldId id="373" r:id="rId32"/>
    <p:sldId id="374" r:id="rId33"/>
    <p:sldId id="375" r:id="rId34"/>
    <p:sldId id="367" r:id="rId35"/>
    <p:sldId id="368" r:id="rId36"/>
    <p:sldId id="369" r:id="rId37"/>
    <p:sldId id="275" r:id="rId38"/>
    <p:sldId id="260" r:id="rId39"/>
    <p:sldId id="276" r:id="rId40"/>
    <p:sldId id="324"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F44577-129D-40E5-BEDC-015063EC6712}" v="1" dt="2023-05-01T16:18:49.340"/>
    <p1510:client id="{03B566A7-AF59-4A84-A455-7778D8B06A6E}" v="29" dt="2023-05-02T01:46:09.0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9287" autoAdjust="0"/>
  </p:normalViewPr>
  <p:slideViewPr>
    <p:cSldViewPr snapToGrid="0">
      <p:cViewPr varScale="1">
        <p:scale>
          <a:sx n="88" d="100"/>
          <a:sy n="88" d="100"/>
        </p:scale>
        <p:origin x="70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y Crose" userId="5a1598ef78992c55" providerId="LiveId" clId="{DE46F9AC-DA44-4D90-88AD-79EF4B27EC70}"/>
    <pc:docChg chg="undo custSel addSld delSld modSld sldOrd addSection delSection">
      <pc:chgData name="Emily Crose" userId="5a1598ef78992c55" providerId="LiveId" clId="{DE46F9AC-DA44-4D90-88AD-79EF4B27EC70}" dt="2023-04-26T10:58:08.691" v="7122" actId="20577"/>
      <pc:docMkLst>
        <pc:docMk/>
      </pc:docMkLst>
      <pc:sldChg chg="addSp delSp modSp mod setBg setClrOvrMap delDesignElem">
        <pc:chgData name="Emily Crose" userId="5a1598ef78992c55" providerId="LiveId" clId="{DE46F9AC-DA44-4D90-88AD-79EF4B27EC70}" dt="2023-04-22T22:21:37.530" v="17" actId="26606"/>
        <pc:sldMkLst>
          <pc:docMk/>
          <pc:sldMk cId="1938681844" sldId="256"/>
        </pc:sldMkLst>
        <pc:spChg chg="mod">
          <ac:chgData name="Emily Crose" userId="5a1598ef78992c55" providerId="LiveId" clId="{DE46F9AC-DA44-4D90-88AD-79EF4B27EC70}" dt="2023-04-22T22:21:37.530" v="17" actId="26606"/>
          <ac:spMkLst>
            <pc:docMk/>
            <pc:sldMk cId="1938681844" sldId="256"/>
            <ac:spMk id="2" creationId="{E84EBFFF-D976-C46F-C884-33E6C3D3D040}"/>
          </ac:spMkLst>
        </pc:spChg>
        <pc:spChg chg="mod">
          <ac:chgData name="Emily Crose" userId="5a1598ef78992c55" providerId="LiveId" clId="{DE46F9AC-DA44-4D90-88AD-79EF4B27EC70}" dt="2023-04-22T22:21:37.530" v="17" actId="26606"/>
          <ac:spMkLst>
            <pc:docMk/>
            <pc:sldMk cId="1938681844" sldId="256"/>
            <ac:spMk id="3" creationId="{AF3ACA5B-2163-AEC4-7BB9-C0423A72604D}"/>
          </ac:spMkLst>
        </pc:spChg>
        <pc:spChg chg="del">
          <ac:chgData name="Emily Crose" userId="5a1598ef78992c55" providerId="LiveId" clId="{DE46F9AC-DA44-4D90-88AD-79EF4B27EC70}" dt="2023-04-22T22:20:30.728" v="8"/>
          <ac:spMkLst>
            <pc:docMk/>
            <pc:sldMk cId="1938681844" sldId="256"/>
            <ac:spMk id="10" creationId="{EAAC8963-AF89-4FC1-910B-686E223CD28D}"/>
          </ac:spMkLst>
        </pc:spChg>
        <pc:spChg chg="add">
          <ac:chgData name="Emily Crose" userId="5a1598ef78992c55" providerId="LiveId" clId="{DE46F9AC-DA44-4D90-88AD-79EF4B27EC70}" dt="2023-04-22T22:21:37.530" v="17" actId="26606"/>
          <ac:spMkLst>
            <pc:docMk/>
            <pc:sldMk cId="1938681844" sldId="256"/>
            <ac:spMk id="16" creationId="{5BBD3ED2-B0E6-45A2-ABD5-ECF31BC37C2E}"/>
          </ac:spMkLst>
        </pc:spChg>
        <pc:spChg chg="del">
          <ac:chgData name="Emily Crose" userId="5a1598ef78992c55" providerId="LiveId" clId="{DE46F9AC-DA44-4D90-88AD-79EF4B27EC70}" dt="2023-04-22T22:20:30.728" v="8"/>
          <ac:spMkLst>
            <pc:docMk/>
            <pc:sldMk cId="1938681844" sldId="256"/>
            <ac:spMk id="17" creationId="{23A4F197-86BE-42C9-A95B-A488B7683C2E}"/>
          </ac:spMkLst>
        </pc:spChg>
        <pc:spChg chg="add">
          <ac:chgData name="Emily Crose" userId="5a1598ef78992c55" providerId="LiveId" clId="{DE46F9AC-DA44-4D90-88AD-79EF4B27EC70}" dt="2023-04-22T22:21:37.530" v="17" actId="26606"/>
          <ac:spMkLst>
            <pc:docMk/>
            <pc:sldMk cId="1938681844" sldId="256"/>
            <ac:spMk id="18" creationId="{F2D2D1E8-4ABF-4B6B-B39D-40B080B61E49}"/>
          </ac:spMkLst>
        </pc:spChg>
        <pc:spChg chg="add">
          <ac:chgData name="Emily Crose" userId="5a1598ef78992c55" providerId="LiveId" clId="{DE46F9AC-DA44-4D90-88AD-79EF4B27EC70}" dt="2023-04-22T22:21:37.530" v="17" actId="26606"/>
          <ac:spMkLst>
            <pc:docMk/>
            <pc:sldMk cId="1938681844" sldId="256"/>
            <ac:spMk id="19" creationId="{BC7AB4B5-66A5-48D1-BD88-C60A16ED971B}"/>
          </ac:spMkLst>
        </pc:spChg>
        <pc:picChg chg="del">
          <ac:chgData name="Emily Crose" userId="5a1598ef78992c55" providerId="LiveId" clId="{DE46F9AC-DA44-4D90-88AD-79EF4B27EC70}" dt="2023-04-22T22:20:30.728" v="8"/>
          <ac:picMkLst>
            <pc:docMk/>
            <pc:sldMk cId="1938681844" sldId="256"/>
            <ac:picMk id="8" creationId="{A17F7527-5AC0-479A-B79F-9CF463410490}"/>
          </ac:picMkLst>
        </pc:picChg>
        <pc:picChg chg="del">
          <ac:chgData name="Emily Crose" userId="5a1598ef78992c55" providerId="LiveId" clId="{DE46F9AC-DA44-4D90-88AD-79EF4B27EC70}" dt="2023-04-22T22:20:30.728" v="8"/>
          <ac:picMkLst>
            <pc:docMk/>
            <pc:sldMk cId="1938681844" sldId="256"/>
            <ac:picMk id="12" creationId="{41BDA784-DB63-4168-8CC9-0DA04775B2DD}"/>
          </ac:picMkLst>
        </pc:picChg>
      </pc:sldChg>
      <pc:sldChg chg="modSp mod setBg">
        <pc:chgData name="Emily Crose" userId="5a1598ef78992c55" providerId="LiveId" clId="{DE46F9AC-DA44-4D90-88AD-79EF4B27EC70}" dt="2023-04-22T22:21:06.713" v="15" actId="26606"/>
        <pc:sldMkLst>
          <pc:docMk/>
          <pc:sldMk cId="3300517546" sldId="275"/>
        </pc:sldMkLst>
        <pc:spChg chg="mod ord">
          <ac:chgData name="Emily Crose" userId="5a1598ef78992c55" providerId="LiveId" clId="{DE46F9AC-DA44-4D90-88AD-79EF4B27EC70}" dt="2023-04-22T22:21:06.713" v="15" actId="26606"/>
          <ac:spMkLst>
            <pc:docMk/>
            <pc:sldMk cId="3300517546" sldId="275"/>
            <ac:spMk id="2" creationId="{1325A63D-9015-F666-B15A-F5E3B102B45E}"/>
          </ac:spMkLst>
        </pc:spChg>
        <pc:picChg chg="mod">
          <ac:chgData name="Emily Crose" userId="5a1598ef78992c55" providerId="LiveId" clId="{DE46F9AC-DA44-4D90-88AD-79EF4B27EC70}" dt="2023-04-22T22:21:06.713" v="15" actId="26606"/>
          <ac:picMkLst>
            <pc:docMk/>
            <pc:sldMk cId="3300517546" sldId="275"/>
            <ac:picMk id="4" creationId="{72FB41A9-A395-49B7-67FB-1B721D61D774}"/>
          </ac:picMkLst>
        </pc:picChg>
      </pc:sldChg>
      <pc:sldChg chg="del">
        <pc:chgData name="Emily Crose" userId="5a1598ef78992c55" providerId="LiveId" clId="{DE46F9AC-DA44-4D90-88AD-79EF4B27EC70}" dt="2023-04-22T21:22:57.057" v="2" actId="47"/>
        <pc:sldMkLst>
          <pc:docMk/>
          <pc:sldMk cId="2158119916" sldId="277"/>
        </pc:sldMkLst>
      </pc:sldChg>
      <pc:sldChg chg="delSp modSp mod setBg setClrOvrMap delDesignElem">
        <pc:chgData name="Emily Crose" userId="5a1598ef78992c55" providerId="LiveId" clId="{DE46F9AC-DA44-4D90-88AD-79EF4B27EC70}" dt="2023-04-22T22:21:19.653" v="16" actId="26606"/>
        <pc:sldMkLst>
          <pc:docMk/>
          <pc:sldMk cId="3519171936" sldId="278"/>
        </pc:sldMkLst>
        <pc:spChg chg="mod">
          <ac:chgData name="Emily Crose" userId="5a1598ef78992c55" providerId="LiveId" clId="{DE46F9AC-DA44-4D90-88AD-79EF4B27EC70}" dt="2023-04-22T22:21:19.653" v="16" actId="26606"/>
          <ac:spMkLst>
            <pc:docMk/>
            <pc:sldMk cId="3519171936" sldId="278"/>
            <ac:spMk id="4" creationId="{8128039C-0EE4-9C77-38DE-69A5998C5EFF}"/>
          </ac:spMkLst>
        </pc:spChg>
        <pc:spChg chg="del">
          <ac:chgData name="Emily Crose" userId="5a1598ef78992c55" providerId="LiveId" clId="{DE46F9AC-DA44-4D90-88AD-79EF4B27EC70}" dt="2023-04-22T22:20:30.728" v="8"/>
          <ac:spMkLst>
            <pc:docMk/>
            <pc:sldMk cId="3519171936" sldId="278"/>
            <ac:spMk id="9" creationId="{1F94DC1C-47D1-41D7-8B1B-9A036D614027}"/>
          </ac:spMkLst>
        </pc:spChg>
        <pc:spChg chg="del">
          <ac:chgData name="Emily Crose" userId="5a1598ef78992c55" providerId="LiveId" clId="{DE46F9AC-DA44-4D90-88AD-79EF4B27EC70}" dt="2023-04-22T22:20:30.728" v="8"/>
          <ac:spMkLst>
            <pc:docMk/>
            <pc:sldMk cId="3519171936" sldId="278"/>
            <ac:spMk id="100" creationId="{AC12A592-C02D-46EF-8E1F-9335DB8D71DF}"/>
          </ac:spMkLst>
        </pc:spChg>
        <pc:spChg chg="del">
          <ac:chgData name="Emily Crose" userId="5a1598ef78992c55" providerId="LiveId" clId="{DE46F9AC-DA44-4D90-88AD-79EF4B27EC70}" dt="2023-04-22T22:20:30.728" v="8"/>
          <ac:spMkLst>
            <pc:docMk/>
            <pc:sldMk cId="3519171936" sldId="278"/>
            <ac:spMk id="101" creationId="{24005816-5BCA-4665-8A58-5580F8E9C84A}"/>
          </ac:spMkLst>
        </pc:spChg>
        <pc:grpChg chg="del">
          <ac:chgData name="Emily Crose" userId="5a1598ef78992c55" providerId="LiveId" clId="{DE46F9AC-DA44-4D90-88AD-79EF4B27EC70}" dt="2023-04-22T22:20:30.728" v="8"/>
          <ac:grpSpMkLst>
            <pc:docMk/>
            <pc:sldMk cId="3519171936" sldId="278"/>
            <ac:grpSpMk id="102" creationId="{BF07F359-8CA3-4854-91E7-EE6004020511}"/>
          </ac:grpSpMkLst>
        </pc:grpChg>
        <pc:picChg chg="del">
          <ac:chgData name="Emily Crose" userId="5a1598ef78992c55" providerId="LiveId" clId="{DE46F9AC-DA44-4D90-88AD-79EF4B27EC70}" dt="2023-04-22T22:20:30.728" v="8"/>
          <ac:picMkLst>
            <pc:docMk/>
            <pc:sldMk cId="3519171936" sldId="278"/>
            <ac:picMk id="7" creationId="{6AF6706C-CF07-43A1-BCC4-CBA5D33820DA}"/>
          </ac:picMkLst>
        </pc:picChg>
        <pc:picChg chg="del">
          <ac:chgData name="Emily Crose" userId="5a1598ef78992c55" providerId="LiveId" clId="{DE46F9AC-DA44-4D90-88AD-79EF4B27EC70}" dt="2023-04-22T22:20:30.728" v="8"/>
          <ac:picMkLst>
            <pc:docMk/>
            <pc:sldMk cId="3519171936" sldId="278"/>
            <ac:picMk id="12" creationId="{811383CE-CE86-4E1C-B289-798EB9E6E0E5}"/>
          </ac:picMkLst>
        </pc:picChg>
        <pc:picChg chg="mod">
          <ac:chgData name="Emily Crose" userId="5a1598ef78992c55" providerId="LiveId" clId="{DE46F9AC-DA44-4D90-88AD-79EF4B27EC70}" dt="2023-04-22T22:21:19.653" v="16" actId="26606"/>
          <ac:picMkLst>
            <pc:docMk/>
            <pc:sldMk cId="3519171936" sldId="278"/>
            <ac:picMk id="128" creationId="{69A5B6A9-EFF6-F1E9-427D-84DE1E852A4D}"/>
          </ac:picMkLst>
        </pc:picChg>
      </pc:sldChg>
      <pc:sldChg chg="del">
        <pc:chgData name="Emily Crose" userId="5a1598ef78992c55" providerId="LiveId" clId="{DE46F9AC-DA44-4D90-88AD-79EF4B27EC70}" dt="2023-04-22T21:22:57.057" v="2" actId="47"/>
        <pc:sldMkLst>
          <pc:docMk/>
          <pc:sldMk cId="3076984293" sldId="280"/>
        </pc:sldMkLst>
      </pc:sldChg>
      <pc:sldChg chg="del">
        <pc:chgData name="Emily Crose" userId="5a1598ef78992c55" providerId="LiveId" clId="{DE46F9AC-DA44-4D90-88AD-79EF4B27EC70}" dt="2023-04-22T21:22:57.057" v="2" actId="47"/>
        <pc:sldMkLst>
          <pc:docMk/>
          <pc:sldMk cId="3028504148" sldId="281"/>
        </pc:sldMkLst>
      </pc:sldChg>
      <pc:sldChg chg="addSp modSp mod setBg">
        <pc:chgData name="Emily Crose" userId="5a1598ef78992c55" providerId="LiveId" clId="{DE46F9AC-DA44-4D90-88AD-79EF4B27EC70}" dt="2023-04-22T22:21:44.924" v="19" actId="27614"/>
        <pc:sldMkLst>
          <pc:docMk/>
          <pc:sldMk cId="51780103" sldId="298"/>
        </pc:sldMkLst>
        <pc:spChg chg="mod">
          <ac:chgData name="Emily Crose" userId="5a1598ef78992c55" providerId="LiveId" clId="{DE46F9AC-DA44-4D90-88AD-79EF4B27EC70}" dt="2023-04-22T22:21:43.022" v="18" actId="26606"/>
          <ac:spMkLst>
            <pc:docMk/>
            <pc:sldMk cId="51780103" sldId="298"/>
            <ac:spMk id="4" creationId="{DB70F10A-4AE0-900A-BDD6-828E86756083}"/>
          </ac:spMkLst>
        </pc:spChg>
        <pc:picChg chg="add mod">
          <ac:chgData name="Emily Crose" userId="5a1598ef78992c55" providerId="LiveId" clId="{DE46F9AC-DA44-4D90-88AD-79EF4B27EC70}" dt="2023-04-22T22:21:44.924" v="19" actId="27614"/>
          <ac:picMkLst>
            <pc:docMk/>
            <pc:sldMk cId="51780103" sldId="298"/>
            <ac:picMk id="6" creationId="{FA77F789-B7DB-2B13-41D4-0637BBC6A9EC}"/>
          </ac:picMkLst>
        </pc:picChg>
      </pc:sldChg>
      <pc:sldChg chg="delSp delDesignElem">
        <pc:chgData name="Emily Crose" userId="5a1598ef78992c55" providerId="LiveId" clId="{DE46F9AC-DA44-4D90-88AD-79EF4B27EC70}" dt="2023-04-22T22:20:30.728" v="8"/>
        <pc:sldMkLst>
          <pc:docMk/>
          <pc:sldMk cId="3451560091" sldId="324"/>
        </pc:sldMkLst>
        <pc:spChg chg="del">
          <ac:chgData name="Emily Crose" userId="5a1598ef78992c55" providerId="LiveId" clId="{DE46F9AC-DA44-4D90-88AD-79EF4B27EC70}" dt="2023-04-22T22:20:30.728" v="8"/>
          <ac:spMkLst>
            <pc:docMk/>
            <pc:sldMk cId="3451560091" sldId="324"/>
            <ac:spMk id="24" creationId="{3D1E5586-8BB5-40F6-96C3-2E87DD7CE5CD}"/>
          </ac:spMkLst>
        </pc:spChg>
        <pc:picChg chg="del">
          <ac:chgData name="Emily Crose" userId="5a1598ef78992c55" providerId="LiveId" clId="{DE46F9AC-DA44-4D90-88AD-79EF4B27EC70}" dt="2023-04-22T22:20:30.728" v="8"/>
          <ac:picMkLst>
            <pc:docMk/>
            <pc:sldMk cId="3451560091" sldId="324"/>
            <ac:picMk id="23" creationId="{18BD78ED-75E1-4879-B369-BC61F7C45E22}"/>
          </ac:picMkLst>
        </pc:picChg>
        <pc:cxnChg chg="del">
          <ac:chgData name="Emily Crose" userId="5a1598ef78992c55" providerId="LiveId" clId="{DE46F9AC-DA44-4D90-88AD-79EF4B27EC70}" dt="2023-04-22T22:20:30.728" v="8"/>
          <ac:cxnSpMkLst>
            <pc:docMk/>
            <pc:sldMk cId="3451560091" sldId="324"/>
            <ac:cxnSpMk id="25" creationId="{8A832D40-B9E2-4CE7-9E0A-B35591EA2035}"/>
          </ac:cxnSpMkLst>
        </pc:cxnChg>
      </pc:sldChg>
      <pc:sldChg chg="addSp delSp modSp mod setBg">
        <pc:chgData name="Emily Crose" userId="5a1598ef78992c55" providerId="LiveId" clId="{DE46F9AC-DA44-4D90-88AD-79EF4B27EC70}" dt="2023-04-26T10:58:08.691" v="7122" actId="20577"/>
        <pc:sldMkLst>
          <pc:docMk/>
          <pc:sldMk cId="3485029189" sldId="326"/>
        </pc:sldMkLst>
        <pc:spChg chg="mod">
          <ac:chgData name="Emily Crose" userId="5a1598ef78992c55" providerId="LiveId" clId="{DE46F9AC-DA44-4D90-88AD-79EF4B27EC70}" dt="2023-04-22T22:20:49.819" v="11" actId="26606"/>
          <ac:spMkLst>
            <pc:docMk/>
            <pc:sldMk cId="3485029189" sldId="326"/>
            <ac:spMk id="4" creationId="{0E824F6E-CE46-54E2-1D80-9A404CFEEE85}"/>
          </ac:spMkLst>
        </pc:spChg>
        <pc:spChg chg="del mod">
          <ac:chgData name="Emily Crose" userId="5a1598ef78992c55" providerId="LiveId" clId="{DE46F9AC-DA44-4D90-88AD-79EF4B27EC70}" dt="2023-04-22T22:20:49.819" v="11" actId="26606"/>
          <ac:spMkLst>
            <pc:docMk/>
            <pc:sldMk cId="3485029189" sldId="326"/>
            <ac:spMk id="5" creationId="{4257133E-120B-4836-B845-1320AD89F184}"/>
          </ac:spMkLst>
        </pc:spChg>
        <pc:spChg chg="add">
          <ac:chgData name="Emily Crose" userId="5a1598ef78992c55" providerId="LiveId" clId="{DE46F9AC-DA44-4D90-88AD-79EF4B27EC70}" dt="2023-04-22T22:20:49.819" v="11" actId="26606"/>
          <ac:spMkLst>
            <pc:docMk/>
            <pc:sldMk cId="3485029189" sldId="326"/>
            <ac:spMk id="11" creationId="{7E475056-B0EB-44BE-8568-61ABEFB2E99D}"/>
          </ac:spMkLst>
        </pc:spChg>
        <pc:spChg chg="add">
          <ac:chgData name="Emily Crose" userId="5a1598ef78992c55" providerId="LiveId" clId="{DE46F9AC-DA44-4D90-88AD-79EF4B27EC70}" dt="2023-04-22T22:20:49.819" v="11" actId="26606"/>
          <ac:spMkLst>
            <pc:docMk/>
            <pc:sldMk cId="3485029189" sldId="326"/>
            <ac:spMk id="15" creationId="{E82ABBDC-7A44-4AE8-A04F-B5495481B9F2}"/>
          </ac:spMkLst>
        </pc:spChg>
        <pc:graphicFrameChg chg="add mod">
          <ac:chgData name="Emily Crose" userId="5a1598ef78992c55" providerId="LiveId" clId="{DE46F9AC-DA44-4D90-88AD-79EF4B27EC70}" dt="2023-04-26T10:58:08.691" v="7122" actId="20577"/>
          <ac:graphicFrameMkLst>
            <pc:docMk/>
            <pc:sldMk cId="3485029189" sldId="326"/>
            <ac:graphicFrameMk id="7" creationId="{03FD580A-F333-FB41-7E93-7AD4D7DEFCF3}"/>
          </ac:graphicFrameMkLst>
        </pc:graphicFrameChg>
        <pc:cxnChg chg="add">
          <ac:chgData name="Emily Crose" userId="5a1598ef78992c55" providerId="LiveId" clId="{DE46F9AC-DA44-4D90-88AD-79EF4B27EC70}" dt="2023-04-22T22:20:49.819" v="11" actId="26606"/>
          <ac:cxnSpMkLst>
            <pc:docMk/>
            <pc:sldMk cId="3485029189" sldId="326"/>
            <ac:cxnSpMk id="13" creationId="{F2C8E2EC-73A4-48C2-B4D7-D7726BD908EE}"/>
          </ac:cxnSpMkLst>
        </pc:cxnChg>
      </pc:sldChg>
      <pc:sldChg chg="addSp delSp modSp add mod ord setBg delDesignElem">
        <pc:chgData name="Emily Crose" userId="5a1598ef78992c55" providerId="LiveId" clId="{DE46F9AC-DA44-4D90-88AD-79EF4B27EC70}" dt="2023-04-22T22:21:53.552" v="21"/>
        <pc:sldMkLst>
          <pc:docMk/>
          <pc:sldMk cId="1605440027" sldId="334"/>
        </pc:sldMkLst>
        <pc:spChg chg="add del">
          <ac:chgData name="Emily Crose" userId="5a1598ef78992c55" providerId="LiveId" clId="{DE46F9AC-DA44-4D90-88AD-79EF4B27EC70}" dt="2023-04-22T22:20:59.539" v="13" actId="26606"/>
          <ac:spMkLst>
            <pc:docMk/>
            <pc:sldMk cId="1605440027" sldId="334"/>
            <ac:spMk id="8" creationId="{BB8CA088-A193-488D-A459-7D9D554173ED}"/>
          </ac:spMkLst>
        </pc:spChg>
        <pc:spChg chg="add">
          <ac:chgData name="Emily Crose" userId="5a1598ef78992c55" providerId="LiveId" clId="{DE46F9AC-DA44-4D90-88AD-79EF4B27EC70}" dt="2023-04-22T22:20:59.542" v="14" actId="26606"/>
          <ac:spMkLst>
            <pc:docMk/>
            <pc:sldMk cId="1605440027" sldId="334"/>
            <ac:spMk id="10" creationId="{A617F13B-5021-454F-90E5-3AB2383BFD34}"/>
          </ac:spMkLst>
        </pc:spChg>
        <pc:spChg chg="add">
          <ac:chgData name="Emily Crose" userId="5a1598ef78992c55" providerId="LiveId" clId="{DE46F9AC-DA44-4D90-88AD-79EF4B27EC70}" dt="2023-04-22T22:20:59.542" v="14" actId="26606"/>
          <ac:spMkLst>
            <pc:docMk/>
            <pc:sldMk cId="1605440027" sldId="334"/>
            <ac:spMk id="11" creationId="{65F32515-9322-44A5-8C72-4C7BFB461869}"/>
          </ac:spMkLst>
        </pc:spChg>
        <pc:spChg chg="del">
          <ac:chgData name="Emily Crose" userId="5a1598ef78992c55" providerId="LiveId" clId="{DE46F9AC-DA44-4D90-88AD-79EF4B27EC70}" dt="2023-04-22T22:20:11.520" v="4"/>
          <ac:spMkLst>
            <pc:docMk/>
            <pc:sldMk cId="1605440027" sldId="334"/>
            <ac:spMk id="18" creationId="{E7597382-59B5-427B-9E49-55383F0A5561}"/>
          </ac:spMkLst>
        </pc:spChg>
        <pc:spChg chg="del">
          <ac:chgData name="Emily Crose" userId="5a1598ef78992c55" providerId="LiveId" clId="{DE46F9AC-DA44-4D90-88AD-79EF4B27EC70}" dt="2023-04-22T22:20:11.520" v="4"/>
          <ac:spMkLst>
            <pc:docMk/>
            <pc:sldMk cId="1605440027" sldId="334"/>
            <ac:spMk id="19" creationId="{26471DC7-FA6E-40EF-A167-93BB0BCE16AD}"/>
          </ac:spMkLst>
        </pc:spChg>
        <pc:picChg chg="mod">
          <ac:chgData name="Emily Crose" userId="5a1598ef78992c55" providerId="LiveId" clId="{DE46F9AC-DA44-4D90-88AD-79EF4B27EC70}" dt="2023-04-22T22:20:59.542" v="14" actId="26606"/>
          <ac:picMkLst>
            <pc:docMk/>
            <pc:sldMk cId="1605440027" sldId="334"/>
            <ac:picMk id="3" creationId="{7278800E-049E-BBDA-EFCC-EF435CA77038}"/>
          </ac:picMkLst>
        </pc:picChg>
      </pc:sldChg>
      <pc:sldChg chg="addSp delSp modSp add mod ord setBg modClrScheme chgLayout">
        <pc:chgData name="Emily Crose" userId="5a1598ef78992c55" providerId="LiveId" clId="{DE46F9AC-DA44-4D90-88AD-79EF4B27EC70}" dt="2023-04-25T14:16:04.209" v="6208" actId="1076"/>
        <pc:sldMkLst>
          <pc:docMk/>
          <pc:sldMk cId="4216173775" sldId="353"/>
        </pc:sldMkLst>
        <pc:spChg chg="mod ord">
          <ac:chgData name="Emily Crose" userId="5a1598ef78992c55" providerId="LiveId" clId="{DE46F9AC-DA44-4D90-88AD-79EF4B27EC70}" dt="2023-04-25T14:16:04.209" v="6208" actId="1076"/>
          <ac:spMkLst>
            <pc:docMk/>
            <pc:sldMk cId="4216173775" sldId="353"/>
            <ac:spMk id="2" creationId="{88AAAC57-6C74-4760-7CE2-3A947BC36504}"/>
          </ac:spMkLst>
        </pc:spChg>
        <pc:spChg chg="del mod">
          <ac:chgData name="Emily Crose" userId="5a1598ef78992c55" providerId="LiveId" clId="{DE46F9AC-DA44-4D90-88AD-79EF4B27EC70}" dt="2023-04-24T19:32:05.079" v="904" actId="700"/>
          <ac:spMkLst>
            <pc:docMk/>
            <pc:sldMk cId="4216173775" sldId="353"/>
            <ac:spMk id="3" creationId="{C29384E5-13A6-7C06-84FD-276D23DEB717}"/>
          </ac:spMkLst>
        </pc:spChg>
        <pc:spChg chg="add">
          <ac:chgData name="Emily Crose" userId="5a1598ef78992c55" providerId="LiveId" clId="{DE46F9AC-DA44-4D90-88AD-79EF4B27EC70}" dt="2023-04-24T19:32:06.919" v="905" actId="26606"/>
          <ac:spMkLst>
            <pc:docMk/>
            <pc:sldMk cId="4216173775" sldId="353"/>
            <ac:spMk id="10" creationId="{377641A3-0AD1-47C4-888F-5D557BC9C0CB}"/>
          </ac:spMkLst>
        </pc:spChg>
        <pc:picChg chg="add mod">
          <ac:chgData name="Emily Crose" userId="5a1598ef78992c55" providerId="LiveId" clId="{DE46F9AC-DA44-4D90-88AD-79EF4B27EC70}" dt="2023-04-24T19:32:06.919" v="905" actId="26606"/>
          <ac:picMkLst>
            <pc:docMk/>
            <pc:sldMk cId="4216173775" sldId="353"/>
            <ac:picMk id="5" creationId="{F380539F-3DA4-BDFA-B0F7-4537D671D343}"/>
          </ac:picMkLst>
        </pc:picChg>
      </pc:sldChg>
      <pc:sldChg chg="addSp modSp new mod setBg modClrScheme chgLayout">
        <pc:chgData name="Emily Crose" userId="5a1598ef78992c55" providerId="LiveId" clId="{DE46F9AC-DA44-4D90-88AD-79EF4B27EC70}" dt="2023-04-22T22:44:08.321" v="354" actId="26606"/>
        <pc:sldMkLst>
          <pc:docMk/>
          <pc:sldMk cId="2150080046" sldId="354"/>
        </pc:sldMkLst>
        <pc:spChg chg="add mod">
          <ac:chgData name="Emily Crose" userId="5a1598ef78992c55" providerId="LiveId" clId="{DE46F9AC-DA44-4D90-88AD-79EF4B27EC70}" dt="2023-04-22T22:44:08.321" v="354" actId="26606"/>
          <ac:spMkLst>
            <pc:docMk/>
            <pc:sldMk cId="2150080046" sldId="354"/>
            <ac:spMk id="2" creationId="{EC91A2D4-ABEC-FEB3-DB08-CB6546AC41AC}"/>
          </ac:spMkLst>
        </pc:spChg>
        <pc:spChg chg="add mod">
          <ac:chgData name="Emily Crose" userId="5a1598ef78992c55" providerId="LiveId" clId="{DE46F9AC-DA44-4D90-88AD-79EF4B27EC70}" dt="2023-04-22T22:44:08.321" v="354" actId="26606"/>
          <ac:spMkLst>
            <pc:docMk/>
            <pc:sldMk cId="2150080046" sldId="354"/>
            <ac:spMk id="3" creationId="{B46AD9F7-8FEF-A30F-8F3B-4658102A7288}"/>
          </ac:spMkLst>
        </pc:spChg>
        <pc:picChg chg="add">
          <ac:chgData name="Emily Crose" userId="5a1598ef78992c55" providerId="LiveId" clId="{DE46F9AC-DA44-4D90-88AD-79EF4B27EC70}" dt="2023-04-22T22:44:08.321" v="354" actId="26606"/>
          <ac:picMkLst>
            <pc:docMk/>
            <pc:sldMk cId="2150080046" sldId="354"/>
            <ac:picMk id="5" creationId="{8E898225-0722-C6B4-22B3-D242670656CB}"/>
          </ac:picMkLst>
        </pc:picChg>
      </pc:sldChg>
      <pc:sldChg chg="addSp modSp add mod setBg">
        <pc:chgData name="Emily Crose" userId="5a1598ef78992c55" providerId="LiveId" clId="{DE46F9AC-DA44-4D90-88AD-79EF4B27EC70}" dt="2023-04-24T19:38:11.747" v="1106" actId="26606"/>
        <pc:sldMkLst>
          <pc:docMk/>
          <pc:sldMk cId="3139138839" sldId="355"/>
        </pc:sldMkLst>
        <pc:spChg chg="mod">
          <ac:chgData name="Emily Crose" userId="5a1598ef78992c55" providerId="LiveId" clId="{DE46F9AC-DA44-4D90-88AD-79EF4B27EC70}" dt="2023-04-24T19:38:11.747" v="1106" actId="26606"/>
          <ac:spMkLst>
            <pc:docMk/>
            <pc:sldMk cId="3139138839" sldId="355"/>
            <ac:spMk id="2" creationId="{EC91A2D4-ABEC-FEB3-DB08-CB6546AC41AC}"/>
          </ac:spMkLst>
        </pc:spChg>
        <pc:spChg chg="mod">
          <ac:chgData name="Emily Crose" userId="5a1598ef78992c55" providerId="LiveId" clId="{DE46F9AC-DA44-4D90-88AD-79EF4B27EC70}" dt="2023-04-24T19:38:11.747" v="1106" actId="26606"/>
          <ac:spMkLst>
            <pc:docMk/>
            <pc:sldMk cId="3139138839" sldId="355"/>
            <ac:spMk id="3" creationId="{B46AD9F7-8FEF-A30F-8F3B-4658102A7288}"/>
          </ac:spMkLst>
        </pc:spChg>
        <pc:picChg chg="add">
          <ac:chgData name="Emily Crose" userId="5a1598ef78992c55" providerId="LiveId" clId="{DE46F9AC-DA44-4D90-88AD-79EF4B27EC70}" dt="2023-04-24T19:38:11.747" v="1106" actId="26606"/>
          <ac:picMkLst>
            <pc:docMk/>
            <pc:sldMk cId="3139138839" sldId="355"/>
            <ac:picMk id="5" creationId="{00FA63C8-2EBB-054C-8B17-DE502102ECA7}"/>
          </ac:picMkLst>
        </pc:picChg>
      </pc:sldChg>
      <pc:sldChg chg="addSp modSp add mod setBg">
        <pc:chgData name="Emily Crose" userId="5a1598ef78992c55" providerId="LiveId" clId="{DE46F9AC-DA44-4D90-88AD-79EF4B27EC70}" dt="2023-04-25T14:19:55.732" v="6278" actId="26606"/>
        <pc:sldMkLst>
          <pc:docMk/>
          <pc:sldMk cId="1384823188" sldId="356"/>
        </pc:sldMkLst>
        <pc:spChg chg="mod">
          <ac:chgData name="Emily Crose" userId="5a1598ef78992c55" providerId="LiveId" clId="{DE46F9AC-DA44-4D90-88AD-79EF4B27EC70}" dt="2023-04-25T14:19:55.732" v="6278" actId="26606"/>
          <ac:spMkLst>
            <pc:docMk/>
            <pc:sldMk cId="1384823188" sldId="356"/>
            <ac:spMk id="2" creationId="{EC91A2D4-ABEC-FEB3-DB08-CB6546AC41AC}"/>
          </ac:spMkLst>
        </pc:spChg>
        <pc:spChg chg="mod">
          <ac:chgData name="Emily Crose" userId="5a1598ef78992c55" providerId="LiveId" clId="{DE46F9AC-DA44-4D90-88AD-79EF4B27EC70}" dt="2023-04-25T14:19:55.732" v="6278" actId="26606"/>
          <ac:spMkLst>
            <pc:docMk/>
            <pc:sldMk cId="1384823188" sldId="356"/>
            <ac:spMk id="3" creationId="{B46AD9F7-8FEF-A30F-8F3B-4658102A7288}"/>
          </ac:spMkLst>
        </pc:spChg>
        <pc:picChg chg="add">
          <ac:chgData name="Emily Crose" userId="5a1598ef78992c55" providerId="LiveId" clId="{DE46F9AC-DA44-4D90-88AD-79EF4B27EC70}" dt="2023-04-25T14:19:55.732" v="6278" actId="26606"/>
          <ac:picMkLst>
            <pc:docMk/>
            <pc:sldMk cId="1384823188" sldId="356"/>
            <ac:picMk id="5" creationId="{5951879E-DE03-0148-3AB4-D4FED24F1CFD}"/>
          </ac:picMkLst>
        </pc:picChg>
      </pc:sldChg>
      <pc:sldChg chg="addSp modSp add mod setBg">
        <pc:chgData name="Emily Crose" userId="5a1598ef78992c55" providerId="LiveId" clId="{DE46F9AC-DA44-4D90-88AD-79EF4B27EC70}" dt="2023-04-24T23:27:19.107" v="4512" actId="26606"/>
        <pc:sldMkLst>
          <pc:docMk/>
          <pc:sldMk cId="1992496773" sldId="357"/>
        </pc:sldMkLst>
        <pc:spChg chg="mod">
          <ac:chgData name="Emily Crose" userId="5a1598ef78992c55" providerId="LiveId" clId="{DE46F9AC-DA44-4D90-88AD-79EF4B27EC70}" dt="2023-04-24T23:27:19.107" v="4512" actId="26606"/>
          <ac:spMkLst>
            <pc:docMk/>
            <pc:sldMk cId="1992496773" sldId="357"/>
            <ac:spMk id="2" creationId="{EC91A2D4-ABEC-FEB3-DB08-CB6546AC41AC}"/>
          </ac:spMkLst>
        </pc:spChg>
        <pc:spChg chg="mod">
          <ac:chgData name="Emily Crose" userId="5a1598ef78992c55" providerId="LiveId" clId="{DE46F9AC-DA44-4D90-88AD-79EF4B27EC70}" dt="2023-04-24T23:27:19.107" v="4512" actId="26606"/>
          <ac:spMkLst>
            <pc:docMk/>
            <pc:sldMk cId="1992496773" sldId="357"/>
            <ac:spMk id="3" creationId="{B46AD9F7-8FEF-A30F-8F3B-4658102A7288}"/>
          </ac:spMkLst>
        </pc:spChg>
        <pc:picChg chg="add">
          <ac:chgData name="Emily Crose" userId="5a1598ef78992c55" providerId="LiveId" clId="{DE46F9AC-DA44-4D90-88AD-79EF4B27EC70}" dt="2023-04-24T23:27:19.107" v="4512" actId="26606"/>
          <ac:picMkLst>
            <pc:docMk/>
            <pc:sldMk cId="1992496773" sldId="357"/>
            <ac:picMk id="5" creationId="{3D13E5FB-0DD2-07C9-6558-E4CC3CB5856E}"/>
          </ac:picMkLst>
        </pc:picChg>
      </pc:sldChg>
      <pc:sldChg chg="addSp modSp add mod setBg">
        <pc:chgData name="Emily Crose" userId="5a1598ef78992c55" providerId="LiveId" clId="{DE46F9AC-DA44-4D90-88AD-79EF4B27EC70}" dt="2023-04-24T23:26:04.118" v="4337" actId="20577"/>
        <pc:sldMkLst>
          <pc:docMk/>
          <pc:sldMk cId="3727756955" sldId="358"/>
        </pc:sldMkLst>
        <pc:spChg chg="mod">
          <ac:chgData name="Emily Crose" userId="5a1598ef78992c55" providerId="LiveId" clId="{DE46F9AC-DA44-4D90-88AD-79EF4B27EC70}" dt="2023-04-24T23:26:04.118" v="4337" actId="20577"/>
          <ac:spMkLst>
            <pc:docMk/>
            <pc:sldMk cId="3727756955" sldId="358"/>
            <ac:spMk id="2" creationId="{EC91A2D4-ABEC-FEB3-DB08-CB6546AC41AC}"/>
          </ac:spMkLst>
        </pc:spChg>
        <pc:spChg chg="mod">
          <ac:chgData name="Emily Crose" userId="5a1598ef78992c55" providerId="LiveId" clId="{DE46F9AC-DA44-4D90-88AD-79EF4B27EC70}" dt="2023-04-24T23:25:59.395" v="4330" actId="26606"/>
          <ac:spMkLst>
            <pc:docMk/>
            <pc:sldMk cId="3727756955" sldId="358"/>
            <ac:spMk id="3" creationId="{B46AD9F7-8FEF-A30F-8F3B-4658102A7288}"/>
          </ac:spMkLst>
        </pc:spChg>
        <pc:picChg chg="add">
          <ac:chgData name="Emily Crose" userId="5a1598ef78992c55" providerId="LiveId" clId="{DE46F9AC-DA44-4D90-88AD-79EF4B27EC70}" dt="2023-04-24T23:25:59.395" v="4330" actId="26606"/>
          <ac:picMkLst>
            <pc:docMk/>
            <pc:sldMk cId="3727756955" sldId="358"/>
            <ac:picMk id="5" creationId="{48DF2931-E07D-C432-E42A-2CDA2A24503B}"/>
          </ac:picMkLst>
        </pc:picChg>
      </pc:sldChg>
      <pc:sldChg chg="addSp delSp modSp new mod modClrScheme chgLayout modNotesTx">
        <pc:chgData name="Emily Crose" userId="5a1598ef78992c55" providerId="LiveId" clId="{DE46F9AC-DA44-4D90-88AD-79EF4B27EC70}" dt="2023-04-24T23:25:49.604" v="4329" actId="1076"/>
        <pc:sldMkLst>
          <pc:docMk/>
          <pc:sldMk cId="2883485329" sldId="359"/>
        </pc:sldMkLst>
        <pc:spChg chg="del">
          <ac:chgData name="Emily Crose" userId="5a1598ef78992c55" providerId="LiveId" clId="{DE46F9AC-DA44-4D90-88AD-79EF4B27EC70}" dt="2023-04-22T22:24:04.603" v="105" actId="700"/>
          <ac:spMkLst>
            <pc:docMk/>
            <pc:sldMk cId="2883485329" sldId="359"/>
            <ac:spMk id="2" creationId="{CCCAAC68-BF06-A155-3E8D-F53F5522DF04}"/>
          </ac:spMkLst>
        </pc:spChg>
        <pc:spChg chg="add mod ord">
          <ac:chgData name="Emily Crose" userId="5a1598ef78992c55" providerId="LiveId" clId="{DE46F9AC-DA44-4D90-88AD-79EF4B27EC70}" dt="2023-04-24T23:25:42.274" v="4327" actId="700"/>
          <ac:spMkLst>
            <pc:docMk/>
            <pc:sldMk cId="2883485329" sldId="359"/>
            <ac:spMk id="2" creationId="{E5F68D32-3BFB-A744-A1AC-183DB6BA257A}"/>
          </ac:spMkLst>
        </pc:spChg>
        <pc:spChg chg="del">
          <ac:chgData name="Emily Crose" userId="5a1598ef78992c55" providerId="LiveId" clId="{DE46F9AC-DA44-4D90-88AD-79EF4B27EC70}" dt="2023-04-22T22:24:04.603" v="105" actId="700"/>
          <ac:spMkLst>
            <pc:docMk/>
            <pc:sldMk cId="2883485329" sldId="359"/>
            <ac:spMk id="3" creationId="{9C31A17A-7580-3220-C0B2-70BE6B841972}"/>
          </ac:spMkLst>
        </pc:spChg>
        <pc:picChg chg="add mod">
          <ac:chgData name="Emily Crose" userId="5a1598ef78992c55" providerId="LiveId" clId="{DE46F9AC-DA44-4D90-88AD-79EF4B27EC70}" dt="2023-04-24T23:25:49.604" v="4329" actId="1076"/>
          <ac:picMkLst>
            <pc:docMk/>
            <pc:sldMk cId="2883485329" sldId="359"/>
            <ac:picMk id="5" creationId="{A16BC636-FDDB-E4E7-7131-D20469C487B8}"/>
          </ac:picMkLst>
        </pc:picChg>
      </pc:sldChg>
      <pc:sldChg chg="addSp delSp modSp new mod ord setBg modNotesTx">
        <pc:chgData name="Emily Crose" userId="5a1598ef78992c55" providerId="LiveId" clId="{DE46F9AC-DA44-4D90-88AD-79EF4B27EC70}" dt="2023-04-24T19:34:54.779" v="1105"/>
        <pc:sldMkLst>
          <pc:docMk/>
          <pc:sldMk cId="3573472314" sldId="360"/>
        </pc:sldMkLst>
        <pc:spChg chg="mod">
          <ac:chgData name="Emily Crose" userId="5a1598ef78992c55" providerId="LiveId" clId="{DE46F9AC-DA44-4D90-88AD-79EF4B27EC70}" dt="2023-04-22T22:39:26.365" v="257" actId="26606"/>
          <ac:spMkLst>
            <pc:docMk/>
            <pc:sldMk cId="3573472314" sldId="360"/>
            <ac:spMk id="2" creationId="{663DF280-32F7-2E9D-7558-303852E82175}"/>
          </ac:spMkLst>
        </pc:spChg>
        <pc:spChg chg="mod">
          <ac:chgData name="Emily Crose" userId="5a1598ef78992c55" providerId="LiveId" clId="{DE46F9AC-DA44-4D90-88AD-79EF4B27EC70}" dt="2023-04-22T22:39:26.365" v="257" actId="26606"/>
          <ac:spMkLst>
            <pc:docMk/>
            <pc:sldMk cId="3573472314" sldId="360"/>
            <ac:spMk id="3" creationId="{17C0A2EE-720D-8298-3DBA-81218C651D91}"/>
          </ac:spMkLst>
        </pc:spChg>
        <pc:spChg chg="add del">
          <ac:chgData name="Emily Crose" userId="5a1598ef78992c55" providerId="LiveId" clId="{DE46F9AC-DA44-4D90-88AD-79EF4B27EC70}" dt="2023-04-22T22:39:26.295" v="256" actId="26606"/>
          <ac:spMkLst>
            <pc:docMk/>
            <pc:sldMk cId="3573472314" sldId="360"/>
            <ac:spMk id="8" creationId="{69BA26BC-113C-4698-8859-A985C8324074}"/>
          </ac:spMkLst>
        </pc:spChg>
        <pc:spChg chg="add del">
          <ac:chgData name="Emily Crose" userId="5a1598ef78992c55" providerId="LiveId" clId="{DE46F9AC-DA44-4D90-88AD-79EF4B27EC70}" dt="2023-04-22T22:39:26.295" v="256" actId="26606"/>
          <ac:spMkLst>
            <pc:docMk/>
            <pc:sldMk cId="3573472314" sldId="360"/>
            <ac:spMk id="10" creationId="{A68B73B6-D77B-4B55-8538-206CEFD2AF91}"/>
          </ac:spMkLst>
        </pc:spChg>
        <pc:picChg chg="add del">
          <ac:chgData name="Emily Crose" userId="5a1598ef78992c55" providerId="LiveId" clId="{DE46F9AC-DA44-4D90-88AD-79EF4B27EC70}" dt="2023-04-22T22:39:22.980" v="254" actId="26606"/>
          <ac:picMkLst>
            <pc:docMk/>
            <pc:sldMk cId="3573472314" sldId="360"/>
            <ac:picMk id="5" creationId="{FA054B92-33FF-3198-6441-2B33D616545B}"/>
          </ac:picMkLst>
        </pc:picChg>
        <pc:picChg chg="add mod">
          <ac:chgData name="Emily Crose" userId="5a1598ef78992c55" providerId="LiveId" clId="{DE46F9AC-DA44-4D90-88AD-79EF4B27EC70}" dt="2023-04-22T22:39:28.871" v="258" actId="27614"/>
          <ac:picMkLst>
            <pc:docMk/>
            <pc:sldMk cId="3573472314" sldId="360"/>
            <ac:picMk id="12" creationId="{FA054B92-33FF-3198-6441-2B33D616545B}"/>
          </ac:picMkLst>
        </pc:picChg>
      </pc:sldChg>
      <pc:sldChg chg="addSp delSp modSp new mod setBg modClrScheme chgLayout modNotesTx">
        <pc:chgData name="Emily Crose" userId="5a1598ef78992c55" providerId="LiveId" clId="{DE46F9AC-DA44-4D90-88AD-79EF4B27EC70}" dt="2023-04-24T19:38:43.746" v="1118" actId="26606"/>
        <pc:sldMkLst>
          <pc:docMk/>
          <pc:sldMk cId="1811974683" sldId="361"/>
        </pc:sldMkLst>
        <pc:spChg chg="del mod ord">
          <ac:chgData name="Emily Crose" userId="5a1598ef78992c55" providerId="LiveId" clId="{DE46F9AC-DA44-4D90-88AD-79EF4B27EC70}" dt="2023-04-22T22:42:33.768" v="260" actId="700"/>
          <ac:spMkLst>
            <pc:docMk/>
            <pc:sldMk cId="1811974683" sldId="361"/>
            <ac:spMk id="2" creationId="{633C8E7B-4DBA-DA0B-DC4E-3D8D74A8D5F5}"/>
          </ac:spMkLst>
        </pc:spChg>
        <pc:spChg chg="del mod ord">
          <ac:chgData name="Emily Crose" userId="5a1598ef78992c55" providerId="LiveId" clId="{DE46F9AC-DA44-4D90-88AD-79EF4B27EC70}" dt="2023-04-22T22:42:33.768" v="260" actId="700"/>
          <ac:spMkLst>
            <pc:docMk/>
            <pc:sldMk cId="1811974683" sldId="361"/>
            <ac:spMk id="3" creationId="{59987A45-57FD-EB9D-EB78-00279FFE4DDF}"/>
          </ac:spMkLst>
        </pc:spChg>
        <pc:spChg chg="add mod ord">
          <ac:chgData name="Emily Crose" userId="5a1598ef78992c55" providerId="LiveId" clId="{DE46F9AC-DA44-4D90-88AD-79EF4B27EC70}" dt="2023-04-24T19:38:43.746" v="1118" actId="26606"/>
          <ac:spMkLst>
            <pc:docMk/>
            <pc:sldMk cId="1811974683" sldId="361"/>
            <ac:spMk id="4" creationId="{EE9F6F9C-E24B-2828-2792-34ECFE9706EB}"/>
          </ac:spMkLst>
        </pc:spChg>
        <pc:spChg chg="add del mod ord">
          <ac:chgData name="Emily Crose" userId="5a1598ef78992c55" providerId="LiveId" clId="{DE46F9AC-DA44-4D90-88AD-79EF4B27EC70}" dt="2023-04-24T19:38:43.746" v="1118" actId="26606"/>
          <ac:spMkLst>
            <pc:docMk/>
            <pc:sldMk cId="1811974683" sldId="361"/>
            <ac:spMk id="5" creationId="{61161677-AC36-9E16-2C59-9DE550A77136}"/>
          </ac:spMkLst>
        </pc:spChg>
        <pc:spChg chg="add del">
          <ac:chgData name="Emily Crose" userId="5a1598ef78992c55" providerId="LiveId" clId="{DE46F9AC-DA44-4D90-88AD-79EF4B27EC70}" dt="2023-04-24T19:38:43.678" v="1117" actId="26606"/>
          <ac:spMkLst>
            <pc:docMk/>
            <pc:sldMk cId="1811974683" sldId="361"/>
            <ac:spMk id="11" creationId="{7E475056-B0EB-44BE-8568-61ABEFB2E99D}"/>
          </ac:spMkLst>
        </pc:spChg>
        <pc:spChg chg="add del">
          <ac:chgData name="Emily Crose" userId="5a1598ef78992c55" providerId="LiveId" clId="{DE46F9AC-DA44-4D90-88AD-79EF4B27EC70}" dt="2023-04-24T19:38:43.678" v="1117" actId="26606"/>
          <ac:spMkLst>
            <pc:docMk/>
            <pc:sldMk cId="1811974683" sldId="361"/>
            <ac:spMk id="15" creationId="{E82ABBDC-7A44-4AE8-A04F-B5495481B9F2}"/>
          </ac:spMkLst>
        </pc:spChg>
        <pc:graphicFrameChg chg="add del">
          <ac:chgData name="Emily Crose" userId="5a1598ef78992c55" providerId="LiveId" clId="{DE46F9AC-DA44-4D90-88AD-79EF4B27EC70}" dt="2023-04-24T19:38:43.678" v="1117" actId="26606"/>
          <ac:graphicFrameMkLst>
            <pc:docMk/>
            <pc:sldMk cId="1811974683" sldId="361"/>
            <ac:graphicFrameMk id="7" creationId="{D6A827D4-B212-8ACD-413F-F4B6ED4B795B}"/>
          </ac:graphicFrameMkLst>
        </pc:graphicFrameChg>
        <pc:graphicFrameChg chg="add">
          <ac:chgData name="Emily Crose" userId="5a1598ef78992c55" providerId="LiveId" clId="{DE46F9AC-DA44-4D90-88AD-79EF4B27EC70}" dt="2023-04-24T19:38:43.746" v="1118" actId="26606"/>
          <ac:graphicFrameMkLst>
            <pc:docMk/>
            <pc:sldMk cId="1811974683" sldId="361"/>
            <ac:graphicFrameMk id="17" creationId="{6D72E433-6AC9-4BEE-DBC0-FE82563FF6D0}"/>
          </ac:graphicFrameMkLst>
        </pc:graphicFrameChg>
        <pc:cxnChg chg="add del">
          <ac:chgData name="Emily Crose" userId="5a1598ef78992c55" providerId="LiveId" clId="{DE46F9AC-DA44-4D90-88AD-79EF4B27EC70}" dt="2023-04-24T19:38:43.678" v="1117" actId="26606"/>
          <ac:cxnSpMkLst>
            <pc:docMk/>
            <pc:sldMk cId="1811974683" sldId="361"/>
            <ac:cxnSpMk id="13" creationId="{F2C8E2EC-73A4-48C2-B4D7-D7726BD908EE}"/>
          </ac:cxnSpMkLst>
        </pc:cxnChg>
      </pc:sldChg>
      <pc:sldChg chg="addSp delSp modSp new mod ord setBg">
        <pc:chgData name="Emily Crose" userId="5a1598ef78992c55" providerId="LiveId" clId="{DE46F9AC-DA44-4D90-88AD-79EF4B27EC70}" dt="2023-04-25T10:56:50.403" v="6078" actId="20577"/>
        <pc:sldMkLst>
          <pc:docMk/>
          <pc:sldMk cId="432940879" sldId="362"/>
        </pc:sldMkLst>
        <pc:spChg chg="mod">
          <ac:chgData name="Emily Crose" userId="5a1598ef78992c55" providerId="LiveId" clId="{DE46F9AC-DA44-4D90-88AD-79EF4B27EC70}" dt="2023-04-24T19:38:48.386" v="1119" actId="26606"/>
          <ac:spMkLst>
            <pc:docMk/>
            <pc:sldMk cId="432940879" sldId="362"/>
            <ac:spMk id="2" creationId="{B573E612-111C-87E6-EF1E-073557083BEA}"/>
          </ac:spMkLst>
        </pc:spChg>
        <pc:spChg chg="del mod">
          <ac:chgData name="Emily Crose" userId="5a1598ef78992c55" providerId="LiveId" clId="{DE46F9AC-DA44-4D90-88AD-79EF4B27EC70}" dt="2023-04-24T19:38:48.386" v="1119" actId="26606"/>
          <ac:spMkLst>
            <pc:docMk/>
            <pc:sldMk cId="432940879" sldId="362"/>
            <ac:spMk id="3" creationId="{6D371E6F-3674-1DDC-5DB0-2B45376AED60}"/>
          </ac:spMkLst>
        </pc:spChg>
        <pc:graphicFrameChg chg="add mod">
          <ac:chgData name="Emily Crose" userId="5a1598ef78992c55" providerId="LiveId" clId="{DE46F9AC-DA44-4D90-88AD-79EF4B27EC70}" dt="2023-04-25T10:56:50.403" v="6078" actId="20577"/>
          <ac:graphicFrameMkLst>
            <pc:docMk/>
            <pc:sldMk cId="432940879" sldId="362"/>
            <ac:graphicFrameMk id="5" creationId="{90E574B1-63AE-96A5-3EA0-BEE25060DFC9}"/>
          </ac:graphicFrameMkLst>
        </pc:graphicFrameChg>
      </pc:sldChg>
      <pc:sldChg chg="addSp delSp modSp new mod setBg">
        <pc:chgData name="Emily Crose" userId="5a1598ef78992c55" providerId="LiveId" clId="{DE46F9AC-DA44-4D90-88AD-79EF4B27EC70}" dt="2023-04-23T00:25:43.781" v="727" actId="26606"/>
        <pc:sldMkLst>
          <pc:docMk/>
          <pc:sldMk cId="1825534726" sldId="363"/>
        </pc:sldMkLst>
        <pc:spChg chg="mod">
          <ac:chgData name="Emily Crose" userId="5a1598ef78992c55" providerId="LiveId" clId="{DE46F9AC-DA44-4D90-88AD-79EF4B27EC70}" dt="2023-04-23T00:25:43.781" v="727" actId="26606"/>
          <ac:spMkLst>
            <pc:docMk/>
            <pc:sldMk cId="1825534726" sldId="363"/>
            <ac:spMk id="2" creationId="{FAAC059D-BE44-6850-E331-B67407A3FD20}"/>
          </ac:spMkLst>
        </pc:spChg>
        <pc:spChg chg="del">
          <ac:chgData name="Emily Crose" userId="5a1598ef78992c55" providerId="LiveId" clId="{DE46F9AC-DA44-4D90-88AD-79EF4B27EC70}" dt="2023-04-23T00:25:40.748" v="724"/>
          <ac:spMkLst>
            <pc:docMk/>
            <pc:sldMk cId="1825534726" sldId="363"/>
            <ac:spMk id="3" creationId="{4B7EE170-C46E-5230-7497-3DB8140CB825}"/>
          </ac:spMkLst>
        </pc:spChg>
        <pc:picChg chg="add mod">
          <ac:chgData name="Emily Crose" userId="5a1598ef78992c55" providerId="LiveId" clId="{DE46F9AC-DA44-4D90-88AD-79EF4B27EC70}" dt="2023-04-23T00:25:43.781" v="727" actId="26606"/>
          <ac:picMkLst>
            <pc:docMk/>
            <pc:sldMk cId="1825534726" sldId="363"/>
            <ac:picMk id="5" creationId="{3FF97299-45DF-3154-E4FC-0EC271517B73}"/>
          </ac:picMkLst>
        </pc:picChg>
      </pc:sldChg>
      <pc:sldChg chg="addSp delSp modSp new del mod ord modClrScheme chgLayout">
        <pc:chgData name="Emily Crose" userId="5a1598ef78992c55" providerId="LiveId" clId="{DE46F9AC-DA44-4D90-88AD-79EF4B27EC70}" dt="2023-04-23T00:23:32.058" v="691" actId="47"/>
        <pc:sldMkLst>
          <pc:docMk/>
          <pc:sldMk cId="2180504189" sldId="364"/>
        </pc:sldMkLst>
        <pc:spChg chg="del">
          <ac:chgData name="Emily Crose" userId="5a1598ef78992c55" providerId="LiveId" clId="{DE46F9AC-DA44-4D90-88AD-79EF4B27EC70}" dt="2023-04-23T00:20:01.041" v="684" actId="700"/>
          <ac:spMkLst>
            <pc:docMk/>
            <pc:sldMk cId="2180504189" sldId="364"/>
            <ac:spMk id="2" creationId="{0BCAC9B8-66A5-8602-C3A6-886C1CCDD7F9}"/>
          </ac:spMkLst>
        </pc:spChg>
        <pc:spChg chg="del">
          <ac:chgData name="Emily Crose" userId="5a1598ef78992c55" providerId="LiveId" clId="{DE46F9AC-DA44-4D90-88AD-79EF4B27EC70}" dt="2023-04-23T00:20:01.041" v="684" actId="700"/>
          <ac:spMkLst>
            <pc:docMk/>
            <pc:sldMk cId="2180504189" sldId="364"/>
            <ac:spMk id="3" creationId="{DBEDA20C-1A72-9ED7-1B2C-40E780331529}"/>
          </ac:spMkLst>
        </pc:spChg>
        <pc:picChg chg="add del mod">
          <ac:chgData name="Emily Crose" userId="5a1598ef78992c55" providerId="LiveId" clId="{DE46F9AC-DA44-4D90-88AD-79EF4B27EC70}" dt="2023-04-23T00:23:30.945" v="690" actId="478"/>
          <ac:picMkLst>
            <pc:docMk/>
            <pc:sldMk cId="2180504189" sldId="364"/>
            <ac:picMk id="5" creationId="{4CC71A21-E59F-01F2-97D6-515B11EE893B}"/>
          </ac:picMkLst>
        </pc:picChg>
      </pc:sldChg>
      <pc:sldChg chg="addSp delSp modSp new mod setBg setClrOvrMap">
        <pc:chgData name="Emily Crose" userId="5a1598ef78992c55" providerId="LiveId" clId="{DE46F9AC-DA44-4D90-88AD-79EF4B27EC70}" dt="2023-04-25T14:19:05.291" v="6257" actId="26606"/>
        <pc:sldMkLst>
          <pc:docMk/>
          <pc:sldMk cId="3892447009" sldId="364"/>
        </pc:sldMkLst>
        <pc:spChg chg="mod">
          <ac:chgData name="Emily Crose" userId="5a1598ef78992c55" providerId="LiveId" clId="{DE46F9AC-DA44-4D90-88AD-79EF4B27EC70}" dt="2023-04-25T14:19:05.291" v="6257" actId="26606"/>
          <ac:spMkLst>
            <pc:docMk/>
            <pc:sldMk cId="3892447009" sldId="364"/>
            <ac:spMk id="2" creationId="{02672F8D-2965-9019-1AE8-7820D067159A}"/>
          </ac:spMkLst>
        </pc:spChg>
        <pc:spChg chg="del">
          <ac:chgData name="Emily Crose" userId="5a1598ef78992c55" providerId="LiveId" clId="{DE46F9AC-DA44-4D90-88AD-79EF4B27EC70}" dt="2023-04-23T00:23:58.930" v="719"/>
          <ac:spMkLst>
            <pc:docMk/>
            <pc:sldMk cId="3892447009" sldId="364"/>
            <ac:spMk id="3" creationId="{2EB50745-C7C0-409C-BF73-99DC5693BB30}"/>
          </ac:spMkLst>
        </pc:spChg>
        <pc:spChg chg="add del">
          <ac:chgData name="Emily Crose" userId="5a1598ef78992c55" providerId="LiveId" clId="{DE46F9AC-DA44-4D90-88AD-79EF4B27EC70}" dt="2023-04-23T00:24:59.408" v="723" actId="478"/>
          <ac:spMkLst>
            <pc:docMk/>
            <pc:sldMk cId="3892447009" sldId="364"/>
            <ac:spMk id="9" creationId="{B844A387-6264-2109-1E07-2E78D0DFF0B8}"/>
          </ac:spMkLst>
        </pc:spChg>
        <pc:spChg chg="add del">
          <ac:chgData name="Emily Crose" userId="5a1598ef78992c55" providerId="LiveId" clId="{DE46F9AC-DA44-4D90-88AD-79EF4B27EC70}" dt="2023-04-25T14:19:05.291" v="6257" actId="26606"/>
          <ac:spMkLst>
            <pc:docMk/>
            <pc:sldMk cId="3892447009" sldId="364"/>
            <ac:spMk id="12" creationId="{0EF8982E-02F0-4D24-85CB-98DEBCC3226A}"/>
          </ac:spMkLst>
        </pc:spChg>
        <pc:spChg chg="add del">
          <ac:chgData name="Emily Crose" userId="5a1598ef78992c55" providerId="LiveId" clId="{DE46F9AC-DA44-4D90-88AD-79EF4B27EC70}" dt="2023-04-25T14:19:05.291" v="6257" actId="26606"/>
          <ac:spMkLst>
            <pc:docMk/>
            <pc:sldMk cId="3892447009" sldId="364"/>
            <ac:spMk id="14" creationId="{2CB72970-2D5B-4516-9F76-B1220A77B6AB}"/>
          </ac:spMkLst>
        </pc:spChg>
        <pc:picChg chg="add mod">
          <ac:chgData name="Emily Crose" userId="5a1598ef78992c55" providerId="LiveId" clId="{DE46F9AC-DA44-4D90-88AD-79EF4B27EC70}" dt="2023-04-25T14:19:05.291" v="6257" actId="26606"/>
          <ac:picMkLst>
            <pc:docMk/>
            <pc:sldMk cId="3892447009" sldId="364"/>
            <ac:picMk id="5" creationId="{8F434574-EDA7-1F07-FA9A-748AA8D49E40}"/>
          </ac:picMkLst>
        </pc:picChg>
      </pc:sldChg>
      <pc:sldChg chg="addSp delSp modSp new mod setBg modNotesTx">
        <pc:chgData name="Emily Crose" userId="5a1598ef78992c55" providerId="LiveId" clId="{DE46F9AC-DA44-4D90-88AD-79EF4B27EC70}" dt="2023-04-24T19:30:36.156" v="828" actId="20577"/>
        <pc:sldMkLst>
          <pc:docMk/>
          <pc:sldMk cId="3997966792" sldId="365"/>
        </pc:sldMkLst>
        <pc:spChg chg="mod">
          <ac:chgData name="Emily Crose" userId="5a1598ef78992c55" providerId="LiveId" clId="{DE46F9AC-DA44-4D90-88AD-79EF4B27EC70}" dt="2023-04-24T19:28:44.343" v="740" actId="26606"/>
          <ac:spMkLst>
            <pc:docMk/>
            <pc:sldMk cId="3997966792" sldId="365"/>
            <ac:spMk id="2" creationId="{95CD7C2D-46D5-C95C-7C23-58B3B90E21B6}"/>
          </ac:spMkLst>
        </pc:spChg>
        <pc:spChg chg="del">
          <ac:chgData name="Emily Crose" userId="5a1598ef78992c55" providerId="LiveId" clId="{DE46F9AC-DA44-4D90-88AD-79EF4B27EC70}" dt="2023-04-24T19:28:31.867" v="736" actId="478"/>
          <ac:spMkLst>
            <pc:docMk/>
            <pc:sldMk cId="3997966792" sldId="365"/>
            <ac:spMk id="3" creationId="{421E27EC-472A-65E2-D841-C6CFBB7707E1}"/>
          </ac:spMkLst>
        </pc:spChg>
        <pc:picChg chg="add mod">
          <ac:chgData name="Emily Crose" userId="5a1598ef78992c55" providerId="LiveId" clId="{DE46F9AC-DA44-4D90-88AD-79EF4B27EC70}" dt="2023-04-24T19:28:44.343" v="740" actId="26606"/>
          <ac:picMkLst>
            <pc:docMk/>
            <pc:sldMk cId="3997966792" sldId="365"/>
            <ac:picMk id="5" creationId="{13CDBE24-7AEE-AAAE-B18F-40BD95193858}"/>
          </ac:picMkLst>
        </pc:picChg>
      </pc:sldChg>
      <pc:sldChg chg="addSp delSp modSp new mod setBg modClrScheme chgLayout">
        <pc:chgData name="Emily Crose" userId="5a1598ef78992c55" providerId="LiveId" clId="{DE46F9AC-DA44-4D90-88AD-79EF4B27EC70}" dt="2023-04-25T14:38:09.213" v="6358" actId="26606"/>
        <pc:sldMkLst>
          <pc:docMk/>
          <pc:sldMk cId="867617353" sldId="366"/>
        </pc:sldMkLst>
        <pc:spChg chg="mod ord">
          <ac:chgData name="Emily Crose" userId="5a1598ef78992c55" providerId="LiveId" clId="{DE46F9AC-DA44-4D90-88AD-79EF4B27EC70}" dt="2023-04-25T14:19:30.824" v="6258" actId="26606"/>
          <ac:spMkLst>
            <pc:docMk/>
            <pc:sldMk cId="867617353" sldId="366"/>
            <ac:spMk id="2" creationId="{825F1ACE-8148-0E44-557E-AD73483FA8DB}"/>
          </ac:spMkLst>
        </pc:spChg>
        <pc:spChg chg="del mod ord">
          <ac:chgData name="Emily Crose" userId="5a1598ef78992c55" providerId="LiveId" clId="{DE46F9AC-DA44-4D90-88AD-79EF4B27EC70}" dt="2023-04-24T19:31:23.954" v="864" actId="700"/>
          <ac:spMkLst>
            <pc:docMk/>
            <pc:sldMk cId="867617353" sldId="366"/>
            <ac:spMk id="3" creationId="{B647E1A7-7130-6E62-602C-029303169E38}"/>
          </ac:spMkLst>
        </pc:spChg>
        <pc:spChg chg="add del mod ord">
          <ac:chgData name="Emily Crose" userId="5a1598ef78992c55" providerId="LiveId" clId="{DE46F9AC-DA44-4D90-88AD-79EF4B27EC70}" dt="2023-04-24T19:38:28.936" v="1115" actId="26606"/>
          <ac:spMkLst>
            <pc:docMk/>
            <pc:sldMk cId="867617353" sldId="366"/>
            <ac:spMk id="4" creationId="{E27C8C72-592B-5062-E527-EA01A04C1AD3}"/>
          </ac:spMkLst>
        </pc:spChg>
        <pc:spChg chg="add del">
          <ac:chgData name="Emily Crose" userId="5a1598ef78992c55" providerId="LiveId" clId="{DE46F9AC-DA44-4D90-88AD-79EF4B27EC70}" dt="2023-04-24T19:38:28.923" v="1114" actId="26606"/>
          <ac:spMkLst>
            <pc:docMk/>
            <pc:sldMk cId="867617353" sldId="366"/>
            <ac:spMk id="13" creationId="{7E475056-B0EB-44BE-8568-61ABEFB2E99D}"/>
          </ac:spMkLst>
        </pc:spChg>
        <pc:spChg chg="add del">
          <ac:chgData name="Emily Crose" userId="5a1598ef78992c55" providerId="LiveId" clId="{DE46F9AC-DA44-4D90-88AD-79EF4B27EC70}" dt="2023-04-24T19:38:28.923" v="1114" actId="26606"/>
          <ac:spMkLst>
            <pc:docMk/>
            <pc:sldMk cId="867617353" sldId="366"/>
            <ac:spMk id="14" creationId="{E82ABBDC-7A44-4AE8-A04F-B5495481B9F2}"/>
          </ac:spMkLst>
        </pc:spChg>
        <pc:spChg chg="add del">
          <ac:chgData name="Emily Crose" userId="5a1598ef78992c55" providerId="LiveId" clId="{DE46F9AC-DA44-4D90-88AD-79EF4B27EC70}" dt="2023-04-25T14:38:09.213" v="6358" actId="26606"/>
          <ac:spMkLst>
            <pc:docMk/>
            <pc:sldMk cId="867617353" sldId="366"/>
            <ac:spMk id="22" creationId="{7E475056-B0EB-44BE-8568-61ABEFB2E99D}"/>
          </ac:spMkLst>
        </pc:spChg>
        <pc:spChg chg="add del">
          <ac:chgData name="Emily Crose" userId="5a1598ef78992c55" providerId="LiveId" clId="{DE46F9AC-DA44-4D90-88AD-79EF4B27EC70}" dt="2023-04-25T14:38:09.213" v="6358" actId="26606"/>
          <ac:spMkLst>
            <pc:docMk/>
            <pc:sldMk cId="867617353" sldId="366"/>
            <ac:spMk id="26" creationId="{E82ABBDC-7A44-4AE8-A04F-B5495481B9F2}"/>
          </ac:spMkLst>
        </pc:spChg>
        <pc:spChg chg="add">
          <ac:chgData name="Emily Crose" userId="5a1598ef78992c55" providerId="LiveId" clId="{DE46F9AC-DA44-4D90-88AD-79EF4B27EC70}" dt="2023-04-25T14:38:09.213" v="6358" actId="26606"/>
          <ac:spMkLst>
            <pc:docMk/>
            <pc:sldMk cId="867617353" sldId="366"/>
            <ac:spMk id="31" creationId="{7E475056-B0EB-44BE-8568-61ABEFB2E99D}"/>
          </ac:spMkLst>
        </pc:spChg>
        <pc:spChg chg="add">
          <ac:chgData name="Emily Crose" userId="5a1598ef78992c55" providerId="LiveId" clId="{DE46F9AC-DA44-4D90-88AD-79EF4B27EC70}" dt="2023-04-25T14:38:09.213" v="6358" actId="26606"/>
          <ac:spMkLst>
            <pc:docMk/>
            <pc:sldMk cId="867617353" sldId="366"/>
            <ac:spMk id="35" creationId="{E82ABBDC-7A44-4AE8-A04F-B5495481B9F2}"/>
          </ac:spMkLst>
        </pc:spChg>
        <pc:graphicFrameChg chg="add del">
          <ac:chgData name="Emily Crose" userId="5a1598ef78992c55" providerId="LiveId" clId="{DE46F9AC-DA44-4D90-88AD-79EF4B27EC70}" dt="2023-04-24T19:38:23.715" v="1112" actId="26606"/>
          <ac:graphicFrameMkLst>
            <pc:docMk/>
            <pc:sldMk cId="867617353" sldId="366"/>
            <ac:graphicFrameMk id="10" creationId="{22BE408C-DE6D-F863-70C1-8AEE8E0EFA58}"/>
          </ac:graphicFrameMkLst>
        </pc:graphicFrameChg>
        <pc:graphicFrameChg chg="add del">
          <ac:chgData name="Emily Crose" userId="5a1598ef78992c55" providerId="LiveId" clId="{DE46F9AC-DA44-4D90-88AD-79EF4B27EC70}" dt="2023-04-24T19:38:28.923" v="1114" actId="26606"/>
          <ac:graphicFrameMkLst>
            <pc:docMk/>
            <pc:sldMk cId="867617353" sldId="366"/>
            <ac:graphicFrameMk id="15" creationId="{A6B0AD86-290A-B458-1046-3345A4BD63E1}"/>
          </ac:graphicFrameMkLst>
        </pc:graphicFrameChg>
        <pc:graphicFrameChg chg="add mod modGraphic">
          <ac:chgData name="Emily Crose" userId="5a1598ef78992c55" providerId="LiveId" clId="{DE46F9AC-DA44-4D90-88AD-79EF4B27EC70}" dt="2023-04-25T14:38:09.213" v="6358" actId="26606"/>
          <ac:graphicFrameMkLst>
            <pc:docMk/>
            <pc:sldMk cId="867617353" sldId="366"/>
            <ac:graphicFrameMk id="17" creationId="{45B4C47B-C274-1CD8-DA5D-F12C03FBA526}"/>
          </ac:graphicFrameMkLst>
        </pc:graphicFrameChg>
        <pc:picChg chg="add del">
          <ac:chgData name="Emily Crose" userId="5a1598ef78992c55" providerId="LiveId" clId="{DE46F9AC-DA44-4D90-88AD-79EF4B27EC70}" dt="2023-04-24T19:38:16.825" v="1108" actId="26606"/>
          <ac:picMkLst>
            <pc:docMk/>
            <pc:sldMk cId="867617353" sldId="366"/>
            <ac:picMk id="6" creationId="{C8EF887B-3DFF-8297-8BD7-FA0EA6BAF216}"/>
          </ac:picMkLst>
        </pc:picChg>
        <pc:picChg chg="add del">
          <ac:chgData name="Emily Crose" userId="5a1598ef78992c55" providerId="LiveId" clId="{DE46F9AC-DA44-4D90-88AD-79EF4B27EC70}" dt="2023-04-24T19:38:20.504" v="1110" actId="26606"/>
          <ac:picMkLst>
            <pc:docMk/>
            <pc:sldMk cId="867617353" sldId="366"/>
            <ac:picMk id="8" creationId="{6ACE5770-17D0-90EF-7C68-7F3F734DF761}"/>
          </ac:picMkLst>
        </pc:picChg>
        <pc:cxnChg chg="add del">
          <ac:chgData name="Emily Crose" userId="5a1598ef78992c55" providerId="LiveId" clId="{DE46F9AC-DA44-4D90-88AD-79EF4B27EC70}" dt="2023-04-24T19:38:28.923" v="1114" actId="26606"/>
          <ac:cxnSpMkLst>
            <pc:docMk/>
            <pc:sldMk cId="867617353" sldId="366"/>
            <ac:cxnSpMk id="12" creationId="{F2C8E2EC-73A4-48C2-B4D7-D7726BD908EE}"/>
          </ac:cxnSpMkLst>
        </pc:cxnChg>
        <pc:cxnChg chg="add del">
          <ac:chgData name="Emily Crose" userId="5a1598ef78992c55" providerId="LiveId" clId="{DE46F9AC-DA44-4D90-88AD-79EF4B27EC70}" dt="2023-04-25T14:38:09.213" v="6358" actId="26606"/>
          <ac:cxnSpMkLst>
            <pc:docMk/>
            <pc:sldMk cId="867617353" sldId="366"/>
            <ac:cxnSpMk id="24" creationId="{F2C8E2EC-73A4-48C2-B4D7-D7726BD908EE}"/>
          </ac:cxnSpMkLst>
        </pc:cxnChg>
        <pc:cxnChg chg="add">
          <ac:chgData name="Emily Crose" userId="5a1598ef78992c55" providerId="LiveId" clId="{DE46F9AC-DA44-4D90-88AD-79EF4B27EC70}" dt="2023-04-25T14:38:09.213" v="6358" actId="26606"/>
          <ac:cxnSpMkLst>
            <pc:docMk/>
            <pc:sldMk cId="867617353" sldId="366"/>
            <ac:cxnSpMk id="33" creationId="{F2C8E2EC-73A4-48C2-B4D7-D7726BD908EE}"/>
          </ac:cxnSpMkLst>
        </pc:cxnChg>
      </pc:sldChg>
      <pc:sldChg chg="addSp delSp modSp new mod setBg">
        <pc:chgData name="Emily Crose" userId="5a1598ef78992c55" providerId="LiveId" clId="{DE46F9AC-DA44-4D90-88AD-79EF4B27EC70}" dt="2023-04-25T14:38:34.013" v="6361" actId="26606"/>
        <pc:sldMkLst>
          <pc:docMk/>
          <pc:sldMk cId="1085045373" sldId="367"/>
        </pc:sldMkLst>
        <pc:spChg chg="mod">
          <ac:chgData name="Emily Crose" userId="5a1598ef78992c55" providerId="LiveId" clId="{DE46F9AC-DA44-4D90-88AD-79EF4B27EC70}" dt="2023-04-25T14:38:34.013" v="6361" actId="26606"/>
          <ac:spMkLst>
            <pc:docMk/>
            <pc:sldMk cId="1085045373" sldId="367"/>
            <ac:spMk id="2" creationId="{2FCE06CE-D4FB-F6A8-A51D-587966E9810F}"/>
          </ac:spMkLst>
        </pc:spChg>
        <pc:spChg chg="mod">
          <ac:chgData name="Emily Crose" userId="5a1598ef78992c55" providerId="LiveId" clId="{DE46F9AC-DA44-4D90-88AD-79EF4B27EC70}" dt="2023-04-25T14:38:34.013" v="6361" actId="26606"/>
          <ac:spMkLst>
            <pc:docMk/>
            <pc:sldMk cId="1085045373" sldId="367"/>
            <ac:spMk id="3" creationId="{13B47EC4-D2E5-BC13-1463-C62CCF7F2D90}"/>
          </ac:spMkLst>
        </pc:spChg>
        <pc:picChg chg="add del mod ord">
          <ac:chgData name="Emily Crose" userId="5a1598ef78992c55" providerId="LiveId" clId="{DE46F9AC-DA44-4D90-88AD-79EF4B27EC70}" dt="2023-04-25T14:38:29.273" v="6360" actId="478"/>
          <ac:picMkLst>
            <pc:docMk/>
            <pc:sldMk cId="1085045373" sldId="367"/>
            <ac:picMk id="5" creationId="{E5E032C2-5269-403E-B33F-B6BA677E0943}"/>
          </ac:picMkLst>
        </pc:picChg>
        <pc:picChg chg="add">
          <ac:chgData name="Emily Crose" userId="5a1598ef78992c55" providerId="LiveId" clId="{DE46F9AC-DA44-4D90-88AD-79EF4B27EC70}" dt="2023-04-25T14:38:34.013" v="6361" actId="26606"/>
          <ac:picMkLst>
            <pc:docMk/>
            <pc:sldMk cId="1085045373" sldId="367"/>
            <ac:picMk id="6" creationId="{EC528660-60FB-9E0D-550D-270B2AD9DB85}"/>
          </ac:picMkLst>
        </pc:picChg>
      </pc:sldChg>
      <pc:sldChg chg="addSp delSp modSp new mod ord setBg modClrScheme chgLayout modNotesTx">
        <pc:chgData name="Emily Crose" userId="5a1598ef78992c55" providerId="LiveId" clId="{DE46F9AC-DA44-4D90-88AD-79EF4B27EC70}" dt="2023-04-24T20:06:35.094" v="2010"/>
        <pc:sldMkLst>
          <pc:docMk/>
          <pc:sldMk cId="2798942162" sldId="368"/>
        </pc:sldMkLst>
        <pc:spChg chg="mod ord">
          <ac:chgData name="Emily Crose" userId="5a1598ef78992c55" providerId="LiveId" clId="{DE46F9AC-DA44-4D90-88AD-79EF4B27EC70}" dt="2023-04-24T19:45:55.042" v="1383" actId="26606"/>
          <ac:spMkLst>
            <pc:docMk/>
            <pc:sldMk cId="2798942162" sldId="368"/>
            <ac:spMk id="2" creationId="{E31243FA-6898-EE51-210F-902F5F897A57}"/>
          </ac:spMkLst>
        </pc:spChg>
        <pc:spChg chg="del">
          <ac:chgData name="Emily Crose" userId="5a1598ef78992c55" providerId="LiveId" clId="{DE46F9AC-DA44-4D90-88AD-79EF4B27EC70}" dt="2023-04-24T19:45:50.273" v="1380" actId="700"/>
          <ac:spMkLst>
            <pc:docMk/>
            <pc:sldMk cId="2798942162" sldId="368"/>
            <ac:spMk id="3" creationId="{7FFBFDCB-7A2A-3640-F250-DC58D5D06BC8}"/>
          </ac:spMkLst>
        </pc:spChg>
        <pc:picChg chg="add del">
          <ac:chgData name="Emily Crose" userId="5a1598ef78992c55" providerId="LiveId" clId="{DE46F9AC-DA44-4D90-88AD-79EF4B27EC70}" dt="2023-04-24T19:45:54.985" v="1382" actId="26606"/>
          <ac:picMkLst>
            <pc:docMk/>
            <pc:sldMk cId="2798942162" sldId="368"/>
            <ac:picMk id="4" creationId="{F7FAEFF2-0C51-8E11-2286-52C47A28230D}"/>
          </ac:picMkLst>
        </pc:picChg>
        <pc:picChg chg="add">
          <ac:chgData name="Emily Crose" userId="5a1598ef78992c55" providerId="LiveId" clId="{DE46F9AC-DA44-4D90-88AD-79EF4B27EC70}" dt="2023-04-24T19:45:55.042" v="1383" actId="26606"/>
          <ac:picMkLst>
            <pc:docMk/>
            <pc:sldMk cId="2798942162" sldId="368"/>
            <ac:picMk id="6" creationId="{6A137BE1-C3C2-94DA-4BF3-6E6231E6ECAD}"/>
          </ac:picMkLst>
        </pc:picChg>
      </pc:sldChg>
      <pc:sldChg chg="addSp delSp modSp new mod setBg modClrScheme chgLayout">
        <pc:chgData name="Emily Crose" userId="5a1598ef78992c55" providerId="LiveId" clId="{DE46F9AC-DA44-4D90-88AD-79EF4B27EC70}" dt="2023-04-25T14:38:40.377" v="6362" actId="26606"/>
        <pc:sldMkLst>
          <pc:docMk/>
          <pc:sldMk cId="954812562" sldId="369"/>
        </pc:sldMkLst>
        <pc:spChg chg="mod ord">
          <ac:chgData name="Emily Crose" userId="5a1598ef78992c55" providerId="LiveId" clId="{DE46F9AC-DA44-4D90-88AD-79EF4B27EC70}" dt="2023-04-25T14:38:40.377" v="6362" actId="26606"/>
          <ac:spMkLst>
            <pc:docMk/>
            <pc:sldMk cId="954812562" sldId="369"/>
            <ac:spMk id="2" creationId="{3C2C6803-176F-2C9A-DCF5-079D0E602D09}"/>
          </ac:spMkLst>
        </pc:spChg>
        <pc:spChg chg="add del mod ord">
          <ac:chgData name="Emily Crose" userId="5a1598ef78992c55" providerId="LiveId" clId="{DE46F9AC-DA44-4D90-88AD-79EF4B27EC70}" dt="2023-04-24T20:07:07.198" v="2019" actId="26606"/>
          <ac:spMkLst>
            <pc:docMk/>
            <pc:sldMk cId="954812562" sldId="369"/>
            <ac:spMk id="3" creationId="{B75B50D2-2894-5767-5E7A-27D1550E06A5}"/>
          </ac:spMkLst>
        </pc:spChg>
        <pc:spChg chg="add del">
          <ac:chgData name="Emily Crose" userId="5a1598ef78992c55" providerId="LiveId" clId="{DE46F9AC-DA44-4D90-88AD-79EF4B27EC70}" dt="2023-04-24T20:07:06.310" v="2016" actId="26606"/>
          <ac:spMkLst>
            <pc:docMk/>
            <pc:sldMk cId="954812562" sldId="369"/>
            <ac:spMk id="7" creationId="{B75B50D2-2894-5767-5E7A-27D1550E06A5}"/>
          </ac:spMkLst>
        </pc:spChg>
        <pc:spChg chg="add del">
          <ac:chgData name="Emily Crose" userId="5a1598ef78992c55" providerId="LiveId" clId="{DE46F9AC-DA44-4D90-88AD-79EF4B27EC70}" dt="2023-04-24T20:07:06.310" v="2016" actId="26606"/>
          <ac:spMkLst>
            <pc:docMk/>
            <pc:sldMk cId="954812562" sldId="369"/>
            <ac:spMk id="8" creationId="{5690F3EE-0CD1-4520-B020-4E1DF3141C74}"/>
          </ac:spMkLst>
        </pc:spChg>
        <pc:spChg chg="add del">
          <ac:chgData name="Emily Crose" userId="5a1598ef78992c55" providerId="LiveId" clId="{DE46F9AC-DA44-4D90-88AD-79EF4B27EC70}" dt="2023-04-24T20:07:06.310" v="2016" actId="26606"/>
          <ac:spMkLst>
            <pc:docMk/>
            <pc:sldMk cId="954812562" sldId="369"/>
            <ac:spMk id="10" creationId="{9EFDE1E9-7FE0-45CA-9DE2-237F77319A9F}"/>
          </ac:spMkLst>
        </pc:spChg>
        <pc:spChg chg="add del">
          <ac:chgData name="Emily Crose" userId="5a1598ef78992c55" providerId="LiveId" clId="{DE46F9AC-DA44-4D90-88AD-79EF4B27EC70}" dt="2023-04-25T14:38:40.377" v="6362" actId="26606"/>
          <ac:spMkLst>
            <pc:docMk/>
            <pc:sldMk cId="954812562" sldId="369"/>
            <ac:spMk id="14" creationId="{375136A9-49F9-4DA0-A741-F065B0FA091D}"/>
          </ac:spMkLst>
        </pc:spChg>
        <pc:spChg chg="add del">
          <ac:chgData name="Emily Crose" userId="5a1598ef78992c55" providerId="LiveId" clId="{DE46F9AC-DA44-4D90-88AD-79EF4B27EC70}" dt="2023-04-25T14:38:40.377" v="6362" actId="26606"/>
          <ac:spMkLst>
            <pc:docMk/>
            <pc:sldMk cId="954812562" sldId="369"/>
            <ac:spMk id="15" creationId="{B912F6C7-0423-4B6F-AECE-710C848918FD}"/>
          </ac:spMkLst>
        </pc:spChg>
        <pc:spChg chg="add mod">
          <ac:chgData name="Emily Crose" userId="5a1598ef78992c55" providerId="LiveId" clId="{DE46F9AC-DA44-4D90-88AD-79EF4B27EC70}" dt="2023-04-25T14:38:40.377" v="6362" actId="26606"/>
          <ac:spMkLst>
            <pc:docMk/>
            <pc:sldMk cId="954812562" sldId="369"/>
            <ac:spMk id="17" creationId="{B75B50D2-2894-5767-5E7A-27D1550E06A5}"/>
          </ac:spMkLst>
        </pc:spChg>
        <pc:graphicFrameChg chg="add del">
          <ac:chgData name="Emily Crose" userId="5a1598ef78992c55" providerId="LiveId" clId="{DE46F9AC-DA44-4D90-88AD-79EF4B27EC70}" dt="2023-04-24T20:07:03.758" v="2014" actId="26606"/>
          <ac:graphicFrameMkLst>
            <pc:docMk/>
            <pc:sldMk cId="954812562" sldId="369"/>
            <ac:graphicFrameMk id="5" creationId="{FD018F1B-3070-4D8C-1DE1-A7F0B619A1C3}"/>
          </ac:graphicFrameMkLst>
        </pc:graphicFrameChg>
        <pc:graphicFrameChg chg="add del">
          <ac:chgData name="Emily Crose" userId="5a1598ef78992c55" providerId="LiveId" clId="{DE46F9AC-DA44-4D90-88AD-79EF4B27EC70}" dt="2023-04-24T20:07:07.138" v="2018" actId="26606"/>
          <ac:graphicFrameMkLst>
            <pc:docMk/>
            <pc:sldMk cId="954812562" sldId="369"/>
            <ac:graphicFrameMk id="12" creationId="{EE1A3104-B7BF-EED5-EED6-607CA8EE4B33}"/>
          </ac:graphicFrameMkLst>
        </pc:graphicFrameChg>
        <pc:picChg chg="add">
          <ac:chgData name="Emily Crose" userId="5a1598ef78992c55" providerId="LiveId" clId="{DE46F9AC-DA44-4D90-88AD-79EF4B27EC70}" dt="2023-04-25T14:38:40.377" v="6362" actId="26606"/>
          <ac:picMkLst>
            <pc:docMk/>
            <pc:sldMk cId="954812562" sldId="369"/>
            <ac:picMk id="19" creationId="{95F10A84-1E6B-38B9-3229-3F8EB69CDFAA}"/>
          </ac:picMkLst>
        </pc:picChg>
        <pc:cxnChg chg="add del">
          <ac:chgData name="Emily Crose" userId="5a1598ef78992c55" providerId="LiveId" clId="{DE46F9AC-DA44-4D90-88AD-79EF4B27EC70}" dt="2023-04-25T14:38:40.377" v="6362" actId="26606"/>
          <ac:cxnSpMkLst>
            <pc:docMk/>
            <pc:sldMk cId="954812562" sldId="369"/>
            <ac:cxnSpMk id="16" creationId="{A7208205-03EE-4EC8-9C34-59270C1880D8}"/>
          </ac:cxnSpMkLst>
        </pc:cxnChg>
      </pc:sldChg>
      <pc:sldChg chg="addSp delSp modSp new mod ord setBg">
        <pc:chgData name="Emily Crose" userId="5a1598ef78992c55" providerId="LiveId" clId="{DE46F9AC-DA44-4D90-88AD-79EF4B27EC70}" dt="2023-04-24T20:05:07.922" v="1782"/>
        <pc:sldMkLst>
          <pc:docMk/>
          <pc:sldMk cId="382635199" sldId="370"/>
        </pc:sldMkLst>
        <pc:spChg chg="mod">
          <ac:chgData name="Emily Crose" userId="5a1598ef78992c55" providerId="LiveId" clId="{DE46F9AC-DA44-4D90-88AD-79EF4B27EC70}" dt="2023-04-24T20:04:59.836" v="1780" actId="26606"/>
          <ac:spMkLst>
            <pc:docMk/>
            <pc:sldMk cId="382635199" sldId="370"/>
            <ac:spMk id="2" creationId="{D4E8CBB6-A525-A6B8-3724-311A713F3E62}"/>
          </ac:spMkLst>
        </pc:spChg>
        <pc:spChg chg="del">
          <ac:chgData name="Emily Crose" userId="5a1598ef78992c55" providerId="LiveId" clId="{DE46F9AC-DA44-4D90-88AD-79EF4B27EC70}" dt="2023-04-24T20:04:52.602" v="1777"/>
          <ac:spMkLst>
            <pc:docMk/>
            <pc:sldMk cId="382635199" sldId="370"/>
            <ac:spMk id="3" creationId="{0B0962BA-3192-560F-91E4-84A5989AB4D6}"/>
          </ac:spMkLst>
        </pc:spChg>
        <pc:picChg chg="add mod">
          <ac:chgData name="Emily Crose" userId="5a1598ef78992c55" providerId="LiveId" clId="{DE46F9AC-DA44-4D90-88AD-79EF4B27EC70}" dt="2023-04-24T20:04:59.836" v="1780" actId="26606"/>
          <ac:picMkLst>
            <pc:docMk/>
            <pc:sldMk cId="382635199" sldId="370"/>
            <ac:picMk id="5" creationId="{C5604C1C-9A1A-BFA5-938C-E06F040B85B5}"/>
          </ac:picMkLst>
        </pc:picChg>
      </pc:sldChg>
      <pc:sldChg chg="addSp modSp new mod setBg">
        <pc:chgData name="Emily Crose" userId="5a1598ef78992c55" providerId="LiveId" clId="{DE46F9AC-DA44-4D90-88AD-79EF4B27EC70}" dt="2023-04-24T20:06:44.457" v="2011" actId="26606"/>
        <pc:sldMkLst>
          <pc:docMk/>
          <pc:sldMk cId="4002996732" sldId="371"/>
        </pc:sldMkLst>
        <pc:spChg chg="mod">
          <ac:chgData name="Emily Crose" userId="5a1598ef78992c55" providerId="LiveId" clId="{DE46F9AC-DA44-4D90-88AD-79EF4B27EC70}" dt="2023-04-24T20:06:44.457" v="2011" actId="26606"/>
          <ac:spMkLst>
            <pc:docMk/>
            <pc:sldMk cId="4002996732" sldId="371"/>
            <ac:spMk id="2" creationId="{0D250937-6529-18A1-B7D2-D962C0394679}"/>
          </ac:spMkLst>
        </pc:spChg>
        <pc:spChg chg="mod">
          <ac:chgData name="Emily Crose" userId="5a1598ef78992c55" providerId="LiveId" clId="{DE46F9AC-DA44-4D90-88AD-79EF4B27EC70}" dt="2023-04-24T20:06:44.457" v="2011" actId="26606"/>
          <ac:spMkLst>
            <pc:docMk/>
            <pc:sldMk cId="4002996732" sldId="371"/>
            <ac:spMk id="3" creationId="{9B5D7EFB-B45F-7E83-E044-E13151CB632B}"/>
          </ac:spMkLst>
        </pc:spChg>
        <pc:picChg chg="add">
          <ac:chgData name="Emily Crose" userId="5a1598ef78992c55" providerId="LiveId" clId="{DE46F9AC-DA44-4D90-88AD-79EF4B27EC70}" dt="2023-04-24T20:06:44.457" v="2011" actId="26606"/>
          <ac:picMkLst>
            <pc:docMk/>
            <pc:sldMk cId="4002996732" sldId="371"/>
            <ac:picMk id="5" creationId="{81488572-5998-41B0-1391-97461B78C16B}"/>
          </ac:picMkLst>
        </pc:picChg>
      </pc:sldChg>
      <pc:sldChg chg="addSp delSp modSp new mod setBg modClrScheme chgLayout modNotesTx">
        <pc:chgData name="Emily Crose" userId="5a1598ef78992c55" providerId="LiveId" clId="{DE46F9AC-DA44-4D90-88AD-79EF4B27EC70}" dt="2023-04-24T20:26:01.021" v="2611" actId="26606"/>
        <pc:sldMkLst>
          <pc:docMk/>
          <pc:sldMk cId="1085350101" sldId="372"/>
        </pc:sldMkLst>
        <pc:spChg chg="del mod ord">
          <ac:chgData name="Emily Crose" userId="5a1598ef78992c55" providerId="LiveId" clId="{DE46F9AC-DA44-4D90-88AD-79EF4B27EC70}" dt="2023-04-24T20:09:51.980" v="2046" actId="700"/>
          <ac:spMkLst>
            <pc:docMk/>
            <pc:sldMk cId="1085350101" sldId="372"/>
            <ac:spMk id="2" creationId="{A3EA06FB-E041-2C84-D732-0407B135B336}"/>
          </ac:spMkLst>
        </pc:spChg>
        <pc:spChg chg="del mod ord">
          <ac:chgData name="Emily Crose" userId="5a1598ef78992c55" providerId="LiveId" clId="{DE46F9AC-DA44-4D90-88AD-79EF4B27EC70}" dt="2023-04-24T20:09:51.980" v="2046" actId="700"/>
          <ac:spMkLst>
            <pc:docMk/>
            <pc:sldMk cId="1085350101" sldId="372"/>
            <ac:spMk id="3" creationId="{7AD1E362-2662-DE68-B9A2-EEC4D2B4F46D}"/>
          </ac:spMkLst>
        </pc:spChg>
        <pc:spChg chg="add mod ord">
          <ac:chgData name="Emily Crose" userId="5a1598ef78992c55" providerId="LiveId" clId="{DE46F9AC-DA44-4D90-88AD-79EF4B27EC70}" dt="2023-04-24T20:26:01.021" v="2611" actId="26606"/>
          <ac:spMkLst>
            <pc:docMk/>
            <pc:sldMk cId="1085350101" sldId="372"/>
            <ac:spMk id="4" creationId="{14D4E582-84D6-042D-5095-192C45DFB71A}"/>
          </ac:spMkLst>
        </pc:spChg>
        <pc:spChg chg="add del mod ord">
          <ac:chgData name="Emily Crose" userId="5a1598ef78992c55" providerId="LiveId" clId="{DE46F9AC-DA44-4D90-88AD-79EF4B27EC70}" dt="2023-04-24T20:26:01.021" v="2611" actId="26606"/>
          <ac:spMkLst>
            <pc:docMk/>
            <pc:sldMk cId="1085350101" sldId="372"/>
            <ac:spMk id="5" creationId="{DED654CC-2A9C-EC1F-FE04-573A02C760C1}"/>
          </ac:spMkLst>
        </pc:spChg>
        <pc:graphicFrameChg chg="add">
          <ac:chgData name="Emily Crose" userId="5a1598ef78992c55" providerId="LiveId" clId="{DE46F9AC-DA44-4D90-88AD-79EF4B27EC70}" dt="2023-04-24T20:26:01.021" v="2611" actId="26606"/>
          <ac:graphicFrameMkLst>
            <pc:docMk/>
            <pc:sldMk cId="1085350101" sldId="372"/>
            <ac:graphicFrameMk id="7" creationId="{498FDEAE-E961-59B8-8AB4-E06BC5985B03}"/>
          </ac:graphicFrameMkLst>
        </pc:graphicFrameChg>
      </pc:sldChg>
      <pc:sldChg chg="addSp delSp modSp new mod setBg modClrScheme chgLayout">
        <pc:chgData name="Emily Crose" userId="5a1598ef78992c55" providerId="LiveId" clId="{DE46F9AC-DA44-4D90-88AD-79EF4B27EC70}" dt="2023-04-24T20:47:08.553" v="2679" actId="26606"/>
        <pc:sldMkLst>
          <pc:docMk/>
          <pc:sldMk cId="1012799144" sldId="373"/>
        </pc:sldMkLst>
        <pc:spChg chg="mod ord">
          <ac:chgData name="Emily Crose" userId="5a1598ef78992c55" providerId="LiveId" clId="{DE46F9AC-DA44-4D90-88AD-79EF4B27EC70}" dt="2023-04-24T20:45:54.635" v="2674" actId="26606"/>
          <ac:spMkLst>
            <pc:docMk/>
            <pc:sldMk cId="1012799144" sldId="373"/>
            <ac:spMk id="2" creationId="{E607FC29-0C81-164E-3F09-7C776439D5AA}"/>
          </ac:spMkLst>
        </pc:spChg>
        <pc:spChg chg="del mod ord">
          <ac:chgData name="Emily Crose" userId="5a1598ef78992c55" providerId="LiveId" clId="{DE46F9AC-DA44-4D90-88AD-79EF4B27EC70}" dt="2023-04-24T20:36:26.738" v="2647" actId="700"/>
          <ac:spMkLst>
            <pc:docMk/>
            <pc:sldMk cId="1012799144" sldId="373"/>
            <ac:spMk id="3" creationId="{0BC16023-130A-6B4F-D67D-1B0A1346C334}"/>
          </ac:spMkLst>
        </pc:spChg>
        <pc:spChg chg="add del mod ord">
          <ac:chgData name="Emily Crose" userId="5a1598ef78992c55" providerId="LiveId" clId="{DE46F9AC-DA44-4D90-88AD-79EF4B27EC70}" dt="2023-04-24T20:45:47.062" v="2670" actId="478"/>
          <ac:spMkLst>
            <pc:docMk/>
            <pc:sldMk cId="1012799144" sldId="373"/>
            <ac:spMk id="4" creationId="{B5638C45-3C32-BFBE-36FC-F30943B8489E}"/>
          </ac:spMkLst>
        </pc:spChg>
        <pc:spChg chg="add del mod">
          <ac:chgData name="Emily Crose" userId="5a1598ef78992c55" providerId="LiveId" clId="{DE46F9AC-DA44-4D90-88AD-79EF4B27EC70}" dt="2023-04-24T20:45:52.420" v="2671"/>
          <ac:spMkLst>
            <pc:docMk/>
            <pc:sldMk cId="1012799144" sldId="373"/>
            <ac:spMk id="6" creationId="{44AF04A2-0515-FB54-68A9-626185ACFB00}"/>
          </ac:spMkLst>
        </pc:spChg>
        <pc:spChg chg="add del mod">
          <ac:chgData name="Emily Crose" userId="5a1598ef78992c55" providerId="LiveId" clId="{DE46F9AC-DA44-4D90-88AD-79EF4B27EC70}" dt="2023-04-24T20:47:07.035" v="2676"/>
          <ac:spMkLst>
            <pc:docMk/>
            <pc:sldMk cId="1012799144" sldId="373"/>
            <ac:spMk id="10" creationId="{982AD6A3-C68F-6A4D-BD0E-5C747F0BDBEA}"/>
          </ac:spMkLst>
        </pc:spChg>
        <pc:picChg chg="add del mod">
          <ac:chgData name="Emily Crose" userId="5a1598ef78992c55" providerId="LiveId" clId="{DE46F9AC-DA44-4D90-88AD-79EF4B27EC70}" dt="2023-04-24T20:46:53.719" v="2675" actId="478"/>
          <ac:picMkLst>
            <pc:docMk/>
            <pc:sldMk cId="1012799144" sldId="373"/>
            <ac:picMk id="8" creationId="{B209F29A-D14D-42DF-51AB-83C8EEAF548F}"/>
          </ac:picMkLst>
        </pc:picChg>
        <pc:picChg chg="add mod">
          <ac:chgData name="Emily Crose" userId="5a1598ef78992c55" providerId="LiveId" clId="{DE46F9AC-DA44-4D90-88AD-79EF4B27EC70}" dt="2023-04-24T20:47:08.553" v="2679" actId="26606"/>
          <ac:picMkLst>
            <pc:docMk/>
            <pc:sldMk cId="1012799144" sldId="373"/>
            <ac:picMk id="12" creationId="{A560354E-3812-06CE-8FFB-CDCF0DF9BCED}"/>
          </ac:picMkLst>
        </pc:picChg>
      </pc:sldChg>
      <pc:sldChg chg="addSp delSp modSp new mod setBg modClrScheme chgLayout">
        <pc:chgData name="Emily Crose" userId="5a1598ef78992c55" providerId="LiveId" clId="{DE46F9AC-DA44-4D90-88AD-79EF4B27EC70}" dt="2023-04-24T20:48:17.154" v="2722" actId="26606"/>
        <pc:sldMkLst>
          <pc:docMk/>
          <pc:sldMk cId="523864503" sldId="374"/>
        </pc:sldMkLst>
        <pc:spChg chg="del mod ord">
          <ac:chgData name="Emily Crose" userId="5a1598ef78992c55" providerId="LiveId" clId="{DE46F9AC-DA44-4D90-88AD-79EF4B27EC70}" dt="2023-04-24T20:47:54.303" v="2681" actId="700"/>
          <ac:spMkLst>
            <pc:docMk/>
            <pc:sldMk cId="523864503" sldId="374"/>
            <ac:spMk id="2" creationId="{50112DCF-B633-6022-8CE0-9E20E1ADB07C}"/>
          </ac:spMkLst>
        </pc:spChg>
        <pc:spChg chg="del">
          <ac:chgData name="Emily Crose" userId="5a1598ef78992c55" providerId="LiveId" clId="{DE46F9AC-DA44-4D90-88AD-79EF4B27EC70}" dt="2023-04-24T20:47:54.303" v="2681" actId="700"/>
          <ac:spMkLst>
            <pc:docMk/>
            <pc:sldMk cId="523864503" sldId="374"/>
            <ac:spMk id="3" creationId="{806D75BC-93A1-BBEF-9D5A-93BC984F9CDD}"/>
          </ac:spMkLst>
        </pc:spChg>
        <pc:spChg chg="add mod ord">
          <ac:chgData name="Emily Crose" userId="5a1598ef78992c55" providerId="LiveId" clId="{DE46F9AC-DA44-4D90-88AD-79EF4B27EC70}" dt="2023-04-24T20:48:17.154" v="2722" actId="26606"/>
          <ac:spMkLst>
            <pc:docMk/>
            <pc:sldMk cId="523864503" sldId="374"/>
            <ac:spMk id="4" creationId="{20188186-F146-C647-1386-B2C326D846E4}"/>
          </ac:spMkLst>
        </pc:spChg>
        <pc:picChg chg="add mod">
          <ac:chgData name="Emily Crose" userId="5a1598ef78992c55" providerId="LiveId" clId="{DE46F9AC-DA44-4D90-88AD-79EF4B27EC70}" dt="2023-04-24T20:48:17.154" v="2722" actId="26606"/>
          <ac:picMkLst>
            <pc:docMk/>
            <pc:sldMk cId="523864503" sldId="374"/>
            <ac:picMk id="6" creationId="{589C5145-4F4C-BA37-1F7B-F215FFE637DC}"/>
          </ac:picMkLst>
        </pc:picChg>
      </pc:sldChg>
      <pc:sldChg chg="addSp delSp modSp new mod setBg">
        <pc:chgData name="Emily Crose" userId="5a1598ef78992c55" providerId="LiveId" clId="{DE46F9AC-DA44-4D90-88AD-79EF4B27EC70}" dt="2023-04-25T14:42:20.966" v="6435" actId="20577"/>
        <pc:sldMkLst>
          <pc:docMk/>
          <pc:sldMk cId="3003931667" sldId="375"/>
        </pc:sldMkLst>
        <pc:spChg chg="mod">
          <ac:chgData name="Emily Crose" userId="5a1598ef78992c55" providerId="LiveId" clId="{DE46F9AC-DA44-4D90-88AD-79EF4B27EC70}" dt="2023-04-25T14:42:20.966" v="6435" actId="20577"/>
          <ac:spMkLst>
            <pc:docMk/>
            <pc:sldMk cId="3003931667" sldId="375"/>
            <ac:spMk id="2" creationId="{83DAB318-FE3D-6254-FC6E-C327F4E97FCE}"/>
          </ac:spMkLst>
        </pc:spChg>
        <pc:spChg chg="del">
          <ac:chgData name="Emily Crose" userId="5a1598ef78992c55" providerId="LiveId" clId="{DE46F9AC-DA44-4D90-88AD-79EF4B27EC70}" dt="2023-04-24T20:49:28.836" v="2754" actId="478"/>
          <ac:spMkLst>
            <pc:docMk/>
            <pc:sldMk cId="3003931667" sldId="375"/>
            <ac:spMk id="3" creationId="{F7D2242D-8E2B-FA5C-C97B-5F2DE3AE9ACD}"/>
          </ac:spMkLst>
        </pc:spChg>
        <pc:picChg chg="add mod">
          <ac:chgData name="Emily Crose" userId="5a1598ef78992c55" providerId="LiveId" clId="{DE46F9AC-DA44-4D90-88AD-79EF4B27EC70}" dt="2023-04-24T20:49:36.843" v="2758" actId="26606"/>
          <ac:picMkLst>
            <pc:docMk/>
            <pc:sldMk cId="3003931667" sldId="375"/>
            <ac:picMk id="5" creationId="{38F1F6AC-2077-3189-FAB9-BD0EF47EE773}"/>
          </ac:picMkLst>
        </pc:picChg>
      </pc:sldChg>
      <pc:sldChg chg="addSp delSp modSp new mod setBg modClrScheme delDesignElem chgLayout">
        <pc:chgData name="Emily Crose" userId="5a1598ef78992c55" providerId="LiveId" clId="{DE46F9AC-DA44-4D90-88AD-79EF4B27EC70}" dt="2023-04-24T20:57:19.617" v="2874" actId="26606"/>
        <pc:sldMkLst>
          <pc:docMk/>
          <pc:sldMk cId="667485063" sldId="376"/>
        </pc:sldMkLst>
        <pc:spChg chg="mod ord">
          <ac:chgData name="Emily Crose" userId="5a1598ef78992c55" providerId="LiveId" clId="{DE46F9AC-DA44-4D90-88AD-79EF4B27EC70}" dt="2023-04-24T20:57:19.617" v="2874" actId="26606"/>
          <ac:spMkLst>
            <pc:docMk/>
            <pc:sldMk cId="667485063" sldId="376"/>
            <ac:spMk id="2" creationId="{878D2EF1-29A6-0AD4-CB07-7AC7AB94C518}"/>
          </ac:spMkLst>
        </pc:spChg>
        <pc:spChg chg="del">
          <ac:chgData name="Emily Crose" userId="5a1598ef78992c55" providerId="LiveId" clId="{DE46F9AC-DA44-4D90-88AD-79EF4B27EC70}" dt="2023-04-24T20:56:16.493" v="2777" actId="700"/>
          <ac:spMkLst>
            <pc:docMk/>
            <pc:sldMk cId="667485063" sldId="376"/>
            <ac:spMk id="3" creationId="{CC8F899D-7303-E6C7-B9EA-1680827F7A74}"/>
          </ac:spMkLst>
        </pc:spChg>
        <pc:spChg chg="add del mod ord">
          <ac:chgData name="Emily Crose" userId="5a1598ef78992c55" providerId="LiveId" clId="{DE46F9AC-DA44-4D90-88AD-79EF4B27EC70}" dt="2023-04-24T20:56:31.679" v="2781" actId="700"/>
          <ac:spMkLst>
            <pc:docMk/>
            <pc:sldMk cId="667485063" sldId="376"/>
            <ac:spMk id="4" creationId="{AC2C5B82-D9CE-8234-C179-FEE4F097C1E6}"/>
          </ac:spMkLst>
        </pc:spChg>
        <pc:spChg chg="add del mod ord">
          <ac:chgData name="Emily Crose" userId="5a1598ef78992c55" providerId="LiveId" clId="{DE46F9AC-DA44-4D90-88AD-79EF4B27EC70}" dt="2023-04-24T20:57:19.617" v="2874" actId="26606"/>
          <ac:spMkLst>
            <pc:docMk/>
            <pc:sldMk cId="667485063" sldId="376"/>
            <ac:spMk id="5" creationId="{D41FB05B-8ACE-2652-C82E-FE9D4521D9CC}"/>
          </ac:spMkLst>
        </pc:spChg>
        <pc:spChg chg="add del">
          <ac:chgData name="Emily Crose" userId="5a1598ef78992c55" providerId="LiveId" clId="{DE46F9AC-DA44-4D90-88AD-79EF4B27EC70}" dt="2023-04-24T20:56:31.679" v="2781" actId="700"/>
          <ac:spMkLst>
            <pc:docMk/>
            <pc:sldMk cId="667485063" sldId="376"/>
            <ac:spMk id="9" creationId="{8D62164E-4528-40DB-BC26-D6DDE216A059}"/>
          </ac:spMkLst>
        </pc:spChg>
        <pc:spChg chg="add">
          <ac:chgData name="Emily Crose" userId="5a1598ef78992c55" providerId="LiveId" clId="{DE46F9AC-DA44-4D90-88AD-79EF4B27EC70}" dt="2023-04-24T20:57:19.617" v="2874" actId="26606"/>
          <ac:spMkLst>
            <pc:docMk/>
            <pc:sldMk cId="667485063" sldId="376"/>
            <ac:spMk id="10" creationId="{7E475056-B0EB-44BE-8568-61ABEFB2E99D}"/>
          </ac:spMkLst>
        </pc:spChg>
        <pc:spChg chg="add del">
          <ac:chgData name="Emily Crose" userId="5a1598ef78992c55" providerId="LiveId" clId="{DE46F9AC-DA44-4D90-88AD-79EF4B27EC70}" dt="2023-04-24T20:56:31.679" v="2781" actId="700"/>
          <ac:spMkLst>
            <pc:docMk/>
            <pc:sldMk cId="667485063" sldId="376"/>
            <ac:spMk id="11" creationId="{F30007FA-C6A2-43A0-8045-7016AEF81713}"/>
          </ac:spMkLst>
        </pc:spChg>
        <pc:spChg chg="add">
          <ac:chgData name="Emily Crose" userId="5a1598ef78992c55" providerId="LiveId" clId="{DE46F9AC-DA44-4D90-88AD-79EF4B27EC70}" dt="2023-04-24T20:57:19.617" v="2874" actId="26606"/>
          <ac:spMkLst>
            <pc:docMk/>
            <pc:sldMk cId="667485063" sldId="376"/>
            <ac:spMk id="15" creationId="{E82ABBDC-7A44-4AE8-A04F-B5495481B9F2}"/>
          </ac:spMkLst>
        </pc:spChg>
        <pc:graphicFrameChg chg="add del">
          <ac:chgData name="Emily Crose" userId="5a1598ef78992c55" providerId="LiveId" clId="{DE46F9AC-DA44-4D90-88AD-79EF4B27EC70}" dt="2023-04-24T20:57:19.595" v="2873" actId="26606"/>
          <ac:graphicFrameMkLst>
            <pc:docMk/>
            <pc:sldMk cId="667485063" sldId="376"/>
            <ac:graphicFrameMk id="7" creationId="{999C82AD-238A-03FD-2EAF-F7A0036869CF}"/>
          </ac:graphicFrameMkLst>
        </pc:graphicFrameChg>
        <pc:graphicFrameChg chg="add">
          <ac:chgData name="Emily Crose" userId="5a1598ef78992c55" providerId="LiveId" clId="{DE46F9AC-DA44-4D90-88AD-79EF4B27EC70}" dt="2023-04-24T20:57:19.617" v="2874" actId="26606"/>
          <ac:graphicFrameMkLst>
            <pc:docMk/>
            <pc:sldMk cId="667485063" sldId="376"/>
            <ac:graphicFrameMk id="12" creationId="{847EC8C4-FCE2-797E-4930-67F4F14D220D}"/>
          </ac:graphicFrameMkLst>
        </pc:graphicFrameChg>
        <pc:cxnChg chg="add">
          <ac:chgData name="Emily Crose" userId="5a1598ef78992c55" providerId="LiveId" clId="{DE46F9AC-DA44-4D90-88AD-79EF4B27EC70}" dt="2023-04-24T20:57:19.617" v="2874" actId="26606"/>
          <ac:cxnSpMkLst>
            <pc:docMk/>
            <pc:sldMk cId="667485063" sldId="376"/>
            <ac:cxnSpMk id="13" creationId="{F2C8E2EC-73A4-48C2-B4D7-D7726BD908EE}"/>
          </ac:cxnSpMkLst>
        </pc:cxnChg>
      </pc:sldChg>
      <pc:sldChg chg="addSp delSp modSp new mod ord setBg modClrScheme chgLayout modNotesTx">
        <pc:chgData name="Emily Crose" userId="5a1598ef78992c55" providerId="LiveId" clId="{DE46F9AC-DA44-4D90-88AD-79EF4B27EC70}" dt="2023-04-24T21:01:16.470" v="3233" actId="20577"/>
        <pc:sldMkLst>
          <pc:docMk/>
          <pc:sldMk cId="1510737901" sldId="377"/>
        </pc:sldMkLst>
        <pc:spChg chg="del mod">
          <ac:chgData name="Emily Crose" userId="5a1598ef78992c55" providerId="LiveId" clId="{DE46F9AC-DA44-4D90-88AD-79EF4B27EC70}" dt="2023-04-24T20:59:18.903" v="2923" actId="478"/>
          <ac:spMkLst>
            <pc:docMk/>
            <pc:sldMk cId="1510737901" sldId="377"/>
            <ac:spMk id="2" creationId="{5C70B571-ECE1-ED93-A0E8-C34819493B6F}"/>
          </ac:spMkLst>
        </pc:spChg>
        <pc:spChg chg="del">
          <ac:chgData name="Emily Crose" userId="5a1598ef78992c55" providerId="LiveId" clId="{DE46F9AC-DA44-4D90-88AD-79EF4B27EC70}" dt="2023-04-24T20:58:10.102" v="2892"/>
          <ac:spMkLst>
            <pc:docMk/>
            <pc:sldMk cId="1510737901" sldId="377"/>
            <ac:spMk id="3" creationId="{09324952-701D-7C92-C24C-92DD2ABD08EF}"/>
          </ac:spMkLst>
        </pc:spChg>
        <pc:spChg chg="add del mod">
          <ac:chgData name="Emily Crose" userId="5a1598ef78992c55" providerId="LiveId" clId="{DE46F9AC-DA44-4D90-88AD-79EF4B27EC70}" dt="2023-04-24T20:59:22.508" v="2924" actId="700"/>
          <ac:spMkLst>
            <pc:docMk/>
            <pc:sldMk cId="1510737901" sldId="377"/>
            <ac:spMk id="7" creationId="{35F6876A-1531-F13B-C6B8-242AF8E6616B}"/>
          </ac:spMkLst>
        </pc:spChg>
        <pc:spChg chg="add del">
          <ac:chgData name="Emily Crose" userId="5a1598ef78992c55" providerId="LiveId" clId="{DE46F9AC-DA44-4D90-88AD-79EF4B27EC70}" dt="2023-04-24T20:58:14.216" v="2896" actId="26606"/>
          <ac:spMkLst>
            <pc:docMk/>
            <pc:sldMk cId="1510737901" sldId="377"/>
            <ac:spMk id="9" creationId="{8514A1DE-FAF6-5A74-99A4-DDA17B564711}"/>
          </ac:spMkLst>
        </pc:spChg>
        <pc:spChg chg="add del mod">
          <ac:chgData name="Emily Crose" userId="5a1598ef78992c55" providerId="LiveId" clId="{DE46F9AC-DA44-4D90-88AD-79EF4B27EC70}" dt="2023-04-24T20:59:22.508" v="2924" actId="700"/>
          <ac:spMkLst>
            <pc:docMk/>
            <pc:sldMk cId="1510737901" sldId="377"/>
            <ac:spMk id="10" creationId="{728D3180-1EA3-A096-BADD-5733BC7243F9}"/>
          </ac:spMkLst>
        </pc:spChg>
        <pc:spChg chg="add">
          <ac:chgData name="Emily Crose" userId="5a1598ef78992c55" providerId="LiveId" clId="{DE46F9AC-DA44-4D90-88AD-79EF4B27EC70}" dt="2023-04-24T20:59:43.686" v="2930" actId="26606"/>
          <ac:spMkLst>
            <pc:docMk/>
            <pc:sldMk cId="1510737901" sldId="377"/>
            <ac:spMk id="17" creationId="{65F32515-9322-44A5-8C72-4C7BFB461869}"/>
          </ac:spMkLst>
        </pc:spChg>
        <pc:spChg chg="add">
          <ac:chgData name="Emily Crose" userId="5a1598ef78992c55" providerId="LiveId" clId="{DE46F9AC-DA44-4D90-88AD-79EF4B27EC70}" dt="2023-04-24T20:59:43.686" v="2930" actId="26606"/>
          <ac:spMkLst>
            <pc:docMk/>
            <pc:sldMk cId="1510737901" sldId="377"/>
            <ac:spMk id="19" creationId="{A617F13B-5021-454F-90E5-3AB2383BFD34}"/>
          </ac:spMkLst>
        </pc:spChg>
        <pc:picChg chg="add del mod">
          <ac:chgData name="Emily Crose" userId="5a1598ef78992c55" providerId="LiveId" clId="{DE46F9AC-DA44-4D90-88AD-79EF4B27EC70}" dt="2023-04-24T20:58:54.112" v="2902" actId="478"/>
          <ac:picMkLst>
            <pc:docMk/>
            <pc:sldMk cId="1510737901" sldId="377"/>
            <ac:picMk id="5" creationId="{03780626-3BFC-D110-B84F-E854DAE29C8B}"/>
          </ac:picMkLst>
        </pc:picChg>
        <pc:picChg chg="add mod">
          <ac:chgData name="Emily Crose" userId="5a1598ef78992c55" providerId="LiveId" clId="{DE46F9AC-DA44-4D90-88AD-79EF4B27EC70}" dt="2023-04-24T20:59:43.686" v="2930" actId="26606"/>
          <ac:picMkLst>
            <pc:docMk/>
            <pc:sldMk cId="1510737901" sldId="377"/>
            <ac:picMk id="12" creationId="{D5DAE7FE-7A3F-065B-9386-DCD52E4D41EA}"/>
          </ac:picMkLst>
        </pc:picChg>
      </pc:sldChg>
      <pc:sldChg chg="new del">
        <pc:chgData name="Emily Crose" userId="5a1598ef78992c55" providerId="LiveId" clId="{DE46F9AC-DA44-4D90-88AD-79EF4B27EC70}" dt="2023-04-24T20:56:28.988" v="2780" actId="47"/>
        <pc:sldMkLst>
          <pc:docMk/>
          <pc:sldMk cId="3021301420" sldId="377"/>
        </pc:sldMkLst>
      </pc:sldChg>
      <pc:sldChg chg="addSp delSp modSp new mod modClrScheme chgLayout">
        <pc:chgData name="Emily Crose" userId="5a1598ef78992c55" providerId="LiveId" clId="{DE46F9AC-DA44-4D90-88AD-79EF4B27EC70}" dt="2023-04-24T20:59:15.401" v="2922" actId="20577"/>
        <pc:sldMkLst>
          <pc:docMk/>
          <pc:sldMk cId="4188481086" sldId="378"/>
        </pc:sldMkLst>
        <pc:spChg chg="del mod ord">
          <ac:chgData name="Emily Crose" userId="5a1598ef78992c55" providerId="LiveId" clId="{DE46F9AC-DA44-4D90-88AD-79EF4B27EC70}" dt="2023-04-24T20:59:11.601" v="2906" actId="700"/>
          <ac:spMkLst>
            <pc:docMk/>
            <pc:sldMk cId="4188481086" sldId="378"/>
            <ac:spMk id="2" creationId="{514FCF55-4940-87D4-976F-D2C2A55C39A1}"/>
          </ac:spMkLst>
        </pc:spChg>
        <pc:spChg chg="del mod ord">
          <ac:chgData name="Emily Crose" userId="5a1598ef78992c55" providerId="LiveId" clId="{DE46F9AC-DA44-4D90-88AD-79EF4B27EC70}" dt="2023-04-24T20:59:11.601" v="2906" actId="700"/>
          <ac:spMkLst>
            <pc:docMk/>
            <pc:sldMk cId="4188481086" sldId="378"/>
            <ac:spMk id="3" creationId="{B0DCFDC7-FB74-BB01-B48A-40D4863AAC13}"/>
          </ac:spMkLst>
        </pc:spChg>
        <pc:spChg chg="add mod ord">
          <ac:chgData name="Emily Crose" userId="5a1598ef78992c55" providerId="LiveId" clId="{DE46F9AC-DA44-4D90-88AD-79EF4B27EC70}" dt="2023-04-24T20:59:15.401" v="2922" actId="20577"/>
          <ac:spMkLst>
            <pc:docMk/>
            <pc:sldMk cId="4188481086" sldId="378"/>
            <ac:spMk id="4" creationId="{C680DB80-6100-C89E-FB90-26CC0DDA7B1B}"/>
          </ac:spMkLst>
        </pc:spChg>
        <pc:spChg chg="add mod ord">
          <ac:chgData name="Emily Crose" userId="5a1598ef78992c55" providerId="LiveId" clId="{DE46F9AC-DA44-4D90-88AD-79EF4B27EC70}" dt="2023-04-24T20:59:11.601" v="2906" actId="700"/>
          <ac:spMkLst>
            <pc:docMk/>
            <pc:sldMk cId="4188481086" sldId="378"/>
            <ac:spMk id="5" creationId="{0B7BCDE8-329E-50A5-9EB8-CEC3D8C004E9}"/>
          </ac:spMkLst>
        </pc:spChg>
      </pc:sldChg>
      <pc:sldChg chg="addSp modSp new mod modNotesTx">
        <pc:chgData name="Emily Crose" userId="5a1598ef78992c55" providerId="LiveId" clId="{DE46F9AC-DA44-4D90-88AD-79EF4B27EC70}" dt="2023-04-24T21:44:18.557" v="3727" actId="20577"/>
        <pc:sldMkLst>
          <pc:docMk/>
          <pc:sldMk cId="2893875314" sldId="379"/>
        </pc:sldMkLst>
        <pc:picChg chg="add mod">
          <ac:chgData name="Emily Crose" userId="5a1598ef78992c55" providerId="LiveId" clId="{DE46F9AC-DA44-4D90-88AD-79EF4B27EC70}" dt="2023-04-24T21:41:24.190" v="3237" actId="962"/>
          <ac:picMkLst>
            <pc:docMk/>
            <pc:sldMk cId="2893875314" sldId="379"/>
            <ac:picMk id="3" creationId="{B7ACEB6A-24E4-FB08-1D04-D4941A51DC8B}"/>
          </ac:picMkLst>
        </pc:picChg>
      </pc:sldChg>
      <pc:sldChg chg="addSp delSp modSp new mod setBg modClrScheme chgLayout">
        <pc:chgData name="Emily Crose" userId="5a1598ef78992c55" providerId="LiveId" clId="{DE46F9AC-DA44-4D90-88AD-79EF4B27EC70}" dt="2023-04-24T23:27:32.436" v="4516" actId="26606"/>
        <pc:sldMkLst>
          <pc:docMk/>
          <pc:sldMk cId="962805028" sldId="380"/>
        </pc:sldMkLst>
        <pc:spChg chg="del mod ord">
          <ac:chgData name="Emily Crose" userId="5a1598ef78992c55" providerId="LiveId" clId="{DE46F9AC-DA44-4D90-88AD-79EF4B27EC70}" dt="2023-04-24T22:47:17.800" v="3729" actId="700"/>
          <ac:spMkLst>
            <pc:docMk/>
            <pc:sldMk cId="962805028" sldId="380"/>
            <ac:spMk id="2" creationId="{CC20AB7F-7E65-22D8-45C9-E149B3B9D099}"/>
          </ac:spMkLst>
        </pc:spChg>
        <pc:spChg chg="del mod ord">
          <ac:chgData name="Emily Crose" userId="5a1598ef78992c55" providerId="LiveId" clId="{DE46F9AC-DA44-4D90-88AD-79EF4B27EC70}" dt="2023-04-24T22:47:17.800" v="3729" actId="700"/>
          <ac:spMkLst>
            <pc:docMk/>
            <pc:sldMk cId="962805028" sldId="380"/>
            <ac:spMk id="3" creationId="{93233D31-A50E-DDC4-DC41-1C278D7FE0EC}"/>
          </ac:spMkLst>
        </pc:spChg>
        <pc:spChg chg="add mod ord">
          <ac:chgData name="Emily Crose" userId="5a1598ef78992c55" providerId="LiveId" clId="{DE46F9AC-DA44-4D90-88AD-79EF4B27EC70}" dt="2023-04-24T23:27:32.436" v="4516" actId="26606"/>
          <ac:spMkLst>
            <pc:docMk/>
            <pc:sldMk cId="962805028" sldId="380"/>
            <ac:spMk id="4" creationId="{A6CAA16F-B9C4-EE74-B605-320737C43383}"/>
          </ac:spMkLst>
        </pc:spChg>
        <pc:spChg chg="add mod ord">
          <ac:chgData name="Emily Crose" userId="5a1598ef78992c55" providerId="LiveId" clId="{DE46F9AC-DA44-4D90-88AD-79EF4B27EC70}" dt="2023-04-24T23:27:32.436" v="4516" actId="26606"/>
          <ac:spMkLst>
            <pc:docMk/>
            <pc:sldMk cId="962805028" sldId="380"/>
            <ac:spMk id="5" creationId="{42B8C8B8-22EA-D73C-8155-E96437E7A576}"/>
          </ac:spMkLst>
        </pc:spChg>
        <pc:picChg chg="add del">
          <ac:chgData name="Emily Crose" userId="5a1598ef78992c55" providerId="LiveId" clId="{DE46F9AC-DA44-4D90-88AD-79EF4B27EC70}" dt="2023-04-24T23:27:32.380" v="4515" actId="26606"/>
          <ac:picMkLst>
            <pc:docMk/>
            <pc:sldMk cId="962805028" sldId="380"/>
            <ac:picMk id="7" creationId="{86526AFF-2CCF-EF64-9FAD-4CC98738E03B}"/>
          </ac:picMkLst>
        </pc:picChg>
        <pc:picChg chg="add">
          <ac:chgData name="Emily Crose" userId="5a1598ef78992c55" providerId="LiveId" clId="{DE46F9AC-DA44-4D90-88AD-79EF4B27EC70}" dt="2023-04-24T23:27:32.436" v="4516" actId="26606"/>
          <ac:picMkLst>
            <pc:docMk/>
            <pc:sldMk cId="962805028" sldId="380"/>
            <ac:picMk id="9" creationId="{77D84650-6913-F1E3-DFC2-FD9146CB7650}"/>
          </ac:picMkLst>
        </pc:picChg>
      </pc:sldChg>
      <pc:sldChg chg="addSp delSp modSp new mod setBg chgLayout">
        <pc:chgData name="Emily Crose" userId="5a1598ef78992c55" providerId="LiveId" clId="{DE46F9AC-DA44-4D90-88AD-79EF4B27EC70}" dt="2023-04-24T23:27:45.063" v="4521" actId="26606"/>
        <pc:sldMkLst>
          <pc:docMk/>
          <pc:sldMk cId="3398693364" sldId="381"/>
        </pc:sldMkLst>
        <pc:spChg chg="del">
          <ac:chgData name="Emily Crose" userId="5a1598ef78992c55" providerId="LiveId" clId="{DE46F9AC-DA44-4D90-88AD-79EF4B27EC70}" dt="2023-04-24T22:47:56.246" v="3777" actId="700"/>
          <ac:spMkLst>
            <pc:docMk/>
            <pc:sldMk cId="3398693364" sldId="381"/>
            <ac:spMk id="2" creationId="{98318CEC-D2A7-4A70-3A0F-BC0CC12EB05C}"/>
          </ac:spMkLst>
        </pc:spChg>
        <pc:spChg chg="del">
          <ac:chgData name="Emily Crose" userId="5a1598ef78992c55" providerId="LiveId" clId="{DE46F9AC-DA44-4D90-88AD-79EF4B27EC70}" dt="2023-04-24T22:47:56.246" v="3777" actId="700"/>
          <ac:spMkLst>
            <pc:docMk/>
            <pc:sldMk cId="3398693364" sldId="381"/>
            <ac:spMk id="3" creationId="{5A0719ED-32FA-ACE4-CF4E-4ACF4AA7E592}"/>
          </ac:spMkLst>
        </pc:spChg>
        <pc:spChg chg="add mod ord">
          <ac:chgData name="Emily Crose" userId="5a1598ef78992c55" providerId="LiveId" clId="{DE46F9AC-DA44-4D90-88AD-79EF4B27EC70}" dt="2023-04-24T23:27:45.063" v="4521" actId="26606"/>
          <ac:spMkLst>
            <pc:docMk/>
            <pc:sldMk cId="3398693364" sldId="381"/>
            <ac:spMk id="4" creationId="{36C7F021-C6DE-617E-DAE5-F147A17C13CA}"/>
          </ac:spMkLst>
        </pc:spChg>
        <pc:spChg chg="add del mod ord">
          <ac:chgData name="Emily Crose" userId="5a1598ef78992c55" providerId="LiveId" clId="{DE46F9AC-DA44-4D90-88AD-79EF4B27EC70}" dt="2023-04-24T23:27:45.063" v="4521" actId="26606"/>
          <ac:spMkLst>
            <pc:docMk/>
            <pc:sldMk cId="3398693364" sldId="381"/>
            <ac:spMk id="5" creationId="{7089300F-2837-AE33-6BAD-2ACDBF90C26E}"/>
          </ac:spMkLst>
        </pc:spChg>
        <pc:graphicFrameChg chg="add">
          <ac:chgData name="Emily Crose" userId="5a1598ef78992c55" providerId="LiveId" clId="{DE46F9AC-DA44-4D90-88AD-79EF4B27EC70}" dt="2023-04-24T23:27:45.063" v="4521" actId="26606"/>
          <ac:graphicFrameMkLst>
            <pc:docMk/>
            <pc:sldMk cId="3398693364" sldId="381"/>
            <ac:graphicFrameMk id="11" creationId="{EC96DF7B-7149-4880-3349-B333CAAB7257}"/>
          </ac:graphicFrameMkLst>
        </pc:graphicFrameChg>
        <pc:picChg chg="add del">
          <ac:chgData name="Emily Crose" userId="5a1598ef78992c55" providerId="LiveId" clId="{DE46F9AC-DA44-4D90-88AD-79EF4B27EC70}" dt="2023-04-24T23:27:40.326" v="4518" actId="26606"/>
          <ac:picMkLst>
            <pc:docMk/>
            <pc:sldMk cId="3398693364" sldId="381"/>
            <ac:picMk id="7" creationId="{6A523AE6-372A-3219-5F63-86A0B8FD5FAB}"/>
          </ac:picMkLst>
        </pc:picChg>
        <pc:picChg chg="add del">
          <ac:chgData name="Emily Crose" userId="5a1598ef78992c55" providerId="LiveId" clId="{DE46F9AC-DA44-4D90-88AD-79EF4B27EC70}" dt="2023-04-24T23:27:44.989" v="4520" actId="26606"/>
          <ac:picMkLst>
            <pc:docMk/>
            <pc:sldMk cId="3398693364" sldId="381"/>
            <ac:picMk id="9" creationId="{5C9072D8-B7B2-0334-A62A-8F581D6FFC2C}"/>
          </ac:picMkLst>
        </pc:picChg>
      </pc:sldChg>
      <pc:sldChg chg="new del">
        <pc:chgData name="Emily Crose" userId="5a1598ef78992c55" providerId="LiveId" clId="{DE46F9AC-DA44-4D90-88AD-79EF4B27EC70}" dt="2023-04-24T22:48:56.081" v="3808" actId="47"/>
        <pc:sldMkLst>
          <pc:docMk/>
          <pc:sldMk cId="1720073507" sldId="382"/>
        </pc:sldMkLst>
      </pc:sldChg>
      <pc:sldChg chg="addSp delSp modSp new mod setBg modClrScheme chgLayout modNotesTx">
        <pc:chgData name="Emily Crose" userId="5a1598ef78992c55" providerId="LiveId" clId="{DE46F9AC-DA44-4D90-88AD-79EF4B27EC70}" dt="2023-04-25T14:42:12.892" v="6427" actId="20577"/>
        <pc:sldMkLst>
          <pc:docMk/>
          <pc:sldMk cId="2493830669" sldId="382"/>
        </pc:sldMkLst>
        <pc:spChg chg="mod ord">
          <ac:chgData name="Emily Crose" userId="5a1598ef78992c55" providerId="LiveId" clId="{DE46F9AC-DA44-4D90-88AD-79EF4B27EC70}" dt="2023-04-25T14:41:24.833" v="6365" actId="26606"/>
          <ac:spMkLst>
            <pc:docMk/>
            <pc:sldMk cId="2493830669" sldId="382"/>
            <ac:spMk id="2" creationId="{05FF8298-75E3-6950-2B0D-3134E3ADB17B}"/>
          </ac:spMkLst>
        </pc:spChg>
        <pc:spChg chg="del mod">
          <ac:chgData name="Emily Crose" userId="5a1598ef78992c55" providerId="LiveId" clId="{DE46F9AC-DA44-4D90-88AD-79EF4B27EC70}" dt="2023-04-25T14:41:19.432" v="6363" actId="478"/>
          <ac:spMkLst>
            <pc:docMk/>
            <pc:sldMk cId="2493830669" sldId="382"/>
            <ac:spMk id="3" creationId="{0EE90D4E-29AA-FC39-6D46-94650337D832}"/>
          </ac:spMkLst>
        </pc:spChg>
        <pc:spChg chg="add del mod ord">
          <ac:chgData name="Emily Crose" userId="5a1598ef78992c55" providerId="LiveId" clId="{DE46F9AC-DA44-4D90-88AD-79EF4B27EC70}" dt="2023-04-25T14:41:23.120" v="6364" actId="700"/>
          <ac:spMkLst>
            <pc:docMk/>
            <pc:sldMk cId="2493830669" sldId="382"/>
            <ac:spMk id="6" creationId="{1125C9CE-699C-567E-0D6E-DC7AF857996E}"/>
          </ac:spMkLst>
        </pc:spChg>
        <pc:spChg chg="add mod ord">
          <ac:chgData name="Emily Crose" userId="5a1598ef78992c55" providerId="LiveId" clId="{DE46F9AC-DA44-4D90-88AD-79EF4B27EC70}" dt="2023-04-25T14:41:24.833" v="6365" actId="26606"/>
          <ac:spMkLst>
            <pc:docMk/>
            <pc:sldMk cId="2493830669" sldId="382"/>
            <ac:spMk id="7" creationId="{A0AA13FA-E718-A5EC-695F-2DF408614DF5}"/>
          </ac:spMkLst>
        </pc:spChg>
        <pc:picChg chg="add mod ord">
          <ac:chgData name="Emily Crose" userId="5a1598ef78992c55" providerId="LiveId" clId="{DE46F9AC-DA44-4D90-88AD-79EF4B27EC70}" dt="2023-04-25T14:41:24.833" v="6365" actId="26606"/>
          <ac:picMkLst>
            <pc:docMk/>
            <pc:sldMk cId="2493830669" sldId="382"/>
            <ac:picMk id="5" creationId="{E7548D4B-99D9-486B-B26C-93E89C65536E}"/>
          </ac:picMkLst>
        </pc:picChg>
      </pc:sldChg>
      <pc:sldChg chg="addSp delSp modSp new mod setBg modClrScheme chgLayout modNotesTx">
        <pc:chgData name="Emily Crose" userId="5a1598ef78992c55" providerId="LiveId" clId="{DE46F9AC-DA44-4D90-88AD-79EF4B27EC70}" dt="2023-04-24T22:55:43.913" v="4179" actId="26606"/>
        <pc:sldMkLst>
          <pc:docMk/>
          <pc:sldMk cId="3880790126" sldId="383"/>
        </pc:sldMkLst>
        <pc:spChg chg="mod ord">
          <ac:chgData name="Emily Crose" userId="5a1598ef78992c55" providerId="LiveId" clId="{DE46F9AC-DA44-4D90-88AD-79EF4B27EC70}" dt="2023-04-24T22:55:43.913" v="4179" actId="26606"/>
          <ac:spMkLst>
            <pc:docMk/>
            <pc:sldMk cId="3880790126" sldId="383"/>
            <ac:spMk id="2" creationId="{AF507C75-9131-6072-8623-DACBA7DC1E39}"/>
          </ac:spMkLst>
        </pc:spChg>
        <pc:spChg chg="del">
          <ac:chgData name="Emily Crose" userId="5a1598ef78992c55" providerId="LiveId" clId="{DE46F9AC-DA44-4D90-88AD-79EF4B27EC70}" dt="2023-04-24T22:55:38.894" v="4176" actId="700"/>
          <ac:spMkLst>
            <pc:docMk/>
            <pc:sldMk cId="3880790126" sldId="383"/>
            <ac:spMk id="3" creationId="{B3339924-4B4A-BEF1-3FF2-301B5467E05D}"/>
          </ac:spMkLst>
        </pc:spChg>
        <pc:picChg chg="add">
          <ac:chgData name="Emily Crose" userId="5a1598ef78992c55" providerId="LiveId" clId="{DE46F9AC-DA44-4D90-88AD-79EF4B27EC70}" dt="2023-04-24T22:55:43.913" v="4179" actId="26606"/>
          <ac:picMkLst>
            <pc:docMk/>
            <pc:sldMk cId="3880790126" sldId="383"/>
            <ac:picMk id="4" creationId="{FBA2D299-5746-31C7-A211-1ED2ADA88D5C}"/>
          </ac:picMkLst>
        </pc:picChg>
        <pc:picChg chg="add del">
          <ac:chgData name="Emily Crose" userId="5a1598ef78992c55" providerId="LiveId" clId="{DE46F9AC-DA44-4D90-88AD-79EF4B27EC70}" dt="2023-04-24T22:55:43.853" v="4178" actId="26606"/>
          <ac:picMkLst>
            <pc:docMk/>
            <pc:sldMk cId="3880790126" sldId="383"/>
            <ac:picMk id="6" creationId="{07430A8D-483D-31A3-C6A7-29949254CE82}"/>
          </ac:picMkLst>
        </pc:picChg>
      </pc:sldChg>
      <pc:sldChg chg="addSp delSp modSp new mod setBg modClrScheme chgLayout">
        <pc:chgData name="Emily Crose" userId="5a1598ef78992c55" providerId="LiveId" clId="{DE46F9AC-DA44-4D90-88AD-79EF4B27EC70}" dt="2023-04-24T23:27:52.552" v="4522" actId="26606"/>
        <pc:sldMkLst>
          <pc:docMk/>
          <pc:sldMk cId="3113467826" sldId="384"/>
        </pc:sldMkLst>
        <pc:spChg chg="del mod ord">
          <ac:chgData name="Emily Crose" userId="5a1598ef78992c55" providerId="LiveId" clId="{DE46F9AC-DA44-4D90-88AD-79EF4B27EC70}" dt="2023-04-24T23:24:12.878" v="4181" actId="700"/>
          <ac:spMkLst>
            <pc:docMk/>
            <pc:sldMk cId="3113467826" sldId="384"/>
            <ac:spMk id="2" creationId="{7D64BC6A-1C66-8866-1460-F2205A646DA3}"/>
          </ac:spMkLst>
        </pc:spChg>
        <pc:spChg chg="del mod ord">
          <ac:chgData name="Emily Crose" userId="5a1598ef78992c55" providerId="LiveId" clId="{DE46F9AC-DA44-4D90-88AD-79EF4B27EC70}" dt="2023-04-24T23:24:12.878" v="4181" actId="700"/>
          <ac:spMkLst>
            <pc:docMk/>
            <pc:sldMk cId="3113467826" sldId="384"/>
            <ac:spMk id="3" creationId="{01F94267-1029-9AF5-7865-6AC829CA2F1B}"/>
          </ac:spMkLst>
        </pc:spChg>
        <pc:spChg chg="add mod ord">
          <ac:chgData name="Emily Crose" userId="5a1598ef78992c55" providerId="LiveId" clId="{DE46F9AC-DA44-4D90-88AD-79EF4B27EC70}" dt="2023-04-24T23:27:52.552" v="4522" actId="26606"/>
          <ac:spMkLst>
            <pc:docMk/>
            <pc:sldMk cId="3113467826" sldId="384"/>
            <ac:spMk id="4" creationId="{C9265A4E-309E-88BE-27D7-7B0D80A3B717}"/>
          </ac:spMkLst>
        </pc:spChg>
        <pc:spChg chg="add del mod ord">
          <ac:chgData name="Emily Crose" userId="5a1598ef78992c55" providerId="LiveId" clId="{DE46F9AC-DA44-4D90-88AD-79EF4B27EC70}" dt="2023-04-24T23:27:52.552" v="4522" actId="26606"/>
          <ac:spMkLst>
            <pc:docMk/>
            <pc:sldMk cId="3113467826" sldId="384"/>
            <ac:spMk id="5" creationId="{36722749-6895-BA81-D50C-BD0CA9E61F24}"/>
          </ac:spMkLst>
        </pc:spChg>
        <pc:spChg chg="add">
          <ac:chgData name="Emily Crose" userId="5a1598ef78992c55" providerId="LiveId" clId="{DE46F9AC-DA44-4D90-88AD-79EF4B27EC70}" dt="2023-04-24T23:27:52.552" v="4522" actId="26606"/>
          <ac:spMkLst>
            <pc:docMk/>
            <pc:sldMk cId="3113467826" sldId="384"/>
            <ac:spMk id="11" creationId="{7E475056-B0EB-44BE-8568-61ABEFB2E99D}"/>
          </ac:spMkLst>
        </pc:spChg>
        <pc:spChg chg="add">
          <ac:chgData name="Emily Crose" userId="5a1598ef78992c55" providerId="LiveId" clId="{DE46F9AC-DA44-4D90-88AD-79EF4B27EC70}" dt="2023-04-24T23:27:52.552" v="4522" actId="26606"/>
          <ac:spMkLst>
            <pc:docMk/>
            <pc:sldMk cId="3113467826" sldId="384"/>
            <ac:spMk id="15" creationId="{E82ABBDC-7A44-4AE8-A04F-B5495481B9F2}"/>
          </ac:spMkLst>
        </pc:spChg>
        <pc:graphicFrameChg chg="add">
          <ac:chgData name="Emily Crose" userId="5a1598ef78992c55" providerId="LiveId" clId="{DE46F9AC-DA44-4D90-88AD-79EF4B27EC70}" dt="2023-04-24T23:27:52.552" v="4522" actId="26606"/>
          <ac:graphicFrameMkLst>
            <pc:docMk/>
            <pc:sldMk cId="3113467826" sldId="384"/>
            <ac:graphicFrameMk id="7" creationId="{73CC5968-DEDA-BEE7-9AC4-3FB48501ACAF}"/>
          </ac:graphicFrameMkLst>
        </pc:graphicFrameChg>
        <pc:cxnChg chg="add">
          <ac:chgData name="Emily Crose" userId="5a1598ef78992c55" providerId="LiveId" clId="{DE46F9AC-DA44-4D90-88AD-79EF4B27EC70}" dt="2023-04-24T23:27:52.552" v="4522" actId="26606"/>
          <ac:cxnSpMkLst>
            <pc:docMk/>
            <pc:sldMk cId="3113467826" sldId="384"/>
            <ac:cxnSpMk id="13" creationId="{F2C8E2EC-73A4-48C2-B4D7-D7726BD908EE}"/>
          </ac:cxnSpMkLst>
        </pc:cxnChg>
      </pc:sldChg>
      <pc:sldChg chg="addSp delSp modSp new mod setBg">
        <pc:chgData name="Emily Crose" userId="5a1598ef78992c55" providerId="LiveId" clId="{DE46F9AC-DA44-4D90-88AD-79EF4B27EC70}" dt="2023-04-24T23:28:37.861" v="4585" actId="20577"/>
        <pc:sldMkLst>
          <pc:docMk/>
          <pc:sldMk cId="3014039604" sldId="385"/>
        </pc:sldMkLst>
        <pc:spChg chg="mod">
          <ac:chgData name="Emily Crose" userId="5a1598ef78992c55" providerId="LiveId" clId="{DE46F9AC-DA44-4D90-88AD-79EF4B27EC70}" dt="2023-04-24T23:28:05.825" v="4525" actId="26606"/>
          <ac:spMkLst>
            <pc:docMk/>
            <pc:sldMk cId="3014039604" sldId="385"/>
            <ac:spMk id="2" creationId="{F0B3797A-2549-509B-0067-4575494455E5}"/>
          </ac:spMkLst>
        </pc:spChg>
        <pc:spChg chg="mod">
          <ac:chgData name="Emily Crose" userId="5a1598ef78992c55" providerId="LiveId" clId="{DE46F9AC-DA44-4D90-88AD-79EF4B27EC70}" dt="2023-04-24T23:28:37.861" v="4585" actId="20577"/>
          <ac:spMkLst>
            <pc:docMk/>
            <pc:sldMk cId="3014039604" sldId="385"/>
            <ac:spMk id="3" creationId="{04DB8419-9DD2-B794-8B4C-BD03A5403C7C}"/>
          </ac:spMkLst>
        </pc:spChg>
        <pc:spChg chg="add del">
          <ac:chgData name="Emily Crose" userId="5a1598ef78992c55" providerId="LiveId" clId="{DE46F9AC-DA44-4D90-88AD-79EF4B27EC70}" dt="2023-04-24T23:28:05.766" v="4524" actId="26606"/>
          <ac:spMkLst>
            <pc:docMk/>
            <pc:sldMk cId="3014039604" sldId="385"/>
            <ac:spMk id="8" creationId="{8D62164E-4528-40DB-BC26-D6DDE216A059}"/>
          </ac:spMkLst>
        </pc:spChg>
        <pc:spChg chg="add del">
          <ac:chgData name="Emily Crose" userId="5a1598ef78992c55" providerId="LiveId" clId="{DE46F9AC-DA44-4D90-88AD-79EF4B27EC70}" dt="2023-04-24T23:28:05.766" v="4524" actId="26606"/>
          <ac:spMkLst>
            <pc:docMk/>
            <pc:sldMk cId="3014039604" sldId="385"/>
            <ac:spMk id="10" creationId="{F30007FA-C6A2-43A0-8045-7016AEF81713}"/>
          </ac:spMkLst>
        </pc:spChg>
        <pc:spChg chg="add">
          <ac:chgData name="Emily Crose" userId="5a1598ef78992c55" providerId="LiveId" clId="{DE46F9AC-DA44-4D90-88AD-79EF4B27EC70}" dt="2023-04-24T23:28:05.825" v="4525" actId="26606"/>
          <ac:spMkLst>
            <pc:docMk/>
            <pc:sldMk cId="3014039604" sldId="385"/>
            <ac:spMk id="13" creationId="{375136A9-49F9-4DA0-A741-F065B0FA091D}"/>
          </ac:spMkLst>
        </pc:spChg>
        <pc:spChg chg="add">
          <ac:chgData name="Emily Crose" userId="5a1598ef78992c55" providerId="LiveId" clId="{DE46F9AC-DA44-4D90-88AD-79EF4B27EC70}" dt="2023-04-24T23:28:05.825" v="4525" actId="26606"/>
          <ac:spMkLst>
            <pc:docMk/>
            <pc:sldMk cId="3014039604" sldId="385"/>
            <ac:spMk id="14" creationId="{B912F6C7-0423-4B6F-AECE-710C848918FD}"/>
          </ac:spMkLst>
        </pc:spChg>
        <pc:cxnChg chg="add">
          <ac:chgData name="Emily Crose" userId="5a1598ef78992c55" providerId="LiveId" clId="{DE46F9AC-DA44-4D90-88AD-79EF4B27EC70}" dt="2023-04-24T23:28:05.825" v="4525" actId="26606"/>
          <ac:cxnSpMkLst>
            <pc:docMk/>
            <pc:sldMk cId="3014039604" sldId="385"/>
            <ac:cxnSpMk id="12" creationId="{A7208205-03EE-4EC8-9C34-59270C1880D8}"/>
          </ac:cxnSpMkLst>
        </pc:cxnChg>
      </pc:sldChg>
      <pc:sldChg chg="addSp delSp modSp new mod setBg modClrScheme chgLayout">
        <pc:chgData name="Emily Crose" userId="5a1598ef78992c55" providerId="LiveId" clId="{DE46F9AC-DA44-4D90-88AD-79EF4B27EC70}" dt="2023-04-24T23:27:23.227" v="4513" actId="26606"/>
        <pc:sldMkLst>
          <pc:docMk/>
          <pc:sldMk cId="3081742766" sldId="386"/>
        </pc:sldMkLst>
        <pc:spChg chg="del mod ord">
          <ac:chgData name="Emily Crose" userId="5a1598ef78992c55" providerId="LiveId" clId="{DE46F9AC-DA44-4D90-88AD-79EF4B27EC70}" dt="2023-04-24T23:26:26.101" v="4346" actId="700"/>
          <ac:spMkLst>
            <pc:docMk/>
            <pc:sldMk cId="3081742766" sldId="386"/>
            <ac:spMk id="2" creationId="{D969A9F5-56D2-0151-0C61-72C1714067A1}"/>
          </ac:spMkLst>
        </pc:spChg>
        <pc:spChg chg="del mod ord">
          <ac:chgData name="Emily Crose" userId="5a1598ef78992c55" providerId="LiveId" clId="{DE46F9AC-DA44-4D90-88AD-79EF4B27EC70}" dt="2023-04-24T23:26:26.101" v="4346" actId="700"/>
          <ac:spMkLst>
            <pc:docMk/>
            <pc:sldMk cId="3081742766" sldId="386"/>
            <ac:spMk id="3" creationId="{2FF55D84-AE38-809F-16B6-5ECA7F2691F4}"/>
          </ac:spMkLst>
        </pc:spChg>
        <pc:spChg chg="add mod ord">
          <ac:chgData name="Emily Crose" userId="5a1598ef78992c55" providerId="LiveId" clId="{DE46F9AC-DA44-4D90-88AD-79EF4B27EC70}" dt="2023-04-24T23:27:23.227" v="4513" actId="26606"/>
          <ac:spMkLst>
            <pc:docMk/>
            <pc:sldMk cId="3081742766" sldId="386"/>
            <ac:spMk id="4" creationId="{AE531D29-1720-9DFF-D0EE-1971EB4159DC}"/>
          </ac:spMkLst>
        </pc:spChg>
        <pc:spChg chg="add mod ord">
          <ac:chgData name="Emily Crose" userId="5a1598ef78992c55" providerId="LiveId" clId="{DE46F9AC-DA44-4D90-88AD-79EF4B27EC70}" dt="2023-04-24T23:27:23.227" v="4513" actId="26606"/>
          <ac:spMkLst>
            <pc:docMk/>
            <pc:sldMk cId="3081742766" sldId="386"/>
            <ac:spMk id="5" creationId="{82AE812B-A162-6353-1B8D-5FA791FBBDF4}"/>
          </ac:spMkLst>
        </pc:spChg>
        <pc:picChg chg="add">
          <ac:chgData name="Emily Crose" userId="5a1598ef78992c55" providerId="LiveId" clId="{DE46F9AC-DA44-4D90-88AD-79EF4B27EC70}" dt="2023-04-24T23:27:23.227" v="4513" actId="26606"/>
          <ac:picMkLst>
            <pc:docMk/>
            <pc:sldMk cId="3081742766" sldId="386"/>
            <ac:picMk id="7" creationId="{F4E869C4-1C3B-C651-9844-48FE98E4440F}"/>
          </ac:picMkLst>
        </pc:picChg>
      </pc:sldChg>
      <pc:sldChg chg="addSp delSp modSp new mod setBg modClrScheme chgLayout modNotesTx">
        <pc:chgData name="Emily Crose" userId="5a1598ef78992c55" providerId="LiveId" clId="{DE46F9AC-DA44-4D90-88AD-79EF4B27EC70}" dt="2023-04-24T23:30:17.686" v="4910" actId="20577"/>
        <pc:sldMkLst>
          <pc:docMk/>
          <pc:sldMk cId="2605516814" sldId="387"/>
        </pc:sldMkLst>
        <pc:spChg chg="mod ord">
          <ac:chgData name="Emily Crose" userId="5a1598ef78992c55" providerId="LiveId" clId="{DE46F9AC-DA44-4D90-88AD-79EF4B27EC70}" dt="2023-04-24T23:29:04.434" v="4601" actId="26606"/>
          <ac:spMkLst>
            <pc:docMk/>
            <pc:sldMk cId="2605516814" sldId="387"/>
            <ac:spMk id="2" creationId="{5741AD2C-B3EA-01A3-44E7-D40684EA861B}"/>
          </ac:spMkLst>
        </pc:spChg>
        <pc:spChg chg="del mod ord">
          <ac:chgData name="Emily Crose" userId="5a1598ef78992c55" providerId="LiveId" clId="{DE46F9AC-DA44-4D90-88AD-79EF4B27EC70}" dt="2023-04-24T23:29:01.486" v="4600" actId="700"/>
          <ac:spMkLst>
            <pc:docMk/>
            <pc:sldMk cId="2605516814" sldId="387"/>
            <ac:spMk id="3" creationId="{EC045961-6C12-E48D-908B-D49D31B82E2E}"/>
          </ac:spMkLst>
        </pc:spChg>
        <pc:spChg chg="add mod ord">
          <ac:chgData name="Emily Crose" userId="5a1598ef78992c55" providerId="LiveId" clId="{DE46F9AC-DA44-4D90-88AD-79EF4B27EC70}" dt="2023-04-24T23:29:04.434" v="4601" actId="26606"/>
          <ac:spMkLst>
            <pc:docMk/>
            <pc:sldMk cId="2605516814" sldId="387"/>
            <ac:spMk id="4" creationId="{1F209822-A103-9821-15CD-D0796F2A12E1}"/>
          </ac:spMkLst>
        </pc:spChg>
        <pc:picChg chg="add">
          <ac:chgData name="Emily Crose" userId="5a1598ef78992c55" providerId="LiveId" clId="{DE46F9AC-DA44-4D90-88AD-79EF4B27EC70}" dt="2023-04-24T23:29:04.434" v="4601" actId="26606"/>
          <ac:picMkLst>
            <pc:docMk/>
            <pc:sldMk cId="2605516814" sldId="387"/>
            <ac:picMk id="6" creationId="{BCE62649-000F-46D9-FAE2-4C7B79F9FCE7}"/>
          </ac:picMkLst>
        </pc:picChg>
      </pc:sldChg>
      <pc:sldChg chg="addSp delSp modSp new mod setBg modClrScheme chgLayout modNotesTx">
        <pc:chgData name="Emily Crose" userId="5a1598ef78992c55" providerId="LiveId" clId="{DE46F9AC-DA44-4D90-88AD-79EF4B27EC70}" dt="2023-04-24T23:31:30.638" v="5207" actId="20577"/>
        <pc:sldMkLst>
          <pc:docMk/>
          <pc:sldMk cId="872808354" sldId="388"/>
        </pc:sldMkLst>
        <pc:spChg chg="del mod ord">
          <ac:chgData name="Emily Crose" userId="5a1598ef78992c55" providerId="LiveId" clId="{DE46F9AC-DA44-4D90-88AD-79EF4B27EC70}" dt="2023-04-24T23:30:26.818" v="4912" actId="700"/>
          <ac:spMkLst>
            <pc:docMk/>
            <pc:sldMk cId="872808354" sldId="388"/>
            <ac:spMk id="2" creationId="{0BA34289-D4AC-2174-155A-755D926936CE}"/>
          </ac:spMkLst>
        </pc:spChg>
        <pc:spChg chg="del">
          <ac:chgData name="Emily Crose" userId="5a1598ef78992c55" providerId="LiveId" clId="{DE46F9AC-DA44-4D90-88AD-79EF4B27EC70}" dt="2023-04-24T23:30:26.818" v="4912" actId="700"/>
          <ac:spMkLst>
            <pc:docMk/>
            <pc:sldMk cId="872808354" sldId="388"/>
            <ac:spMk id="3" creationId="{8AA96C5A-C258-6C41-88F8-0A49010887EC}"/>
          </ac:spMkLst>
        </pc:spChg>
        <pc:spChg chg="add mod ord">
          <ac:chgData name="Emily Crose" userId="5a1598ef78992c55" providerId="LiveId" clId="{DE46F9AC-DA44-4D90-88AD-79EF4B27EC70}" dt="2023-04-24T23:30:39.868" v="4948" actId="26606"/>
          <ac:spMkLst>
            <pc:docMk/>
            <pc:sldMk cId="872808354" sldId="388"/>
            <ac:spMk id="4" creationId="{C7C01911-C382-0BB5-E3A8-DFAE60B22568}"/>
          </ac:spMkLst>
        </pc:spChg>
        <pc:picChg chg="add del">
          <ac:chgData name="Emily Crose" userId="5a1598ef78992c55" providerId="LiveId" clId="{DE46F9AC-DA44-4D90-88AD-79EF4B27EC70}" dt="2023-04-24T23:30:37.849" v="4945" actId="26606"/>
          <ac:picMkLst>
            <pc:docMk/>
            <pc:sldMk cId="872808354" sldId="388"/>
            <ac:picMk id="6" creationId="{A5415B5E-C7A3-2664-501D-3FFB10ECE3EB}"/>
          </ac:picMkLst>
        </pc:picChg>
        <pc:picChg chg="add del">
          <ac:chgData name="Emily Crose" userId="5a1598ef78992c55" providerId="LiveId" clId="{DE46F9AC-DA44-4D90-88AD-79EF4B27EC70}" dt="2023-04-24T23:30:39.806" v="4947" actId="26606"/>
          <ac:picMkLst>
            <pc:docMk/>
            <pc:sldMk cId="872808354" sldId="388"/>
            <ac:picMk id="8" creationId="{EE61660E-9FA6-AD1E-E1C0-42FB64554210}"/>
          </ac:picMkLst>
        </pc:picChg>
        <pc:picChg chg="add">
          <ac:chgData name="Emily Crose" userId="5a1598ef78992c55" providerId="LiveId" clId="{DE46F9AC-DA44-4D90-88AD-79EF4B27EC70}" dt="2023-04-24T23:30:39.868" v="4948" actId="26606"/>
          <ac:picMkLst>
            <pc:docMk/>
            <pc:sldMk cId="872808354" sldId="388"/>
            <ac:picMk id="10" creationId="{A5415B5E-C7A3-2664-501D-3FFB10ECE3EB}"/>
          </ac:picMkLst>
        </pc:picChg>
      </pc:sldChg>
      <pc:sldChg chg="addSp delSp modSp new mod setBg modNotesTx">
        <pc:chgData name="Emily Crose" userId="5a1598ef78992c55" providerId="LiveId" clId="{DE46F9AC-DA44-4D90-88AD-79EF4B27EC70}" dt="2023-04-24T23:35:34.051" v="6063" actId="20577"/>
        <pc:sldMkLst>
          <pc:docMk/>
          <pc:sldMk cId="3291579710" sldId="389"/>
        </pc:sldMkLst>
        <pc:spChg chg="mod">
          <ac:chgData name="Emily Crose" userId="5a1598ef78992c55" providerId="LiveId" clId="{DE46F9AC-DA44-4D90-88AD-79EF4B27EC70}" dt="2023-04-24T23:33:06.056" v="5265" actId="26606"/>
          <ac:spMkLst>
            <pc:docMk/>
            <pc:sldMk cId="3291579710" sldId="389"/>
            <ac:spMk id="2" creationId="{CC5FD008-C32F-7F21-F250-46CEBBC21C87}"/>
          </ac:spMkLst>
        </pc:spChg>
        <pc:spChg chg="add del">
          <ac:chgData name="Emily Crose" userId="5a1598ef78992c55" providerId="LiveId" clId="{DE46F9AC-DA44-4D90-88AD-79EF4B27EC70}" dt="2023-04-24T23:32:45.056" v="5258" actId="26606"/>
          <ac:spMkLst>
            <pc:docMk/>
            <pc:sldMk cId="3291579710" sldId="389"/>
            <ac:spMk id="3" creationId="{1EB0517A-8E61-4675-2D73-96C74C2E1F53}"/>
          </ac:spMkLst>
        </pc:spChg>
        <pc:spChg chg="add del">
          <ac:chgData name="Emily Crose" userId="5a1598ef78992c55" providerId="LiveId" clId="{DE46F9AC-DA44-4D90-88AD-79EF4B27EC70}" dt="2023-04-24T23:33:06.040" v="5264" actId="26606"/>
          <ac:spMkLst>
            <pc:docMk/>
            <pc:sldMk cId="3291579710" sldId="389"/>
            <ac:spMk id="14" creationId="{377641A3-0AD1-47C4-888F-5D557BC9C0CB}"/>
          </ac:spMkLst>
        </pc:spChg>
        <pc:picChg chg="add del">
          <ac:chgData name="Emily Crose" userId="5a1598ef78992c55" providerId="LiveId" clId="{DE46F9AC-DA44-4D90-88AD-79EF4B27EC70}" dt="2023-04-24T23:32:41.965" v="5255" actId="26606"/>
          <ac:picMkLst>
            <pc:docMk/>
            <pc:sldMk cId="3291579710" sldId="389"/>
            <ac:picMk id="5" creationId="{5DDE04E4-EB22-AF24-A057-5A2C715DB5DE}"/>
          </ac:picMkLst>
        </pc:picChg>
        <pc:picChg chg="add del">
          <ac:chgData name="Emily Crose" userId="5a1598ef78992c55" providerId="LiveId" clId="{DE46F9AC-DA44-4D90-88AD-79EF4B27EC70}" dt="2023-04-24T23:32:44.986" v="5257" actId="26606"/>
          <ac:picMkLst>
            <pc:docMk/>
            <pc:sldMk cId="3291579710" sldId="389"/>
            <ac:picMk id="7" creationId="{2353B931-EFA5-5CA5-EE2F-43FE85312A38}"/>
          </ac:picMkLst>
        </pc:picChg>
        <pc:picChg chg="add mod ord">
          <ac:chgData name="Emily Crose" userId="5a1598ef78992c55" providerId="LiveId" clId="{DE46F9AC-DA44-4D90-88AD-79EF4B27EC70}" dt="2023-04-24T23:33:06.056" v="5265" actId="26606"/>
          <ac:picMkLst>
            <pc:docMk/>
            <pc:sldMk cId="3291579710" sldId="389"/>
            <ac:picMk id="9" creationId="{5DDE04E4-EB22-AF24-A057-5A2C715DB5DE}"/>
          </ac:picMkLst>
        </pc:picChg>
      </pc:sldChg>
      <pc:sldChg chg="addSp delSp modSp new mod setBg modClrScheme chgLayout">
        <pc:chgData name="Emily Crose" userId="5a1598ef78992c55" providerId="LiveId" clId="{DE46F9AC-DA44-4D90-88AD-79EF4B27EC70}" dt="2023-04-25T14:27:10.889" v="6280" actId="26606"/>
        <pc:sldMkLst>
          <pc:docMk/>
          <pc:sldMk cId="1243247152" sldId="390"/>
        </pc:sldMkLst>
        <pc:spChg chg="del mod ord">
          <ac:chgData name="Emily Crose" userId="5a1598ef78992c55" providerId="LiveId" clId="{DE46F9AC-DA44-4D90-88AD-79EF4B27EC70}" dt="2023-04-25T14:18:22.509" v="6210" actId="700"/>
          <ac:spMkLst>
            <pc:docMk/>
            <pc:sldMk cId="1243247152" sldId="390"/>
            <ac:spMk id="2" creationId="{D8322554-ED3E-C2BE-3B04-34662A9B6BE1}"/>
          </ac:spMkLst>
        </pc:spChg>
        <pc:spChg chg="del mod ord">
          <ac:chgData name="Emily Crose" userId="5a1598ef78992c55" providerId="LiveId" clId="{DE46F9AC-DA44-4D90-88AD-79EF4B27EC70}" dt="2023-04-25T14:18:22.509" v="6210" actId="700"/>
          <ac:spMkLst>
            <pc:docMk/>
            <pc:sldMk cId="1243247152" sldId="390"/>
            <ac:spMk id="3" creationId="{B6D3434C-75D7-72D9-51F2-3C0C33711138}"/>
          </ac:spMkLst>
        </pc:spChg>
        <pc:spChg chg="add mod ord">
          <ac:chgData name="Emily Crose" userId="5a1598ef78992c55" providerId="LiveId" clId="{DE46F9AC-DA44-4D90-88AD-79EF4B27EC70}" dt="2023-04-25T14:27:10.889" v="6280" actId="26606"/>
          <ac:spMkLst>
            <pc:docMk/>
            <pc:sldMk cId="1243247152" sldId="390"/>
            <ac:spMk id="4" creationId="{6295A8CD-7338-E4FD-20E6-D1C34EDF3016}"/>
          </ac:spMkLst>
        </pc:spChg>
        <pc:spChg chg="add del mod ord">
          <ac:chgData name="Emily Crose" userId="5a1598ef78992c55" providerId="LiveId" clId="{DE46F9AC-DA44-4D90-88AD-79EF4B27EC70}" dt="2023-04-25T14:27:06.770" v="6279" actId="700"/>
          <ac:spMkLst>
            <pc:docMk/>
            <pc:sldMk cId="1243247152" sldId="390"/>
            <ac:spMk id="5" creationId="{FB1FF21A-05B4-5225-D2D8-C024192F81E2}"/>
          </ac:spMkLst>
        </pc:spChg>
        <pc:spChg chg="add">
          <ac:chgData name="Emily Crose" userId="5a1598ef78992c55" providerId="LiveId" clId="{DE46F9AC-DA44-4D90-88AD-79EF4B27EC70}" dt="2023-04-25T14:27:10.889" v="6280" actId="26606"/>
          <ac:spMkLst>
            <pc:docMk/>
            <pc:sldMk cId="1243247152" sldId="390"/>
            <ac:spMk id="12" creationId="{377641A3-0AD1-47C4-888F-5D557BC9C0CB}"/>
          </ac:spMkLst>
        </pc:spChg>
        <pc:picChg chg="add mod">
          <ac:chgData name="Emily Crose" userId="5a1598ef78992c55" providerId="LiveId" clId="{DE46F9AC-DA44-4D90-88AD-79EF4B27EC70}" dt="2023-04-25T14:27:10.889" v="6280" actId="26606"/>
          <ac:picMkLst>
            <pc:docMk/>
            <pc:sldMk cId="1243247152" sldId="390"/>
            <ac:picMk id="7" creationId="{15D1A6AF-9542-5A2A-F959-7CF3EACE9952}"/>
          </ac:picMkLst>
        </pc:picChg>
      </pc:sldChg>
      <pc:sldChg chg="addSp delSp modSp new mod setBg modClrScheme chgLayout">
        <pc:chgData name="Emily Crose" userId="5a1598ef78992c55" providerId="LiveId" clId="{DE46F9AC-DA44-4D90-88AD-79EF4B27EC70}" dt="2023-04-25T14:37:41.067" v="6357" actId="20577"/>
        <pc:sldMkLst>
          <pc:docMk/>
          <pc:sldMk cId="3628648883" sldId="391"/>
        </pc:sldMkLst>
        <pc:spChg chg="del mod ord">
          <ac:chgData name="Emily Crose" userId="5a1598ef78992c55" providerId="LiveId" clId="{DE46F9AC-DA44-4D90-88AD-79EF4B27EC70}" dt="2023-04-25T14:18:44.920" v="6222" actId="700"/>
          <ac:spMkLst>
            <pc:docMk/>
            <pc:sldMk cId="3628648883" sldId="391"/>
            <ac:spMk id="2" creationId="{B0FAB543-E230-92F7-8397-5FE9938FAD7C}"/>
          </ac:spMkLst>
        </pc:spChg>
        <pc:spChg chg="del mod ord">
          <ac:chgData name="Emily Crose" userId="5a1598ef78992c55" providerId="LiveId" clId="{DE46F9AC-DA44-4D90-88AD-79EF4B27EC70}" dt="2023-04-25T14:18:44.920" v="6222" actId="700"/>
          <ac:spMkLst>
            <pc:docMk/>
            <pc:sldMk cId="3628648883" sldId="391"/>
            <ac:spMk id="3" creationId="{F835AA38-6579-BED1-24B1-24C6C89A2C47}"/>
          </ac:spMkLst>
        </pc:spChg>
        <pc:spChg chg="add mod ord">
          <ac:chgData name="Emily Crose" userId="5a1598ef78992c55" providerId="LiveId" clId="{DE46F9AC-DA44-4D90-88AD-79EF4B27EC70}" dt="2023-04-25T14:37:41.067" v="6357" actId="20577"/>
          <ac:spMkLst>
            <pc:docMk/>
            <pc:sldMk cId="3628648883" sldId="391"/>
            <ac:spMk id="4" creationId="{812D6CED-290C-6397-6E1D-65343DDB8529}"/>
          </ac:spMkLst>
        </pc:spChg>
        <pc:spChg chg="add mod ord">
          <ac:chgData name="Emily Crose" userId="5a1598ef78992c55" providerId="LiveId" clId="{DE46F9AC-DA44-4D90-88AD-79EF4B27EC70}" dt="2023-04-25T14:18:59.569" v="6256" actId="26606"/>
          <ac:spMkLst>
            <pc:docMk/>
            <pc:sldMk cId="3628648883" sldId="391"/>
            <ac:spMk id="5" creationId="{5C1FDA61-5D74-5A47-AC1E-BBE812C6CC44}"/>
          </ac:spMkLst>
        </pc:spChg>
        <pc:picChg chg="add del">
          <ac:chgData name="Emily Crose" userId="5a1598ef78992c55" providerId="LiveId" clId="{DE46F9AC-DA44-4D90-88AD-79EF4B27EC70}" dt="2023-04-25T14:18:58.641" v="6253" actId="26606"/>
          <ac:picMkLst>
            <pc:docMk/>
            <pc:sldMk cId="3628648883" sldId="391"/>
            <ac:picMk id="7" creationId="{978B97B5-3F67-7AE6-8E28-93A93FD5F4A3}"/>
          </ac:picMkLst>
        </pc:picChg>
        <pc:picChg chg="add del">
          <ac:chgData name="Emily Crose" userId="5a1598ef78992c55" providerId="LiveId" clId="{DE46F9AC-DA44-4D90-88AD-79EF4B27EC70}" dt="2023-04-25T14:18:59.510" v="6255" actId="26606"/>
          <ac:picMkLst>
            <pc:docMk/>
            <pc:sldMk cId="3628648883" sldId="391"/>
            <ac:picMk id="9" creationId="{EF6ECA09-2117-3C09-CCAC-A7DB3AE9D698}"/>
          </ac:picMkLst>
        </pc:picChg>
        <pc:picChg chg="add">
          <ac:chgData name="Emily Crose" userId="5a1598ef78992c55" providerId="LiveId" clId="{DE46F9AC-DA44-4D90-88AD-79EF4B27EC70}" dt="2023-04-25T14:18:59.569" v="6256" actId="26606"/>
          <ac:picMkLst>
            <pc:docMk/>
            <pc:sldMk cId="3628648883" sldId="391"/>
            <ac:picMk id="11" creationId="{0515B85E-A6A0-23C2-E25D-69BF84107468}"/>
          </ac:picMkLst>
        </pc:picChg>
      </pc:sldChg>
      <pc:sldChg chg="addSp delSp modSp new mod setBg modClrScheme chgLayout">
        <pc:chgData name="Emily Crose" userId="5a1598ef78992c55" providerId="LiveId" clId="{DE46F9AC-DA44-4D90-88AD-79EF4B27EC70}" dt="2023-04-25T14:30:34.298" v="6294" actId="26606"/>
        <pc:sldMkLst>
          <pc:docMk/>
          <pc:sldMk cId="1534963616" sldId="392"/>
        </pc:sldMkLst>
        <pc:spChg chg="del mod ord">
          <ac:chgData name="Emily Crose" userId="5a1598ef78992c55" providerId="LiveId" clId="{DE46F9AC-DA44-4D90-88AD-79EF4B27EC70}" dt="2023-04-25T14:30:18.443" v="6282" actId="700"/>
          <ac:spMkLst>
            <pc:docMk/>
            <pc:sldMk cId="1534963616" sldId="392"/>
            <ac:spMk id="2" creationId="{B5E9F016-7755-30FC-691A-39F2B5659951}"/>
          </ac:spMkLst>
        </pc:spChg>
        <pc:spChg chg="del">
          <ac:chgData name="Emily Crose" userId="5a1598ef78992c55" providerId="LiveId" clId="{DE46F9AC-DA44-4D90-88AD-79EF4B27EC70}" dt="2023-04-25T14:30:18.443" v="6282" actId="700"/>
          <ac:spMkLst>
            <pc:docMk/>
            <pc:sldMk cId="1534963616" sldId="392"/>
            <ac:spMk id="3" creationId="{40CECACC-B0DD-6DBC-58AF-8C0AA7F57DD9}"/>
          </ac:spMkLst>
        </pc:spChg>
        <pc:spChg chg="add mod ord">
          <ac:chgData name="Emily Crose" userId="5a1598ef78992c55" providerId="LiveId" clId="{DE46F9AC-DA44-4D90-88AD-79EF4B27EC70}" dt="2023-04-25T14:30:34.298" v="6294" actId="26606"/>
          <ac:spMkLst>
            <pc:docMk/>
            <pc:sldMk cId="1534963616" sldId="392"/>
            <ac:spMk id="4" creationId="{321A0673-89F0-E163-8068-A9C08C24B303}"/>
          </ac:spMkLst>
        </pc:spChg>
        <pc:picChg chg="add mod">
          <ac:chgData name="Emily Crose" userId="5a1598ef78992c55" providerId="LiveId" clId="{DE46F9AC-DA44-4D90-88AD-79EF4B27EC70}" dt="2023-04-25T14:30:34.298" v="6294" actId="26606"/>
          <ac:picMkLst>
            <pc:docMk/>
            <pc:sldMk cId="1534963616" sldId="392"/>
            <ac:picMk id="6" creationId="{B242ECA9-CF97-DA08-E029-78A72416A05A}"/>
          </ac:picMkLst>
        </pc:picChg>
      </pc:sldChg>
      <pc:sldChg chg="addSp modSp new mod setBg modNotesTx">
        <pc:chgData name="Emily Crose" userId="5a1598ef78992c55" providerId="LiveId" clId="{DE46F9AC-DA44-4D90-88AD-79EF4B27EC70}" dt="2023-04-26T10:55:53.352" v="6833" actId="20577"/>
        <pc:sldMkLst>
          <pc:docMk/>
          <pc:sldMk cId="1548618077" sldId="393"/>
        </pc:sldMkLst>
        <pc:spChg chg="mod">
          <ac:chgData name="Emily Crose" userId="5a1598ef78992c55" providerId="LiveId" clId="{DE46F9AC-DA44-4D90-88AD-79EF4B27EC70}" dt="2023-04-25T14:36:45.050" v="6332" actId="26606"/>
          <ac:spMkLst>
            <pc:docMk/>
            <pc:sldMk cId="1548618077" sldId="393"/>
            <ac:spMk id="2" creationId="{6D1F4CAC-8287-5EB2-2C70-EA6EACFD0C48}"/>
          </ac:spMkLst>
        </pc:spChg>
        <pc:picChg chg="add mod">
          <ac:chgData name="Emily Crose" userId="5a1598ef78992c55" providerId="LiveId" clId="{DE46F9AC-DA44-4D90-88AD-79EF4B27EC70}" dt="2023-04-25T14:36:45.050" v="6332" actId="26606"/>
          <ac:picMkLst>
            <pc:docMk/>
            <pc:sldMk cId="1548618077" sldId="393"/>
            <ac:picMk id="4" creationId="{A90EFE5C-03AE-B543-7A68-3EF2C4FA4FA1}"/>
          </ac:picMkLst>
        </pc:picChg>
      </pc:sldChg>
      <pc:sldChg chg="addSp modSp new mod setBg">
        <pc:chgData name="Emily Crose" userId="5a1598ef78992c55" providerId="LiveId" clId="{DE46F9AC-DA44-4D90-88AD-79EF4B27EC70}" dt="2023-04-25T14:37:18.333" v="6356" actId="20577"/>
        <pc:sldMkLst>
          <pc:docMk/>
          <pc:sldMk cId="1561490378" sldId="394"/>
        </pc:sldMkLst>
        <pc:spChg chg="mod">
          <ac:chgData name="Emily Crose" userId="5a1598ef78992c55" providerId="LiveId" clId="{DE46F9AC-DA44-4D90-88AD-79EF4B27EC70}" dt="2023-04-25T14:37:18.333" v="6356" actId="20577"/>
          <ac:spMkLst>
            <pc:docMk/>
            <pc:sldMk cId="1561490378" sldId="394"/>
            <ac:spMk id="2" creationId="{8FB141F2-D572-D50C-C528-2D6B514611D8}"/>
          </ac:spMkLst>
        </pc:spChg>
        <pc:picChg chg="add mod">
          <ac:chgData name="Emily Crose" userId="5a1598ef78992c55" providerId="LiveId" clId="{DE46F9AC-DA44-4D90-88AD-79EF4B27EC70}" dt="2023-04-25T14:37:10.798" v="6353" actId="26606"/>
          <ac:picMkLst>
            <pc:docMk/>
            <pc:sldMk cId="1561490378" sldId="394"/>
            <ac:picMk id="4" creationId="{07CE483A-7521-9B69-241A-58BF3E3B366A}"/>
          </ac:picMkLst>
        </pc:picChg>
      </pc:sldChg>
      <pc:sldChg chg="new del">
        <pc:chgData name="Emily Crose" userId="5a1598ef78992c55" providerId="LiveId" clId="{DE46F9AC-DA44-4D90-88AD-79EF4B27EC70}" dt="2023-04-25T14:41:55.827" v="6367" actId="47"/>
        <pc:sldMkLst>
          <pc:docMk/>
          <pc:sldMk cId="2071126815" sldId="395"/>
        </pc:sldMkLst>
      </pc:sldChg>
      <pc:sldChg chg="addSp modSp new mod setBg">
        <pc:chgData name="Emily Crose" userId="5a1598ef78992c55" providerId="LiveId" clId="{DE46F9AC-DA44-4D90-88AD-79EF4B27EC70}" dt="2023-04-25T14:42:52.104" v="6452" actId="26606"/>
        <pc:sldMkLst>
          <pc:docMk/>
          <pc:sldMk cId="2491564773" sldId="395"/>
        </pc:sldMkLst>
        <pc:spChg chg="mod">
          <ac:chgData name="Emily Crose" userId="5a1598ef78992c55" providerId="LiveId" clId="{DE46F9AC-DA44-4D90-88AD-79EF4B27EC70}" dt="2023-04-25T14:42:52.104" v="6452" actId="26606"/>
          <ac:spMkLst>
            <pc:docMk/>
            <pc:sldMk cId="2491564773" sldId="395"/>
            <ac:spMk id="2" creationId="{EFFB8A47-B6FC-6D6D-3195-B052F4A7E035}"/>
          </ac:spMkLst>
        </pc:spChg>
        <pc:picChg chg="add">
          <ac:chgData name="Emily Crose" userId="5a1598ef78992c55" providerId="LiveId" clId="{DE46F9AC-DA44-4D90-88AD-79EF4B27EC70}" dt="2023-04-25T14:42:52.104" v="6452" actId="26606"/>
          <ac:picMkLst>
            <pc:docMk/>
            <pc:sldMk cId="2491564773" sldId="395"/>
            <ac:picMk id="4" creationId="{B2E70DF1-7C34-F69C-D25B-C19CC12DFF82}"/>
          </ac:picMkLst>
        </pc:picChg>
      </pc:sldChg>
      <pc:sldChg chg="add setBg">
        <pc:chgData name="Emily Crose" userId="5a1598ef78992c55" providerId="LiveId" clId="{DE46F9AC-DA44-4D90-88AD-79EF4B27EC70}" dt="2023-04-25T14:43:03.300" v="6453"/>
        <pc:sldMkLst>
          <pc:docMk/>
          <pc:sldMk cId="1980398483" sldId="396"/>
        </pc:sldMkLst>
      </pc:sldChg>
      <pc:sldChg chg="addSp delSp modSp new mod setBg modClrScheme setClrOvrMap chgLayout">
        <pc:chgData name="Emily Crose" userId="5a1598ef78992c55" providerId="LiveId" clId="{DE46F9AC-DA44-4D90-88AD-79EF4B27EC70}" dt="2023-04-26T00:41:30.729" v="6481" actId="1076"/>
        <pc:sldMkLst>
          <pc:docMk/>
          <pc:sldMk cId="2522495113" sldId="397"/>
        </pc:sldMkLst>
        <pc:spChg chg="mod ord">
          <ac:chgData name="Emily Crose" userId="5a1598ef78992c55" providerId="LiveId" clId="{DE46F9AC-DA44-4D90-88AD-79EF4B27EC70}" dt="2023-04-26T00:41:24.516" v="6479" actId="26606"/>
          <ac:spMkLst>
            <pc:docMk/>
            <pc:sldMk cId="2522495113" sldId="397"/>
            <ac:spMk id="2" creationId="{B4862CC1-6198-3B3E-2775-A328328F1228}"/>
          </ac:spMkLst>
        </pc:spChg>
        <pc:spChg chg="del">
          <ac:chgData name="Emily Crose" userId="5a1598ef78992c55" providerId="LiveId" clId="{DE46F9AC-DA44-4D90-88AD-79EF4B27EC70}" dt="2023-04-26T00:41:00.669" v="6473"/>
          <ac:spMkLst>
            <pc:docMk/>
            <pc:sldMk cId="2522495113" sldId="397"/>
            <ac:spMk id="3" creationId="{E9588E76-0FBC-9796-4C35-1C957D462C1E}"/>
          </ac:spMkLst>
        </pc:spChg>
        <pc:spChg chg="add">
          <ac:chgData name="Emily Crose" userId="5a1598ef78992c55" providerId="LiveId" clId="{DE46F9AC-DA44-4D90-88AD-79EF4B27EC70}" dt="2023-04-26T00:41:24.516" v="6479" actId="26606"/>
          <ac:spMkLst>
            <pc:docMk/>
            <pc:sldMk cId="2522495113" sldId="397"/>
            <ac:spMk id="10" creationId="{806ABAF8-A5F0-4E99-AB6D-67BFBB982B2B}"/>
          </ac:spMkLst>
        </pc:spChg>
        <pc:spChg chg="add">
          <ac:chgData name="Emily Crose" userId="5a1598ef78992c55" providerId="LiveId" clId="{DE46F9AC-DA44-4D90-88AD-79EF4B27EC70}" dt="2023-04-26T00:41:24.516" v="6479" actId="26606"/>
          <ac:spMkLst>
            <pc:docMk/>
            <pc:sldMk cId="2522495113" sldId="397"/>
            <ac:spMk id="12" creationId="{5F7833E7-6A14-4F78-A2DD-5640A4F6C273}"/>
          </ac:spMkLst>
        </pc:spChg>
        <pc:picChg chg="add mod ord">
          <ac:chgData name="Emily Crose" userId="5a1598ef78992c55" providerId="LiveId" clId="{DE46F9AC-DA44-4D90-88AD-79EF4B27EC70}" dt="2023-04-26T00:41:30.729" v="6481" actId="1076"/>
          <ac:picMkLst>
            <pc:docMk/>
            <pc:sldMk cId="2522495113" sldId="397"/>
            <ac:picMk id="5" creationId="{79FC732E-F734-EA0F-D5A8-98723E446ED8}"/>
          </ac:picMkLst>
        </pc:picChg>
      </pc:sldChg>
      <pc:sldChg chg="modSp new mod">
        <pc:chgData name="Emily Crose" userId="5a1598ef78992c55" providerId="LiveId" clId="{DE46F9AC-DA44-4D90-88AD-79EF4B27EC70}" dt="2023-04-26T10:57:17.019" v="7001" actId="20577"/>
        <pc:sldMkLst>
          <pc:docMk/>
          <pc:sldMk cId="1170470974" sldId="398"/>
        </pc:sldMkLst>
        <pc:spChg chg="mod">
          <ac:chgData name="Emily Crose" userId="5a1598ef78992c55" providerId="LiveId" clId="{DE46F9AC-DA44-4D90-88AD-79EF4B27EC70}" dt="2023-04-26T10:56:40.525" v="6851" actId="20577"/>
          <ac:spMkLst>
            <pc:docMk/>
            <pc:sldMk cId="1170470974" sldId="398"/>
            <ac:spMk id="2" creationId="{7F5B179C-CBDF-3E82-6549-37297D91A9EC}"/>
          </ac:spMkLst>
        </pc:spChg>
        <pc:spChg chg="mod">
          <ac:chgData name="Emily Crose" userId="5a1598ef78992c55" providerId="LiveId" clId="{DE46F9AC-DA44-4D90-88AD-79EF4B27EC70}" dt="2023-04-26T10:57:17.019" v="7001" actId="20577"/>
          <ac:spMkLst>
            <pc:docMk/>
            <pc:sldMk cId="1170470974" sldId="398"/>
            <ac:spMk id="3" creationId="{3AB2E3B4-493A-F38D-5DA8-6A1B3034AB65}"/>
          </ac:spMkLst>
        </pc:spChg>
      </pc:sldChg>
    </pc:docChg>
  </pc:docChgLst>
  <pc:docChgLst>
    <pc:chgData name="Emily Crose" userId="5a1598ef78992c55" providerId="LiveId" clId="{6668FEAE-FAFE-41B4-ACB7-4D21B7F45387}"/>
    <pc:docChg chg="undo custSel addSld delSld modSld">
      <pc:chgData name="Emily Crose" userId="5a1598ef78992c55" providerId="LiveId" clId="{6668FEAE-FAFE-41B4-ACB7-4D21B7F45387}" dt="2023-04-12T19:32:23.205" v="148"/>
      <pc:docMkLst>
        <pc:docMk/>
      </pc:docMkLst>
      <pc:sldChg chg="addSp delSp modSp mod setBg setClrOvrMap delDesignElem">
        <pc:chgData name="Emily Crose" userId="5a1598ef78992c55" providerId="LiveId" clId="{6668FEAE-FAFE-41B4-ACB7-4D21B7F45387}" dt="2023-04-12T18:54:53.176" v="78"/>
        <pc:sldMkLst>
          <pc:docMk/>
          <pc:sldMk cId="1938681844" sldId="256"/>
        </pc:sldMkLst>
        <pc:spChg chg="mod">
          <ac:chgData name="Emily Crose" userId="5a1598ef78992c55" providerId="LiveId" clId="{6668FEAE-FAFE-41B4-ACB7-4D21B7F45387}" dt="2023-04-12T18:54:53.176" v="78"/>
          <ac:spMkLst>
            <pc:docMk/>
            <pc:sldMk cId="1938681844" sldId="256"/>
            <ac:spMk id="2" creationId="{E84EBFFF-D976-C46F-C884-33E6C3D3D040}"/>
          </ac:spMkLst>
        </pc:spChg>
        <pc:spChg chg="mod">
          <ac:chgData name="Emily Crose" userId="5a1598ef78992c55" providerId="LiveId" clId="{6668FEAE-FAFE-41B4-ACB7-4D21B7F45387}" dt="2023-04-12T18:53:26.005" v="29" actId="403"/>
          <ac:spMkLst>
            <pc:docMk/>
            <pc:sldMk cId="1938681844" sldId="256"/>
            <ac:spMk id="3" creationId="{AF3ACA5B-2163-AEC4-7BB9-C0423A72604D}"/>
          </ac:spMkLst>
        </pc:spChg>
        <pc:spChg chg="add del">
          <ac:chgData name="Emily Crose" userId="5a1598ef78992c55" providerId="LiveId" clId="{6668FEAE-FAFE-41B4-ACB7-4D21B7F45387}" dt="2023-04-12T18:54:40.369" v="73"/>
          <ac:spMkLst>
            <pc:docMk/>
            <pc:sldMk cId="1938681844" sldId="256"/>
            <ac:spMk id="9" creationId="{491A5E26-1F21-459D-8C03-ADB057B09066}"/>
          </ac:spMkLst>
        </pc:spChg>
        <pc:picChg chg="add">
          <ac:chgData name="Emily Crose" userId="5a1598ef78992c55" providerId="LiveId" clId="{6668FEAE-FAFE-41B4-ACB7-4D21B7F45387}" dt="2023-04-12T18:53:07.476" v="15" actId="26606"/>
          <ac:picMkLst>
            <pc:docMk/>
            <pc:sldMk cId="1938681844" sldId="256"/>
            <ac:picMk id="5" creationId="{299974F5-C877-037B-7955-31E680DE8F92}"/>
          </ac:picMkLst>
        </pc:picChg>
      </pc:sldChg>
      <pc:sldChg chg="addSp delSp modSp mod setBg setClrOvrMap delDesignElem">
        <pc:chgData name="Emily Crose" userId="5a1598ef78992c55" providerId="LiveId" clId="{6668FEAE-FAFE-41B4-ACB7-4D21B7F45387}" dt="2023-04-12T18:55:07.887" v="82" actId="26606"/>
        <pc:sldMkLst>
          <pc:docMk/>
          <pc:sldMk cId="3013550915" sldId="257"/>
        </pc:sldMkLst>
        <pc:spChg chg="mod">
          <ac:chgData name="Emily Crose" userId="5a1598ef78992c55" providerId="LiveId" clId="{6668FEAE-FAFE-41B4-ACB7-4D21B7F45387}" dt="2023-04-12T18:55:07.887" v="82" actId="26606"/>
          <ac:spMkLst>
            <pc:docMk/>
            <pc:sldMk cId="3013550915" sldId="257"/>
            <ac:spMk id="2" creationId="{4F68AD2C-B46D-FA8F-1E07-13A75AF50670}"/>
          </ac:spMkLst>
        </pc:spChg>
        <pc:spChg chg="del">
          <ac:chgData name="Emily Crose" userId="5a1598ef78992c55" providerId="LiveId" clId="{6668FEAE-FAFE-41B4-ACB7-4D21B7F45387}" dt="2023-04-12T18:53:04.497" v="13"/>
          <ac:spMkLst>
            <pc:docMk/>
            <pc:sldMk cId="3013550915" sldId="257"/>
            <ac:spMk id="10" creationId="{B8AFBB67-2575-4F5A-96CF-CD2EB02A1EF0}"/>
          </ac:spMkLst>
        </pc:spChg>
        <pc:spChg chg="add del">
          <ac:chgData name="Emily Crose" userId="5a1598ef78992c55" providerId="LiveId" clId="{6668FEAE-FAFE-41B4-ACB7-4D21B7F45387}" dt="2023-04-12T18:54:40.369" v="73"/>
          <ac:spMkLst>
            <pc:docMk/>
            <pc:sldMk cId="3013550915" sldId="257"/>
            <ac:spMk id="16" creationId="{B8144315-1C5A-4185-A952-25D98D303D46}"/>
          </ac:spMkLst>
        </pc:spChg>
        <pc:spChg chg="add del">
          <ac:chgData name="Emily Crose" userId="5a1598ef78992c55" providerId="LiveId" clId="{6668FEAE-FAFE-41B4-ACB7-4D21B7F45387}" dt="2023-04-12T18:54:40.369" v="73"/>
          <ac:spMkLst>
            <pc:docMk/>
            <pc:sldMk cId="3013550915" sldId="257"/>
            <ac:spMk id="18" creationId="{2B109C5B-3B98-48EB-A942-8D11CEA374B6}"/>
          </ac:spMkLst>
        </pc:spChg>
        <pc:spChg chg="add del">
          <ac:chgData name="Emily Crose" userId="5a1598ef78992c55" providerId="LiveId" clId="{6668FEAE-FAFE-41B4-ACB7-4D21B7F45387}" dt="2023-04-12T18:54:40.369" v="73"/>
          <ac:spMkLst>
            <pc:docMk/>
            <pc:sldMk cId="3013550915" sldId="257"/>
            <ac:spMk id="20" creationId="{A9C389E4-003E-40C9-AC9E-ED821C16F525}"/>
          </ac:spMkLst>
        </pc:spChg>
        <pc:spChg chg="add">
          <ac:chgData name="Emily Crose" userId="5a1598ef78992c55" providerId="LiveId" clId="{6668FEAE-FAFE-41B4-ACB7-4D21B7F45387}" dt="2023-04-12T18:55:07.887" v="82" actId="26606"/>
          <ac:spMkLst>
            <pc:docMk/>
            <pc:sldMk cId="3013550915" sldId="257"/>
            <ac:spMk id="21" creationId="{DF17025D-0558-4BB1-932D-D407F5BDCAB8}"/>
          </ac:spMkLst>
        </pc:spChg>
        <pc:spChg chg="add del">
          <ac:chgData name="Emily Crose" userId="5a1598ef78992c55" providerId="LiveId" clId="{6668FEAE-FAFE-41B4-ACB7-4D21B7F45387}" dt="2023-04-12T18:54:40.369" v="73"/>
          <ac:spMkLst>
            <pc:docMk/>
            <pc:sldMk cId="3013550915" sldId="257"/>
            <ac:spMk id="22" creationId="{6C042684-2705-40BD-9104-A6B24CE1CA45}"/>
          </ac:spMkLst>
        </pc:spChg>
        <pc:spChg chg="add">
          <ac:chgData name="Emily Crose" userId="5a1598ef78992c55" providerId="LiveId" clId="{6668FEAE-FAFE-41B4-ACB7-4D21B7F45387}" dt="2023-04-12T18:55:07.887" v="82" actId="26606"/>
          <ac:spMkLst>
            <pc:docMk/>
            <pc:sldMk cId="3013550915" sldId="257"/>
            <ac:spMk id="24" creationId="{23897308-2491-4C39-B764-46DCD1CAD321}"/>
          </ac:spMkLst>
        </pc:spChg>
        <pc:grpChg chg="add del">
          <ac:chgData name="Emily Crose" userId="5a1598ef78992c55" providerId="LiveId" clId="{6668FEAE-FAFE-41B4-ACB7-4D21B7F45387}" dt="2023-04-12T18:54:40.369" v="73"/>
          <ac:grpSpMkLst>
            <pc:docMk/>
            <pc:sldMk cId="3013550915" sldId="257"/>
            <ac:grpSpMk id="12" creationId="{4091D54B-59AB-4A5E-8E9E-0421BD66D4FB}"/>
          </ac:grpSpMkLst>
        </pc:grpChg>
        <pc:grpChg chg="add">
          <ac:chgData name="Emily Crose" userId="5a1598ef78992c55" providerId="LiveId" clId="{6668FEAE-FAFE-41B4-ACB7-4D21B7F45387}" dt="2023-04-12T18:55:07.887" v="82" actId="26606"/>
          <ac:grpSpMkLst>
            <pc:docMk/>
            <pc:sldMk cId="3013550915" sldId="257"/>
            <ac:grpSpMk id="26" creationId="{437C3370-E183-40E3-8F06-FDD26E64DD97}"/>
          </ac:grpSpMkLst>
        </pc:grpChg>
        <pc:picChg chg="mod">
          <ac:chgData name="Emily Crose" userId="5a1598ef78992c55" providerId="LiveId" clId="{6668FEAE-FAFE-41B4-ACB7-4D21B7F45387}" dt="2023-04-12T18:55:07.887" v="82" actId="26606"/>
          <ac:picMkLst>
            <pc:docMk/>
            <pc:sldMk cId="3013550915" sldId="257"/>
            <ac:picMk id="7" creationId="{7DD5BDCA-309E-1234-5D16-20962C9AB1EE}"/>
          </ac:picMkLst>
        </pc:picChg>
        <pc:cxnChg chg="add">
          <ac:chgData name="Emily Crose" userId="5a1598ef78992c55" providerId="LiveId" clId="{6668FEAE-FAFE-41B4-ACB7-4D21B7F45387}" dt="2023-04-12T18:55:07.887" v="82" actId="26606"/>
          <ac:cxnSpMkLst>
            <pc:docMk/>
            <pc:sldMk cId="3013550915" sldId="257"/>
            <ac:cxnSpMk id="9" creationId="{0512F9CB-A1A0-4043-A103-F6A4B94B695A}"/>
          </ac:cxnSpMkLst>
        </pc:cxnChg>
        <pc:cxnChg chg="add">
          <ac:chgData name="Emily Crose" userId="5a1598ef78992c55" providerId="LiveId" clId="{6668FEAE-FAFE-41B4-ACB7-4D21B7F45387}" dt="2023-04-12T18:55:07.887" v="82" actId="26606"/>
          <ac:cxnSpMkLst>
            <pc:docMk/>
            <pc:sldMk cId="3013550915" sldId="257"/>
            <ac:cxnSpMk id="11" creationId="{ADBE6588-EE16-4389-857C-86A156D49E5D}"/>
          </ac:cxnSpMkLst>
        </pc:cxnChg>
        <pc:cxnChg chg="add">
          <ac:chgData name="Emily Crose" userId="5a1598ef78992c55" providerId="LiveId" clId="{6668FEAE-FAFE-41B4-ACB7-4D21B7F45387}" dt="2023-04-12T18:55:07.887" v="82" actId="26606"/>
          <ac:cxnSpMkLst>
            <pc:docMk/>
            <pc:sldMk cId="3013550915" sldId="257"/>
            <ac:cxnSpMk id="15" creationId="{17FD48D2-B0A7-413D-B947-AA55AC1296D5}"/>
          </ac:cxnSpMkLst>
        </pc:cxnChg>
        <pc:cxnChg chg="add">
          <ac:chgData name="Emily Crose" userId="5a1598ef78992c55" providerId="LiveId" clId="{6668FEAE-FAFE-41B4-ACB7-4D21B7F45387}" dt="2023-04-12T18:55:07.887" v="82" actId="26606"/>
          <ac:cxnSpMkLst>
            <pc:docMk/>
            <pc:sldMk cId="3013550915" sldId="257"/>
            <ac:cxnSpMk id="17" creationId="{2BE668D0-D906-4EEE-B32F-8C028624B837}"/>
          </ac:cxnSpMkLst>
        </pc:cxnChg>
        <pc:cxnChg chg="add">
          <ac:chgData name="Emily Crose" userId="5a1598ef78992c55" providerId="LiveId" clId="{6668FEAE-FAFE-41B4-ACB7-4D21B7F45387}" dt="2023-04-12T18:55:07.887" v="82" actId="26606"/>
          <ac:cxnSpMkLst>
            <pc:docMk/>
            <pc:sldMk cId="3013550915" sldId="257"/>
            <ac:cxnSpMk id="19" creationId="{D1DE67A3-B8F6-4CFD-A8E0-D15200F23152}"/>
          </ac:cxnSpMkLst>
        </pc:cxnChg>
      </pc:sldChg>
      <pc:sldChg chg="add del">
        <pc:chgData name="Emily Crose" userId="5a1598ef78992c55" providerId="LiveId" clId="{6668FEAE-FAFE-41B4-ACB7-4D21B7F45387}" dt="2023-04-12T18:52:21.604" v="2" actId="47"/>
        <pc:sldMkLst>
          <pc:docMk/>
          <pc:sldMk cId="559302957" sldId="258"/>
        </pc:sldMkLst>
      </pc:sldChg>
      <pc:sldChg chg="delSp modSp add mod setBg delDesignElem">
        <pc:chgData name="Emily Crose" userId="5a1598ef78992c55" providerId="LiveId" clId="{6668FEAE-FAFE-41B4-ACB7-4D21B7F45387}" dt="2023-04-12T19:31:11.753" v="147" actId="27636"/>
        <pc:sldMkLst>
          <pc:docMk/>
          <pc:sldMk cId="1617985472" sldId="258"/>
        </pc:sldMkLst>
        <pc:spChg chg="mod">
          <ac:chgData name="Emily Crose" userId="5a1598ef78992c55" providerId="LiveId" clId="{6668FEAE-FAFE-41B4-ACB7-4D21B7F45387}" dt="2023-04-12T19:31:11.753" v="147" actId="27636"/>
          <ac:spMkLst>
            <pc:docMk/>
            <pc:sldMk cId="1617985472" sldId="258"/>
            <ac:spMk id="2" creationId="{FEDFBF7F-B0EA-9573-548F-B1E51C2E51C9}"/>
          </ac:spMkLst>
        </pc:spChg>
        <pc:spChg chg="del">
          <ac:chgData name="Emily Crose" userId="5a1598ef78992c55" providerId="LiveId" clId="{6668FEAE-FAFE-41B4-ACB7-4D21B7F45387}" dt="2023-04-12T19:31:11.692" v="146"/>
          <ac:spMkLst>
            <pc:docMk/>
            <pc:sldMk cId="1617985472" sldId="258"/>
            <ac:spMk id="15" creationId="{4AC0CD9D-7610-4620-93B4-798CCD9AB581}"/>
          </ac:spMkLst>
        </pc:spChg>
        <pc:spChg chg="del">
          <ac:chgData name="Emily Crose" userId="5a1598ef78992c55" providerId="LiveId" clId="{6668FEAE-FAFE-41B4-ACB7-4D21B7F45387}" dt="2023-04-12T19:31:11.692" v="146"/>
          <ac:spMkLst>
            <pc:docMk/>
            <pc:sldMk cId="1617985472" sldId="258"/>
            <ac:spMk id="21" creationId="{DE4D62F9-188E-4530-84C2-24BDEE4BEB82}"/>
          </ac:spMkLst>
        </pc:spChg>
        <pc:spChg chg="del">
          <ac:chgData name="Emily Crose" userId="5a1598ef78992c55" providerId="LiveId" clId="{6668FEAE-FAFE-41B4-ACB7-4D21B7F45387}" dt="2023-04-12T19:31:11.692" v="146"/>
          <ac:spMkLst>
            <pc:docMk/>
            <pc:sldMk cId="1617985472" sldId="258"/>
            <ac:spMk id="23" creationId="{D27CF008-4B18-436D-B2D5-C1346C12438E}"/>
          </ac:spMkLst>
        </pc:spChg>
        <pc:spChg chg="del">
          <ac:chgData name="Emily Crose" userId="5a1598ef78992c55" providerId="LiveId" clId="{6668FEAE-FAFE-41B4-ACB7-4D21B7F45387}" dt="2023-04-12T19:31:11.692" v="146"/>
          <ac:spMkLst>
            <pc:docMk/>
            <pc:sldMk cId="1617985472" sldId="258"/>
            <ac:spMk id="25" creationId="{CE22DAD8-5F67-4B73-ADA9-06EF381F7AD6}"/>
          </ac:spMkLst>
        </pc:spChg>
        <pc:spChg chg="del">
          <ac:chgData name="Emily Crose" userId="5a1598ef78992c55" providerId="LiveId" clId="{6668FEAE-FAFE-41B4-ACB7-4D21B7F45387}" dt="2023-04-12T19:31:11.692" v="146"/>
          <ac:spMkLst>
            <pc:docMk/>
            <pc:sldMk cId="1617985472" sldId="258"/>
            <ac:spMk id="27" creationId="{E4F17063-EDA4-417B-946F-BA357F3B390D}"/>
          </ac:spMkLst>
        </pc:spChg>
        <pc:spChg chg="del">
          <ac:chgData name="Emily Crose" userId="5a1598ef78992c55" providerId="LiveId" clId="{6668FEAE-FAFE-41B4-ACB7-4D21B7F45387}" dt="2023-04-12T19:31:11.692" v="146"/>
          <ac:spMkLst>
            <pc:docMk/>
            <pc:sldMk cId="1617985472" sldId="258"/>
            <ac:spMk id="29" creationId="{D36F3EEA-55D4-4677-80E7-92D00B8F343B}"/>
          </ac:spMkLst>
        </pc:spChg>
        <pc:picChg chg="del">
          <ac:chgData name="Emily Crose" userId="5a1598ef78992c55" providerId="LiveId" clId="{6668FEAE-FAFE-41B4-ACB7-4D21B7F45387}" dt="2023-04-12T19:31:11.692" v="146"/>
          <ac:picMkLst>
            <pc:docMk/>
            <pc:sldMk cId="1617985472" sldId="258"/>
            <ac:picMk id="10" creationId="{41B68C77-138E-4BF7-A276-BD0C78A4219F}"/>
          </ac:picMkLst>
        </pc:picChg>
        <pc:picChg chg="del">
          <ac:chgData name="Emily Crose" userId="5a1598ef78992c55" providerId="LiveId" clId="{6668FEAE-FAFE-41B4-ACB7-4D21B7F45387}" dt="2023-04-12T19:31:11.692" v="146"/>
          <ac:picMkLst>
            <pc:docMk/>
            <pc:sldMk cId="1617985472" sldId="258"/>
            <ac:picMk id="13" creationId="{7C268552-D473-46ED-B1B8-422042C4DEF1}"/>
          </ac:picMkLst>
        </pc:picChg>
        <pc:picChg chg="del">
          <ac:chgData name="Emily Crose" userId="5a1598ef78992c55" providerId="LiveId" clId="{6668FEAE-FAFE-41B4-ACB7-4D21B7F45387}" dt="2023-04-12T19:31:11.692" v="146"/>
          <ac:picMkLst>
            <pc:docMk/>
            <pc:sldMk cId="1617985472" sldId="258"/>
            <ac:picMk id="17" creationId="{B9238B3E-24AA-439A-B527-6C5DF6D72145}"/>
          </ac:picMkLst>
        </pc:picChg>
        <pc:picChg chg="del">
          <ac:chgData name="Emily Crose" userId="5a1598ef78992c55" providerId="LiveId" clId="{6668FEAE-FAFE-41B4-ACB7-4D21B7F45387}" dt="2023-04-12T19:31:11.692" v="146"/>
          <ac:picMkLst>
            <pc:docMk/>
            <pc:sldMk cId="1617985472" sldId="258"/>
            <ac:picMk id="19" creationId="{69F01145-BEA3-4CBF-AA21-10077B948CA8}"/>
          </ac:picMkLst>
        </pc:picChg>
      </pc:sldChg>
      <pc:sldChg chg="add del">
        <pc:chgData name="Emily Crose" userId="5a1598ef78992c55" providerId="LiveId" clId="{6668FEAE-FAFE-41B4-ACB7-4D21B7F45387}" dt="2023-04-12T18:52:21.604" v="2" actId="47"/>
        <pc:sldMkLst>
          <pc:docMk/>
          <pc:sldMk cId="3977924121" sldId="259"/>
        </pc:sldMkLst>
      </pc:sldChg>
      <pc:sldChg chg="delSp delDesignElem">
        <pc:chgData name="Emily Crose" userId="5a1598ef78992c55" providerId="LiveId" clId="{6668FEAE-FAFE-41B4-ACB7-4D21B7F45387}" dt="2023-04-12T18:53:04.497" v="13"/>
        <pc:sldMkLst>
          <pc:docMk/>
          <pc:sldMk cId="370590328" sldId="260"/>
        </pc:sldMkLst>
        <pc:spChg chg="del">
          <ac:chgData name="Emily Crose" userId="5a1598ef78992c55" providerId="LiveId" clId="{6668FEAE-FAFE-41B4-ACB7-4D21B7F45387}" dt="2023-04-12T18:53:04.497" v="13"/>
          <ac:spMkLst>
            <pc:docMk/>
            <pc:sldMk cId="370590328" sldId="260"/>
            <ac:spMk id="10" creationId="{0AD84CCE-B61B-45FD-8942-77C91305228B}"/>
          </ac:spMkLst>
        </pc:spChg>
      </pc:sldChg>
      <pc:sldChg chg="add del">
        <pc:chgData name="Emily Crose" userId="5a1598ef78992c55" providerId="LiveId" clId="{6668FEAE-FAFE-41B4-ACB7-4D21B7F45387}" dt="2023-04-12T18:52:21.604" v="2" actId="47"/>
        <pc:sldMkLst>
          <pc:docMk/>
          <pc:sldMk cId="4008374158" sldId="261"/>
        </pc:sldMkLst>
      </pc:sldChg>
      <pc:sldChg chg="add del">
        <pc:chgData name="Emily Crose" userId="5a1598ef78992c55" providerId="LiveId" clId="{6668FEAE-FAFE-41B4-ACB7-4D21B7F45387}" dt="2023-04-12T18:52:21.604" v="2" actId="47"/>
        <pc:sldMkLst>
          <pc:docMk/>
          <pc:sldMk cId="713781223" sldId="262"/>
        </pc:sldMkLst>
      </pc:sldChg>
      <pc:sldChg chg="add del">
        <pc:chgData name="Emily Crose" userId="5a1598ef78992c55" providerId="LiveId" clId="{6668FEAE-FAFE-41B4-ACB7-4D21B7F45387}" dt="2023-04-12T18:52:21.604" v="2" actId="47"/>
        <pc:sldMkLst>
          <pc:docMk/>
          <pc:sldMk cId="609597843" sldId="263"/>
        </pc:sldMkLst>
      </pc:sldChg>
      <pc:sldChg chg="add del">
        <pc:chgData name="Emily Crose" userId="5a1598ef78992c55" providerId="LiveId" clId="{6668FEAE-FAFE-41B4-ACB7-4D21B7F45387}" dt="2023-04-12T18:52:21.604" v="2" actId="47"/>
        <pc:sldMkLst>
          <pc:docMk/>
          <pc:sldMk cId="818212219" sldId="264"/>
        </pc:sldMkLst>
      </pc:sldChg>
      <pc:sldChg chg="add del">
        <pc:chgData name="Emily Crose" userId="5a1598ef78992c55" providerId="LiveId" clId="{6668FEAE-FAFE-41B4-ACB7-4D21B7F45387}" dt="2023-04-12T18:52:21.604" v="2" actId="47"/>
        <pc:sldMkLst>
          <pc:docMk/>
          <pc:sldMk cId="1313404414" sldId="265"/>
        </pc:sldMkLst>
      </pc:sldChg>
      <pc:sldChg chg="delSp add setBg delDesignElem">
        <pc:chgData name="Emily Crose" userId="5a1598ef78992c55" providerId="LiveId" clId="{6668FEAE-FAFE-41B4-ACB7-4D21B7F45387}" dt="2023-04-12T19:31:11.692" v="146"/>
        <pc:sldMkLst>
          <pc:docMk/>
          <pc:sldMk cId="3097047458" sldId="265"/>
        </pc:sldMkLst>
        <pc:spChg chg="del">
          <ac:chgData name="Emily Crose" userId="5a1598ef78992c55" providerId="LiveId" clId="{6668FEAE-FAFE-41B4-ACB7-4D21B7F45387}" dt="2023-04-12T19:31:11.692" v="146"/>
          <ac:spMkLst>
            <pc:docMk/>
            <pc:sldMk cId="3097047458" sldId="265"/>
            <ac:spMk id="14" creationId="{4AC0CD9D-7610-4620-93B4-798CCD9AB581}"/>
          </ac:spMkLst>
        </pc:spChg>
        <pc:spChg chg="del">
          <ac:chgData name="Emily Crose" userId="5a1598ef78992c55" providerId="LiveId" clId="{6668FEAE-FAFE-41B4-ACB7-4D21B7F45387}" dt="2023-04-12T19:31:11.692" v="146"/>
          <ac:spMkLst>
            <pc:docMk/>
            <pc:sldMk cId="3097047458" sldId="265"/>
            <ac:spMk id="20" creationId="{DE4D62F9-188E-4530-84C2-24BDEE4BEB82}"/>
          </ac:spMkLst>
        </pc:spChg>
        <pc:spChg chg="del">
          <ac:chgData name="Emily Crose" userId="5a1598ef78992c55" providerId="LiveId" clId="{6668FEAE-FAFE-41B4-ACB7-4D21B7F45387}" dt="2023-04-12T19:31:11.692" v="146"/>
          <ac:spMkLst>
            <pc:docMk/>
            <pc:sldMk cId="3097047458" sldId="265"/>
            <ac:spMk id="22" creationId="{D67CA421-FA2B-47ED-A101-F8BBEBB2976B}"/>
          </ac:spMkLst>
        </pc:spChg>
        <pc:spChg chg="del">
          <ac:chgData name="Emily Crose" userId="5a1598ef78992c55" providerId="LiveId" clId="{6668FEAE-FAFE-41B4-ACB7-4D21B7F45387}" dt="2023-04-12T19:31:11.692" v="146"/>
          <ac:spMkLst>
            <pc:docMk/>
            <pc:sldMk cId="3097047458" sldId="265"/>
            <ac:spMk id="24" creationId="{12425D82-CD5E-45A4-9542-70951E59F2D1}"/>
          </ac:spMkLst>
        </pc:spChg>
        <pc:spChg chg="del">
          <ac:chgData name="Emily Crose" userId="5a1598ef78992c55" providerId="LiveId" clId="{6668FEAE-FAFE-41B4-ACB7-4D21B7F45387}" dt="2023-04-12T19:31:11.692" v="146"/>
          <ac:spMkLst>
            <pc:docMk/>
            <pc:sldMk cId="3097047458" sldId="265"/>
            <ac:spMk id="26" creationId="{221DB897-A621-4D5F-AC81-91199AC4370E}"/>
          </ac:spMkLst>
        </pc:spChg>
        <pc:picChg chg="del">
          <ac:chgData name="Emily Crose" userId="5a1598ef78992c55" providerId="LiveId" clId="{6668FEAE-FAFE-41B4-ACB7-4D21B7F45387}" dt="2023-04-12T19:31:11.692" v="146"/>
          <ac:picMkLst>
            <pc:docMk/>
            <pc:sldMk cId="3097047458" sldId="265"/>
            <ac:picMk id="7" creationId="{41B68C77-138E-4BF7-A276-BD0C78A4219F}"/>
          </ac:picMkLst>
        </pc:picChg>
        <pc:picChg chg="del">
          <ac:chgData name="Emily Crose" userId="5a1598ef78992c55" providerId="LiveId" clId="{6668FEAE-FAFE-41B4-ACB7-4D21B7F45387}" dt="2023-04-12T19:31:11.692" v="146"/>
          <ac:picMkLst>
            <pc:docMk/>
            <pc:sldMk cId="3097047458" sldId="265"/>
            <ac:picMk id="12" creationId="{7C268552-D473-46ED-B1B8-422042C4DEF1}"/>
          </ac:picMkLst>
        </pc:picChg>
        <pc:picChg chg="del">
          <ac:chgData name="Emily Crose" userId="5a1598ef78992c55" providerId="LiveId" clId="{6668FEAE-FAFE-41B4-ACB7-4D21B7F45387}" dt="2023-04-12T19:31:11.692" v="146"/>
          <ac:picMkLst>
            <pc:docMk/>
            <pc:sldMk cId="3097047458" sldId="265"/>
            <ac:picMk id="16" creationId="{B9238B3E-24AA-439A-B527-6C5DF6D72145}"/>
          </ac:picMkLst>
        </pc:picChg>
        <pc:picChg chg="del">
          <ac:chgData name="Emily Crose" userId="5a1598ef78992c55" providerId="LiveId" clId="{6668FEAE-FAFE-41B4-ACB7-4D21B7F45387}" dt="2023-04-12T19:31:11.692" v="146"/>
          <ac:picMkLst>
            <pc:docMk/>
            <pc:sldMk cId="3097047458" sldId="265"/>
            <ac:picMk id="18" creationId="{69F01145-BEA3-4CBF-AA21-10077B948CA8}"/>
          </ac:picMkLst>
        </pc:picChg>
      </pc:sldChg>
      <pc:sldChg chg="add del">
        <pc:chgData name="Emily Crose" userId="5a1598ef78992c55" providerId="LiveId" clId="{6668FEAE-FAFE-41B4-ACB7-4D21B7F45387}" dt="2023-04-12T18:52:21.604" v="2" actId="47"/>
        <pc:sldMkLst>
          <pc:docMk/>
          <pc:sldMk cId="27410325" sldId="266"/>
        </pc:sldMkLst>
      </pc:sldChg>
      <pc:sldChg chg="addSp delSp modSp add mod setBg delDesignElem">
        <pc:chgData name="Emily Crose" userId="5a1598ef78992c55" providerId="LiveId" clId="{6668FEAE-FAFE-41B4-ACB7-4D21B7F45387}" dt="2023-04-12T18:55:13.960" v="85" actId="26606"/>
        <pc:sldMkLst>
          <pc:docMk/>
          <pc:sldMk cId="2973934259" sldId="266"/>
        </pc:sldMkLst>
        <pc:spChg chg="mod">
          <ac:chgData name="Emily Crose" userId="5a1598ef78992c55" providerId="LiveId" clId="{6668FEAE-FAFE-41B4-ACB7-4D21B7F45387}" dt="2023-04-12T18:55:13.960" v="85" actId="26606"/>
          <ac:spMkLst>
            <pc:docMk/>
            <pc:sldMk cId="2973934259" sldId="266"/>
            <ac:spMk id="2" creationId="{8453C70C-D507-9421-0B22-893611559B6A}"/>
          </ac:spMkLst>
        </pc:spChg>
        <pc:spChg chg="del">
          <ac:chgData name="Emily Crose" userId="5a1598ef78992c55" providerId="LiveId" clId="{6668FEAE-FAFE-41B4-ACB7-4D21B7F45387}" dt="2023-04-12T18:52:49.748" v="7"/>
          <ac:spMkLst>
            <pc:docMk/>
            <pc:sldMk cId="2973934259" sldId="266"/>
            <ac:spMk id="8" creationId="{E4F17063-EDA4-417B-946F-BA357F3B390D}"/>
          </ac:spMkLst>
        </pc:spChg>
        <pc:spChg chg="del">
          <ac:chgData name="Emily Crose" userId="5a1598ef78992c55" providerId="LiveId" clId="{6668FEAE-FAFE-41B4-ACB7-4D21B7F45387}" dt="2023-04-12T18:52:49.748" v="7"/>
          <ac:spMkLst>
            <pc:docMk/>
            <pc:sldMk cId="2973934259" sldId="266"/>
            <ac:spMk id="11" creationId="{D36F3EEA-55D4-4677-80E7-92D00B8F343B}"/>
          </ac:spMkLst>
        </pc:spChg>
        <pc:spChg chg="del">
          <ac:chgData name="Emily Crose" userId="5a1598ef78992c55" providerId="LiveId" clId="{6668FEAE-FAFE-41B4-ACB7-4D21B7F45387}" dt="2023-04-12T18:52:49.748" v="7"/>
          <ac:spMkLst>
            <pc:docMk/>
            <pc:sldMk cId="2973934259" sldId="266"/>
            <ac:spMk id="14" creationId="{989BE678-777B-482A-A616-FEDC47B162E5}"/>
          </ac:spMkLst>
        </pc:spChg>
        <pc:spChg chg="add del">
          <ac:chgData name="Emily Crose" userId="5a1598ef78992c55" providerId="LiveId" clId="{6668FEAE-FAFE-41B4-ACB7-4D21B7F45387}" dt="2023-04-12T18:55:13.933" v="84" actId="26606"/>
          <ac:spMkLst>
            <pc:docMk/>
            <pc:sldMk cId="2973934259" sldId="266"/>
            <ac:spMk id="19" creationId="{58A973E8-C2D4-4C81-8ADE-C5C021A615E7}"/>
          </ac:spMkLst>
        </pc:spChg>
        <pc:spChg chg="del">
          <ac:chgData name="Emily Crose" userId="5a1598ef78992c55" providerId="LiveId" clId="{6668FEAE-FAFE-41B4-ACB7-4D21B7F45387}" dt="2023-04-12T18:52:49.748" v="7"/>
          <ac:spMkLst>
            <pc:docMk/>
            <pc:sldMk cId="2973934259" sldId="266"/>
            <ac:spMk id="20" creationId="{D28BE0C3-2102-4820-B88B-A448B1840D14}"/>
          </ac:spMkLst>
        </pc:spChg>
        <pc:spChg chg="add del">
          <ac:chgData name="Emily Crose" userId="5a1598ef78992c55" providerId="LiveId" clId="{6668FEAE-FAFE-41B4-ACB7-4D21B7F45387}" dt="2023-04-12T18:55:13.933" v="84" actId="26606"/>
          <ac:spMkLst>
            <pc:docMk/>
            <pc:sldMk cId="2973934259" sldId="266"/>
            <ac:spMk id="29" creationId="{E05CABE9-5E7C-4773-BFCD-24B199FA1AE3}"/>
          </ac:spMkLst>
        </pc:spChg>
        <pc:spChg chg="add">
          <ac:chgData name="Emily Crose" userId="5a1598ef78992c55" providerId="LiveId" clId="{6668FEAE-FAFE-41B4-ACB7-4D21B7F45387}" dt="2023-04-12T18:55:13.960" v="85" actId="26606"/>
          <ac:spMkLst>
            <pc:docMk/>
            <pc:sldMk cId="2973934259" sldId="266"/>
            <ac:spMk id="36" creationId="{7A675F33-98AF-4B83-A3BB-0780A23145E6}"/>
          </ac:spMkLst>
        </pc:spChg>
        <pc:grpChg chg="add del">
          <ac:chgData name="Emily Crose" userId="5a1598ef78992c55" providerId="LiveId" clId="{6668FEAE-FAFE-41B4-ACB7-4D21B7F45387}" dt="2023-04-12T18:55:13.933" v="84" actId="26606"/>
          <ac:grpSpMkLst>
            <pc:docMk/>
            <pc:sldMk cId="2973934259" sldId="266"/>
            <ac:grpSpMk id="22" creationId="{A08E251A-5371-4E82-A0F3-2CA0C15AB09C}"/>
          </ac:grpSpMkLst>
        </pc:grpChg>
        <pc:grpChg chg="add">
          <ac:chgData name="Emily Crose" userId="5a1598ef78992c55" providerId="LiveId" clId="{6668FEAE-FAFE-41B4-ACB7-4D21B7F45387}" dt="2023-04-12T18:55:13.960" v="85" actId="26606"/>
          <ac:grpSpMkLst>
            <pc:docMk/>
            <pc:sldMk cId="2973934259" sldId="266"/>
            <ac:grpSpMk id="37" creationId="{EA75029C-64B9-41D0-9540-75846D4B04A5}"/>
          </ac:grpSpMkLst>
        </pc:grpChg>
        <pc:picChg chg="mod ord">
          <ac:chgData name="Emily Crose" userId="5a1598ef78992c55" providerId="LiveId" clId="{6668FEAE-FAFE-41B4-ACB7-4D21B7F45387}" dt="2023-04-12T18:55:13.960" v="85" actId="26606"/>
          <ac:picMkLst>
            <pc:docMk/>
            <pc:sldMk cId="2973934259" sldId="266"/>
            <ac:picMk id="5" creationId="{D62BBDE4-A139-87D2-A5F0-03E9E317CCF4}"/>
          </ac:picMkLst>
        </pc:picChg>
        <pc:picChg chg="del">
          <ac:chgData name="Emily Crose" userId="5a1598ef78992c55" providerId="LiveId" clId="{6668FEAE-FAFE-41B4-ACB7-4D21B7F45387}" dt="2023-04-12T18:52:49.748" v="7"/>
          <ac:picMkLst>
            <pc:docMk/>
            <pc:sldMk cId="2973934259" sldId="266"/>
            <ac:picMk id="7" creationId="{DF19BAF3-7E20-4B9D-B544-BABAEEA1FA75}"/>
          </ac:picMkLst>
        </pc:picChg>
        <pc:picChg chg="del">
          <ac:chgData name="Emily Crose" userId="5a1598ef78992c55" providerId="LiveId" clId="{6668FEAE-FAFE-41B4-ACB7-4D21B7F45387}" dt="2023-04-12T18:52:49.748" v="7"/>
          <ac:picMkLst>
            <pc:docMk/>
            <pc:sldMk cId="2973934259" sldId="266"/>
            <ac:picMk id="12" creationId="{950648F4-ABCD-4DF0-8641-76CFB2354721}"/>
          </ac:picMkLst>
        </pc:picChg>
        <pc:picChg chg="del">
          <ac:chgData name="Emily Crose" userId="5a1598ef78992c55" providerId="LiveId" clId="{6668FEAE-FAFE-41B4-ACB7-4D21B7F45387}" dt="2023-04-12T18:52:49.748" v="7"/>
          <ac:picMkLst>
            <pc:docMk/>
            <pc:sldMk cId="2973934259" sldId="266"/>
            <ac:picMk id="16" creationId="{CF1EB4BD-9C7E-4AA3-9681-C7EB0DA6250B}"/>
          </ac:picMkLst>
        </pc:picChg>
        <pc:picChg chg="del">
          <ac:chgData name="Emily Crose" userId="5a1598ef78992c55" providerId="LiveId" clId="{6668FEAE-FAFE-41B4-ACB7-4D21B7F45387}" dt="2023-04-12T18:52:49.748" v="7"/>
          <ac:picMkLst>
            <pc:docMk/>
            <pc:sldMk cId="2973934259" sldId="266"/>
            <ac:picMk id="18" creationId="{94AAE3AA-3759-4D28-B0EF-575F25A5146C}"/>
          </ac:picMkLst>
        </pc:picChg>
        <pc:cxnChg chg="add del">
          <ac:chgData name="Emily Crose" userId="5a1598ef78992c55" providerId="LiveId" clId="{6668FEAE-FAFE-41B4-ACB7-4D21B7F45387}" dt="2023-04-12T18:55:13.933" v="84" actId="26606"/>
          <ac:cxnSpMkLst>
            <pc:docMk/>
            <pc:sldMk cId="2973934259" sldId="266"/>
            <ac:cxnSpMk id="9" creationId="{F033F5AE-6728-4F19-8DED-658E674B31B9}"/>
          </ac:cxnSpMkLst>
        </pc:cxnChg>
        <pc:cxnChg chg="add del">
          <ac:chgData name="Emily Crose" userId="5a1598ef78992c55" providerId="LiveId" clId="{6668FEAE-FAFE-41B4-ACB7-4D21B7F45387}" dt="2023-04-12T18:55:13.933" v="84" actId="26606"/>
          <ac:cxnSpMkLst>
            <pc:docMk/>
            <pc:sldMk cId="2973934259" sldId="266"/>
            <ac:cxnSpMk id="10" creationId="{8FD48FB1-66D8-4676-B0AA-C139A1DB78D1}"/>
          </ac:cxnSpMkLst>
        </pc:cxnChg>
        <pc:cxnChg chg="add del">
          <ac:chgData name="Emily Crose" userId="5a1598ef78992c55" providerId="LiveId" clId="{6668FEAE-FAFE-41B4-ACB7-4D21B7F45387}" dt="2023-04-12T18:55:13.933" v="84" actId="26606"/>
          <ac:cxnSpMkLst>
            <pc:docMk/>
            <pc:sldMk cId="2973934259" sldId="266"/>
            <ac:cxnSpMk id="13" creationId="{82C7D74A-18BA-4709-A808-44E8815C4430}"/>
          </ac:cxnSpMkLst>
        </pc:cxnChg>
        <pc:cxnChg chg="add del">
          <ac:chgData name="Emily Crose" userId="5a1598ef78992c55" providerId="LiveId" clId="{6668FEAE-FAFE-41B4-ACB7-4D21B7F45387}" dt="2023-04-12T18:55:13.933" v="84" actId="26606"/>
          <ac:cxnSpMkLst>
            <pc:docMk/>
            <pc:sldMk cId="2973934259" sldId="266"/>
            <ac:cxnSpMk id="15" creationId="{B5164A3F-1561-4039-8185-AB0EEB713EA7}"/>
          </ac:cxnSpMkLst>
        </pc:cxnChg>
        <pc:cxnChg chg="add del">
          <ac:chgData name="Emily Crose" userId="5a1598ef78992c55" providerId="LiveId" clId="{6668FEAE-FAFE-41B4-ACB7-4D21B7F45387}" dt="2023-04-12T18:55:13.933" v="84" actId="26606"/>
          <ac:cxnSpMkLst>
            <pc:docMk/>
            <pc:sldMk cId="2973934259" sldId="266"/>
            <ac:cxnSpMk id="17" creationId="{2A35DB53-42BE-460E-9CA1-1294C98463CB}"/>
          </ac:cxnSpMkLst>
        </pc:cxnChg>
        <pc:cxnChg chg="add">
          <ac:chgData name="Emily Crose" userId="5a1598ef78992c55" providerId="LiveId" clId="{6668FEAE-FAFE-41B4-ACB7-4D21B7F45387}" dt="2023-04-12T18:55:13.960" v="85" actId="26606"/>
          <ac:cxnSpMkLst>
            <pc:docMk/>
            <pc:sldMk cId="2973934259" sldId="266"/>
            <ac:cxnSpMk id="31" creationId="{8FD48FB1-66D8-4676-B0AA-C139A1DB78D1}"/>
          </ac:cxnSpMkLst>
        </pc:cxnChg>
        <pc:cxnChg chg="add">
          <ac:chgData name="Emily Crose" userId="5a1598ef78992c55" providerId="LiveId" clId="{6668FEAE-FAFE-41B4-ACB7-4D21B7F45387}" dt="2023-04-12T18:55:13.960" v="85" actId="26606"/>
          <ac:cxnSpMkLst>
            <pc:docMk/>
            <pc:sldMk cId="2973934259" sldId="266"/>
            <ac:cxnSpMk id="32" creationId="{F033F5AE-6728-4F19-8DED-658E674B31B9}"/>
          </ac:cxnSpMkLst>
        </pc:cxnChg>
        <pc:cxnChg chg="add">
          <ac:chgData name="Emily Crose" userId="5a1598ef78992c55" providerId="LiveId" clId="{6668FEAE-FAFE-41B4-ACB7-4D21B7F45387}" dt="2023-04-12T18:55:13.960" v="85" actId="26606"/>
          <ac:cxnSpMkLst>
            <pc:docMk/>
            <pc:sldMk cId="2973934259" sldId="266"/>
            <ac:cxnSpMk id="33" creationId="{82C7D74A-18BA-4709-A808-44E8815C4430}"/>
          </ac:cxnSpMkLst>
        </pc:cxnChg>
        <pc:cxnChg chg="add">
          <ac:chgData name="Emily Crose" userId="5a1598ef78992c55" providerId="LiveId" clId="{6668FEAE-FAFE-41B4-ACB7-4D21B7F45387}" dt="2023-04-12T18:55:13.960" v="85" actId="26606"/>
          <ac:cxnSpMkLst>
            <pc:docMk/>
            <pc:sldMk cId="2973934259" sldId="266"/>
            <ac:cxnSpMk id="34" creationId="{B5164A3F-1561-4039-8185-AB0EEB713EA7}"/>
          </ac:cxnSpMkLst>
        </pc:cxnChg>
        <pc:cxnChg chg="add">
          <ac:chgData name="Emily Crose" userId="5a1598ef78992c55" providerId="LiveId" clId="{6668FEAE-FAFE-41B4-ACB7-4D21B7F45387}" dt="2023-04-12T18:55:13.960" v="85" actId="26606"/>
          <ac:cxnSpMkLst>
            <pc:docMk/>
            <pc:sldMk cId="2973934259" sldId="266"/>
            <ac:cxnSpMk id="35" creationId="{2A35DB53-42BE-460E-9CA1-1294C98463CB}"/>
          </ac:cxnSpMkLst>
        </pc:cxnChg>
      </pc:sldChg>
      <pc:sldChg chg="add del">
        <pc:chgData name="Emily Crose" userId="5a1598ef78992c55" providerId="LiveId" clId="{6668FEAE-FAFE-41B4-ACB7-4D21B7F45387}" dt="2023-04-12T18:52:21.604" v="2" actId="47"/>
        <pc:sldMkLst>
          <pc:docMk/>
          <pc:sldMk cId="1081507365" sldId="267"/>
        </pc:sldMkLst>
      </pc:sldChg>
      <pc:sldChg chg="addSp delSp modSp add mod setBg setClrOvrMap delDesignElem">
        <pc:chgData name="Emily Crose" userId="5a1598ef78992c55" providerId="LiveId" clId="{6668FEAE-FAFE-41B4-ACB7-4D21B7F45387}" dt="2023-04-12T18:55:24.935" v="88" actId="26606"/>
        <pc:sldMkLst>
          <pc:docMk/>
          <pc:sldMk cId="1523269679" sldId="267"/>
        </pc:sldMkLst>
        <pc:spChg chg="mod">
          <ac:chgData name="Emily Crose" userId="5a1598ef78992c55" providerId="LiveId" clId="{6668FEAE-FAFE-41B4-ACB7-4D21B7F45387}" dt="2023-04-12T18:55:24.935" v="88" actId="26606"/>
          <ac:spMkLst>
            <pc:docMk/>
            <pc:sldMk cId="1523269679" sldId="267"/>
            <ac:spMk id="2" creationId="{101F6E27-3120-5F9B-64CB-17F4B2CAE047}"/>
          </ac:spMkLst>
        </pc:spChg>
        <pc:spChg chg="add del">
          <ac:chgData name="Emily Crose" userId="5a1598ef78992c55" providerId="LiveId" clId="{6668FEAE-FAFE-41B4-ACB7-4D21B7F45387}" dt="2023-04-12T18:55:24.910" v="87" actId="26606"/>
          <ac:spMkLst>
            <pc:docMk/>
            <pc:sldMk cId="1523269679" sldId="267"/>
            <ac:spMk id="7" creationId="{2C33F367-76E5-4D2A-96B1-4FD443CDD1CF}"/>
          </ac:spMkLst>
        </pc:spChg>
        <pc:spChg chg="add del">
          <ac:chgData name="Emily Crose" userId="5a1598ef78992c55" providerId="LiveId" clId="{6668FEAE-FAFE-41B4-ACB7-4D21B7F45387}" dt="2023-04-12T18:55:24.910" v="87" actId="26606"/>
          <ac:spMkLst>
            <pc:docMk/>
            <pc:sldMk cId="1523269679" sldId="267"/>
            <ac:spMk id="8" creationId="{6F769419-3E73-449D-B62A-0CDEC946A679}"/>
          </ac:spMkLst>
        </pc:spChg>
        <pc:spChg chg="del">
          <ac:chgData name="Emily Crose" userId="5a1598ef78992c55" providerId="LiveId" clId="{6668FEAE-FAFE-41B4-ACB7-4D21B7F45387}" dt="2023-04-12T18:52:49.748" v="7"/>
          <ac:spMkLst>
            <pc:docMk/>
            <pc:sldMk cId="1523269679" sldId="267"/>
            <ac:spMk id="10" creationId="{F747F1B4-B831-4277-8AB0-32767F7EB7BF}"/>
          </ac:spMkLst>
        </pc:spChg>
        <pc:spChg chg="del">
          <ac:chgData name="Emily Crose" userId="5a1598ef78992c55" providerId="LiveId" clId="{6668FEAE-FAFE-41B4-ACB7-4D21B7F45387}" dt="2023-04-12T18:52:49.748" v="7"/>
          <ac:spMkLst>
            <pc:docMk/>
            <pc:sldMk cId="1523269679" sldId="267"/>
            <ac:spMk id="12" creationId="{D80CFA21-AB7C-4BEB-9BFF-05764FBBF3C6}"/>
          </ac:spMkLst>
        </pc:spChg>
        <pc:spChg chg="del">
          <ac:chgData name="Emily Crose" userId="5a1598ef78992c55" providerId="LiveId" clId="{6668FEAE-FAFE-41B4-ACB7-4D21B7F45387}" dt="2023-04-12T18:52:49.748" v="7"/>
          <ac:spMkLst>
            <pc:docMk/>
            <pc:sldMk cId="1523269679" sldId="267"/>
            <ac:spMk id="14" creationId="{12F7E335-851A-4CAE-B09F-E657819D4600}"/>
          </ac:spMkLst>
        </pc:spChg>
        <pc:spChg chg="del">
          <ac:chgData name="Emily Crose" userId="5a1598ef78992c55" providerId="LiveId" clId="{6668FEAE-FAFE-41B4-ACB7-4D21B7F45387}" dt="2023-04-12T18:52:49.748" v="7"/>
          <ac:spMkLst>
            <pc:docMk/>
            <pc:sldMk cId="1523269679" sldId="267"/>
            <ac:spMk id="16" creationId="{10B541F0-7F6E-402E-84D8-CF96EACA5FBC}"/>
          </ac:spMkLst>
        </pc:spChg>
        <pc:spChg chg="add">
          <ac:chgData name="Emily Crose" userId="5a1598ef78992c55" providerId="LiveId" clId="{6668FEAE-FAFE-41B4-ACB7-4D21B7F45387}" dt="2023-04-12T18:55:24.935" v="88" actId="26606"/>
          <ac:spMkLst>
            <pc:docMk/>
            <pc:sldMk cId="1523269679" sldId="267"/>
            <ac:spMk id="21" creationId="{D2600CBB-0CF8-4237-8491-B7864363D2AE}"/>
          </ac:spMkLst>
        </pc:spChg>
        <pc:spChg chg="add">
          <ac:chgData name="Emily Crose" userId="5a1598ef78992c55" providerId="LiveId" clId="{6668FEAE-FAFE-41B4-ACB7-4D21B7F45387}" dt="2023-04-12T18:55:24.935" v="88" actId="26606"/>
          <ac:spMkLst>
            <pc:docMk/>
            <pc:sldMk cId="1523269679" sldId="267"/>
            <ac:spMk id="22" creationId="{E4CBBC1E-991D-4CF9-BCA5-AB1496871411}"/>
          </ac:spMkLst>
        </pc:spChg>
        <pc:grpChg chg="add del">
          <ac:chgData name="Emily Crose" userId="5a1598ef78992c55" providerId="LiveId" clId="{6668FEAE-FAFE-41B4-ACB7-4D21B7F45387}" dt="2023-04-12T18:55:24.910" v="87" actId="26606"/>
          <ac:grpSpMkLst>
            <pc:docMk/>
            <pc:sldMk cId="1523269679" sldId="267"/>
            <ac:grpSpMk id="9" creationId="{A6515200-42F9-488F-9895-6CDBCD1E87C8}"/>
          </ac:grpSpMkLst>
        </pc:grpChg>
        <pc:graphicFrameChg chg="mod modGraphic">
          <ac:chgData name="Emily Crose" userId="5a1598ef78992c55" providerId="LiveId" clId="{6668FEAE-FAFE-41B4-ACB7-4D21B7F45387}" dt="2023-04-12T18:55:24.935" v="88" actId="26606"/>
          <ac:graphicFrameMkLst>
            <pc:docMk/>
            <pc:sldMk cId="1523269679" sldId="267"/>
            <ac:graphicFrameMk id="5" creationId="{C2148C9C-1E6E-9126-8B1F-D0D21A94BE19}"/>
          </ac:graphicFrameMkLst>
        </pc:graphicFrameChg>
      </pc:sldChg>
      <pc:sldChg chg="add del">
        <pc:chgData name="Emily Crose" userId="5a1598ef78992c55" providerId="LiveId" clId="{6668FEAE-FAFE-41B4-ACB7-4D21B7F45387}" dt="2023-04-12T18:52:21.604" v="2" actId="47"/>
        <pc:sldMkLst>
          <pc:docMk/>
          <pc:sldMk cId="1659740523" sldId="268"/>
        </pc:sldMkLst>
      </pc:sldChg>
      <pc:sldChg chg="modSp add">
        <pc:chgData name="Emily Crose" userId="5a1598ef78992c55" providerId="LiveId" clId="{6668FEAE-FAFE-41B4-ACB7-4D21B7F45387}" dt="2023-04-12T18:54:53.176" v="78"/>
        <pc:sldMkLst>
          <pc:docMk/>
          <pc:sldMk cId="2180029723" sldId="268"/>
        </pc:sldMkLst>
        <pc:spChg chg="mod">
          <ac:chgData name="Emily Crose" userId="5a1598ef78992c55" providerId="LiveId" clId="{6668FEAE-FAFE-41B4-ACB7-4D21B7F45387}" dt="2023-04-12T18:54:53.176" v="78"/>
          <ac:spMkLst>
            <pc:docMk/>
            <pc:sldMk cId="2180029723" sldId="268"/>
            <ac:spMk id="2" creationId="{6B475545-C693-0AB5-D209-67C529BDD4C3}"/>
          </ac:spMkLst>
        </pc:spChg>
        <pc:spChg chg="mod">
          <ac:chgData name="Emily Crose" userId="5a1598ef78992c55" providerId="LiveId" clId="{6668FEAE-FAFE-41B4-ACB7-4D21B7F45387}" dt="2023-04-12T18:54:53.176" v="78"/>
          <ac:spMkLst>
            <pc:docMk/>
            <pc:sldMk cId="2180029723" sldId="268"/>
            <ac:spMk id="3" creationId="{D77B8B31-97E0-9A7D-D08A-6ACDDF58D20C}"/>
          </ac:spMkLst>
        </pc:spChg>
      </pc:sldChg>
      <pc:sldChg chg="addSp delSp modSp add mod setBg delDesignElem">
        <pc:chgData name="Emily Crose" userId="5a1598ef78992c55" providerId="LiveId" clId="{6668FEAE-FAFE-41B4-ACB7-4D21B7F45387}" dt="2023-04-12T18:55:29.214" v="89" actId="26606"/>
        <pc:sldMkLst>
          <pc:docMk/>
          <pc:sldMk cId="2134838018" sldId="269"/>
        </pc:sldMkLst>
        <pc:spChg chg="mod">
          <ac:chgData name="Emily Crose" userId="5a1598ef78992c55" providerId="LiveId" clId="{6668FEAE-FAFE-41B4-ACB7-4D21B7F45387}" dt="2023-04-12T18:55:29.214" v="89" actId="26606"/>
          <ac:spMkLst>
            <pc:docMk/>
            <pc:sldMk cId="2134838018" sldId="269"/>
            <ac:spMk id="2" creationId="{CC838EF9-5C7E-1FBD-A4E0-9221242DD4EC}"/>
          </ac:spMkLst>
        </pc:spChg>
        <pc:spChg chg="del">
          <ac:chgData name="Emily Crose" userId="5a1598ef78992c55" providerId="LiveId" clId="{6668FEAE-FAFE-41B4-ACB7-4D21B7F45387}" dt="2023-04-12T18:52:49.748" v="7"/>
          <ac:spMkLst>
            <pc:docMk/>
            <pc:sldMk cId="2134838018" sldId="269"/>
            <ac:spMk id="14" creationId="{989BE678-777B-482A-A616-FEDC47B162E5}"/>
          </ac:spMkLst>
        </pc:spChg>
        <pc:spChg chg="add">
          <ac:chgData name="Emily Crose" userId="5a1598ef78992c55" providerId="LiveId" clId="{6668FEAE-FAFE-41B4-ACB7-4D21B7F45387}" dt="2023-04-12T18:55:29.214" v="89" actId="26606"/>
          <ac:spMkLst>
            <pc:docMk/>
            <pc:sldMk cId="2134838018" sldId="269"/>
            <ac:spMk id="15" creationId="{762362DE-7747-4D8B-99FA-8E36F0B15FF7}"/>
          </ac:spMkLst>
        </pc:spChg>
        <pc:spChg chg="del">
          <ac:chgData name="Emily Crose" userId="5a1598ef78992c55" providerId="LiveId" clId="{6668FEAE-FAFE-41B4-ACB7-4D21B7F45387}" dt="2023-04-12T18:52:49.748" v="7"/>
          <ac:spMkLst>
            <pc:docMk/>
            <pc:sldMk cId="2134838018" sldId="269"/>
            <ac:spMk id="20" creationId="{D28BE0C3-2102-4820-B88B-A448B1840D14}"/>
          </ac:spMkLst>
        </pc:spChg>
        <pc:grpChg chg="add">
          <ac:chgData name="Emily Crose" userId="5a1598ef78992c55" providerId="LiveId" clId="{6668FEAE-FAFE-41B4-ACB7-4D21B7F45387}" dt="2023-04-12T18:55:29.214" v="89" actId="26606"/>
          <ac:grpSpMkLst>
            <pc:docMk/>
            <pc:sldMk cId="2134838018" sldId="269"/>
            <ac:grpSpMk id="22" creationId="{25123E6E-F713-4254-A6BF-358CC8EC6C95}"/>
          </ac:grpSpMkLst>
        </pc:grpChg>
        <pc:picChg chg="mod">
          <ac:chgData name="Emily Crose" userId="5a1598ef78992c55" providerId="LiveId" clId="{6668FEAE-FAFE-41B4-ACB7-4D21B7F45387}" dt="2023-04-12T18:55:29.214" v="89" actId="26606"/>
          <ac:picMkLst>
            <pc:docMk/>
            <pc:sldMk cId="2134838018" sldId="269"/>
            <ac:picMk id="5" creationId="{C0DC43A7-CF2A-802A-79B7-840F52D1254C}"/>
          </ac:picMkLst>
        </pc:picChg>
        <pc:picChg chg="del">
          <ac:chgData name="Emily Crose" userId="5a1598ef78992c55" providerId="LiveId" clId="{6668FEAE-FAFE-41B4-ACB7-4D21B7F45387}" dt="2023-04-12T18:52:49.748" v="7"/>
          <ac:picMkLst>
            <pc:docMk/>
            <pc:sldMk cId="2134838018" sldId="269"/>
            <ac:picMk id="10" creationId="{DF19BAF3-7E20-4B9D-B544-BABAEEA1FA75}"/>
          </ac:picMkLst>
        </pc:picChg>
        <pc:picChg chg="del">
          <ac:chgData name="Emily Crose" userId="5a1598ef78992c55" providerId="LiveId" clId="{6668FEAE-FAFE-41B4-ACB7-4D21B7F45387}" dt="2023-04-12T18:52:49.748" v="7"/>
          <ac:picMkLst>
            <pc:docMk/>
            <pc:sldMk cId="2134838018" sldId="269"/>
            <ac:picMk id="12" creationId="{950648F4-ABCD-4DF0-8641-76CFB2354721}"/>
          </ac:picMkLst>
        </pc:picChg>
        <pc:picChg chg="del">
          <ac:chgData name="Emily Crose" userId="5a1598ef78992c55" providerId="LiveId" clId="{6668FEAE-FAFE-41B4-ACB7-4D21B7F45387}" dt="2023-04-12T18:52:49.748" v="7"/>
          <ac:picMkLst>
            <pc:docMk/>
            <pc:sldMk cId="2134838018" sldId="269"/>
            <ac:picMk id="16" creationId="{CF1EB4BD-9C7E-4AA3-9681-C7EB0DA6250B}"/>
          </ac:picMkLst>
        </pc:picChg>
        <pc:picChg chg="del">
          <ac:chgData name="Emily Crose" userId="5a1598ef78992c55" providerId="LiveId" clId="{6668FEAE-FAFE-41B4-ACB7-4D21B7F45387}" dt="2023-04-12T18:52:49.748" v="7"/>
          <ac:picMkLst>
            <pc:docMk/>
            <pc:sldMk cId="2134838018" sldId="269"/>
            <ac:picMk id="18" creationId="{94AAE3AA-3759-4D28-B0EF-575F25A5146C}"/>
          </ac:picMkLst>
        </pc:picChg>
        <pc:cxnChg chg="add">
          <ac:chgData name="Emily Crose" userId="5a1598ef78992c55" providerId="LiveId" clId="{6668FEAE-FAFE-41B4-ACB7-4D21B7F45387}" dt="2023-04-12T18:55:29.214" v="89" actId="26606"/>
          <ac:cxnSpMkLst>
            <pc:docMk/>
            <pc:sldMk cId="2134838018" sldId="269"/>
            <ac:cxnSpMk id="7" creationId="{0512F9CB-A1A0-4043-A103-F6A4B94B695A}"/>
          </ac:cxnSpMkLst>
        </pc:cxnChg>
        <pc:cxnChg chg="add">
          <ac:chgData name="Emily Crose" userId="5a1598ef78992c55" providerId="LiveId" clId="{6668FEAE-FAFE-41B4-ACB7-4D21B7F45387}" dt="2023-04-12T18:55:29.214" v="89" actId="26606"/>
          <ac:cxnSpMkLst>
            <pc:docMk/>
            <pc:sldMk cId="2134838018" sldId="269"/>
            <ac:cxnSpMk id="8" creationId="{ADBE6588-EE16-4389-857C-86A156D49E5D}"/>
          </ac:cxnSpMkLst>
        </pc:cxnChg>
        <pc:cxnChg chg="add">
          <ac:chgData name="Emily Crose" userId="5a1598ef78992c55" providerId="LiveId" clId="{6668FEAE-FAFE-41B4-ACB7-4D21B7F45387}" dt="2023-04-12T18:55:29.214" v="89" actId="26606"/>
          <ac:cxnSpMkLst>
            <pc:docMk/>
            <pc:sldMk cId="2134838018" sldId="269"/>
            <ac:cxnSpMk id="9" creationId="{17FD48D2-B0A7-413D-B947-AA55AC1296D5}"/>
          </ac:cxnSpMkLst>
        </pc:cxnChg>
        <pc:cxnChg chg="add">
          <ac:chgData name="Emily Crose" userId="5a1598ef78992c55" providerId="LiveId" clId="{6668FEAE-FAFE-41B4-ACB7-4D21B7F45387}" dt="2023-04-12T18:55:29.214" v="89" actId="26606"/>
          <ac:cxnSpMkLst>
            <pc:docMk/>
            <pc:sldMk cId="2134838018" sldId="269"/>
            <ac:cxnSpMk id="11" creationId="{2BE668D0-D906-4EEE-B32F-8C028624B837}"/>
          </ac:cxnSpMkLst>
        </pc:cxnChg>
        <pc:cxnChg chg="add">
          <ac:chgData name="Emily Crose" userId="5a1598ef78992c55" providerId="LiveId" clId="{6668FEAE-FAFE-41B4-ACB7-4D21B7F45387}" dt="2023-04-12T18:55:29.214" v="89" actId="26606"/>
          <ac:cxnSpMkLst>
            <pc:docMk/>
            <pc:sldMk cId="2134838018" sldId="269"/>
            <ac:cxnSpMk id="13" creationId="{D1DE67A3-B8F6-4CFD-A8E0-D15200F23152}"/>
          </ac:cxnSpMkLst>
        </pc:cxnChg>
      </pc:sldChg>
      <pc:sldChg chg="add del">
        <pc:chgData name="Emily Crose" userId="5a1598ef78992c55" providerId="LiveId" clId="{6668FEAE-FAFE-41B4-ACB7-4D21B7F45387}" dt="2023-04-12T18:52:21.604" v="2" actId="47"/>
        <pc:sldMkLst>
          <pc:docMk/>
          <pc:sldMk cId="2556632460" sldId="269"/>
        </pc:sldMkLst>
      </pc:sldChg>
      <pc:sldChg chg="modSp add">
        <pc:chgData name="Emily Crose" userId="5a1598ef78992c55" providerId="LiveId" clId="{6668FEAE-FAFE-41B4-ACB7-4D21B7F45387}" dt="2023-04-12T18:54:53.176" v="78"/>
        <pc:sldMkLst>
          <pc:docMk/>
          <pc:sldMk cId="574519622" sldId="270"/>
        </pc:sldMkLst>
        <pc:spChg chg="mod">
          <ac:chgData name="Emily Crose" userId="5a1598ef78992c55" providerId="LiveId" clId="{6668FEAE-FAFE-41B4-ACB7-4D21B7F45387}" dt="2023-04-12T18:54:53.176" v="78"/>
          <ac:spMkLst>
            <pc:docMk/>
            <pc:sldMk cId="574519622" sldId="270"/>
            <ac:spMk id="2" creationId="{F1810807-F24A-FA17-A955-4905A6010039}"/>
          </ac:spMkLst>
        </pc:spChg>
        <pc:spChg chg="mod">
          <ac:chgData name="Emily Crose" userId="5a1598ef78992c55" providerId="LiveId" clId="{6668FEAE-FAFE-41B4-ACB7-4D21B7F45387}" dt="2023-04-12T18:54:53.176" v="78"/>
          <ac:spMkLst>
            <pc:docMk/>
            <pc:sldMk cId="574519622" sldId="270"/>
            <ac:spMk id="3" creationId="{9643F112-8849-91E6-EB69-BED1D39278B9}"/>
          </ac:spMkLst>
        </pc:spChg>
      </pc:sldChg>
      <pc:sldChg chg="add del">
        <pc:chgData name="Emily Crose" userId="5a1598ef78992c55" providerId="LiveId" clId="{6668FEAE-FAFE-41B4-ACB7-4D21B7F45387}" dt="2023-04-12T18:52:21.604" v="2" actId="47"/>
        <pc:sldMkLst>
          <pc:docMk/>
          <pc:sldMk cId="849568482" sldId="270"/>
        </pc:sldMkLst>
      </pc:sldChg>
      <pc:sldChg chg="add del">
        <pc:chgData name="Emily Crose" userId="5a1598ef78992c55" providerId="LiveId" clId="{6668FEAE-FAFE-41B4-ACB7-4D21B7F45387}" dt="2023-04-12T18:52:21.604" v="2" actId="47"/>
        <pc:sldMkLst>
          <pc:docMk/>
          <pc:sldMk cId="936153255" sldId="271"/>
        </pc:sldMkLst>
      </pc:sldChg>
      <pc:sldChg chg="modSp add">
        <pc:chgData name="Emily Crose" userId="5a1598ef78992c55" providerId="LiveId" clId="{6668FEAE-FAFE-41B4-ACB7-4D21B7F45387}" dt="2023-04-12T18:54:53.176" v="78"/>
        <pc:sldMkLst>
          <pc:docMk/>
          <pc:sldMk cId="2542235107" sldId="271"/>
        </pc:sldMkLst>
        <pc:spChg chg="mod">
          <ac:chgData name="Emily Crose" userId="5a1598ef78992c55" providerId="LiveId" clId="{6668FEAE-FAFE-41B4-ACB7-4D21B7F45387}" dt="2023-04-12T18:54:53.176" v="78"/>
          <ac:spMkLst>
            <pc:docMk/>
            <pc:sldMk cId="2542235107" sldId="271"/>
            <ac:spMk id="2" creationId="{CA8A726A-3C61-156B-925F-28EC0F60F626}"/>
          </ac:spMkLst>
        </pc:spChg>
        <pc:spChg chg="mod">
          <ac:chgData name="Emily Crose" userId="5a1598ef78992c55" providerId="LiveId" clId="{6668FEAE-FAFE-41B4-ACB7-4D21B7F45387}" dt="2023-04-12T18:54:53.176" v="78"/>
          <ac:spMkLst>
            <pc:docMk/>
            <pc:sldMk cId="2542235107" sldId="271"/>
            <ac:spMk id="3" creationId="{054FAE82-E658-7155-8C5C-85E4CD84FC6E}"/>
          </ac:spMkLst>
        </pc:spChg>
      </pc:sldChg>
      <pc:sldChg chg="modSp add">
        <pc:chgData name="Emily Crose" userId="5a1598ef78992c55" providerId="LiveId" clId="{6668FEAE-FAFE-41B4-ACB7-4D21B7F45387}" dt="2023-04-12T18:54:53.176" v="78"/>
        <pc:sldMkLst>
          <pc:docMk/>
          <pc:sldMk cId="2670941506" sldId="272"/>
        </pc:sldMkLst>
        <pc:spChg chg="mod">
          <ac:chgData name="Emily Crose" userId="5a1598ef78992c55" providerId="LiveId" clId="{6668FEAE-FAFE-41B4-ACB7-4D21B7F45387}" dt="2023-04-12T18:54:53.176" v="78"/>
          <ac:spMkLst>
            <pc:docMk/>
            <pc:sldMk cId="2670941506" sldId="272"/>
            <ac:spMk id="2" creationId="{24EBB8D7-6F4D-885A-34C6-71D5119FA085}"/>
          </ac:spMkLst>
        </pc:spChg>
        <pc:spChg chg="mod">
          <ac:chgData name="Emily Crose" userId="5a1598ef78992c55" providerId="LiveId" clId="{6668FEAE-FAFE-41B4-ACB7-4D21B7F45387}" dt="2023-04-12T18:54:53.176" v="78"/>
          <ac:spMkLst>
            <pc:docMk/>
            <pc:sldMk cId="2670941506" sldId="272"/>
            <ac:spMk id="3" creationId="{E684CCC6-4AE2-893F-6744-9C32D43CB7C8}"/>
          </ac:spMkLst>
        </pc:spChg>
      </pc:sldChg>
      <pc:sldChg chg="add del">
        <pc:chgData name="Emily Crose" userId="5a1598ef78992c55" providerId="LiveId" clId="{6668FEAE-FAFE-41B4-ACB7-4D21B7F45387}" dt="2023-04-12T18:52:21.604" v="2" actId="47"/>
        <pc:sldMkLst>
          <pc:docMk/>
          <pc:sldMk cId="4091532315" sldId="272"/>
        </pc:sldMkLst>
      </pc:sldChg>
      <pc:sldChg chg="add del">
        <pc:chgData name="Emily Crose" userId="5a1598ef78992c55" providerId="LiveId" clId="{6668FEAE-FAFE-41B4-ACB7-4D21B7F45387}" dt="2023-04-12T18:52:21.604" v="2" actId="47"/>
        <pc:sldMkLst>
          <pc:docMk/>
          <pc:sldMk cId="927321918" sldId="273"/>
        </pc:sldMkLst>
      </pc:sldChg>
      <pc:sldChg chg="delSp add del delDesignElem">
        <pc:chgData name="Emily Crose" userId="5a1598ef78992c55" providerId="LiveId" clId="{6668FEAE-FAFE-41B4-ACB7-4D21B7F45387}" dt="2023-04-12T18:53:04.497" v="13"/>
        <pc:sldMkLst>
          <pc:docMk/>
          <pc:sldMk cId="817899571" sldId="274"/>
        </pc:sldMkLst>
        <pc:spChg chg="del">
          <ac:chgData name="Emily Crose" userId="5a1598ef78992c55" providerId="LiveId" clId="{6668FEAE-FAFE-41B4-ACB7-4D21B7F45387}" dt="2023-04-12T18:53:04.497" v="13"/>
          <ac:spMkLst>
            <pc:docMk/>
            <pc:sldMk cId="817899571" sldId="274"/>
            <ac:spMk id="9" creationId="{0AD84CCE-B61B-45FD-8942-77C91305228B}"/>
          </ac:spMkLst>
        </pc:spChg>
      </pc:sldChg>
      <pc:sldChg chg="add del">
        <pc:chgData name="Emily Crose" userId="5a1598ef78992c55" providerId="LiveId" clId="{6668FEAE-FAFE-41B4-ACB7-4D21B7F45387}" dt="2023-04-12T18:52:16.442" v="1" actId="47"/>
        <pc:sldMkLst>
          <pc:docMk/>
          <pc:sldMk cId="3300517546" sldId="275"/>
        </pc:sldMkLst>
      </pc:sldChg>
      <pc:sldChg chg="add del">
        <pc:chgData name="Emily Crose" userId="5a1598ef78992c55" providerId="LiveId" clId="{6668FEAE-FAFE-41B4-ACB7-4D21B7F45387}" dt="2023-04-12T18:52:16.442" v="1" actId="47"/>
        <pc:sldMkLst>
          <pc:docMk/>
          <pc:sldMk cId="3104054636" sldId="276"/>
        </pc:sldMkLst>
      </pc:sldChg>
      <pc:sldChg chg="new del">
        <pc:chgData name="Emily Crose" userId="5a1598ef78992c55" providerId="LiveId" clId="{6668FEAE-FAFE-41B4-ACB7-4D21B7F45387}" dt="2023-04-12T18:55:35.579" v="90" actId="47"/>
        <pc:sldMkLst>
          <pc:docMk/>
          <pc:sldMk cId="1200240884" sldId="277"/>
        </pc:sldMkLst>
      </pc:sldChg>
      <pc:sldChg chg="add">
        <pc:chgData name="Emily Crose" userId="5a1598ef78992c55" providerId="LiveId" clId="{6668FEAE-FAFE-41B4-ACB7-4D21B7F45387}" dt="2023-04-12T18:56:37.917" v="108"/>
        <pc:sldMkLst>
          <pc:docMk/>
          <pc:sldMk cId="2158119916" sldId="277"/>
        </pc:sldMkLst>
      </pc:sldChg>
      <pc:sldChg chg="add del">
        <pc:chgData name="Emily Crose" userId="5a1598ef78992c55" providerId="LiveId" clId="{6668FEAE-FAFE-41B4-ACB7-4D21B7F45387}" dt="2023-04-12T18:52:21.604" v="2" actId="47"/>
        <pc:sldMkLst>
          <pc:docMk/>
          <pc:sldMk cId="3327628599" sldId="277"/>
        </pc:sldMkLst>
      </pc:sldChg>
      <pc:sldChg chg="add del">
        <pc:chgData name="Emily Crose" userId="5a1598ef78992c55" providerId="LiveId" clId="{6668FEAE-FAFE-41B4-ACB7-4D21B7F45387}" dt="2023-04-12T18:52:21.604" v="2" actId="47"/>
        <pc:sldMkLst>
          <pc:docMk/>
          <pc:sldMk cId="88950898" sldId="278"/>
        </pc:sldMkLst>
      </pc:sldChg>
      <pc:sldChg chg="addSp delSp modSp new mod setBg modClrScheme delDesignElem chgLayout">
        <pc:chgData name="Emily Crose" userId="5a1598ef78992c55" providerId="LiveId" clId="{6668FEAE-FAFE-41B4-ACB7-4D21B7F45387}" dt="2023-04-12T18:55:02.811" v="81" actId="26606"/>
        <pc:sldMkLst>
          <pc:docMk/>
          <pc:sldMk cId="3519171936" sldId="278"/>
        </pc:sldMkLst>
        <pc:spChg chg="del mod ord">
          <ac:chgData name="Emily Crose" userId="5a1598ef78992c55" providerId="LiveId" clId="{6668FEAE-FAFE-41B4-ACB7-4D21B7F45387}" dt="2023-04-12T18:53:53.736" v="36" actId="700"/>
          <ac:spMkLst>
            <pc:docMk/>
            <pc:sldMk cId="3519171936" sldId="278"/>
            <ac:spMk id="2" creationId="{8F851BB4-2383-B289-8E17-6651E5F698E8}"/>
          </ac:spMkLst>
        </pc:spChg>
        <pc:spChg chg="del">
          <ac:chgData name="Emily Crose" userId="5a1598ef78992c55" providerId="LiveId" clId="{6668FEAE-FAFE-41B4-ACB7-4D21B7F45387}" dt="2023-04-12T18:53:53.736" v="36" actId="700"/>
          <ac:spMkLst>
            <pc:docMk/>
            <pc:sldMk cId="3519171936" sldId="278"/>
            <ac:spMk id="3" creationId="{14A1DEA3-D4EB-9FB8-09AE-B875A9F8F58E}"/>
          </ac:spMkLst>
        </pc:spChg>
        <pc:spChg chg="add mod ord">
          <ac:chgData name="Emily Crose" userId="5a1598ef78992c55" providerId="LiveId" clId="{6668FEAE-FAFE-41B4-ACB7-4D21B7F45387}" dt="2023-04-12T18:55:02.811" v="81" actId="26606"/>
          <ac:spMkLst>
            <pc:docMk/>
            <pc:sldMk cId="3519171936" sldId="278"/>
            <ac:spMk id="4" creationId="{8128039C-0EE4-9C77-38DE-69A5998C5EFF}"/>
          </ac:spMkLst>
        </pc:spChg>
        <pc:spChg chg="add del">
          <ac:chgData name="Emily Crose" userId="5a1598ef78992c55" providerId="LiveId" clId="{6668FEAE-FAFE-41B4-ACB7-4D21B7F45387}" dt="2023-04-12T18:54:40.369" v="73"/>
          <ac:spMkLst>
            <pc:docMk/>
            <pc:sldMk cId="3519171936" sldId="278"/>
            <ac:spMk id="14" creationId="{670D6F2B-93AF-47D6-9378-5E54BE0AC69F}"/>
          </ac:spMkLst>
        </pc:spChg>
        <pc:spChg chg="add del">
          <ac:chgData name="Emily Crose" userId="5a1598ef78992c55" providerId="LiveId" clId="{6668FEAE-FAFE-41B4-ACB7-4D21B7F45387}" dt="2023-04-12T18:54:40.369" v="73"/>
          <ac:spMkLst>
            <pc:docMk/>
            <pc:sldMk cId="3519171936" sldId="278"/>
            <ac:spMk id="16" creationId="{D36F3EEA-55D4-4677-80E7-92D00B8F343B}"/>
          </ac:spMkLst>
        </pc:spChg>
        <pc:spChg chg="add del">
          <ac:chgData name="Emily Crose" userId="5a1598ef78992c55" providerId="LiveId" clId="{6668FEAE-FAFE-41B4-ACB7-4D21B7F45387}" dt="2023-04-12T18:54:40.369" v="73"/>
          <ac:spMkLst>
            <pc:docMk/>
            <pc:sldMk cId="3519171936" sldId="278"/>
            <ac:spMk id="18" creationId="{C91E93A7-6C7F-4F77-9CB0-280D958EF4D2}"/>
          </ac:spMkLst>
        </pc:spChg>
        <pc:spChg chg="add del">
          <ac:chgData name="Emily Crose" userId="5a1598ef78992c55" providerId="LiveId" clId="{6668FEAE-FAFE-41B4-ACB7-4D21B7F45387}" dt="2023-04-12T18:54:40.369" v="73"/>
          <ac:spMkLst>
            <pc:docMk/>
            <pc:sldMk cId="3519171936" sldId="278"/>
            <ac:spMk id="20" creationId="{E4F17063-EDA4-417B-946F-BA357F3B390D}"/>
          </ac:spMkLst>
        </pc:spChg>
        <pc:spChg chg="add del">
          <ac:chgData name="Emily Crose" userId="5a1598ef78992c55" providerId="LiveId" clId="{6668FEAE-FAFE-41B4-ACB7-4D21B7F45387}" dt="2023-04-12T18:55:02.781" v="80" actId="26606"/>
          <ac:spMkLst>
            <pc:docMk/>
            <pc:sldMk cId="3519171936" sldId="278"/>
            <ac:spMk id="21" creationId="{1511F85B-5967-428B-BE8B-819A79813D92}"/>
          </ac:spMkLst>
        </pc:spChg>
        <pc:spChg chg="add del">
          <ac:chgData name="Emily Crose" userId="5a1598ef78992c55" providerId="LiveId" clId="{6668FEAE-FAFE-41B4-ACB7-4D21B7F45387}" dt="2023-04-12T18:55:02.781" v="80" actId="26606"/>
          <ac:spMkLst>
            <pc:docMk/>
            <pc:sldMk cId="3519171936" sldId="278"/>
            <ac:spMk id="23" creationId="{28DA8D05-CF65-4382-8BF4-2A08754DB5F0}"/>
          </ac:spMkLst>
        </pc:spChg>
        <pc:spChg chg="add">
          <ac:chgData name="Emily Crose" userId="5a1598ef78992c55" providerId="LiveId" clId="{6668FEAE-FAFE-41B4-ACB7-4D21B7F45387}" dt="2023-04-12T18:55:02.811" v="81" actId="26606"/>
          <ac:spMkLst>
            <pc:docMk/>
            <pc:sldMk cId="3519171936" sldId="278"/>
            <ac:spMk id="37" creationId="{7A675F33-98AF-4B83-A3BB-0780A23145E6}"/>
          </ac:spMkLst>
        </pc:spChg>
        <pc:grpChg chg="add del">
          <ac:chgData name="Emily Crose" userId="5a1598ef78992c55" providerId="LiveId" clId="{6668FEAE-FAFE-41B4-ACB7-4D21B7F45387}" dt="2023-04-12T18:54:40.369" v="73"/>
          <ac:grpSpMkLst>
            <pc:docMk/>
            <pc:sldMk cId="3519171936" sldId="278"/>
            <ac:grpSpMk id="10" creationId="{6503EB0F-2257-4A3E-A73B-E1DE769B459F}"/>
          </ac:grpSpMkLst>
        </pc:grpChg>
        <pc:grpChg chg="add del">
          <ac:chgData name="Emily Crose" userId="5a1598ef78992c55" providerId="LiveId" clId="{6668FEAE-FAFE-41B4-ACB7-4D21B7F45387}" dt="2023-04-12T18:55:02.781" v="80" actId="26606"/>
          <ac:grpSpMkLst>
            <pc:docMk/>
            <pc:sldMk cId="3519171936" sldId="278"/>
            <ac:grpSpMk id="25" creationId="{E0C6252F-9468-4CFE-8A28-0DFE703FB7BC}"/>
          </ac:grpSpMkLst>
        </pc:grpChg>
        <pc:grpChg chg="add">
          <ac:chgData name="Emily Crose" userId="5a1598ef78992c55" providerId="LiveId" clId="{6668FEAE-FAFE-41B4-ACB7-4D21B7F45387}" dt="2023-04-12T18:55:02.811" v="81" actId="26606"/>
          <ac:grpSpMkLst>
            <pc:docMk/>
            <pc:sldMk cId="3519171936" sldId="278"/>
            <ac:grpSpMk id="38" creationId="{EA75029C-64B9-41D0-9540-75846D4B04A5}"/>
          </ac:grpSpMkLst>
        </pc:grpChg>
        <pc:picChg chg="add mod">
          <ac:chgData name="Emily Crose" userId="5a1598ef78992c55" providerId="LiveId" clId="{6668FEAE-FAFE-41B4-ACB7-4D21B7F45387}" dt="2023-04-12T18:55:02.811" v="81" actId="26606"/>
          <ac:picMkLst>
            <pc:docMk/>
            <pc:sldMk cId="3519171936" sldId="278"/>
            <ac:picMk id="6" creationId="{43E9473A-6AF2-2D03-2B51-04177FC03B1D}"/>
          </ac:picMkLst>
        </pc:picChg>
        <pc:cxnChg chg="add del">
          <ac:chgData name="Emily Crose" userId="5a1598ef78992c55" providerId="LiveId" clId="{6668FEAE-FAFE-41B4-ACB7-4D21B7F45387}" dt="2023-04-12T18:55:02.781" v="80" actId="26606"/>
          <ac:cxnSpMkLst>
            <pc:docMk/>
            <pc:sldMk cId="3519171936" sldId="278"/>
            <ac:cxnSpMk id="8" creationId="{8FD48FB1-66D8-4676-B0AA-C139A1DB78D1}"/>
          </ac:cxnSpMkLst>
        </pc:cxnChg>
        <pc:cxnChg chg="add del">
          <ac:chgData name="Emily Crose" userId="5a1598ef78992c55" providerId="LiveId" clId="{6668FEAE-FAFE-41B4-ACB7-4D21B7F45387}" dt="2023-04-12T18:55:02.781" v="80" actId="26606"/>
          <ac:cxnSpMkLst>
            <pc:docMk/>
            <pc:sldMk cId="3519171936" sldId="278"/>
            <ac:cxnSpMk id="13" creationId="{F033F5AE-6728-4F19-8DED-658E674B31B9}"/>
          </ac:cxnSpMkLst>
        </pc:cxnChg>
        <pc:cxnChg chg="add del">
          <ac:chgData name="Emily Crose" userId="5a1598ef78992c55" providerId="LiveId" clId="{6668FEAE-FAFE-41B4-ACB7-4D21B7F45387}" dt="2023-04-12T18:55:02.781" v="80" actId="26606"/>
          <ac:cxnSpMkLst>
            <pc:docMk/>
            <pc:sldMk cId="3519171936" sldId="278"/>
            <ac:cxnSpMk id="15" creationId="{82C7D74A-18BA-4709-A808-44E8815C4430}"/>
          </ac:cxnSpMkLst>
        </pc:cxnChg>
        <pc:cxnChg chg="add del">
          <ac:chgData name="Emily Crose" userId="5a1598ef78992c55" providerId="LiveId" clId="{6668FEAE-FAFE-41B4-ACB7-4D21B7F45387}" dt="2023-04-12T18:55:02.781" v="80" actId="26606"/>
          <ac:cxnSpMkLst>
            <pc:docMk/>
            <pc:sldMk cId="3519171936" sldId="278"/>
            <ac:cxnSpMk id="17" creationId="{B5164A3F-1561-4039-8185-AB0EEB713EA7}"/>
          </ac:cxnSpMkLst>
        </pc:cxnChg>
        <pc:cxnChg chg="add del">
          <ac:chgData name="Emily Crose" userId="5a1598ef78992c55" providerId="LiveId" clId="{6668FEAE-FAFE-41B4-ACB7-4D21B7F45387}" dt="2023-04-12T18:55:02.781" v="80" actId="26606"/>
          <ac:cxnSpMkLst>
            <pc:docMk/>
            <pc:sldMk cId="3519171936" sldId="278"/>
            <ac:cxnSpMk id="19" creationId="{2A35DB53-42BE-460E-9CA1-1294C98463CB}"/>
          </ac:cxnSpMkLst>
        </pc:cxnChg>
        <pc:cxnChg chg="add">
          <ac:chgData name="Emily Crose" userId="5a1598ef78992c55" providerId="LiveId" clId="{6668FEAE-FAFE-41B4-ACB7-4D21B7F45387}" dt="2023-04-12T18:55:02.811" v="81" actId="26606"/>
          <ac:cxnSpMkLst>
            <pc:docMk/>
            <pc:sldMk cId="3519171936" sldId="278"/>
            <ac:cxnSpMk id="32" creationId="{8FD48FB1-66D8-4676-B0AA-C139A1DB78D1}"/>
          </ac:cxnSpMkLst>
        </pc:cxnChg>
        <pc:cxnChg chg="add">
          <ac:chgData name="Emily Crose" userId="5a1598ef78992c55" providerId="LiveId" clId="{6668FEAE-FAFE-41B4-ACB7-4D21B7F45387}" dt="2023-04-12T18:55:02.811" v="81" actId="26606"/>
          <ac:cxnSpMkLst>
            <pc:docMk/>
            <pc:sldMk cId="3519171936" sldId="278"/>
            <ac:cxnSpMk id="33" creationId="{F033F5AE-6728-4F19-8DED-658E674B31B9}"/>
          </ac:cxnSpMkLst>
        </pc:cxnChg>
        <pc:cxnChg chg="add">
          <ac:chgData name="Emily Crose" userId="5a1598ef78992c55" providerId="LiveId" clId="{6668FEAE-FAFE-41B4-ACB7-4D21B7F45387}" dt="2023-04-12T18:55:02.811" v="81" actId="26606"/>
          <ac:cxnSpMkLst>
            <pc:docMk/>
            <pc:sldMk cId="3519171936" sldId="278"/>
            <ac:cxnSpMk id="34" creationId="{82C7D74A-18BA-4709-A808-44E8815C4430}"/>
          </ac:cxnSpMkLst>
        </pc:cxnChg>
        <pc:cxnChg chg="add">
          <ac:chgData name="Emily Crose" userId="5a1598ef78992c55" providerId="LiveId" clId="{6668FEAE-FAFE-41B4-ACB7-4D21B7F45387}" dt="2023-04-12T18:55:02.811" v="81" actId="26606"/>
          <ac:cxnSpMkLst>
            <pc:docMk/>
            <pc:sldMk cId="3519171936" sldId="278"/>
            <ac:cxnSpMk id="35" creationId="{B5164A3F-1561-4039-8185-AB0EEB713EA7}"/>
          </ac:cxnSpMkLst>
        </pc:cxnChg>
        <pc:cxnChg chg="add">
          <ac:chgData name="Emily Crose" userId="5a1598ef78992c55" providerId="LiveId" clId="{6668FEAE-FAFE-41B4-ACB7-4D21B7F45387}" dt="2023-04-12T18:55:02.811" v="81" actId="26606"/>
          <ac:cxnSpMkLst>
            <pc:docMk/>
            <pc:sldMk cId="3519171936" sldId="278"/>
            <ac:cxnSpMk id="36" creationId="{2A35DB53-42BE-460E-9CA1-1294C98463CB}"/>
          </ac:cxnSpMkLst>
        </pc:cxnChg>
      </pc:sldChg>
      <pc:sldChg chg="add del">
        <pc:chgData name="Emily Crose" userId="5a1598ef78992c55" providerId="LiveId" clId="{6668FEAE-FAFE-41B4-ACB7-4D21B7F45387}" dt="2023-04-12T18:52:21.604" v="2" actId="47"/>
        <pc:sldMkLst>
          <pc:docMk/>
          <pc:sldMk cId="1362958577" sldId="279"/>
        </pc:sldMkLst>
      </pc:sldChg>
      <pc:sldChg chg="modSp new mod">
        <pc:chgData name="Emily Crose" userId="5a1598ef78992c55" providerId="LiveId" clId="{6668FEAE-FAFE-41B4-ACB7-4D21B7F45387}" dt="2023-04-12T18:55:59.100" v="107" actId="20577"/>
        <pc:sldMkLst>
          <pc:docMk/>
          <pc:sldMk cId="2935181501" sldId="279"/>
        </pc:sldMkLst>
        <pc:spChg chg="mod">
          <ac:chgData name="Emily Crose" userId="5a1598ef78992c55" providerId="LiveId" clId="{6668FEAE-FAFE-41B4-ACB7-4D21B7F45387}" dt="2023-04-12T18:55:59.100" v="107" actId="20577"/>
          <ac:spMkLst>
            <pc:docMk/>
            <pc:sldMk cId="2935181501" sldId="279"/>
            <ac:spMk id="2" creationId="{F19E192A-4A8C-1B8C-D788-742B1471B9D1}"/>
          </ac:spMkLst>
        </pc:spChg>
      </pc:sldChg>
      <pc:sldChg chg="add del">
        <pc:chgData name="Emily Crose" userId="5a1598ef78992c55" providerId="LiveId" clId="{6668FEAE-FAFE-41B4-ACB7-4D21B7F45387}" dt="2023-04-12T18:52:21.604" v="2" actId="47"/>
        <pc:sldMkLst>
          <pc:docMk/>
          <pc:sldMk cId="707781002" sldId="280"/>
        </pc:sldMkLst>
      </pc:sldChg>
      <pc:sldChg chg="add">
        <pc:chgData name="Emily Crose" userId="5a1598ef78992c55" providerId="LiveId" clId="{6668FEAE-FAFE-41B4-ACB7-4D21B7F45387}" dt="2023-04-12T18:56:37.917" v="108"/>
        <pc:sldMkLst>
          <pc:docMk/>
          <pc:sldMk cId="3076984293" sldId="280"/>
        </pc:sldMkLst>
      </pc:sldChg>
      <pc:sldChg chg="add setBg">
        <pc:chgData name="Emily Crose" userId="5a1598ef78992c55" providerId="LiveId" clId="{6668FEAE-FAFE-41B4-ACB7-4D21B7F45387}" dt="2023-04-12T18:56:37.917" v="108"/>
        <pc:sldMkLst>
          <pc:docMk/>
          <pc:sldMk cId="3028504148" sldId="281"/>
        </pc:sldMkLst>
      </pc:sldChg>
      <pc:sldChg chg="add del">
        <pc:chgData name="Emily Crose" userId="5a1598ef78992c55" providerId="LiveId" clId="{6668FEAE-FAFE-41B4-ACB7-4D21B7F45387}" dt="2023-04-12T18:52:21.604" v="2" actId="47"/>
        <pc:sldMkLst>
          <pc:docMk/>
          <pc:sldMk cId="3571353269" sldId="281"/>
        </pc:sldMkLst>
      </pc:sldChg>
      <pc:sldChg chg="modSp new mod">
        <pc:chgData name="Emily Crose" userId="5a1598ef78992c55" providerId="LiveId" clId="{6668FEAE-FAFE-41B4-ACB7-4D21B7F45387}" dt="2023-04-12T18:57:40.285" v="139" actId="20577"/>
        <pc:sldMkLst>
          <pc:docMk/>
          <pc:sldMk cId="1081849737" sldId="282"/>
        </pc:sldMkLst>
        <pc:spChg chg="mod">
          <ac:chgData name="Emily Crose" userId="5a1598ef78992c55" providerId="LiveId" clId="{6668FEAE-FAFE-41B4-ACB7-4D21B7F45387}" dt="2023-04-12T18:57:40.285" v="139" actId="20577"/>
          <ac:spMkLst>
            <pc:docMk/>
            <pc:sldMk cId="1081849737" sldId="282"/>
            <ac:spMk id="2" creationId="{9DE74617-C1DF-CC20-B1DA-4CF4400B2F1D}"/>
          </ac:spMkLst>
        </pc:spChg>
      </pc:sldChg>
      <pc:sldChg chg="add del">
        <pc:chgData name="Emily Crose" userId="5a1598ef78992c55" providerId="LiveId" clId="{6668FEAE-FAFE-41B4-ACB7-4D21B7F45387}" dt="2023-04-12T18:52:21.604" v="2" actId="47"/>
        <pc:sldMkLst>
          <pc:docMk/>
          <pc:sldMk cId="1357691262" sldId="282"/>
        </pc:sldMkLst>
      </pc:sldChg>
      <pc:sldChg chg="delSp add setBg delDesignElem">
        <pc:chgData name="Emily Crose" userId="5a1598ef78992c55" providerId="LiveId" clId="{6668FEAE-FAFE-41B4-ACB7-4D21B7F45387}" dt="2023-04-12T18:58:17.785" v="143"/>
        <pc:sldMkLst>
          <pc:docMk/>
          <pc:sldMk cId="616023514" sldId="283"/>
        </pc:sldMkLst>
        <pc:spChg chg="del">
          <ac:chgData name="Emily Crose" userId="5a1598ef78992c55" providerId="LiveId" clId="{6668FEAE-FAFE-41B4-ACB7-4D21B7F45387}" dt="2023-04-12T18:58:17.785" v="143"/>
          <ac:spMkLst>
            <pc:docMk/>
            <pc:sldMk cId="616023514" sldId="283"/>
            <ac:spMk id="15" creationId="{989BE678-777B-482A-A616-FEDC47B162E5}"/>
          </ac:spMkLst>
        </pc:spChg>
        <pc:spChg chg="del">
          <ac:chgData name="Emily Crose" userId="5a1598ef78992c55" providerId="LiveId" clId="{6668FEAE-FAFE-41B4-ACB7-4D21B7F45387}" dt="2023-04-12T18:58:17.785" v="143"/>
          <ac:spMkLst>
            <pc:docMk/>
            <pc:sldMk cId="616023514" sldId="283"/>
            <ac:spMk id="21" creationId="{D28BE0C3-2102-4820-B88B-A448B1840D14}"/>
          </ac:spMkLst>
        </pc:spChg>
        <pc:picChg chg="del">
          <ac:chgData name="Emily Crose" userId="5a1598ef78992c55" providerId="LiveId" clId="{6668FEAE-FAFE-41B4-ACB7-4D21B7F45387}" dt="2023-04-12T18:58:17.785" v="143"/>
          <ac:picMkLst>
            <pc:docMk/>
            <pc:sldMk cId="616023514" sldId="283"/>
            <ac:picMk id="11" creationId="{DF19BAF3-7E20-4B9D-B544-BABAEEA1FA75}"/>
          </ac:picMkLst>
        </pc:picChg>
        <pc:picChg chg="del">
          <ac:chgData name="Emily Crose" userId="5a1598ef78992c55" providerId="LiveId" clId="{6668FEAE-FAFE-41B4-ACB7-4D21B7F45387}" dt="2023-04-12T18:58:17.785" v="143"/>
          <ac:picMkLst>
            <pc:docMk/>
            <pc:sldMk cId="616023514" sldId="283"/>
            <ac:picMk id="13" creationId="{950648F4-ABCD-4DF0-8641-76CFB2354721}"/>
          </ac:picMkLst>
        </pc:picChg>
        <pc:picChg chg="del">
          <ac:chgData name="Emily Crose" userId="5a1598ef78992c55" providerId="LiveId" clId="{6668FEAE-FAFE-41B4-ACB7-4D21B7F45387}" dt="2023-04-12T18:58:17.785" v="143"/>
          <ac:picMkLst>
            <pc:docMk/>
            <pc:sldMk cId="616023514" sldId="283"/>
            <ac:picMk id="17" creationId="{CF1EB4BD-9C7E-4AA3-9681-C7EB0DA6250B}"/>
          </ac:picMkLst>
        </pc:picChg>
        <pc:picChg chg="del">
          <ac:chgData name="Emily Crose" userId="5a1598ef78992c55" providerId="LiveId" clId="{6668FEAE-FAFE-41B4-ACB7-4D21B7F45387}" dt="2023-04-12T18:58:17.785" v="143"/>
          <ac:picMkLst>
            <pc:docMk/>
            <pc:sldMk cId="616023514" sldId="283"/>
            <ac:picMk id="19" creationId="{94AAE3AA-3759-4D28-B0EF-575F25A5146C}"/>
          </ac:picMkLst>
        </pc:picChg>
      </pc:sldChg>
      <pc:sldChg chg="add del">
        <pc:chgData name="Emily Crose" userId="5a1598ef78992c55" providerId="LiveId" clId="{6668FEAE-FAFE-41B4-ACB7-4D21B7F45387}" dt="2023-04-12T18:52:21.604" v="2" actId="47"/>
        <pc:sldMkLst>
          <pc:docMk/>
          <pc:sldMk cId="2500225662" sldId="283"/>
        </pc:sldMkLst>
      </pc:sldChg>
      <pc:sldChg chg="add del">
        <pc:chgData name="Emily Crose" userId="5a1598ef78992c55" providerId="LiveId" clId="{6668FEAE-FAFE-41B4-ACB7-4D21B7F45387}" dt="2023-04-12T18:52:21.604" v="2" actId="47"/>
        <pc:sldMkLst>
          <pc:docMk/>
          <pc:sldMk cId="3124542540" sldId="284"/>
        </pc:sldMkLst>
      </pc:sldChg>
      <pc:sldChg chg="delSp add setBg delDesignElem">
        <pc:chgData name="Emily Crose" userId="5a1598ef78992c55" providerId="LiveId" clId="{6668FEAE-FAFE-41B4-ACB7-4D21B7F45387}" dt="2023-04-12T18:57:49.033" v="141"/>
        <pc:sldMkLst>
          <pc:docMk/>
          <pc:sldMk cId="214520704" sldId="285"/>
        </pc:sldMkLst>
        <pc:spChg chg="del">
          <ac:chgData name="Emily Crose" userId="5a1598ef78992c55" providerId="LiveId" clId="{6668FEAE-FAFE-41B4-ACB7-4D21B7F45387}" dt="2023-04-12T18:57:49.033" v="141"/>
          <ac:spMkLst>
            <pc:docMk/>
            <pc:sldMk cId="214520704" sldId="285"/>
            <ac:spMk id="22" creationId="{D67CA421-FA2B-47ED-A101-F8BBEBB2976B}"/>
          </ac:spMkLst>
        </pc:spChg>
        <pc:spChg chg="del">
          <ac:chgData name="Emily Crose" userId="5a1598ef78992c55" providerId="LiveId" clId="{6668FEAE-FAFE-41B4-ACB7-4D21B7F45387}" dt="2023-04-12T18:57:49.033" v="141"/>
          <ac:spMkLst>
            <pc:docMk/>
            <pc:sldMk cId="214520704" sldId="285"/>
            <ac:spMk id="24" creationId="{12425D82-CD5E-45A4-9542-70951E59F2D1}"/>
          </ac:spMkLst>
        </pc:spChg>
        <pc:spChg chg="del">
          <ac:chgData name="Emily Crose" userId="5a1598ef78992c55" providerId="LiveId" clId="{6668FEAE-FAFE-41B4-ACB7-4D21B7F45387}" dt="2023-04-12T18:57:49.033" v="141"/>
          <ac:spMkLst>
            <pc:docMk/>
            <pc:sldMk cId="214520704" sldId="285"/>
            <ac:spMk id="26" creationId="{221DB897-A621-4D5F-AC81-91199AC4370E}"/>
          </ac:spMkLst>
        </pc:spChg>
        <pc:spChg chg="del">
          <ac:chgData name="Emily Crose" userId="5a1598ef78992c55" providerId="LiveId" clId="{6668FEAE-FAFE-41B4-ACB7-4D21B7F45387}" dt="2023-04-12T18:57:49.033" v="141"/>
          <ac:spMkLst>
            <pc:docMk/>
            <pc:sldMk cId="214520704" sldId="285"/>
            <ac:spMk id="27" creationId="{4AC0CD9D-7610-4620-93B4-798CCD9AB581}"/>
          </ac:spMkLst>
        </pc:spChg>
        <pc:spChg chg="del">
          <ac:chgData name="Emily Crose" userId="5a1598ef78992c55" providerId="LiveId" clId="{6668FEAE-FAFE-41B4-ACB7-4D21B7F45387}" dt="2023-04-12T18:57:49.033" v="141"/>
          <ac:spMkLst>
            <pc:docMk/>
            <pc:sldMk cId="214520704" sldId="285"/>
            <ac:spMk id="30" creationId="{DE4D62F9-188E-4530-84C2-24BDEE4BEB82}"/>
          </ac:spMkLst>
        </pc:spChg>
        <pc:picChg chg="del">
          <ac:chgData name="Emily Crose" userId="5a1598ef78992c55" providerId="LiveId" clId="{6668FEAE-FAFE-41B4-ACB7-4D21B7F45387}" dt="2023-04-12T18:57:49.033" v="141"/>
          <ac:picMkLst>
            <pc:docMk/>
            <pc:sldMk cId="214520704" sldId="285"/>
            <ac:picMk id="23" creationId="{41B68C77-138E-4BF7-A276-BD0C78A4219F}"/>
          </ac:picMkLst>
        </pc:picChg>
        <pc:picChg chg="del">
          <ac:chgData name="Emily Crose" userId="5a1598ef78992c55" providerId="LiveId" clId="{6668FEAE-FAFE-41B4-ACB7-4D21B7F45387}" dt="2023-04-12T18:57:49.033" v="141"/>
          <ac:picMkLst>
            <pc:docMk/>
            <pc:sldMk cId="214520704" sldId="285"/>
            <ac:picMk id="25" creationId="{7C268552-D473-46ED-B1B8-422042C4DEF1}"/>
          </ac:picMkLst>
        </pc:picChg>
        <pc:picChg chg="del">
          <ac:chgData name="Emily Crose" userId="5a1598ef78992c55" providerId="LiveId" clId="{6668FEAE-FAFE-41B4-ACB7-4D21B7F45387}" dt="2023-04-12T18:57:49.033" v="141"/>
          <ac:picMkLst>
            <pc:docMk/>
            <pc:sldMk cId="214520704" sldId="285"/>
            <ac:picMk id="28" creationId="{B9238B3E-24AA-439A-B527-6C5DF6D72145}"/>
          </ac:picMkLst>
        </pc:picChg>
        <pc:picChg chg="del">
          <ac:chgData name="Emily Crose" userId="5a1598ef78992c55" providerId="LiveId" clId="{6668FEAE-FAFE-41B4-ACB7-4D21B7F45387}" dt="2023-04-12T18:57:49.033" v="141"/>
          <ac:picMkLst>
            <pc:docMk/>
            <pc:sldMk cId="214520704" sldId="285"/>
            <ac:picMk id="29" creationId="{69F01145-BEA3-4CBF-AA21-10077B948CA8}"/>
          </ac:picMkLst>
        </pc:picChg>
      </pc:sldChg>
      <pc:sldChg chg="add del">
        <pc:chgData name="Emily Crose" userId="5a1598ef78992c55" providerId="LiveId" clId="{6668FEAE-FAFE-41B4-ACB7-4D21B7F45387}" dt="2023-04-12T18:52:21.604" v="2" actId="47"/>
        <pc:sldMkLst>
          <pc:docMk/>
          <pc:sldMk cId="4001067285" sldId="285"/>
        </pc:sldMkLst>
      </pc:sldChg>
      <pc:sldChg chg="add del">
        <pc:chgData name="Emily Crose" userId="5a1598ef78992c55" providerId="LiveId" clId="{6668FEAE-FAFE-41B4-ACB7-4D21B7F45387}" dt="2023-04-12T18:52:21.604" v="2" actId="47"/>
        <pc:sldMkLst>
          <pc:docMk/>
          <pc:sldMk cId="681099035" sldId="286"/>
        </pc:sldMkLst>
      </pc:sldChg>
      <pc:sldChg chg="add">
        <pc:chgData name="Emily Crose" userId="5a1598ef78992c55" providerId="LiveId" clId="{6668FEAE-FAFE-41B4-ACB7-4D21B7F45387}" dt="2023-04-12T19:32:23.205" v="148"/>
        <pc:sldMkLst>
          <pc:docMk/>
          <pc:sldMk cId="2004189387" sldId="286"/>
        </pc:sldMkLst>
      </pc:sldChg>
      <pc:sldChg chg="add del">
        <pc:chgData name="Emily Crose" userId="5a1598ef78992c55" providerId="LiveId" clId="{6668FEAE-FAFE-41B4-ACB7-4D21B7F45387}" dt="2023-04-12T18:52:21.604" v="2" actId="47"/>
        <pc:sldMkLst>
          <pc:docMk/>
          <pc:sldMk cId="1368545748" sldId="287"/>
        </pc:sldMkLst>
      </pc:sldChg>
      <pc:sldChg chg="add">
        <pc:chgData name="Emily Crose" userId="5a1598ef78992c55" providerId="LiveId" clId="{6668FEAE-FAFE-41B4-ACB7-4D21B7F45387}" dt="2023-04-12T19:32:23.205" v="148"/>
        <pc:sldMkLst>
          <pc:docMk/>
          <pc:sldMk cId="2221949335" sldId="287"/>
        </pc:sldMkLst>
      </pc:sldChg>
      <pc:sldChg chg="add del">
        <pc:chgData name="Emily Crose" userId="5a1598ef78992c55" providerId="LiveId" clId="{6668FEAE-FAFE-41B4-ACB7-4D21B7F45387}" dt="2023-04-12T18:52:21.604" v="2" actId="47"/>
        <pc:sldMkLst>
          <pc:docMk/>
          <pc:sldMk cId="879938734" sldId="288"/>
        </pc:sldMkLst>
      </pc:sldChg>
      <pc:sldChg chg="add del">
        <pc:chgData name="Emily Crose" userId="5a1598ef78992c55" providerId="LiveId" clId="{6668FEAE-FAFE-41B4-ACB7-4D21B7F45387}" dt="2023-04-12T18:52:21.604" v="2" actId="47"/>
        <pc:sldMkLst>
          <pc:docMk/>
          <pc:sldMk cId="3482304054" sldId="289"/>
        </pc:sldMkLst>
      </pc:sldChg>
      <pc:sldChg chg="add del">
        <pc:chgData name="Emily Crose" userId="5a1598ef78992c55" providerId="LiveId" clId="{6668FEAE-FAFE-41B4-ACB7-4D21B7F45387}" dt="2023-04-12T18:52:21.604" v="2" actId="47"/>
        <pc:sldMkLst>
          <pc:docMk/>
          <pc:sldMk cId="252828928" sldId="290"/>
        </pc:sldMkLst>
      </pc:sldChg>
      <pc:sldChg chg="add del">
        <pc:chgData name="Emily Crose" userId="5a1598ef78992c55" providerId="LiveId" clId="{6668FEAE-FAFE-41B4-ACB7-4D21B7F45387}" dt="2023-04-12T18:52:21.604" v="2" actId="47"/>
        <pc:sldMkLst>
          <pc:docMk/>
          <pc:sldMk cId="2397267575" sldId="291"/>
        </pc:sldMkLst>
      </pc:sldChg>
      <pc:sldChg chg="add del">
        <pc:chgData name="Emily Crose" userId="5a1598ef78992c55" providerId="LiveId" clId="{6668FEAE-FAFE-41B4-ACB7-4D21B7F45387}" dt="2023-04-12T18:52:21.604" v="2" actId="47"/>
        <pc:sldMkLst>
          <pc:docMk/>
          <pc:sldMk cId="2072247977" sldId="292"/>
        </pc:sldMkLst>
      </pc:sldChg>
      <pc:sldChg chg="add del">
        <pc:chgData name="Emily Crose" userId="5a1598ef78992c55" providerId="LiveId" clId="{6668FEAE-FAFE-41B4-ACB7-4D21B7F45387}" dt="2023-04-12T18:52:21.604" v="2" actId="47"/>
        <pc:sldMkLst>
          <pc:docMk/>
          <pc:sldMk cId="1665156498" sldId="293"/>
        </pc:sldMkLst>
      </pc:sldChg>
      <pc:sldChg chg="add del">
        <pc:chgData name="Emily Crose" userId="5a1598ef78992c55" providerId="LiveId" clId="{6668FEAE-FAFE-41B4-ACB7-4D21B7F45387}" dt="2023-04-12T18:52:21.604" v="2" actId="47"/>
        <pc:sldMkLst>
          <pc:docMk/>
          <pc:sldMk cId="3782519446" sldId="294"/>
        </pc:sldMkLst>
      </pc:sldChg>
      <pc:sldChg chg="add del">
        <pc:chgData name="Emily Crose" userId="5a1598ef78992c55" providerId="LiveId" clId="{6668FEAE-FAFE-41B4-ACB7-4D21B7F45387}" dt="2023-04-12T18:52:21.604" v="2" actId="47"/>
        <pc:sldMkLst>
          <pc:docMk/>
          <pc:sldMk cId="1819572938" sldId="295"/>
        </pc:sldMkLst>
      </pc:sldChg>
      <pc:sldChg chg="add del">
        <pc:chgData name="Emily Crose" userId="5a1598ef78992c55" providerId="LiveId" clId="{6668FEAE-FAFE-41B4-ACB7-4D21B7F45387}" dt="2023-04-12T18:52:21.604" v="2" actId="47"/>
        <pc:sldMkLst>
          <pc:docMk/>
          <pc:sldMk cId="2541419034" sldId="296"/>
        </pc:sldMkLst>
      </pc:sldChg>
    </pc:docChg>
  </pc:docChgLst>
  <pc:docChgLst>
    <pc:chgData name="Emily Crose" userId="5a1598ef78992c55" providerId="LiveId" clId="{03B566A7-AF59-4A84-A455-7778D8B06A6E}"/>
    <pc:docChg chg="undo custSel addSld delSld modSld sldOrd">
      <pc:chgData name="Emily Crose" userId="5a1598ef78992c55" providerId="LiveId" clId="{03B566A7-AF59-4A84-A455-7778D8B06A6E}" dt="2023-05-02T01:46:21.623" v="4385" actId="26606"/>
      <pc:docMkLst>
        <pc:docMk/>
      </pc:docMkLst>
      <pc:sldChg chg="addSp delSp modSp mod setBg setClrOvrMap delDesignElem">
        <pc:chgData name="Emily Crose" userId="5a1598ef78992c55" providerId="LiveId" clId="{03B566A7-AF59-4A84-A455-7778D8B06A6E}" dt="2023-05-01T20:14:54.412" v="55" actId="12"/>
        <pc:sldMkLst>
          <pc:docMk/>
          <pc:sldMk cId="1938681844" sldId="256"/>
        </pc:sldMkLst>
        <pc:spChg chg="mod">
          <ac:chgData name="Emily Crose" userId="5a1598ef78992c55" providerId="LiveId" clId="{03B566A7-AF59-4A84-A455-7778D8B06A6E}" dt="2023-05-01T20:14:51.190" v="54" actId="26606"/>
          <ac:spMkLst>
            <pc:docMk/>
            <pc:sldMk cId="1938681844" sldId="256"/>
            <ac:spMk id="2" creationId="{E84EBFFF-D976-C46F-C884-33E6C3D3D040}"/>
          </ac:spMkLst>
        </pc:spChg>
        <pc:spChg chg="mod">
          <ac:chgData name="Emily Crose" userId="5a1598ef78992c55" providerId="LiveId" clId="{03B566A7-AF59-4A84-A455-7778D8B06A6E}" dt="2023-05-01T20:14:54.412" v="55" actId="12"/>
          <ac:spMkLst>
            <pc:docMk/>
            <pc:sldMk cId="1938681844" sldId="256"/>
            <ac:spMk id="3" creationId="{AF3ACA5B-2163-AEC4-7BB9-C0423A72604D}"/>
          </ac:spMkLst>
        </pc:spChg>
        <pc:spChg chg="del">
          <ac:chgData name="Emily Crose" userId="5a1598ef78992c55" providerId="LiveId" clId="{03B566A7-AF59-4A84-A455-7778D8B06A6E}" dt="2023-05-01T20:13:46.085" v="7"/>
          <ac:spMkLst>
            <pc:docMk/>
            <pc:sldMk cId="1938681844" sldId="256"/>
            <ac:spMk id="16" creationId="{5BBD3ED2-B0E6-45A2-ABD5-ECF31BC37C2E}"/>
          </ac:spMkLst>
        </pc:spChg>
        <pc:spChg chg="del">
          <ac:chgData name="Emily Crose" userId="5a1598ef78992c55" providerId="LiveId" clId="{03B566A7-AF59-4A84-A455-7778D8B06A6E}" dt="2023-05-01T20:13:46.085" v="7"/>
          <ac:spMkLst>
            <pc:docMk/>
            <pc:sldMk cId="1938681844" sldId="256"/>
            <ac:spMk id="18" creationId="{F2D2D1E8-4ABF-4B6B-B39D-40B080B61E49}"/>
          </ac:spMkLst>
        </pc:spChg>
        <pc:spChg chg="del">
          <ac:chgData name="Emily Crose" userId="5a1598ef78992c55" providerId="LiveId" clId="{03B566A7-AF59-4A84-A455-7778D8B06A6E}" dt="2023-05-01T20:13:46.085" v="7"/>
          <ac:spMkLst>
            <pc:docMk/>
            <pc:sldMk cId="1938681844" sldId="256"/>
            <ac:spMk id="19" creationId="{BC7AB4B5-66A5-48D1-BD88-C60A16ED971B}"/>
          </ac:spMkLst>
        </pc:spChg>
        <pc:spChg chg="add del">
          <ac:chgData name="Emily Crose" userId="5a1598ef78992c55" providerId="LiveId" clId="{03B566A7-AF59-4A84-A455-7778D8B06A6E}" dt="2023-05-01T20:14:09.079" v="13"/>
          <ac:spMkLst>
            <pc:docMk/>
            <pc:sldMk cId="1938681844" sldId="256"/>
            <ac:spMk id="21" creationId="{AD84F4E6-B3B1-40B7-A8C4-2D1683E6F637}"/>
          </ac:spMkLst>
        </pc:spChg>
        <pc:spChg chg="add del">
          <ac:chgData name="Emily Crose" userId="5a1598ef78992c55" providerId="LiveId" clId="{03B566A7-AF59-4A84-A455-7778D8B06A6E}" dt="2023-05-01T20:14:09.079" v="13"/>
          <ac:spMkLst>
            <pc:docMk/>
            <pc:sldMk cId="1938681844" sldId="256"/>
            <ac:spMk id="22" creationId="{67B81D4B-A7B2-4B11-A131-E1B85DFEE4E3}"/>
          </ac:spMkLst>
        </pc:spChg>
        <pc:spChg chg="add del">
          <ac:chgData name="Emily Crose" userId="5a1598ef78992c55" providerId="LiveId" clId="{03B566A7-AF59-4A84-A455-7778D8B06A6E}" dt="2023-05-01T20:14:51.190" v="54" actId="26606"/>
          <ac:spMkLst>
            <pc:docMk/>
            <pc:sldMk cId="1938681844" sldId="256"/>
            <ac:spMk id="25" creationId="{497CC5E5-8BD5-4C2A-AB2D-2BADB38D75D6}"/>
          </ac:spMkLst>
        </pc:spChg>
        <pc:spChg chg="add del">
          <ac:chgData name="Emily Crose" userId="5a1598ef78992c55" providerId="LiveId" clId="{03B566A7-AF59-4A84-A455-7778D8B06A6E}" dt="2023-05-01T20:14:51.190" v="54" actId="26606"/>
          <ac:spMkLst>
            <pc:docMk/>
            <pc:sldMk cId="1938681844" sldId="256"/>
            <ac:spMk id="27" creationId="{5519AB9A-7903-44D7-A07F-8C461C797CE1}"/>
          </ac:spMkLst>
        </pc:spChg>
        <pc:spChg chg="add del">
          <ac:chgData name="Emily Crose" userId="5a1598ef78992c55" providerId="LiveId" clId="{03B566A7-AF59-4A84-A455-7778D8B06A6E}" dt="2023-05-01T20:14:45.059" v="44" actId="26606"/>
          <ac:spMkLst>
            <pc:docMk/>
            <pc:sldMk cId="1938681844" sldId="256"/>
            <ac:spMk id="32" creationId="{E6CDEF48-4491-458B-A7CC-DB7F35D5AF7C}"/>
          </ac:spMkLst>
        </pc:spChg>
        <pc:spChg chg="add del">
          <ac:chgData name="Emily Crose" userId="5a1598ef78992c55" providerId="LiveId" clId="{03B566A7-AF59-4A84-A455-7778D8B06A6E}" dt="2023-05-01T20:14:43.594" v="42" actId="26606"/>
          <ac:spMkLst>
            <pc:docMk/>
            <pc:sldMk cId="1938681844" sldId="256"/>
            <ac:spMk id="33" creationId="{63AB6029-A451-4655-B134-B1E2F0B38E35}"/>
          </ac:spMkLst>
        </pc:spChg>
        <pc:spChg chg="add del">
          <ac:chgData name="Emily Crose" userId="5a1598ef78992c55" providerId="LiveId" clId="{03B566A7-AF59-4A84-A455-7778D8B06A6E}" dt="2023-05-01T20:14:45.059" v="44" actId="26606"/>
          <ac:spMkLst>
            <pc:docMk/>
            <pc:sldMk cId="1938681844" sldId="256"/>
            <ac:spMk id="34" creationId="{1A6D86F0-98E0-4468-9315-41BF7B0F2E68}"/>
          </ac:spMkLst>
        </pc:spChg>
        <pc:spChg chg="add del">
          <ac:chgData name="Emily Crose" userId="5a1598ef78992c55" providerId="LiveId" clId="{03B566A7-AF59-4A84-A455-7778D8B06A6E}" dt="2023-05-01T20:14:43.594" v="42" actId="26606"/>
          <ac:spMkLst>
            <pc:docMk/>
            <pc:sldMk cId="1938681844" sldId="256"/>
            <ac:spMk id="35" creationId="{61FDF953-BB1D-4C68-BBB4-FE11E33D6EE1}"/>
          </ac:spMkLst>
        </pc:spChg>
        <pc:spChg chg="add del">
          <ac:chgData name="Emily Crose" userId="5a1598ef78992c55" providerId="LiveId" clId="{03B566A7-AF59-4A84-A455-7778D8B06A6E}" dt="2023-05-01T20:14:45.059" v="44" actId="26606"/>
          <ac:spMkLst>
            <pc:docMk/>
            <pc:sldMk cId="1938681844" sldId="256"/>
            <ac:spMk id="36" creationId="{CE957058-57AD-46A9-BAE9-7145CB3504F9}"/>
          </ac:spMkLst>
        </pc:spChg>
        <pc:spChg chg="add del">
          <ac:chgData name="Emily Crose" userId="5a1598ef78992c55" providerId="LiveId" clId="{03B566A7-AF59-4A84-A455-7778D8B06A6E}" dt="2023-05-01T20:14:48.073" v="46" actId="26606"/>
          <ac:spMkLst>
            <pc:docMk/>
            <pc:sldMk cId="1938681844" sldId="256"/>
            <ac:spMk id="39" creationId="{E6CDEF48-4491-458B-A7CC-DB7F35D5AF7C}"/>
          </ac:spMkLst>
        </pc:spChg>
        <pc:spChg chg="add del">
          <ac:chgData name="Emily Crose" userId="5a1598ef78992c55" providerId="LiveId" clId="{03B566A7-AF59-4A84-A455-7778D8B06A6E}" dt="2023-05-01T20:14:48.073" v="46" actId="26606"/>
          <ac:spMkLst>
            <pc:docMk/>
            <pc:sldMk cId="1938681844" sldId="256"/>
            <ac:spMk id="40" creationId="{519C7155-1644-4C60-B0B5-32B1800D6044}"/>
          </ac:spMkLst>
        </pc:spChg>
        <pc:spChg chg="add del">
          <ac:chgData name="Emily Crose" userId="5a1598ef78992c55" providerId="LiveId" clId="{03B566A7-AF59-4A84-A455-7778D8B06A6E}" dt="2023-05-01T20:14:48.073" v="46" actId="26606"/>
          <ac:spMkLst>
            <pc:docMk/>
            <pc:sldMk cId="1938681844" sldId="256"/>
            <ac:spMk id="41" creationId="{CB972422-B794-4FA8-BCC6-BAF6938A1B53}"/>
          </ac:spMkLst>
        </pc:spChg>
        <pc:spChg chg="add del">
          <ac:chgData name="Emily Crose" userId="5a1598ef78992c55" providerId="LiveId" clId="{03B566A7-AF59-4A84-A455-7778D8B06A6E}" dt="2023-05-01T20:14:48.073" v="46" actId="26606"/>
          <ac:spMkLst>
            <pc:docMk/>
            <pc:sldMk cId="1938681844" sldId="256"/>
            <ac:spMk id="42" creationId="{89DE9E2B-5611-49C8-862E-AD4D43A8AA6D}"/>
          </ac:spMkLst>
        </pc:spChg>
        <pc:spChg chg="add del">
          <ac:chgData name="Emily Crose" userId="5a1598ef78992c55" providerId="LiveId" clId="{03B566A7-AF59-4A84-A455-7778D8B06A6E}" dt="2023-05-01T20:14:49.656" v="49" actId="26606"/>
          <ac:spMkLst>
            <pc:docMk/>
            <pc:sldMk cId="1938681844" sldId="256"/>
            <ac:spMk id="44" creationId="{C6D1D399-BF36-47E7-B5BF-5362EEE20A5B}"/>
          </ac:spMkLst>
        </pc:spChg>
        <pc:spChg chg="add del">
          <ac:chgData name="Emily Crose" userId="5a1598ef78992c55" providerId="LiveId" clId="{03B566A7-AF59-4A84-A455-7778D8B06A6E}" dt="2023-05-01T20:14:49.656" v="49" actId="26606"/>
          <ac:spMkLst>
            <pc:docMk/>
            <pc:sldMk cId="1938681844" sldId="256"/>
            <ac:spMk id="45" creationId="{5531F876-DD64-45F5-9D2F-5B0329068DA7}"/>
          </ac:spMkLst>
        </pc:spChg>
        <pc:spChg chg="add del">
          <ac:chgData name="Emily Crose" userId="5a1598ef78992c55" providerId="LiveId" clId="{03B566A7-AF59-4A84-A455-7778D8B06A6E}" dt="2023-05-01T20:14:50.131" v="51" actId="26606"/>
          <ac:spMkLst>
            <pc:docMk/>
            <pc:sldMk cId="1938681844" sldId="256"/>
            <ac:spMk id="47" creationId="{E6CDEF48-4491-458B-A7CC-DB7F35D5AF7C}"/>
          </ac:spMkLst>
        </pc:spChg>
        <pc:spChg chg="add del">
          <ac:chgData name="Emily Crose" userId="5a1598ef78992c55" providerId="LiveId" clId="{03B566A7-AF59-4A84-A455-7778D8B06A6E}" dt="2023-05-01T20:14:50.131" v="51" actId="26606"/>
          <ac:spMkLst>
            <pc:docMk/>
            <pc:sldMk cId="1938681844" sldId="256"/>
            <ac:spMk id="48" creationId="{1A6D86F0-98E0-4468-9315-41BF7B0F2E68}"/>
          </ac:spMkLst>
        </pc:spChg>
        <pc:spChg chg="add del">
          <ac:chgData name="Emily Crose" userId="5a1598ef78992c55" providerId="LiveId" clId="{03B566A7-AF59-4A84-A455-7778D8B06A6E}" dt="2023-05-01T20:14:50.131" v="51" actId="26606"/>
          <ac:spMkLst>
            <pc:docMk/>
            <pc:sldMk cId="1938681844" sldId="256"/>
            <ac:spMk id="49" creationId="{CE957058-57AD-46A9-BAE9-7145CB3504F9}"/>
          </ac:spMkLst>
        </pc:spChg>
        <pc:spChg chg="add del">
          <ac:chgData name="Emily Crose" userId="5a1598ef78992c55" providerId="LiveId" clId="{03B566A7-AF59-4A84-A455-7778D8B06A6E}" dt="2023-05-01T20:14:51.183" v="53" actId="26606"/>
          <ac:spMkLst>
            <pc:docMk/>
            <pc:sldMk cId="1938681844" sldId="256"/>
            <ac:spMk id="51" creationId="{63AB6029-A451-4655-B134-B1E2F0B38E35}"/>
          </ac:spMkLst>
        </pc:spChg>
        <pc:spChg chg="add del">
          <ac:chgData name="Emily Crose" userId="5a1598ef78992c55" providerId="LiveId" clId="{03B566A7-AF59-4A84-A455-7778D8B06A6E}" dt="2023-05-01T20:14:51.183" v="53" actId="26606"/>
          <ac:spMkLst>
            <pc:docMk/>
            <pc:sldMk cId="1938681844" sldId="256"/>
            <ac:spMk id="53" creationId="{61FDF953-BB1D-4C68-BBB4-FE11E33D6EE1}"/>
          </ac:spMkLst>
        </pc:spChg>
        <pc:spChg chg="add">
          <ac:chgData name="Emily Crose" userId="5a1598ef78992c55" providerId="LiveId" clId="{03B566A7-AF59-4A84-A455-7778D8B06A6E}" dt="2023-05-01T20:14:51.190" v="54" actId="26606"/>
          <ac:spMkLst>
            <pc:docMk/>
            <pc:sldMk cId="1938681844" sldId="256"/>
            <ac:spMk id="55" creationId="{E6CDEF48-4491-458B-A7CC-DB7F35D5AF7C}"/>
          </ac:spMkLst>
        </pc:spChg>
        <pc:spChg chg="add">
          <ac:chgData name="Emily Crose" userId="5a1598ef78992c55" providerId="LiveId" clId="{03B566A7-AF59-4A84-A455-7778D8B06A6E}" dt="2023-05-01T20:14:51.190" v="54" actId="26606"/>
          <ac:spMkLst>
            <pc:docMk/>
            <pc:sldMk cId="1938681844" sldId="256"/>
            <ac:spMk id="56" creationId="{1A6D86F0-98E0-4468-9315-41BF7B0F2E68}"/>
          </ac:spMkLst>
        </pc:spChg>
        <pc:spChg chg="add">
          <ac:chgData name="Emily Crose" userId="5a1598ef78992c55" providerId="LiveId" clId="{03B566A7-AF59-4A84-A455-7778D8B06A6E}" dt="2023-05-01T20:14:51.190" v="54" actId="26606"/>
          <ac:spMkLst>
            <pc:docMk/>
            <pc:sldMk cId="1938681844" sldId="256"/>
            <ac:spMk id="57" creationId="{CE957058-57AD-46A9-BAE9-7145CB3504F9}"/>
          </ac:spMkLst>
        </pc:spChg>
        <pc:picChg chg="add del mod">
          <ac:chgData name="Emily Crose" userId="5a1598ef78992c55" providerId="LiveId" clId="{03B566A7-AF59-4A84-A455-7778D8B06A6E}" dt="2023-05-01T20:14:39.868" v="40" actId="478"/>
          <ac:picMkLst>
            <pc:docMk/>
            <pc:sldMk cId="1938681844" sldId="256"/>
            <ac:picMk id="20" creationId="{791D7B3B-CDBA-7BA2-C44D-600D5DBBA7CB}"/>
          </ac:picMkLst>
        </pc:picChg>
        <pc:picChg chg="add del">
          <ac:chgData name="Emily Crose" userId="5a1598ef78992c55" providerId="LiveId" clId="{03B566A7-AF59-4A84-A455-7778D8B06A6E}" dt="2023-05-01T20:14:43.594" v="42" actId="26606"/>
          <ac:picMkLst>
            <pc:docMk/>
            <pc:sldMk cId="1938681844" sldId="256"/>
            <ac:picMk id="29" creationId="{ABC4644C-E473-CBC1-F88F-2A780C0CEE25}"/>
          </ac:picMkLst>
        </pc:picChg>
        <pc:picChg chg="add del">
          <ac:chgData name="Emily Crose" userId="5a1598ef78992c55" providerId="LiveId" clId="{03B566A7-AF59-4A84-A455-7778D8B06A6E}" dt="2023-05-01T20:14:51.183" v="53" actId="26606"/>
          <ac:picMkLst>
            <pc:docMk/>
            <pc:sldMk cId="1938681844" sldId="256"/>
            <ac:picMk id="52" creationId="{ABC4644C-E473-CBC1-F88F-2A780C0CEE25}"/>
          </ac:picMkLst>
        </pc:picChg>
        <pc:cxnChg chg="add del">
          <ac:chgData name="Emily Crose" userId="5a1598ef78992c55" providerId="LiveId" clId="{03B566A7-AF59-4A84-A455-7778D8B06A6E}" dt="2023-05-01T20:14:48.073" v="46" actId="26606"/>
          <ac:cxnSpMkLst>
            <pc:docMk/>
            <pc:sldMk cId="1938681844" sldId="256"/>
            <ac:cxnSpMk id="38" creationId="{5296EC4F-8732-481B-94CB-C98E4EF297FF}"/>
          </ac:cxnSpMkLst>
        </pc:cxnChg>
      </pc:sldChg>
      <pc:sldChg chg="setBg">
        <pc:chgData name="Emily Crose" userId="5a1598ef78992c55" providerId="LiveId" clId="{03B566A7-AF59-4A84-A455-7778D8B06A6E}" dt="2023-05-01T20:13:57.092" v="9"/>
        <pc:sldMkLst>
          <pc:docMk/>
          <pc:sldMk cId="370590328" sldId="260"/>
        </pc:sldMkLst>
      </pc:sldChg>
      <pc:sldChg chg="addSp modSp mod setBg">
        <pc:chgData name="Emily Crose" userId="5a1598ef78992c55" providerId="LiveId" clId="{03B566A7-AF59-4A84-A455-7778D8B06A6E}" dt="2023-05-01T20:20:28.074" v="70" actId="26606"/>
        <pc:sldMkLst>
          <pc:docMk/>
          <pc:sldMk cId="3300517546" sldId="275"/>
        </pc:sldMkLst>
        <pc:spChg chg="mod">
          <ac:chgData name="Emily Crose" userId="5a1598ef78992c55" providerId="LiveId" clId="{03B566A7-AF59-4A84-A455-7778D8B06A6E}" dt="2023-05-01T20:20:28.074" v="70" actId="26606"/>
          <ac:spMkLst>
            <pc:docMk/>
            <pc:sldMk cId="3300517546" sldId="275"/>
            <ac:spMk id="2" creationId="{1325A63D-9015-F666-B15A-F5E3B102B45E}"/>
          </ac:spMkLst>
        </pc:spChg>
        <pc:spChg chg="add">
          <ac:chgData name="Emily Crose" userId="5a1598ef78992c55" providerId="LiveId" clId="{03B566A7-AF59-4A84-A455-7778D8B06A6E}" dt="2023-05-01T20:20:28.074" v="70" actId="26606"/>
          <ac:spMkLst>
            <pc:docMk/>
            <pc:sldMk cId="3300517546" sldId="275"/>
            <ac:spMk id="9" creationId="{621227B1-1586-4CEF-A0F1-E3C7FFBD4AB7}"/>
          </ac:spMkLst>
        </pc:spChg>
        <pc:spChg chg="add">
          <ac:chgData name="Emily Crose" userId="5a1598ef78992c55" providerId="LiveId" clId="{03B566A7-AF59-4A84-A455-7778D8B06A6E}" dt="2023-05-01T20:20:28.074" v="70" actId="26606"/>
          <ac:spMkLst>
            <pc:docMk/>
            <pc:sldMk cId="3300517546" sldId="275"/>
            <ac:spMk id="11" creationId="{AD84F4E6-B3B1-40B7-A8C4-2D1683E6F637}"/>
          </ac:spMkLst>
        </pc:spChg>
        <pc:spChg chg="add">
          <ac:chgData name="Emily Crose" userId="5a1598ef78992c55" providerId="LiveId" clId="{03B566A7-AF59-4A84-A455-7778D8B06A6E}" dt="2023-05-01T20:20:28.074" v="70" actId="26606"/>
          <ac:spMkLst>
            <pc:docMk/>
            <pc:sldMk cId="3300517546" sldId="275"/>
            <ac:spMk id="13" creationId="{67B81D4B-A7B2-4B11-A131-E1B85DFEE4E3}"/>
          </ac:spMkLst>
        </pc:spChg>
        <pc:picChg chg="mod">
          <ac:chgData name="Emily Crose" userId="5a1598ef78992c55" providerId="LiveId" clId="{03B566A7-AF59-4A84-A455-7778D8B06A6E}" dt="2023-05-01T20:20:28.074" v="70" actId="26606"/>
          <ac:picMkLst>
            <pc:docMk/>
            <pc:sldMk cId="3300517546" sldId="275"/>
            <ac:picMk id="4" creationId="{72FB41A9-A395-49B7-67FB-1B721D61D774}"/>
          </ac:picMkLst>
        </pc:picChg>
      </pc:sldChg>
      <pc:sldChg chg="modSp mod setBg">
        <pc:chgData name="Emily Crose" userId="5a1598ef78992c55" providerId="LiveId" clId="{03B566A7-AF59-4A84-A455-7778D8B06A6E}" dt="2023-05-01T20:20:34.210" v="72" actId="20577"/>
        <pc:sldMkLst>
          <pc:docMk/>
          <pc:sldMk cId="3104054636" sldId="276"/>
        </pc:sldMkLst>
        <pc:spChg chg="mod">
          <ac:chgData name="Emily Crose" userId="5a1598ef78992c55" providerId="LiveId" clId="{03B566A7-AF59-4A84-A455-7778D8B06A6E}" dt="2023-05-01T20:20:34.210" v="72" actId="20577"/>
          <ac:spMkLst>
            <pc:docMk/>
            <pc:sldMk cId="3104054636" sldId="276"/>
            <ac:spMk id="2" creationId="{B963730F-E840-E5E0-87C0-65F532F962AC}"/>
          </ac:spMkLst>
        </pc:spChg>
      </pc:sldChg>
      <pc:sldChg chg="addSp delSp modSp mod setBg setClrOvrMap">
        <pc:chgData name="Emily Crose" userId="5a1598ef78992c55" providerId="LiveId" clId="{03B566A7-AF59-4A84-A455-7778D8B06A6E}" dt="2023-05-01T20:15:13.780" v="61" actId="26606"/>
        <pc:sldMkLst>
          <pc:docMk/>
          <pc:sldMk cId="3519171936" sldId="278"/>
        </pc:sldMkLst>
        <pc:spChg chg="mod">
          <ac:chgData name="Emily Crose" userId="5a1598ef78992c55" providerId="LiveId" clId="{03B566A7-AF59-4A84-A455-7778D8B06A6E}" dt="2023-05-01T20:15:13.780" v="61" actId="26606"/>
          <ac:spMkLst>
            <pc:docMk/>
            <pc:sldMk cId="3519171936" sldId="278"/>
            <ac:spMk id="4" creationId="{8128039C-0EE4-9C77-38DE-69A5998C5EFF}"/>
          </ac:spMkLst>
        </pc:spChg>
        <pc:spChg chg="add del">
          <ac:chgData name="Emily Crose" userId="5a1598ef78992c55" providerId="LiveId" clId="{03B566A7-AF59-4A84-A455-7778D8B06A6E}" dt="2023-05-01T20:15:12.482" v="58" actId="26606"/>
          <ac:spMkLst>
            <pc:docMk/>
            <pc:sldMk cId="3519171936" sldId="278"/>
            <ac:spMk id="22" creationId="{6E1232CA-F1A1-4361-A49F-8EAA874C9F94}"/>
          </ac:spMkLst>
        </pc:spChg>
        <pc:spChg chg="add del">
          <ac:chgData name="Emily Crose" userId="5a1598ef78992c55" providerId="LiveId" clId="{03B566A7-AF59-4A84-A455-7778D8B06A6E}" dt="2023-05-01T20:15:12.482" v="58" actId="26606"/>
          <ac:spMkLst>
            <pc:docMk/>
            <pc:sldMk cId="3519171936" sldId="278"/>
            <ac:spMk id="24" creationId="{CFEDD90E-756D-4F1F-9543-2D8450E5C06D}"/>
          </ac:spMkLst>
        </pc:spChg>
        <pc:spChg chg="add del">
          <ac:chgData name="Emily Crose" userId="5a1598ef78992c55" providerId="LiveId" clId="{03B566A7-AF59-4A84-A455-7778D8B06A6E}" dt="2023-05-01T20:15:13.775" v="60" actId="26606"/>
          <ac:spMkLst>
            <pc:docMk/>
            <pc:sldMk cId="3519171936" sldId="278"/>
            <ac:spMk id="28" creationId="{6343C326-A55B-48C9-AC97-417D5349B1A5}"/>
          </ac:spMkLst>
        </pc:spChg>
        <pc:spChg chg="add del">
          <ac:chgData name="Emily Crose" userId="5a1598ef78992c55" providerId="LiveId" clId="{03B566A7-AF59-4A84-A455-7778D8B06A6E}" dt="2023-05-01T20:15:13.775" v="60" actId="26606"/>
          <ac:spMkLst>
            <pc:docMk/>
            <pc:sldMk cId="3519171936" sldId="278"/>
            <ac:spMk id="29" creationId="{CB972422-B794-4FA8-BCC6-BAF6938A1B53}"/>
          </ac:spMkLst>
        </pc:spChg>
        <pc:spChg chg="add del">
          <ac:chgData name="Emily Crose" userId="5a1598ef78992c55" providerId="LiveId" clId="{03B566A7-AF59-4A84-A455-7778D8B06A6E}" dt="2023-05-01T20:15:13.775" v="60" actId="26606"/>
          <ac:spMkLst>
            <pc:docMk/>
            <pc:sldMk cId="3519171936" sldId="278"/>
            <ac:spMk id="30" creationId="{89DE9E2B-5611-49C8-862E-AD4D43A8AA6D}"/>
          </ac:spMkLst>
        </pc:spChg>
        <pc:spChg chg="add del">
          <ac:chgData name="Emily Crose" userId="5a1598ef78992c55" providerId="LiveId" clId="{03B566A7-AF59-4A84-A455-7778D8B06A6E}" dt="2023-05-01T20:15:13.775" v="60" actId="26606"/>
          <ac:spMkLst>
            <pc:docMk/>
            <pc:sldMk cId="3519171936" sldId="278"/>
            <ac:spMk id="40" creationId="{519C7155-1644-4C60-B0B5-32B1800D6044}"/>
          </ac:spMkLst>
        </pc:spChg>
        <pc:spChg chg="add">
          <ac:chgData name="Emily Crose" userId="5a1598ef78992c55" providerId="LiveId" clId="{03B566A7-AF59-4A84-A455-7778D8B06A6E}" dt="2023-05-01T20:15:13.780" v="61" actId="26606"/>
          <ac:spMkLst>
            <pc:docMk/>
            <pc:sldMk cId="3519171936" sldId="278"/>
            <ac:spMk id="42" creationId="{13E75778-8865-451E-A418-58B337FE5B33}"/>
          </ac:spMkLst>
        </pc:spChg>
        <pc:spChg chg="add">
          <ac:chgData name="Emily Crose" userId="5a1598ef78992c55" providerId="LiveId" clId="{03B566A7-AF59-4A84-A455-7778D8B06A6E}" dt="2023-05-01T20:15:13.780" v="61" actId="26606"/>
          <ac:spMkLst>
            <pc:docMk/>
            <pc:sldMk cId="3519171936" sldId="278"/>
            <ac:spMk id="44" creationId="{04B3A732-BD30-43B3-B22F-86F94190750E}"/>
          </ac:spMkLst>
        </pc:spChg>
        <pc:spChg chg="add">
          <ac:chgData name="Emily Crose" userId="5a1598ef78992c55" providerId="LiveId" clId="{03B566A7-AF59-4A84-A455-7778D8B06A6E}" dt="2023-05-01T20:15:13.780" v="61" actId="26606"/>
          <ac:spMkLst>
            <pc:docMk/>
            <pc:sldMk cId="3519171936" sldId="278"/>
            <ac:spMk id="46" creationId="{CB5978F0-8D3C-4B12-B071-F1254173E35D}"/>
          </ac:spMkLst>
        </pc:spChg>
        <pc:picChg chg="add del">
          <ac:chgData name="Emily Crose" userId="5a1598ef78992c55" providerId="LiveId" clId="{03B566A7-AF59-4A84-A455-7778D8B06A6E}" dt="2023-05-01T20:15:12.482" v="58" actId="26606"/>
          <ac:picMkLst>
            <pc:docMk/>
            <pc:sldMk cId="3519171936" sldId="278"/>
            <ac:picMk id="26" creationId="{252664E1-505B-7E8E-34B1-8DC94FC3442D}"/>
          </ac:picMkLst>
        </pc:picChg>
        <pc:picChg chg="del">
          <ac:chgData name="Emily Crose" userId="5a1598ef78992c55" providerId="LiveId" clId="{03B566A7-AF59-4A84-A455-7778D8B06A6E}" dt="2023-05-01T20:13:08.170" v="3" actId="478"/>
          <ac:picMkLst>
            <pc:docMk/>
            <pc:sldMk cId="3519171936" sldId="278"/>
            <ac:picMk id="128" creationId="{69A5B6A9-EFF6-F1E9-427D-84DE1E852A4D}"/>
          </ac:picMkLst>
        </pc:picChg>
        <pc:cxnChg chg="add del">
          <ac:chgData name="Emily Crose" userId="5a1598ef78992c55" providerId="LiveId" clId="{03B566A7-AF59-4A84-A455-7778D8B06A6E}" dt="2023-05-01T20:15:13.775" v="60" actId="26606"/>
          <ac:cxnSpMkLst>
            <pc:docMk/>
            <pc:sldMk cId="3519171936" sldId="278"/>
            <ac:cxnSpMk id="31" creationId="{5296EC4F-8732-481B-94CB-C98E4EF297FF}"/>
          </ac:cxnSpMkLst>
        </pc:cxnChg>
      </pc:sldChg>
      <pc:sldChg chg="addSp delSp modSp mod setBg setClrOvrMap">
        <pc:chgData name="Emily Crose" userId="5a1598ef78992c55" providerId="LiveId" clId="{03B566A7-AF59-4A84-A455-7778D8B06A6E}" dt="2023-05-01T20:15:04.229" v="56" actId="26606"/>
        <pc:sldMkLst>
          <pc:docMk/>
          <pc:sldMk cId="51780103" sldId="298"/>
        </pc:sldMkLst>
        <pc:spChg chg="mod">
          <ac:chgData name="Emily Crose" userId="5a1598ef78992c55" providerId="LiveId" clId="{03B566A7-AF59-4A84-A455-7778D8B06A6E}" dt="2023-05-01T20:15:04.229" v="56" actId="26606"/>
          <ac:spMkLst>
            <pc:docMk/>
            <pc:sldMk cId="51780103" sldId="298"/>
            <ac:spMk id="4" creationId="{DB70F10A-4AE0-900A-BDD6-828E86756083}"/>
          </ac:spMkLst>
        </pc:spChg>
        <pc:spChg chg="add">
          <ac:chgData name="Emily Crose" userId="5a1598ef78992c55" providerId="LiveId" clId="{03B566A7-AF59-4A84-A455-7778D8B06A6E}" dt="2023-05-01T20:15:04.229" v="56" actId="26606"/>
          <ac:spMkLst>
            <pc:docMk/>
            <pc:sldMk cId="51780103" sldId="298"/>
            <ac:spMk id="9" creationId="{6343C326-A55B-48C9-AC97-417D5349B1A5}"/>
          </ac:spMkLst>
        </pc:spChg>
        <pc:spChg chg="add">
          <ac:chgData name="Emily Crose" userId="5a1598ef78992c55" providerId="LiveId" clId="{03B566A7-AF59-4A84-A455-7778D8B06A6E}" dt="2023-05-01T20:15:04.229" v="56" actId="26606"/>
          <ac:spMkLst>
            <pc:docMk/>
            <pc:sldMk cId="51780103" sldId="298"/>
            <ac:spMk id="11" creationId="{CB972422-B794-4FA8-BCC6-BAF6938A1B53}"/>
          </ac:spMkLst>
        </pc:spChg>
        <pc:spChg chg="add">
          <ac:chgData name="Emily Crose" userId="5a1598ef78992c55" providerId="LiveId" clId="{03B566A7-AF59-4A84-A455-7778D8B06A6E}" dt="2023-05-01T20:15:04.229" v="56" actId="26606"/>
          <ac:spMkLst>
            <pc:docMk/>
            <pc:sldMk cId="51780103" sldId="298"/>
            <ac:spMk id="13" creationId="{89DE9E2B-5611-49C8-862E-AD4D43A8AA6D}"/>
          </ac:spMkLst>
        </pc:spChg>
        <pc:spChg chg="add">
          <ac:chgData name="Emily Crose" userId="5a1598ef78992c55" providerId="LiveId" clId="{03B566A7-AF59-4A84-A455-7778D8B06A6E}" dt="2023-05-01T20:15:04.229" v="56" actId="26606"/>
          <ac:spMkLst>
            <pc:docMk/>
            <pc:sldMk cId="51780103" sldId="298"/>
            <ac:spMk id="17" creationId="{519C7155-1644-4C60-B0B5-32B1800D6044}"/>
          </ac:spMkLst>
        </pc:spChg>
        <pc:picChg chg="del">
          <ac:chgData name="Emily Crose" userId="5a1598ef78992c55" providerId="LiveId" clId="{03B566A7-AF59-4A84-A455-7778D8B06A6E}" dt="2023-05-01T20:13:05.689" v="2" actId="478"/>
          <ac:picMkLst>
            <pc:docMk/>
            <pc:sldMk cId="51780103" sldId="298"/>
            <ac:picMk id="6" creationId="{FA77F789-B7DB-2B13-41D4-0637BBC6A9EC}"/>
          </ac:picMkLst>
        </pc:picChg>
        <pc:cxnChg chg="add">
          <ac:chgData name="Emily Crose" userId="5a1598ef78992c55" providerId="LiveId" clId="{03B566A7-AF59-4A84-A455-7778D8B06A6E}" dt="2023-05-01T20:15:04.229" v="56" actId="26606"/>
          <ac:cxnSpMkLst>
            <pc:docMk/>
            <pc:sldMk cId="51780103" sldId="298"/>
            <ac:cxnSpMk id="15" creationId="{5296EC4F-8732-481B-94CB-C98E4EF297FF}"/>
          </ac:cxnSpMkLst>
        </pc:cxnChg>
      </pc:sldChg>
      <pc:sldChg chg="addSp modSp mod setBg">
        <pc:chgData name="Emily Crose" userId="5a1598ef78992c55" providerId="LiveId" clId="{03B566A7-AF59-4A84-A455-7778D8B06A6E}" dt="2023-05-01T20:46:09.616" v="895" actId="26606"/>
        <pc:sldMkLst>
          <pc:docMk/>
          <pc:sldMk cId="3451560091" sldId="324"/>
        </pc:sldMkLst>
        <pc:spChg chg="mod">
          <ac:chgData name="Emily Crose" userId="5a1598ef78992c55" providerId="LiveId" clId="{03B566A7-AF59-4A84-A455-7778D8B06A6E}" dt="2023-05-01T20:46:09.616" v="895" actId="26606"/>
          <ac:spMkLst>
            <pc:docMk/>
            <pc:sldMk cId="3451560091" sldId="324"/>
            <ac:spMk id="2" creationId="{7C70C265-2288-E1A8-09A1-9D59E121A171}"/>
          </ac:spMkLst>
        </pc:spChg>
        <pc:spChg chg="add">
          <ac:chgData name="Emily Crose" userId="5a1598ef78992c55" providerId="LiveId" clId="{03B566A7-AF59-4A84-A455-7778D8B06A6E}" dt="2023-05-01T20:46:09.616" v="895" actId="26606"/>
          <ac:spMkLst>
            <pc:docMk/>
            <pc:sldMk cId="3451560091" sldId="324"/>
            <ac:spMk id="4" creationId="{13E75778-8865-451E-A418-58B337FE5B33}"/>
          </ac:spMkLst>
        </pc:spChg>
        <pc:spChg chg="add">
          <ac:chgData name="Emily Crose" userId="5a1598ef78992c55" providerId="LiveId" clId="{03B566A7-AF59-4A84-A455-7778D8B06A6E}" dt="2023-05-01T20:46:09.616" v="895" actId="26606"/>
          <ac:spMkLst>
            <pc:docMk/>
            <pc:sldMk cId="3451560091" sldId="324"/>
            <ac:spMk id="5" creationId="{CE957058-57AD-46A9-BAE9-7145CB3504F9}"/>
          </ac:spMkLst>
        </pc:spChg>
        <pc:spChg chg="add">
          <ac:chgData name="Emily Crose" userId="5a1598ef78992c55" providerId="LiveId" clId="{03B566A7-AF59-4A84-A455-7778D8B06A6E}" dt="2023-05-01T20:46:09.616" v="895" actId="26606"/>
          <ac:spMkLst>
            <pc:docMk/>
            <pc:sldMk cId="3451560091" sldId="324"/>
            <ac:spMk id="6" creationId="{1A6D86F0-98E0-4468-9315-41BF7B0F2E68}"/>
          </ac:spMkLst>
        </pc:spChg>
        <pc:spChg chg="add">
          <ac:chgData name="Emily Crose" userId="5a1598ef78992c55" providerId="LiveId" clId="{03B566A7-AF59-4A84-A455-7778D8B06A6E}" dt="2023-05-01T20:46:09.616" v="895" actId="26606"/>
          <ac:spMkLst>
            <pc:docMk/>
            <pc:sldMk cId="3451560091" sldId="324"/>
            <ac:spMk id="8" creationId="{A474FAB3-E3BB-4F3C-A0C1-7FFE69BA31F4}"/>
          </ac:spMkLst>
        </pc:spChg>
      </pc:sldChg>
      <pc:sldChg chg="addSp delSp modSp mod setBg setClrOvrMap delDesignElem">
        <pc:chgData name="Emily Crose" userId="5a1598ef78992c55" providerId="LiveId" clId="{03B566A7-AF59-4A84-A455-7778D8B06A6E}" dt="2023-05-02T01:26:42.554" v="3745" actId="20577"/>
        <pc:sldMkLst>
          <pc:docMk/>
          <pc:sldMk cId="3485029189" sldId="326"/>
        </pc:sldMkLst>
        <pc:spChg chg="add del mod">
          <ac:chgData name="Emily Crose" userId="5a1598ef78992c55" providerId="LiveId" clId="{03B566A7-AF59-4A84-A455-7778D8B06A6E}" dt="2023-05-01T20:15:34.696" v="68" actId="26606"/>
          <ac:spMkLst>
            <pc:docMk/>
            <pc:sldMk cId="3485029189" sldId="326"/>
            <ac:spMk id="3" creationId="{A47D99BC-118A-3AC9-6F71-B77D8A23F09C}"/>
          </ac:spMkLst>
        </pc:spChg>
        <pc:spChg chg="mod">
          <ac:chgData name="Emily Crose" userId="5a1598ef78992c55" providerId="LiveId" clId="{03B566A7-AF59-4A84-A455-7778D8B06A6E}" dt="2023-05-01T20:15:34.696" v="68" actId="26606"/>
          <ac:spMkLst>
            <pc:docMk/>
            <pc:sldMk cId="3485029189" sldId="326"/>
            <ac:spMk id="4" creationId="{0E824F6E-CE46-54E2-1D80-9A404CFEEE85}"/>
          </ac:spMkLst>
        </pc:spChg>
        <pc:spChg chg="add del">
          <ac:chgData name="Emily Crose" userId="5a1598ef78992c55" providerId="LiveId" clId="{03B566A7-AF59-4A84-A455-7778D8B06A6E}" dt="2023-05-01T20:15:31.952" v="65" actId="26606"/>
          <ac:spMkLst>
            <pc:docMk/>
            <pc:sldMk cId="3485029189" sldId="326"/>
            <ac:spMk id="6" creationId="{04B3A732-BD30-43B3-B22F-86F94190750E}"/>
          </ac:spMkLst>
        </pc:spChg>
        <pc:spChg chg="add del">
          <ac:chgData name="Emily Crose" userId="5a1598ef78992c55" providerId="LiveId" clId="{03B566A7-AF59-4A84-A455-7778D8B06A6E}" dt="2023-05-01T20:15:31.952" v="65" actId="26606"/>
          <ac:spMkLst>
            <pc:docMk/>
            <pc:sldMk cId="3485029189" sldId="326"/>
            <ac:spMk id="8" creationId="{CB5978F0-8D3C-4B12-B071-F1254173E35D}"/>
          </ac:spMkLst>
        </pc:spChg>
        <pc:spChg chg="add del">
          <ac:chgData name="Emily Crose" userId="5a1598ef78992c55" providerId="LiveId" clId="{03B566A7-AF59-4A84-A455-7778D8B06A6E}" dt="2023-05-01T20:15:31.952" v="65" actId="26606"/>
          <ac:spMkLst>
            <pc:docMk/>
            <pc:sldMk cId="3485029189" sldId="326"/>
            <ac:spMk id="9" creationId="{13E75778-8865-451E-A418-58B337FE5B33}"/>
          </ac:spMkLst>
        </pc:spChg>
        <pc:spChg chg="del">
          <ac:chgData name="Emily Crose" userId="5a1598ef78992c55" providerId="LiveId" clId="{03B566A7-AF59-4A84-A455-7778D8B06A6E}" dt="2023-05-01T20:13:46.085" v="7"/>
          <ac:spMkLst>
            <pc:docMk/>
            <pc:sldMk cId="3485029189" sldId="326"/>
            <ac:spMk id="11" creationId="{7E475056-B0EB-44BE-8568-61ABEFB2E99D}"/>
          </ac:spMkLst>
        </pc:spChg>
        <pc:spChg chg="add del">
          <ac:chgData name="Emily Crose" userId="5a1598ef78992c55" providerId="LiveId" clId="{03B566A7-AF59-4A84-A455-7778D8B06A6E}" dt="2023-05-01T20:15:34.688" v="67" actId="26606"/>
          <ac:spMkLst>
            <pc:docMk/>
            <pc:sldMk cId="3485029189" sldId="326"/>
            <ac:spMk id="12" creationId="{13E75778-8865-451E-A418-58B337FE5B33}"/>
          </ac:spMkLst>
        </pc:spChg>
        <pc:spChg chg="add del">
          <ac:chgData name="Emily Crose" userId="5a1598ef78992c55" providerId="LiveId" clId="{03B566A7-AF59-4A84-A455-7778D8B06A6E}" dt="2023-05-01T20:15:34.688" v="67" actId="26606"/>
          <ac:spMkLst>
            <pc:docMk/>
            <pc:sldMk cId="3485029189" sldId="326"/>
            <ac:spMk id="14" creationId="{CE957058-57AD-46A9-BAE9-7145CB3504F9}"/>
          </ac:spMkLst>
        </pc:spChg>
        <pc:spChg chg="del">
          <ac:chgData name="Emily Crose" userId="5a1598ef78992c55" providerId="LiveId" clId="{03B566A7-AF59-4A84-A455-7778D8B06A6E}" dt="2023-05-01T20:13:46.085" v="7"/>
          <ac:spMkLst>
            <pc:docMk/>
            <pc:sldMk cId="3485029189" sldId="326"/>
            <ac:spMk id="15" creationId="{E82ABBDC-7A44-4AE8-A04F-B5495481B9F2}"/>
          </ac:spMkLst>
        </pc:spChg>
        <pc:spChg chg="add del">
          <ac:chgData name="Emily Crose" userId="5a1598ef78992c55" providerId="LiveId" clId="{03B566A7-AF59-4A84-A455-7778D8B06A6E}" dt="2023-05-01T20:15:34.688" v="67" actId="26606"/>
          <ac:spMkLst>
            <pc:docMk/>
            <pc:sldMk cId="3485029189" sldId="326"/>
            <ac:spMk id="16" creationId="{1A6D86F0-98E0-4468-9315-41BF7B0F2E68}"/>
          </ac:spMkLst>
        </pc:spChg>
        <pc:spChg chg="add del">
          <ac:chgData name="Emily Crose" userId="5a1598ef78992c55" providerId="LiveId" clId="{03B566A7-AF59-4A84-A455-7778D8B06A6E}" dt="2023-05-01T20:15:34.688" v="67" actId="26606"/>
          <ac:spMkLst>
            <pc:docMk/>
            <pc:sldMk cId="3485029189" sldId="326"/>
            <ac:spMk id="17" creationId="{A474FAB3-E3BB-4F3C-A0C1-7FFE69BA31F4}"/>
          </ac:spMkLst>
        </pc:spChg>
        <pc:spChg chg="add">
          <ac:chgData name="Emily Crose" userId="5a1598ef78992c55" providerId="LiveId" clId="{03B566A7-AF59-4A84-A455-7778D8B06A6E}" dt="2023-05-01T20:15:34.696" v="68" actId="26606"/>
          <ac:spMkLst>
            <pc:docMk/>
            <pc:sldMk cId="3485029189" sldId="326"/>
            <ac:spMk id="19" creationId="{CB972422-B794-4FA8-BCC6-BAF6938A1B53}"/>
          </ac:spMkLst>
        </pc:spChg>
        <pc:spChg chg="add">
          <ac:chgData name="Emily Crose" userId="5a1598ef78992c55" providerId="LiveId" clId="{03B566A7-AF59-4A84-A455-7778D8B06A6E}" dt="2023-05-01T20:15:34.696" v="68" actId="26606"/>
          <ac:spMkLst>
            <pc:docMk/>
            <pc:sldMk cId="3485029189" sldId="326"/>
            <ac:spMk id="20" creationId="{89DE9E2B-5611-49C8-862E-AD4D43A8AA6D}"/>
          </ac:spMkLst>
        </pc:spChg>
        <pc:spChg chg="add mod">
          <ac:chgData name="Emily Crose" userId="5a1598ef78992c55" providerId="LiveId" clId="{03B566A7-AF59-4A84-A455-7778D8B06A6E}" dt="2023-05-02T01:26:42.554" v="3745" actId="20577"/>
          <ac:spMkLst>
            <pc:docMk/>
            <pc:sldMk cId="3485029189" sldId="326"/>
            <ac:spMk id="22" creationId="{A47D99BC-118A-3AC9-6F71-B77D8A23F09C}"/>
          </ac:spMkLst>
        </pc:spChg>
        <pc:spChg chg="add">
          <ac:chgData name="Emily Crose" userId="5a1598ef78992c55" providerId="LiveId" clId="{03B566A7-AF59-4A84-A455-7778D8B06A6E}" dt="2023-05-01T20:15:34.696" v="68" actId="26606"/>
          <ac:spMkLst>
            <pc:docMk/>
            <pc:sldMk cId="3485029189" sldId="326"/>
            <ac:spMk id="23" creationId="{519C7155-1644-4C60-B0B5-32B1800D6044}"/>
          </ac:spMkLst>
        </pc:spChg>
        <pc:graphicFrameChg chg="del mod">
          <ac:chgData name="Emily Crose" userId="5a1598ef78992c55" providerId="LiveId" clId="{03B566A7-AF59-4A84-A455-7778D8B06A6E}" dt="2023-05-01T20:15:24.449" v="63" actId="478"/>
          <ac:graphicFrameMkLst>
            <pc:docMk/>
            <pc:sldMk cId="3485029189" sldId="326"/>
            <ac:graphicFrameMk id="7" creationId="{03FD580A-F333-FB41-7E93-7AD4D7DEFCF3}"/>
          </ac:graphicFrameMkLst>
        </pc:graphicFrameChg>
        <pc:cxnChg chg="del">
          <ac:chgData name="Emily Crose" userId="5a1598ef78992c55" providerId="LiveId" clId="{03B566A7-AF59-4A84-A455-7778D8B06A6E}" dt="2023-05-01T20:13:46.085" v="7"/>
          <ac:cxnSpMkLst>
            <pc:docMk/>
            <pc:sldMk cId="3485029189" sldId="326"/>
            <ac:cxnSpMk id="13" creationId="{F2C8E2EC-73A4-48C2-B4D7-D7726BD908EE}"/>
          </ac:cxnSpMkLst>
        </pc:cxnChg>
        <pc:cxnChg chg="add">
          <ac:chgData name="Emily Crose" userId="5a1598ef78992c55" providerId="LiveId" clId="{03B566A7-AF59-4A84-A455-7778D8B06A6E}" dt="2023-05-01T20:15:34.696" v="68" actId="26606"/>
          <ac:cxnSpMkLst>
            <pc:docMk/>
            <pc:sldMk cId="3485029189" sldId="326"/>
            <ac:cxnSpMk id="21" creationId="{5296EC4F-8732-481B-94CB-C98E4EF297FF}"/>
          </ac:cxnSpMkLst>
        </pc:cxnChg>
      </pc:sldChg>
      <pc:sldChg chg="addSp delSp modSp mod setBg">
        <pc:chgData name="Emily Crose" userId="5a1598ef78992c55" providerId="LiveId" clId="{03B566A7-AF59-4A84-A455-7778D8B06A6E}" dt="2023-05-01T20:24:45.342" v="105" actId="478"/>
        <pc:sldMkLst>
          <pc:docMk/>
          <pc:sldMk cId="388085686" sldId="341"/>
        </pc:sldMkLst>
        <pc:spChg chg="mod">
          <ac:chgData name="Emily Crose" userId="5a1598ef78992c55" providerId="LiveId" clId="{03B566A7-AF59-4A84-A455-7778D8B06A6E}" dt="2023-05-01T20:24:10.905" v="102" actId="20577"/>
          <ac:spMkLst>
            <pc:docMk/>
            <pc:sldMk cId="388085686" sldId="341"/>
            <ac:spMk id="2" creationId="{39DEE7B4-D41A-58D9-DE2F-EB53246F1A47}"/>
          </ac:spMkLst>
        </pc:spChg>
        <pc:spChg chg="add">
          <ac:chgData name="Emily Crose" userId="5a1598ef78992c55" providerId="LiveId" clId="{03B566A7-AF59-4A84-A455-7778D8B06A6E}" dt="2023-05-01T20:15:37.862" v="69" actId="26606"/>
          <ac:spMkLst>
            <pc:docMk/>
            <pc:sldMk cId="388085686" sldId="341"/>
            <ac:spMk id="9" creationId="{6E1232CA-F1A1-4361-A49F-8EAA874C9F94}"/>
          </ac:spMkLst>
        </pc:spChg>
        <pc:spChg chg="add">
          <ac:chgData name="Emily Crose" userId="5a1598ef78992c55" providerId="LiveId" clId="{03B566A7-AF59-4A84-A455-7778D8B06A6E}" dt="2023-05-01T20:15:37.862" v="69" actId="26606"/>
          <ac:spMkLst>
            <pc:docMk/>
            <pc:sldMk cId="388085686" sldId="341"/>
            <ac:spMk id="11" creationId="{CFEDD90E-756D-4F1F-9543-2D8450E5C06D}"/>
          </ac:spMkLst>
        </pc:spChg>
        <pc:picChg chg="add del mod">
          <ac:chgData name="Emily Crose" userId="5a1598ef78992c55" providerId="LiveId" clId="{03B566A7-AF59-4A84-A455-7778D8B06A6E}" dt="2023-05-01T20:24:45.342" v="105" actId="478"/>
          <ac:picMkLst>
            <pc:docMk/>
            <pc:sldMk cId="388085686" sldId="341"/>
            <ac:picMk id="4" creationId="{80B379D7-D8A8-C04C-4DF0-43A68A53C230}"/>
          </ac:picMkLst>
        </pc:picChg>
      </pc:sldChg>
      <pc:sldChg chg="addSp delSp modSp mod setBg">
        <pc:chgData name="Emily Crose" userId="5a1598ef78992c55" providerId="LiveId" clId="{03B566A7-AF59-4A84-A455-7778D8B06A6E}" dt="2023-05-01T20:36:55.731" v="111" actId="26606"/>
        <pc:sldMkLst>
          <pc:docMk/>
          <pc:sldMk cId="4024114522" sldId="343"/>
        </pc:sldMkLst>
        <pc:spChg chg="mod ord">
          <ac:chgData name="Emily Crose" userId="5a1598ef78992c55" providerId="LiveId" clId="{03B566A7-AF59-4A84-A455-7778D8B06A6E}" dt="2023-05-01T20:36:55.731" v="111" actId="26606"/>
          <ac:spMkLst>
            <pc:docMk/>
            <pc:sldMk cId="4024114522" sldId="343"/>
            <ac:spMk id="2" creationId="{7ABD2BC7-E68B-66ED-4E1D-5AA67F6EABE7}"/>
          </ac:spMkLst>
        </pc:spChg>
        <pc:spChg chg="add del">
          <ac:chgData name="Emily Crose" userId="5a1598ef78992c55" providerId="LiveId" clId="{03B566A7-AF59-4A84-A455-7778D8B06A6E}" dt="2023-05-01T20:36:55.724" v="110" actId="26606"/>
          <ac:spMkLst>
            <pc:docMk/>
            <pc:sldMk cId="4024114522" sldId="343"/>
            <ac:spMk id="9" creationId="{D4FD20FA-D55B-4631-9BA9-9D270AFB692A}"/>
          </ac:spMkLst>
        </pc:spChg>
        <pc:spChg chg="add del">
          <ac:chgData name="Emily Crose" userId="5a1598ef78992c55" providerId="LiveId" clId="{03B566A7-AF59-4A84-A455-7778D8B06A6E}" dt="2023-05-01T20:36:55.724" v="110" actId="26606"/>
          <ac:spMkLst>
            <pc:docMk/>
            <pc:sldMk cId="4024114522" sldId="343"/>
            <ac:spMk id="11" creationId="{8EF2D61B-AD01-41B6-8269-7B39C16232EC}"/>
          </ac:spMkLst>
        </pc:spChg>
        <pc:spChg chg="add">
          <ac:chgData name="Emily Crose" userId="5a1598ef78992c55" providerId="LiveId" clId="{03B566A7-AF59-4A84-A455-7778D8B06A6E}" dt="2023-05-01T20:36:55.731" v="111" actId="26606"/>
          <ac:spMkLst>
            <pc:docMk/>
            <pc:sldMk cId="4024114522" sldId="343"/>
            <ac:spMk id="13" creationId="{80204A0E-3806-4819-BE76-B387670E2AE1}"/>
          </ac:spMkLst>
        </pc:spChg>
        <pc:spChg chg="add">
          <ac:chgData name="Emily Crose" userId="5a1598ef78992c55" providerId="LiveId" clId="{03B566A7-AF59-4A84-A455-7778D8B06A6E}" dt="2023-05-01T20:36:55.731" v="111" actId="26606"/>
          <ac:spMkLst>
            <pc:docMk/>
            <pc:sldMk cId="4024114522" sldId="343"/>
            <ac:spMk id="14" creationId="{D4FD20FA-D55B-4631-9BA9-9D270AFB692A}"/>
          </ac:spMkLst>
        </pc:spChg>
        <pc:spChg chg="add">
          <ac:chgData name="Emily Crose" userId="5a1598ef78992c55" providerId="LiveId" clId="{03B566A7-AF59-4A84-A455-7778D8B06A6E}" dt="2023-05-01T20:36:55.731" v="111" actId="26606"/>
          <ac:spMkLst>
            <pc:docMk/>
            <pc:sldMk cId="4024114522" sldId="343"/>
            <ac:spMk id="15" creationId="{371C76D8-7B44-424B-BDA8-7867A1A27BEB}"/>
          </ac:spMkLst>
        </pc:spChg>
        <pc:picChg chg="add mod">
          <ac:chgData name="Emily Crose" userId="5a1598ef78992c55" providerId="LiveId" clId="{03B566A7-AF59-4A84-A455-7778D8B06A6E}" dt="2023-05-01T20:36:55.731" v="111" actId="26606"/>
          <ac:picMkLst>
            <pc:docMk/>
            <pc:sldMk cId="4024114522" sldId="343"/>
            <ac:picMk id="4" creationId="{9A34E667-FA4C-B7DD-A5CD-5AEB50F5E535}"/>
          </ac:picMkLst>
        </pc:picChg>
      </pc:sldChg>
      <pc:sldChg chg="addSp modSp mod setBg">
        <pc:chgData name="Emily Crose" userId="5a1598ef78992c55" providerId="LiveId" clId="{03B566A7-AF59-4A84-A455-7778D8B06A6E}" dt="2023-05-01T20:39:23.900" v="113" actId="26606"/>
        <pc:sldMkLst>
          <pc:docMk/>
          <pc:sldMk cId="519421666" sldId="344"/>
        </pc:sldMkLst>
        <pc:spChg chg="mod">
          <ac:chgData name="Emily Crose" userId="5a1598ef78992c55" providerId="LiveId" clId="{03B566A7-AF59-4A84-A455-7778D8B06A6E}" dt="2023-05-01T20:39:23.900" v="113" actId="26606"/>
          <ac:spMkLst>
            <pc:docMk/>
            <pc:sldMk cId="519421666" sldId="344"/>
            <ac:spMk id="2" creationId="{C325DC12-8196-88D4-120D-5409E2C58303}"/>
          </ac:spMkLst>
        </pc:spChg>
        <pc:spChg chg="add">
          <ac:chgData name="Emily Crose" userId="5a1598ef78992c55" providerId="LiveId" clId="{03B566A7-AF59-4A84-A455-7778D8B06A6E}" dt="2023-05-01T20:39:23.900" v="113" actId="26606"/>
          <ac:spMkLst>
            <pc:docMk/>
            <pc:sldMk cId="519421666" sldId="344"/>
            <ac:spMk id="7" creationId="{13E75778-8865-451E-A418-58B337FE5B33}"/>
          </ac:spMkLst>
        </pc:spChg>
        <pc:spChg chg="add">
          <ac:chgData name="Emily Crose" userId="5a1598ef78992c55" providerId="LiveId" clId="{03B566A7-AF59-4A84-A455-7778D8B06A6E}" dt="2023-05-01T20:39:23.900" v="113" actId="26606"/>
          <ac:spMkLst>
            <pc:docMk/>
            <pc:sldMk cId="519421666" sldId="344"/>
            <ac:spMk id="9" creationId="{CE957058-57AD-46A9-BAE9-7145CB3504F9}"/>
          </ac:spMkLst>
        </pc:spChg>
        <pc:spChg chg="add">
          <ac:chgData name="Emily Crose" userId="5a1598ef78992c55" providerId="LiveId" clId="{03B566A7-AF59-4A84-A455-7778D8B06A6E}" dt="2023-05-01T20:39:23.900" v="113" actId="26606"/>
          <ac:spMkLst>
            <pc:docMk/>
            <pc:sldMk cId="519421666" sldId="344"/>
            <ac:spMk id="11" creationId="{1A6D86F0-98E0-4468-9315-41BF7B0F2E68}"/>
          </ac:spMkLst>
        </pc:spChg>
        <pc:spChg chg="add">
          <ac:chgData name="Emily Crose" userId="5a1598ef78992c55" providerId="LiveId" clId="{03B566A7-AF59-4A84-A455-7778D8B06A6E}" dt="2023-05-01T20:39:23.900" v="113" actId="26606"/>
          <ac:spMkLst>
            <pc:docMk/>
            <pc:sldMk cId="519421666" sldId="344"/>
            <ac:spMk id="13" creationId="{A474FAB3-E3BB-4F3C-A0C1-7FFE69BA31F4}"/>
          </ac:spMkLst>
        </pc:spChg>
      </pc:sldChg>
      <pc:sldChg chg="addSp modSp mod setBg">
        <pc:chgData name="Emily Crose" userId="5a1598ef78992c55" providerId="LiveId" clId="{03B566A7-AF59-4A84-A455-7778D8B06A6E}" dt="2023-05-01T20:39:15.933" v="112" actId="26606"/>
        <pc:sldMkLst>
          <pc:docMk/>
          <pc:sldMk cId="3285437140" sldId="345"/>
        </pc:sldMkLst>
        <pc:spChg chg="mod">
          <ac:chgData name="Emily Crose" userId="5a1598ef78992c55" providerId="LiveId" clId="{03B566A7-AF59-4A84-A455-7778D8B06A6E}" dt="2023-05-01T20:39:15.933" v="112" actId="26606"/>
          <ac:spMkLst>
            <pc:docMk/>
            <pc:sldMk cId="3285437140" sldId="345"/>
            <ac:spMk id="2" creationId="{48F13672-9A57-0E3C-A7F7-E6370167D0CC}"/>
          </ac:spMkLst>
        </pc:spChg>
        <pc:spChg chg="add">
          <ac:chgData name="Emily Crose" userId="5a1598ef78992c55" providerId="LiveId" clId="{03B566A7-AF59-4A84-A455-7778D8B06A6E}" dt="2023-05-01T20:39:15.933" v="112" actId="26606"/>
          <ac:spMkLst>
            <pc:docMk/>
            <pc:sldMk cId="3285437140" sldId="345"/>
            <ac:spMk id="8" creationId="{6E1232CA-F1A1-4361-A49F-8EAA874C9F94}"/>
          </ac:spMkLst>
        </pc:spChg>
        <pc:spChg chg="add">
          <ac:chgData name="Emily Crose" userId="5a1598ef78992c55" providerId="LiveId" clId="{03B566A7-AF59-4A84-A455-7778D8B06A6E}" dt="2023-05-01T20:39:15.933" v="112" actId="26606"/>
          <ac:spMkLst>
            <pc:docMk/>
            <pc:sldMk cId="3285437140" sldId="345"/>
            <ac:spMk id="10" creationId="{CFEDD90E-756D-4F1F-9543-2D8450E5C06D}"/>
          </ac:spMkLst>
        </pc:spChg>
        <pc:picChg chg="add">
          <ac:chgData name="Emily Crose" userId="5a1598ef78992c55" providerId="LiveId" clId="{03B566A7-AF59-4A84-A455-7778D8B06A6E}" dt="2023-05-01T20:39:15.933" v="112" actId="26606"/>
          <ac:picMkLst>
            <pc:docMk/>
            <pc:sldMk cId="3285437140" sldId="345"/>
            <ac:picMk id="4" creationId="{C480C8D7-B964-4127-FA4A-186DA7EF46FD}"/>
          </ac:picMkLst>
        </pc:picChg>
      </pc:sldChg>
      <pc:sldChg chg="addSp modSp mod setBg modNotesTx">
        <pc:chgData name="Emily Crose" userId="5a1598ef78992c55" providerId="LiveId" clId="{03B566A7-AF59-4A84-A455-7778D8B06A6E}" dt="2023-05-01T23:06:39.663" v="2926" actId="20577"/>
        <pc:sldMkLst>
          <pc:docMk/>
          <pc:sldMk cId="1348418728" sldId="346"/>
        </pc:sldMkLst>
        <pc:spChg chg="mod">
          <ac:chgData name="Emily Crose" userId="5a1598ef78992c55" providerId="LiveId" clId="{03B566A7-AF59-4A84-A455-7778D8B06A6E}" dt="2023-05-01T20:41:00.965" v="216" actId="26606"/>
          <ac:spMkLst>
            <pc:docMk/>
            <pc:sldMk cId="1348418728" sldId="346"/>
            <ac:spMk id="2" creationId="{E5FDAD57-084A-456C-8347-81D74B141773}"/>
          </ac:spMkLst>
        </pc:spChg>
        <pc:spChg chg="add">
          <ac:chgData name="Emily Crose" userId="5a1598ef78992c55" providerId="LiveId" clId="{03B566A7-AF59-4A84-A455-7778D8B06A6E}" dt="2023-05-01T20:41:00.965" v="216" actId="26606"/>
          <ac:spMkLst>
            <pc:docMk/>
            <pc:sldMk cId="1348418728" sldId="346"/>
            <ac:spMk id="7" creationId="{13E75778-8865-451E-A418-58B337FE5B33}"/>
          </ac:spMkLst>
        </pc:spChg>
        <pc:spChg chg="add">
          <ac:chgData name="Emily Crose" userId="5a1598ef78992c55" providerId="LiveId" clId="{03B566A7-AF59-4A84-A455-7778D8B06A6E}" dt="2023-05-01T20:41:00.965" v="216" actId="26606"/>
          <ac:spMkLst>
            <pc:docMk/>
            <pc:sldMk cId="1348418728" sldId="346"/>
            <ac:spMk id="9" creationId="{CE957058-57AD-46A9-BAE9-7145CB3504F9}"/>
          </ac:spMkLst>
        </pc:spChg>
        <pc:spChg chg="add">
          <ac:chgData name="Emily Crose" userId="5a1598ef78992c55" providerId="LiveId" clId="{03B566A7-AF59-4A84-A455-7778D8B06A6E}" dt="2023-05-01T20:41:00.965" v="216" actId="26606"/>
          <ac:spMkLst>
            <pc:docMk/>
            <pc:sldMk cId="1348418728" sldId="346"/>
            <ac:spMk id="11" creationId="{1A6D86F0-98E0-4468-9315-41BF7B0F2E68}"/>
          </ac:spMkLst>
        </pc:spChg>
        <pc:spChg chg="add">
          <ac:chgData name="Emily Crose" userId="5a1598ef78992c55" providerId="LiveId" clId="{03B566A7-AF59-4A84-A455-7778D8B06A6E}" dt="2023-05-01T20:41:00.965" v="216" actId="26606"/>
          <ac:spMkLst>
            <pc:docMk/>
            <pc:sldMk cId="1348418728" sldId="346"/>
            <ac:spMk id="13" creationId="{A474FAB3-E3BB-4F3C-A0C1-7FFE69BA31F4}"/>
          </ac:spMkLst>
        </pc:spChg>
      </pc:sldChg>
      <pc:sldChg chg="addSp delSp modSp mod setBg">
        <pc:chgData name="Emily Crose" userId="5a1598ef78992c55" providerId="LiveId" clId="{03B566A7-AF59-4A84-A455-7778D8B06A6E}" dt="2023-05-01T23:17:21.475" v="2942" actId="26606"/>
        <pc:sldMkLst>
          <pc:docMk/>
          <pc:sldMk cId="4163456400" sldId="347"/>
        </pc:sldMkLst>
        <pc:spChg chg="mod ord">
          <ac:chgData name="Emily Crose" userId="5a1598ef78992c55" providerId="LiveId" clId="{03B566A7-AF59-4A84-A455-7778D8B06A6E}" dt="2023-05-01T23:17:21.475" v="2942" actId="26606"/>
          <ac:spMkLst>
            <pc:docMk/>
            <pc:sldMk cId="4163456400" sldId="347"/>
            <ac:spMk id="2" creationId="{F6C7134C-B4A5-66AD-DD1A-0BA1329D1830}"/>
          </ac:spMkLst>
        </pc:spChg>
        <pc:spChg chg="add del">
          <ac:chgData name="Emily Crose" userId="5a1598ef78992c55" providerId="LiveId" clId="{03B566A7-AF59-4A84-A455-7778D8B06A6E}" dt="2023-05-01T23:17:18.280" v="2939" actId="26606"/>
          <ac:spMkLst>
            <pc:docMk/>
            <pc:sldMk cId="4163456400" sldId="347"/>
            <ac:spMk id="13" creationId="{6E1232CA-F1A1-4361-A49F-8EAA874C9F94}"/>
          </ac:spMkLst>
        </pc:spChg>
        <pc:spChg chg="add del">
          <ac:chgData name="Emily Crose" userId="5a1598ef78992c55" providerId="LiveId" clId="{03B566A7-AF59-4A84-A455-7778D8B06A6E}" dt="2023-05-01T23:17:18.280" v="2939" actId="26606"/>
          <ac:spMkLst>
            <pc:docMk/>
            <pc:sldMk cId="4163456400" sldId="347"/>
            <ac:spMk id="15" creationId="{C7727DAE-6F3E-46B6-B72D-B21ED2899747}"/>
          </ac:spMkLst>
        </pc:spChg>
        <pc:spChg chg="add del">
          <ac:chgData name="Emily Crose" userId="5a1598ef78992c55" providerId="LiveId" clId="{03B566A7-AF59-4A84-A455-7778D8B06A6E}" dt="2023-05-01T23:17:21.471" v="2941" actId="26606"/>
          <ac:spMkLst>
            <pc:docMk/>
            <pc:sldMk cId="4163456400" sldId="347"/>
            <ac:spMk id="17" creationId="{645C47DD-A863-4C38-9F63-AD22694E82CE}"/>
          </ac:spMkLst>
        </pc:spChg>
        <pc:spChg chg="add del">
          <ac:chgData name="Emily Crose" userId="5a1598ef78992c55" providerId="LiveId" clId="{03B566A7-AF59-4A84-A455-7778D8B06A6E}" dt="2023-05-01T23:17:21.471" v="2941" actId="26606"/>
          <ac:spMkLst>
            <pc:docMk/>
            <pc:sldMk cId="4163456400" sldId="347"/>
            <ac:spMk id="18" creationId="{6E1232CA-F1A1-4361-A49F-8EAA874C9F94}"/>
          </ac:spMkLst>
        </pc:spChg>
        <pc:spChg chg="add del">
          <ac:chgData name="Emily Crose" userId="5a1598ef78992c55" providerId="LiveId" clId="{03B566A7-AF59-4A84-A455-7778D8B06A6E}" dt="2023-05-01T23:17:21.471" v="2941" actId="26606"/>
          <ac:spMkLst>
            <pc:docMk/>
            <pc:sldMk cId="4163456400" sldId="347"/>
            <ac:spMk id="19" creationId="{B0ACCCAA-477E-48BA-8072-003EA9F1F315}"/>
          </ac:spMkLst>
        </pc:spChg>
        <pc:spChg chg="add">
          <ac:chgData name="Emily Crose" userId="5a1598ef78992c55" providerId="LiveId" clId="{03B566A7-AF59-4A84-A455-7778D8B06A6E}" dt="2023-05-01T23:17:21.475" v="2942" actId="26606"/>
          <ac:spMkLst>
            <pc:docMk/>
            <pc:sldMk cId="4163456400" sldId="347"/>
            <ac:spMk id="21" creationId="{6E1232CA-F1A1-4361-A49F-8EAA874C9F94}"/>
          </ac:spMkLst>
        </pc:spChg>
        <pc:spChg chg="add">
          <ac:chgData name="Emily Crose" userId="5a1598ef78992c55" providerId="LiveId" clId="{03B566A7-AF59-4A84-A455-7778D8B06A6E}" dt="2023-05-01T23:17:21.475" v="2942" actId="26606"/>
          <ac:spMkLst>
            <pc:docMk/>
            <pc:sldMk cId="4163456400" sldId="347"/>
            <ac:spMk id="22" creationId="{C7727DAE-6F3E-46B6-B72D-B21ED2899747}"/>
          </ac:spMkLst>
        </pc:spChg>
        <pc:picChg chg="add del mod">
          <ac:chgData name="Emily Crose" userId="5a1598ef78992c55" providerId="LiveId" clId="{03B566A7-AF59-4A84-A455-7778D8B06A6E}" dt="2023-05-01T23:15:01.916" v="2930" actId="478"/>
          <ac:picMkLst>
            <pc:docMk/>
            <pc:sldMk cId="4163456400" sldId="347"/>
            <ac:picMk id="4" creationId="{D79748F2-999F-0111-AFF7-FD9BCED863A6}"/>
          </ac:picMkLst>
        </pc:picChg>
        <pc:picChg chg="add del mod">
          <ac:chgData name="Emily Crose" userId="5a1598ef78992c55" providerId="LiveId" clId="{03B566A7-AF59-4A84-A455-7778D8B06A6E}" dt="2023-05-01T23:15:12.348" v="2934" actId="478"/>
          <ac:picMkLst>
            <pc:docMk/>
            <pc:sldMk cId="4163456400" sldId="347"/>
            <ac:picMk id="6" creationId="{C512E772-5A53-6DA7-3571-505C7B1803E1}"/>
          </ac:picMkLst>
        </pc:picChg>
        <pc:picChg chg="add mod">
          <ac:chgData name="Emily Crose" userId="5a1598ef78992c55" providerId="LiveId" clId="{03B566A7-AF59-4A84-A455-7778D8B06A6E}" dt="2023-05-01T23:17:21.475" v="2942" actId="26606"/>
          <ac:picMkLst>
            <pc:docMk/>
            <pc:sldMk cId="4163456400" sldId="347"/>
            <ac:picMk id="8" creationId="{CD215ACE-2F5D-1EA2-BE1C-BA494EA47FDA}"/>
          </ac:picMkLst>
        </pc:picChg>
      </pc:sldChg>
      <pc:sldChg chg="addSp modSp mod setBg modClrScheme chgLayout">
        <pc:chgData name="Emily Crose" userId="5a1598ef78992c55" providerId="LiveId" clId="{03B566A7-AF59-4A84-A455-7778D8B06A6E}" dt="2023-05-01T21:01:58.325" v="2840" actId="26606"/>
        <pc:sldMkLst>
          <pc:docMk/>
          <pc:sldMk cId="1170518698" sldId="348"/>
        </pc:sldMkLst>
        <pc:spChg chg="mod ord">
          <ac:chgData name="Emily Crose" userId="5a1598ef78992c55" providerId="LiveId" clId="{03B566A7-AF59-4A84-A455-7778D8B06A6E}" dt="2023-05-01T21:01:58.325" v="2840" actId="26606"/>
          <ac:spMkLst>
            <pc:docMk/>
            <pc:sldMk cId="1170518698" sldId="348"/>
            <ac:spMk id="2" creationId="{38044729-78A0-6870-4DCD-D1AD9E34349B}"/>
          </ac:spMkLst>
        </pc:spChg>
        <pc:spChg chg="add mod ord">
          <ac:chgData name="Emily Crose" userId="5a1598ef78992c55" providerId="LiveId" clId="{03B566A7-AF59-4A84-A455-7778D8B06A6E}" dt="2023-05-01T21:01:58.325" v="2840" actId="26606"/>
          <ac:spMkLst>
            <pc:docMk/>
            <pc:sldMk cId="1170518698" sldId="348"/>
            <ac:spMk id="3" creationId="{FA0D26AD-D946-BC23-86F8-8850F63AD5D1}"/>
          </ac:spMkLst>
        </pc:spChg>
        <pc:spChg chg="add">
          <ac:chgData name="Emily Crose" userId="5a1598ef78992c55" providerId="LiveId" clId="{03B566A7-AF59-4A84-A455-7778D8B06A6E}" dt="2023-05-01T21:01:58.325" v="2840" actId="26606"/>
          <ac:spMkLst>
            <pc:docMk/>
            <pc:sldMk cId="1170518698" sldId="348"/>
            <ac:spMk id="9" creationId="{21B515B6-B916-4A91-B5B0-1431A3B5357A}"/>
          </ac:spMkLst>
        </pc:spChg>
        <pc:spChg chg="add">
          <ac:chgData name="Emily Crose" userId="5a1598ef78992c55" providerId="LiveId" clId="{03B566A7-AF59-4A84-A455-7778D8B06A6E}" dt="2023-05-01T21:01:58.325" v="2840" actId="26606"/>
          <ac:spMkLst>
            <pc:docMk/>
            <pc:sldMk cId="1170518698" sldId="348"/>
            <ac:spMk id="11" creationId="{664FD49F-13EF-4195-9713-CD9CA7225766}"/>
          </ac:spMkLst>
        </pc:spChg>
        <pc:picChg chg="add">
          <ac:chgData name="Emily Crose" userId="5a1598ef78992c55" providerId="LiveId" clId="{03B566A7-AF59-4A84-A455-7778D8B06A6E}" dt="2023-05-01T21:01:58.325" v="2840" actId="26606"/>
          <ac:picMkLst>
            <pc:docMk/>
            <pc:sldMk cId="1170518698" sldId="348"/>
            <ac:picMk id="5" creationId="{437434AA-982E-EB2C-F13E-04FDBB50D8A5}"/>
          </ac:picMkLst>
        </pc:picChg>
      </pc:sldChg>
      <pc:sldChg chg="modSp ord setBg">
        <pc:chgData name="Emily Crose" userId="5a1598ef78992c55" providerId="LiveId" clId="{03B566A7-AF59-4A84-A455-7778D8B06A6E}" dt="2023-05-01T21:03:43.015" v="2855"/>
        <pc:sldMkLst>
          <pc:docMk/>
          <pc:sldMk cId="3430215471" sldId="349"/>
        </pc:sldMkLst>
        <pc:spChg chg="mod">
          <ac:chgData name="Emily Crose" userId="5a1598ef78992c55" providerId="LiveId" clId="{03B566A7-AF59-4A84-A455-7778D8B06A6E}" dt="2023-05-01T20:14:09.079" v="13"/>
          <ac:spMkLst>
            <pc:docMk/>
            <pc:sldMk cId="3430215471" sldId="349"/>
            <ac:spMk id="2" creationId="{E57BEBF7-A993-6D78-CB70-829A3E7A1C02}"/>
          </ac:spMkLst>
        </pc:spChg>
      </pc:sldChg>
      <pc:sldChg chg="addSp modSp mod ord setBg">
        <pc:chgData name="Emily Crose" userId="5a1598ef78992c55" providerId="LiveId" clId="{03B566A7-AF59-4A84-A455-7778D8B06A6E}" dt="2023-05-01T23:18:26.340" v="2943" actId="26606"/>
        <pc:sldMkLst>
          <pc:docMk/>
          <pc:sldMk cId="2075043891" sldId="350"/>
        </pc:sldMkLst>
        <pc:spChg chg="mod">
          <ac:chgData name="Emily Crose" userId="5a1598ef78992c55" providerId="LiveId" clId="{03B566A7-AF59-4A84-A455-7778D8B06A6E}" dt="2023-05-01T23:18:26.340" v="2943" actId="26606"/>
          <ac:spMkLst>
            <pc:docMk/>
            <pc:sldMk cId="2075043891" sldId="350"/>
            <ac:spMk id="2" creationId="{FFC446EE-A412-D2AE-93A0-310BC62B5F7B}"/>
          </ac:spMkLst>
        </pc:spChg>
        <pc:spChg chg="add">
          <ac:chgData name="Emily Crose" userId="5a1598ef78992c55" providerId="LiveId" clId="{03B566A7-AF59-4A84-A455-7778D8B06A6E}" dt="2023-05-01T23:18:26.340" v="2943" actId="26606"/>
          <ac:spMkLst>
            <pc:docMk/>
            <pc:sldMk cId="2075043891" sldId="350"/>
            <ac:spMk id="8" creationId="{6E1232CA-F1A1-4361-A49F-8EAA874C9F94}"/>
          </ac:spMkLst>
        </pc:spChg>
        <pc:spChg chg="add">
          <ac:chgData name="Emily Crose" userId="5a1598ef78992c55" providerId="LiveId" clId="{03B566A7-AF59-4A84-A455-7778D8B06A6E}" dt="2023-05-01T23:18:26.340" v="2943" actId="26606"/>
          <ac:spMkLst>
            <pc:docMk/>
            <pc:sldMk cId="2075043891" sldId="350"/>
            <ac:spMk id="10" creationId="{CFEDD90E-756D-4F1F-9543-2D8450E5C06D}"/>
          </ac:spMkLst>
        </pc:spChg>
        <pc:picChg chg="add">
          <ac:chgData name="Emily Crose" userId="5a1598ef78992c55" providerId="LiveId" clId="{03B566A7-AF59-4A84-A455-7778D8B06A6E}" dt="2023-05-01T23:18:26.340" v="2943" actId="26606"/>
          <ac:picMkLst>
            <pc:docMk/>
            <pc:sldMk cId="2075043891" sldId="350"/>
            <ac:picMk id="4" creationId="{6093B490-F797-FC21-F42C-F8683E93FFB5}"/>
          </ac:picMkLst>
        </pc:picChg>
      </pc:sldChg>
      <pc:sldChg chg="addSp delSp modSp new del mod setBg modClrScheme chgLayout">
        <pc:chgData name="Emily Crose" userId="5a1598ef78992c55" providerId="LiveId" clId="{03B566A7-AF59-4A84-A455-7778D8B06A6E}" dt="2023-05-01T23:33:17.953" v="3009" actId="47"/>
        <pc:sldMkLst>
          <pc:docMk/>
          <pc:sldMk cId="1519414150" sldId="351"/>
        </pc:sldMkLst>
        <pc:spChg chg="mod ord">
          <ac:chgData name="Emily Crose" userId="5a1598ef78992c55" providerId="LiveId" clId="{03B566A7-AF59-4A84-A455-7778D8B06A6E}" dt="2023-05-01T20:22:56.462" v="97" actId="26606"/>
          <ac:spMkLst>
            <pc:docMk/>
            <pc:sldMk cId="1519414150" sldId="351"/>
            <ac:spMk id="2" creationId="{8982EB01-F195-5571-2D4A-5C209F0F31BA}"/>
          </ac:spMkLst>
        </pc:spChg>
        <pc:spChg chg="del">
          <ac:chgData name="Emily Crose" userId="5a1598ef78992c55" providerId="LiveId" clId="{03B566A7-AF59-4A84-A455-7778D8B06A6E}" dt="2023-05-01T20:22:43.870" v="93" actId="700"/>
          <ac:spMkLst>
            <pc:docMk/>
            <pc:sldMk cId="1519414150" sldId="351"/>
            <ac:spMk id="3" creationId="{0486C7FB-F056-0021-E53D-BC5B1A9E698A}"/>
          </ac:spMkLst>
        </pc:spChg>
        <pc:spChg chg="add">
          <ac:chgData name="Emily Crose" userId="5a1598ef78992c55" providerId="LiveId" clId="{03B566A7-AF59-4A84-A455-7778D8B06A6E}" dt="2023-05-01T20:22:56.462" v="97" actId="26606"/>
          <ac:spMkLst>
            <pc:docMk/>
            <pc:sldMk cId="1519414150" sldId="351"/>
            <ac:spMk id="10" creationId="{D4FD20FA-D55B-4631-9BA9-9D270AFB692A}"/>
          </ac:spMkLst>
        </pc:spChg>
        <pc:spChg chg="add">
          <ac:chgData name="Emily Crose" userId="5a1598ef78992c55" providerId="LiveId" clId="{03B566A7-AF59-4A84-A455-7778D8B06A6E}" dt="2023-05-01T20:22:56.462" v="97" actId="26606"/>
          <ac:spMkLst>
            <pc:docMk/>
            <pc:sldMk cId="1519414150" sldId="351"/>
            <ac:spMk id="12" creationId="{8EF2D61B-AD01-41B6-8269-7B39C16232EC}"/>
          </ac:spMkLst>
        </pc:spChg>
        <pc:picChg chg="add mod">
          <ac:chgData name="Emily Crose" userId="5a1598ef78992c55" providerId="LiveId" clId="{03B566A7-AF59-4A84-A455-7778D8B06A6E}" dt="2023-05-01T20:22:56.462" v="97" actId="26606"/>
          <ac:picMkLst>
            <pc:docMk/>
            <pc:sldMk cId="1519414150" sldId="351"/>
            <ac:picMk id="5" creationId="{6A34958D-0556-484F-BB49-155603B5CA05}"/>
          </ac:picMkLst>
        </pc:picChg>
      </pc:sldChg>
      <pc:sldChg chg="addSp modSp new mod setBg setClrOvrMap modNotesTx">
        <pc:chgData name="Emily Crose" userId="5a1598ef78992c55" providerId="LiveId" clId="{03B566A7-AF59-4A84-A455-7778D8B06A6E}" dt="2023-05-01T20:40:52.925" v="215" actId="26606"/>
        <pc:sldMkLst>
          <pc:docMk/>
          <pc:sldMk cId="4223387371" sldId="352"/>
        </pc:sldMkLst>
        <pc:spChg chg="mod">
          <ac:chgData name="Emily Crose" userId="5a1598ef78992c55" providerId="LiveId" clId="{03B566A7-AF59-4A84-A455-7778D8B06A6E}" dt="2023-05-01T20:40:52.925" v="215" actId="26606"/>
          <ac:spMkLst>
            <pc:docMk/>
            <pc:sldMk cId="4223387371" sldId="352"/>
            <ac:spMk id="2" creationId="{4AE99B7C-6F41-1D50-06FE-5827FFE8F9AD}"/>
          </ac:spMkLst>
        </pc:spChg>
        <pc:spChg chg="add">
          <ac:chgData name="Emily Crose" userId="5a1598ef78992c55" providerId="LiveId" clId="{03B566A7-AF59-4A84-A455-7778D8B06A6E}" dt="2023-05-01T20:40:52.925" v="215" actId="26606"/>
          <ac:spMkLst>
            <pc:docMk/>
            <pc:sldMk cId="4223387371" sldId="352"/>
            <ac:spMk id="7" creationId="{6343C326-A55B-48C9-AC97-417D5349B1A5}"/>
          </ac:spMkLst>
        </pc:spChg>
        <pc:spChg chg="add">
          <ac:chgData name="Emily Crose" userId="5a1598ef78992c55" providerId="LiveId" clId="{03B566A7-AF59-4A84-A455-7778D8B06A6E}" dt="2023-05-01T20:40:52.925" v="215" actId="26606"/>
          <ac:spMkLst>
            <pc:docMk/>
            <pc:sldMk cId="4223387371" sldId="352"/>
            <ac:spMk id="9" creationId="{CB972422-B794-4FA8-BCC6-BAF6938A1B53}"/>
          </ac:spMkLst>
        </pc:spChg>
        <pc:spChg chg="add">
          <ac:chgData name="Emily Crose" userId="5a1598ef78992c55" providerId="LiveId" clId="{03B566A7-AF59-4A84-A455-7778D8B06A6E}" dt="2023-05-01T20:40:52.925" v="215" actId="26606"/>
          <ac:spMkLst>
            <pc:docMk/>
            <pc:sldMk cId="4223387371" sldId="352"/>
            <ac:spMk id="11" creationId="{89DE9E2B-5611-49C8-862E-AD4D43A8AA6D}"/>
          </ac:spMkLst>
        </pc:spChg>
        <pc:spChg chg="add">
          <ac:chgData name="Emily Crose" userId="5a1598ef78992c55" providerId="LiveId" clId="{03B566A7-AF59-4A84-A455-7778D8B06A6E}" dt="2023-05-01T20:40:52.925" v="215" actId="26606"/>
          <ac:spMkLst>
            <pc:docMk/>
            <pc:sldMk cId="4223387371" sldId="352"/>
            <ac:spMk id="15" creationId="{519C7155-1644-4C60-B0B5-32B1800D6044}"/>
          </ac:spMkLst>
        </pc:spChg>
        <pc:cxnChg chg="add">
          <ac:chgData name="Emily Crose" userId="5a1598ef78992c55" providerId="LiveId" clId="{03B566A7-AF59-4A84-A455-7778D8B06A6E}" dt="2023-05-01T20:40:52.925" v="215" actId="26606"/>
          <ac:cxnSpMkLst>
            <pc:docMk/>
            <pc:sldMk cId="4223387371" sldId="352"/>
            <ac:cxnSpMk id="13" creationId="{5296EC4F-8732-481B-94CB-C98E4EF297FF}"/>
          </ac:cxnSpMkLst>
        </pc:cxnChg>
      </pc:sldChg>
      <pc:sldChg chg="addSp modSp new mod setBg modNotesTx">
        <pc:chgData name="Emily Crose" userId="5a1598ef78992c55" providerId="LiveId" clId="{03B566A7-AF59-4A84-A455-7778D8B06A6E}" dt="2023-05-01T20:43:07.225" v="425" actId="20577"/>
        <pc:sldMkLst>
          <pc:docMk/>
          <pc:sldMk cId="1275252810" sldId="353"/>
        </pc:sldMkLst>
        <pc:spChg chg="mod">
          <ac:chgData name="Emily Crose" userId="5a1598ef78992c55" providerId="LiveId" clId="{03B566A7-AF59-4A84-A455-7778D8B06A6E}" dt="2023-05-01T20:42:46.603" v="304" actId="20577"/>
          <ac:spMkLst>
            <pc:docMk/>
            <pc:sldMk cId="1275252810" sldId="353"/>
            <ac:spMk id="2" creationId="{8B57196C-E1EC-94F3-1D03-C9860BF90D02}"/>
          </ac:spMkLst>
        </pc:spChg>
        <pc:spChg chg="add">
          <ac:chgData name="Emily Crose" userId="5a1598ef78992c55" providerId="LiveId" clId="{03B566A7-AF59-4A84-A455-7778D8B06A6E}" dt="2023-05-01T20:42:20.775" v="286" actId="26606"/>
          <ac:spMkLst>
            <pc:docMk/>
            <pc:sldMk cId="1275252810" sldId="353"/>
            <ac:spMk id="9" creationId="{D4FD20FA-D55B-4631-9BA9-9D270AFB692A}"/>
          </ac:spMkLst>
        </pc:spChg>
        <pc:spChg chg="add">
          <ac:chgData name="Emily Crose" userId="5a1598ef78992c55" providerId="LiveId" clId="{03B566A7-AF59-4A84-A455-7778D8B06A6E}" dt="2023-05-01T20:42:20.775" v="286" actId="26606"/>
          <ac:spMkLst>
            <pc:docMk/>
            <pc:sldMk cId="1275252810" sldId="353"/>
            <ac:spMk id="11" creationId="{8EF2D61B-AD01-41B6-8269-7B39C16232EC}"/>
          </ac:spMkLst>
        </pc:spChg>
        <pc:picChg chg="add mod">
          <ac:chgData name="Emily Crose" userId="5a1598ef78992c55" providerId="LiveId" clId="{03B566A7-AF59-4A84-A455-7778D8B06A6E}" dt="2023-05-01T20:42:20.775" v="286" actId="26606"/>
          <ac:picMkLst>
            <pc:docMk/>
            <pc:sldMk cId="1275252810" sldId="353"/>
            <ac:picMk id="4" creationId="{0A7F0DBE-514B-C542-11C7-C9E731617545}"/>
          </ac:picMkLst>
        </pc:picChg>
      </pc:sldChg>
      <pc:sldChg chg="addSp modSp new mod modClrScheme chgLayout modNotesTx">
        <pc:chgData name="Emily Crose" userId="5a1598ef78992c55" providerId="LiveId" clId="{03B566A7-AF59-4A84-A455-7778D8B06A6E}" dt="2023-05-01T20:45:14.624" v="894" actId="20577"/>
        <pc:sldMkLst>
          <pc:docMk/>
          <pc:sldMk cId="2850500772" sldId="354"/>
        </pc:sldMkLst>
        <pc:spChg chg="mod ord">
          <ac:chgData name="Emily Crose" userId="5a1598ef78992c55" providerId="LiveId" clId="{03B566A7-AF59-4A84-A455-7778D8B06A6E}" dt="2023-05-01T20:43:21.314" v="448" actId="700"/>
          <ac:spMkLst>
            <pc:docMk/>
            <pc:sldMk cId="2850500772" sldId="354"/>
            <ac:spMk id="2" creationId="{0BD54DDD-235E-ACDD-A572-AE68F772F4AA}"/>
          </ac:spMkLst>
        </pc:spChg>
        <pc:spChg chg="add mod ord">
          <ac:chgData name="Emily Crose" userId="5a1598ef78992c55" providerId="LiveId" clId="{03B566A7-AF59-4A84-A455-7778D8B06A6E}" dt="2023-05-01T20:45:14.624" v="894" actId="20577"/>
          <ac:spMkLst>
            <pc:docMk/>
            <pc:sldMk cId="2850500772" sldId="354"/>
            <ac:spMk id="3" creationId="{4852CC8B-E4FB-E5DD-157C-B1FFA65AB92D}"/>
          </ac:spMkLst>
        </pc:spChg>
      </pc:sldChg>
      <pc:sldChg chg="modSp new del mod">
        <pc:chgData name="Emily Crose" userId="5a1598ef78992c55" providerId="LiveId" clId="{03B566A7-AF59-4A84-A455-7778D8B06A6E}" dt="2023-05-01T20:55:01.013" v="1822" actId="47"/>
        <pc:sldMkLst>
          <pc:docMk/>
          <pc:sldMk cId="2986600069" sldId="355"/>
        </pc:sldMkLst>
        <pc:spChg chg="mod">
          <ac:chgData name="Emily Crose" userId="5a1598ef78992c55" providerId="LiveId" clId="{03B566A7-AF59-4A84-A455-7778D8B06A6E}" dt="2023-05-01T20:47:34.193" v="899" actId="20577"/>
          <ac:spMkLst>
            <pc:docMk/>
            <pc:sldMk cId="2986600069" sldId="355"/>
            <ac:spMk id="2" creationId="{D772868D-421C-F591-1A5B-23AECE7427D8}"/>
          </ac:spMkLst>
        </pc:spChg>
      </pc:sldChg>
      <pc:sldChg chg="addSp delSp modSp new mod setBg modClrScheme setClrOvrMap chgLayout">
        <pc:chgData name="Emily Crose" userId="5a1598ef78992c55" providerId="LiveId" clId="{03B566A7-AF59-4A84-A455-7778D8B06A6E}" dt="2023-05-01T21:02:26.948" v="2844" actId="26606"/>
        <pc:sldMkLst>
          <pc:docMk/>
          <pc:sldMk cId="544405885" sldId="356"/>
        </pc:sldMkLst>
        <pc:spChg chg="mod ord">
          <ac:chgData name="Emily Crose" userId="5a1598ef78992c55" providerId="LiveId" clId="{03B566A7-AF59-4A84-A455-7778D8B06A6E}" dt="2023-05-01T21:02:26.948" v="2844" actId="26606"/>
          <ac:spMkLst>
            <pc:docMk/>
            <pc:sldMk cId="544405885" sldId="356"/>
            <ac:spMk id="2" creationId="{FDF18690-D116-D1D7-4F17-6BD8EC3CD8B3}"/>
          </ac:spMkLst>
        </pc:spChg>
        <pc:spChg chg="add mod ord">
          <ac:chgData name="Emily Crose" userId="5a1598ef78992c55" providerId="LiveId" clId="{03B566A7-AF59-4A84-A455-7778D8B06A6E}" dt="2023-05-01T21:02:26.948" v="2844" actId="26606"/>
          <ac:spMkLst>
            <pc:docMk/>
            <pc:sldMk cId="544405885" sldId="356"/>
            <ac:spMk id="3" creationId="{8DB2807D-C88A-D169-DA49-8372FBD47E15}"/>
          </ac:spMkLst>
        </pc:spChg>
        <pc:spChg chg="add del">
          <ac:chgData name="Emily Crose" userId="5a1598ef78992c55" providerId="LiveId" clId="{03B566A7-AF59-4A84-A455-7778D8B06A6E}" dt="2023-05-01T21:02:26.944" v="2843" actId="26606"/>
          <ac:spMkLst>
            <pc:docMk/>
            <pc:sldMk cId="544405885" sldId="356"/>
            <ac:spMk id="8" creationId="{CB972422-B794-4FA8-BCC6-BAF6938A1B53}"/>
          </ac:spMkLst>
        </pc:spChg>
        <pc:spChg chg="add">
          <ac:chgData name="Emily Crose" userId="5a1598ef78992c55" providerId="LiveId" clId="{03B566A7-AF59-4A84-A455-7778D8B06A6E}" dt="2023-05-01T21:02:26.948" v="2844" actId="26606"/>
          <ac:spMkLst>
            <pc:docMk/>
            <pc:sldMk cId="544405885" sldId="356"/>
            <ac:spMk id="9" creationId="{61FDF953-BB1D-4C68-BBB4-FE11E33D6EE1}"/>
          </ac:spMkLst>
        </pc:spChg>
        <pc:spChg chg="add del">
          <ac:chgData name="Emily Crose" userId="5a1598ef78992c55" providerId="LiveId" clId="{03B566A7-AF59-4A84-A455-7778D8B06A6E}" dt="2023-05-01T21:02:26.944" v="2843" actId="26606"/>
          <ac:spMkLst>
            <pc:docMk/>
            <pc:sldMk cId="544405885" sldId="356"/>
            <ac:spMk id="10" creationId="{89DE9E2B-5611-49C8-862E-AD4D43A8AA6D}"/>
          </ac:spMkLst>
        </pc:spChg>
        <pc:spChg chg="add del">
          <ac:chgData name="Emily Crose" userId="5a1598ef78992c55" providerId="LiveId" clId="{03B566A7-AF59-4A84-A455-7778D8B06A6E}" dt="2023-05-01T21:02:26.944" v="2843" actId="26606"/>
          <ac:spMkLst>
            <pc:docMk/>
            <pc:sldMk cId="544405885" sldId="356"/>
            <ac:spMk id="14" creationId="{519C7155-1644-4C60-B0B5-32B1800D6044}"/>
          </ac:spMkLst>
        </pc:spChg>
        <pc:picChg chg="add">
          <ac:chgData name="Emily Crose" userId="5a1598ef78992c55" providerId="LiveId" clId="{03B566A7-AF59-4A84-A455-7778D8B06A6E}" dt="2023-05-01T21:02:26.948" v="2844" actId="26606"/>
          <ac:picMkLst>
            <pc:docMk/>
            <pc:sldMk cId="544405885" sldId="356"/>
            <ac:picMk id="5" creationId="{29B83341-EF27-DAE6-FAC6-9ADB15D31BB9}"/>
          </ac:picMkLst>
        </pc:picChg>
        <pc:cxnChg chg="add del">
          <ac:chgData name="Emily Crose" userId="5a1598ef78992c55" providerId="LiveId" clId="{03B566A7-AF59-4A84-A455-7778D8B06A6E}" dt="2023-05-01T21:02:26.944" v="2843" actId="26606"/>
          <ac:cxnSpMkLst>
            <pc:docMk/>
            <pc:sldMk cId="544405885" sldId="356"/>
            <ac:cxnSpMk id="12" creationId="{5296EC4F-8732-481B-94CB-C98E4EF297FF}"/>
          </ac:cxnSpMkLst>
        </pc:cxnChg>
      </pc:sldChg>
      <pc:sldChg chg="addSp delSp modSp new mod ord chgLayout modNotesTx">
        <pc:chgData name="Emily Crose" userId="5a1598ef78992c55" providerId="LiveId" clId="{03B566A7-AF59-4A84-A455-7778D8B06A6E}" dt="2023-05-01T23:30:40.147" v="3008"/>
        <pc:sldMkLst>
          <pc:docMk/>
          <pc:sldMk cId="4127552823" sldId="357"/>
        </pc:sldMkLst>
        <pc:spChg chg="mod ord">
          <ac:chgData name="Emily Crose" userId="5a1598ef78992c55" providerId="LiveId" clId="{03B566A7-AF59-4A84-A455-7778D8B06A6E}" dt="2023-05-01T21:02:07.774" v="2841" actId="700"/>
          <ac:spMkLst>
            <pc:docMk/>
            <pc:sldMk cId="4127552823" sldId="357"/>
            <ac:spMk id="2" creationId="{A457E8DB-46E4-6786-B5AC-48FA1B32AAA9}"/>
          </ac:spMkLst>
        </pc:spChg>
        <pc:spChg chg="del mod ord">
          <ac:chgData name="Emily Crose" userId="5a1598ef78992c55" providerId="LiveId" clId="{03B566A7-AF59-4A84-A455-7778D8B06A6E}" dt="2023-05-01T21:02:07.774" v="2841" actId="700"/>
          <ac:spMkLst>
            <pc:docMk/>
            <pc:sldMk cId="4127552823" sldId="357"/>
            <ac:spMk id="3" creationId="{ED5C65AD-C210-6CA2-022A-CEEB797A58CB}"/>
          </ac:spMkLst>
        </pc:spChg>
        <pc:spChg chg="add mod ord">
          <ac:chgData name="Emily Crose" userId="5a1598ef78992c55" providerId="LiveId" clId="{03B566A7-AF59-4A84-A455-7778D8B06A6E}" dt="2023-05-01T21:02:07.774" v="2841" actId="700"/>
          <ac:spMkLst>
            <pc:docMk/>
            <pc:sldMk cId="4127552823" sldId="357"/>
            <ac:spMk id="4" creationId="{A07C7A6A-EB6D-FFC3-4DBC-4ED58C6BE3D8}"/>
          </ac:spMkLst>
        </pc:spChg>
      </pc:sldChg>
      <pc:sldChg chg="addSp modSp new mod setBg">
        <pc:chgData name="Emily Crose" userId="5a1598ef78992c55" providerId="LiveId" clId="{03B566A7-AF59-4A84-A455-7778D8B06A6E}" dt="2023-05-01T23:26:20.618" v="2978" actId="33524"/>
        <pc:sldMkLst>
          <pc:docMk/>
          <pc:sldMk cId="3835757492" sldId="358"/>
        </pc:sldMkLst>
        <pc:spChg chg="mod">
          <ac:chgData name="Emily Crose" userId="5a1598ef78992c55" providerId="LiveId" clId="{03B566A7-AF59-4A84-A455-7778D8B06A6E}" dt="2023-05-01T21:02:37.903" v="2845" actId="26606"/>
          <ac:spMkLst>
            <pc:docMk/>
            <pc:sldMk cId="3835757492" sldId="358"/>
            <ac:spMk id="2" creationId="{331FB115-7C6F-C56E-F535-FD0717D298FC}"/>
          </ac:spMkLst>
        </pc:spChg>
        <pc:spChg chg="mod">
          <ac:chgData name="Emily Crose" userId="5a1598ef78992c55" providerId="LiveId" clId="{03B566A7-AF59-4A84-A455-7778D8B06A6E}" dt="2023-05-01T23:26:20.618" v="2978" actId="33524"/>
          <ac:spMkLst>
            <pc:docMk/>
            <pc:sldMk cId="3835757492" sldId="358"/>
            <ac:spMk id="3" creationId="{2604CA93-0564-0A9B-C70E-34356B23FDD9}"/>
          </ac:spMkLst>
        </pc:spChg>
        <pc:spChg chg="add">
          <ac:chgData name="Emily Crose" userId="5a1598ef78992c55" providerId="LiveId" clId="{03B566A7-AF59-4A84-A455-7778D8B06A6E}" dt="2023-05-01T21:02:37.903" v="2845" actId="26606"/>
          <ac:spMkLst>
            <pc:docMk/>
            <pc:sldMk cId="3835757492" sldId="358"/>
            <ac:spMk id="8" creationId="{36B93B81-5ED7-4387-828F-605FD3B1B004}"/>
          </ac:spMkLst>
        </pc:spChg>
        <pc:spChg chg="add">
          <ac:chgData name="Emily Crose" userId="5a1598ef78992c55" providerId="LiveId" clId="{03B566A7-AF59-4A84-A455-7778D8B06A6E}" dt="2023-05-01T21:02:37.903" v="2845" actId="26606"/>
          <ac:spMkLst>
            <pc:docMk/>
            <pc:sldMk cId="3835757492" sldId="358"/>
            <ac:spMk id="10" creationId="{61951AA0-DD9C-4514-A46F-ABF18C50E55D}"/>
          </ac:spMkLst>
        </pc:spChg>
      </pc:sldChg>
      <pc:sldChg chg="addSp delSp modSp new mod setBg">
        <pc:chgData name="Emily Crose" userId="5a1598ef78992c55" providerId="LiveId" clId="{03B566A7-AF59-4A84-A455-7778D8B06A6E}" dt="2023-05-01T23:27:55.667" v="2990" actId="26606"/>
        <pc:sldMkLst>
          <pc:docMk/>
          <pc:sldMk cId="2532339812" sldId="359"/>
        </pc:sldMkLst>
        <pc:spChg chg="mod">
          <ac:chgData name="Emily Crose" userId="5a1598ef78992c55" providerId="LiveId" clId="{03B566A7-AF59-4A84-A455-7778D8B06A6E}" dt="2023-05-01T23:27:38.959" v="2985" actId="26606"/>
          <ac:spMkLst>
            <pc:docMk/>
            <pc:sldMk cId="2532339812" sldId="359"/>
            <ac:spMk id="2" creationId="{FABE176F-0C7E-2DCA-D941-A00CC9A43879}"/>
          </ac:spMkLst>
        </pc:spChg>
        <pc:spChg chg="mod ord">
          <ac:chgData name="Emily Crose" userId="5a1598ef78992c55" providerId="LiveId" clId="{03B566A7-AF59-4A84-A455-7778D8B06A6E}" dt="2023-05-01T23:27:38.959" v="2985" actId="26606"/>
          <ac:spMkLst>
            <pc:docMk/>
            <pc:sldMk cId="2532339812" sldId="359"/>
            <ac:spMk id="3" creationId="{97678B4C-88DE-B2F6-0DCB-BF4217B2550A}"/>
          </ac:spMkLst>
        </pc:spChg>
        <pc:spChg chg="add del">
          <ac:chgData name="Emily Crose" userId="5a1598ef78992c55" providerId="LiveId" clId="{03B566A7-AF59-4A84-A455-7778D8B06A6E}" dt="2023-05-01T23:24:54.317" v="2947" actId="26606"/>
          <ac:spMkLst>
            <pc:docMk/>
            <pc:sldMk cId="2532339812" sldId="359"/>
            <ac:spMk id="9" creationId="{21B515B6-B916-4A91-B5B0-1431A3B5357A}"/>
          </ac:spMkLst>
        </pc:spChg>
        <pc:spChg chg="add del">
          <ac:chgData name="Emily Crose" userId="5a1598ef78992c55" providerId="LiveId" clId="{03B566A7-AF59-4A84-A455-7778D8B06A6E}" dt="2023-05-01T23:24:54.317" v="2947" actId="26606"/>
          <ac:spMkLst>
            <pc:docMk/>
            <pc:sldMk cId="2532339812" sldId="359"/>
            <ac:spMk id="11" creationId="{664FD49F-13EF-4195-9713-CD9CA7225766}"/>
          </ac:spMkLst>
        </pc:spChg>
        <pc:spChg chg="add del">
          <ac:chgData name="Emily Crose" userId="5a1598ef78992c55" providerId="LiveId" clId="{03B566A7-AF59-4A84-A455-7778D8B06A6E}" dt="2023-05-01T23:27:55.667" v="2990" actId="26606"/>
          <ac:spMkLst>
            <pc:docMk/>
            <pc:sldMk cId="2532339812" sldId="359"/>
            <ac:spMk id="13" creationId="{AA5A2242-4468-450F-830D-E55334E26D24}"/>
          </ac:spMkLst>
        </pc:spChg>
        <pc:spChg chg="add del">
          <ac:chgData name="Emily Crose" userId="5a1598ef78992c55" providerId="LiveId" clId="{03B566A7-AF59-4A84-A455-7778D8B06A6E}" dt="2023-05-01T23:27:55.667" v="2990" actId="26606"/>
          <ac:spMkLst>
            <pc:docMk/>
            <pc:sldMk cId="2532339812" sldId="359"/>
            <ac:spMk id="15" creationId="{14AC93B1-D586-4A75-9020-94C96939AD10}"/>
          </ac:spMkLst>
        </pc:spChg>
        <pc:spChg chg="add del">
          <ac:chgData name="Emily Crose" userId="5a1598ef78992c55" providerId="LiveId" clId="{03B566A7-AF59-4A84-A455-7778D8B06A6E}" dt="2023-05-01T23:27:55.667" v="2990" actId="26606"/>
          <ac:spMkLst>
            <pc:docMk/>
            <pc:sldMk cId="2532339812" sldId="359"/>
            <ac:spMk id="17" creationId="{CEB86C6B-9B51-4377-81B3-712331551711}"/>
          </ac:spMkLst>
        </pc:spChg>
        <pc:spChg chg="add del">
          <ac:chgData name="Emily Crose" userId="5a1598ef78992c55" providerId="LiveId" clId="{03B566A7-AF59-4A84-A455-7778D8B06A6E}" dt="2023-05-01T23:27:55.667" v="2990" actId="26606"/>
          <ac:spMkLst>
            <pc:docMk/>
            <pc:sldMk cId="2532339812" sldId="359"/>
            <ac:spMk id="19" creationId="{65EE1650-4155-42A8-9145-471F9D58871F}"/>
          </ac:spMkLst>
        </pc:spChg>
        <pc:spChg chg="add del">
          <ac:chgData name="Emily Crose" userId="5a1598ef78992c55" providerId="LiveId" clId="{03B566A7-AF59-4A84-A455-7778D8B06A6E}" dt="2023-05-01T23:27:55.667" v="2990" actId="26606"/>
          <ac:spMkLst>
            <pc:docMk/>
            <pc:sldMk cId="2532339812" sldId="359"/>
            <ac:spMk id="21" creationId="{2BFA290C-5D4C-447C-808B-EE7E2FE43705}"/>
          </ac:spMkLst>
        </pc:spChg>
        <pc:spChg chg="add">
          <ac:chgData name="Emily Crose" userId="5a1598ef78992c55" providerId="LiveId" clId="{03B566A7-AF59-4A84-A455-7778D8B06A6E}" dt="2023-05-01T23:27:55.667" v="2990" actId="26606"/>
          <ac:spMkLst>
            <pc:docMk/>
            <pc:sldMk cId="2532339812" sldId="359"/>
            <ac:spMk id="26" creationId="{AA5A2242-4468-450F-830D-E55334E26D24}"/>
          </ac:spMkLst>
        </pc:spChg>
        <pc:spChg chg="add">
          <ac:chgData name="Emily Crose" userId="5a1598ef78992c55" providerId="LiveId" clId="{03B566A7-AF59-4A84-A455-7778D8B06A6E}" dt="2023-05-01T23:27:55.667" v="2990" actId="26606"/>
          <ac:spMkLst>
            <pc:docMk/>
            <pc:sldMk cId="2532339812" sldId="359"/>
            <ac:spMk id="28" creationId="{14AC93B1-D586-4A75-9020-94C96939AD10}"/>
          </ac:spMkLst>
        </pc:spChg>
        <pc:spChg chg="add">
          <ac:chgData name="Emily Crose" userId="5a1598ef78992c55" providerId="LiveId" clId="{03B566A7-AF59-4A84-A455-7778D8B06A6E}" dt="2023-05-01T23:27:55.667" v="2990" actId="26606"/>
          <ac:spMkLst>
            <pc:docMk/>
            <pc:sldMk cId="2532339812" sldId="359"/>
            <ac:spMk id="30" creationId="{CEB86C6B-9B51-4377-81B3-712331551711}"/>
          </ac:spMkLst>
        </pc:spChg>
        <pc:spChg chg="add">
          <ac:chgData name="Emily Crose" userId="5a1598ef78992c55" providerId="LiveId" clId="{03B566A7-AF59-4A84-A455-7778D8B06A6E}" dt="2023-05-01T23:27:55.667" v="2990" actId="26606"/>
          <ac:spMkLst>
            <pc:docMk/>
            <pc:sldMk cId="2532339812" sldId="359"/>
            <ac:spMk id="32" creationId="{65EE1650-4155-42A8-9145-471F9D58871F}"/>
          </ac:spMkLst>
        </pc:spChg>
        <pc:spChg chg="add">
          <ac:chgData name="Emily Crose" userId="5a1598ef78992c55" providerId="LiveId" clId="{03B566A7-AF59-4A84-A455-7778D8B06A6E}" dt="2023-05-01T23:27:55.667" v="2990" actId="26606"/>
          <ac:spMkLst>
            <pc:docMk/>
            <pc:sldMk cId="2532339812" sldId="359"/>
            <ac:spMk id="34" creationId="{2BFA290C-5D4C-447C-808B-EE7E2FE43705}"/>
          </ac:spMkLst>
        </pc:spChg>
        <pc:picChg chg="add del mod ord">
          <ac:chgData name="Emily Crose" userId="5a1598ef78992c55" providerId="LiveId" clId="{03B566A7-AF59-4A84-A455-7778D8B06A6E}" dt="2023-05-01T23:24:56.528" v="2948" actId="478"/>
          <ac:picMkLst>
            <pc:docMk/>
            <pc:sldMk cId="2532339812" sldId="359"/>
            <ac:picMk id="5" creationId="{AEE5B9C5-B6BC-8F50-5665-330B6FA64129}"/>
          </ac:picMkLst>
        </pc:picChg>
        <pc:picChg chg="add del mod ord">
          <ac:chgData name="Emily Crose" userId="5a1598ef78992c55" providerId="LiveId" clId="{03B566A7-AF59-4A84-A455-7778D8B06A6E}" dt="2023-05-01T23:27:47.991" v="2986" actId="478"/>
          <ac:picMkLst>
            <pc:docMk/>
            <pc:sldMk cId="2532339812" sldId="359"/>
            <ac:picMk id="6" creationId="{7C58D905-BE4D-6350-BD1F-0E1724ECCDDF}"/>
          </ac:picMkLst>
        </pc:picChg>
        <pc:picChg chg="add mod ord">
          <ac:chgData name="Emily Crose" userId="5a1598ef78992c55" providerId="LiveId" clId="{03B566A7-AF59-4A84-A455-7778D8B06A6E}" dt="2023-05-01T23:27:55.667" v="2990" actId="26606"/>
          <ac:picMkLst>
            <pc:docMk/>
            <pc:sldMk cId="2532339812" sldId="359"/>
            <ac:picMk id="8" creationId="{505E0AB9-BB8E-9BC8-87FA-E1117E57D125}"/>
          </ac:picMkLst>
        </pc:picChg>
        <pc:picChg chg="add mod">
          <ac:chgData name="Emily Crose" userId="5a1598ef78992c55" providerId="LiveId" clId="{03B566A7-AF59-4A84-A455-7778D8B06A6E}" dt="2023-05-01T23:27:55.667" v="2990" actId="26606"/>
          <ac:picMkLst>
            <pc:docMk/>
            <pc:sldMk cId="2532339812" sldId="359"/>
            <ac:picMk id="12" creationId="{A2102CE0-6A68-6188-EE4C-18FC81651BE5}"/>
          </ac:picMkLst>
        </pc:picChg>
      </pc:sldChg>
      <pc:sldChg chg="addSp delSp modSp new mod setBg">
        <pc:chgData name="Emily Crose" userId="5a1598ef78992c55" providerId="LiveId" clId="{03B566A7-AF59-4A84-A455-7778D8B06A6E}" dt="2023-05-01T23:27:29.864" v="2984" actId="26606"/>
        <pc:sldMkLst>
          <pc:docMk/>
          <pc:sldMk cId="818413583" sldId="360"/>
        </pc:sldMkLst>
        <pc:spChg chg="mod">
          <ac:chgData name="Emily Crose" userId="5a1598ef78992c55" providerId="LiveId" clId="{03B566A7-AF59-4A84-A455-7778D8B06A6E}" dt="2023-05-01T21:02:50.577" v="2847" actId="26606"/>
          <ac:spMkLst>
            <pc:docMk/>
            <pc:sldMk cId="818413583" sldId="360"/>
            <ac:spMk id="2" creationId="{F15AC03D-5FC9-DD7C-84D6-D7DB7C719D5C}"/>
          </ac:spMkLst>
        </pc:spChg>
        <pc:spChg chg="mod ord">
          <ac:chgData name="Emily Crose" userId="5a1598ef78992c55" providerId="LiveId" clId="{03B566A7-AF59-4A84-A455-7778D8B06A6E}" dt="2023-05-01T23:27:29.864" v="2984" actId="26606"/>
          <ac:spMkLst>
            <pc:docMk/>
            <pc:sldMk cId="818413583" sldId="360"/>
            <ac:spMk id="3" creationId="{A182786C-A8A7-0B75-5312-5ABE019097FA}"/>
          </ac:spMkLst>
        </pc:spChg>
        <pc:picChg chg="add del">
          <ac:chgData name="Emily Crose" userId="5a1598ef78992c55" providerId="LiveId" clId="{03B566A7-AF59-4A84-A455-7778D8B06A6E}" dt="2023-05-01T23:27:26.186" v="2983" actId="478"/>
          <ac:picMkLst>
            <pc:docMk/>
            <pc:sldMk cId="818413583" sldId="360"/>
            <ac:picMk id="5" creationId="{23E265C1-E4D2-5784-B062-1BDBD02F0066}"/>
          </ac:picMkLst>
        </pc:picChg>
        <pc:picChg chg="add mod">
          <ac:chgData name="Emily Crose" userId="5a1598ef78992c55" providerId="LiveId" clId="{03B566A7-AF59-4A84-A455-7778D8B06A6E}" dt="2023-05-01T23:27:29.864" v="2984" actId="26606"/>
          <ac:picMkLst>
            <pc:docMk/>
            <pc:sldMk cId="818413583" sldId="360"/>
            <ac:picMk id="6" creationId="{822BFE95-67C7-FF4D-D828-8632219807ED}"/>
          </ac:picMkLst>
        </pc:picChg>
      </pc:sldChg>
      <pc:sldChg chg="addSp delSp modSp new mod setBg">
        <pc:chgData name="Emily Crose" userId="5a1598ef78992c55" providerId="LiveId" clId="{03B566A7-AF59-4A84-A455-7778D8B06A6E}" dt="2023-05-01T23:29:32.309" v="3001" actId="26606"/>
        <pc:sldMkLst>
          <pc:docMk/>
          <pc:sldMk cId="1105004729" sldId="361"/>
        </pc:sldMkLst>
        <pc:spChg chg="mod">
          <ac:chgData name="Emily Crose" userId="5a1598ef78992c55" providerId="LiveId" clId="{03B566A7-AF59-4A84-A455-7778D8B06A6E}" dt="2023-05-01T23:29:32.309" v="3001" actId="26606"/>
          <ac:spMkLst>
            <pc:docMk/>
            <pc:sldMk cId="1105004729" sldId="361"/>
            <ac:spMk id="2" creationId="{784C782B-0327-2E13-A4BF-4C211C4F2BD3}"/>
          </ac:spMkLst>
        </pc:spChg>
        <pc:spChg chg="mod ord">
          <ac:chgData name="Emily Crose" userId="5a1598ef78992c55" providerId="LiveId" clId="{03B566A7-AF59-4A84-A455-7778D8B06A6E}" dt="2023-05-01T23:29:32.309" v="3001" actId="26606"/>
          <ac:spMkLst>
            <pc:docMk/>
            <pc:sldMk cId="1105004729" sldId="361"/>
            <ac:spMk id="3" creationId="{2D1CCB3D-4F1B-AA8B-6549-0B1536EACB01}"/>
          </ac:spMkLst>
        </pc:spChg>
        <pc:spChg chg="add del">
          <ac:chgData name="Emily Crose" userId="5a1598ef78992c55" providerId="LiveId" clId="{03B566A7-AF59-4A84-A455-7778D8B06A6E}" dt="2023-05-01T23:29:03.926" v="2995" actId="26606"/>
          <ac:spMkLst>
            <pc:docMk/>
            <pc:sldMk cId="1105004729" sldId="361"/>
            <ac:spMk id="9" creationId="{97A882CB-8383-4810-9E7A-E3EF8B87B764}"/>
          </ac:spMkLst>
        </pc:spChg>
        <pc:spChg chg="add del">
          <ac:chgData name="Emily Crose" userId="5a1598ef78992c55" providerId="LiveId" clId="{03B566A7-AF59-4A84-A455-7778D8B06A6E}" dt="2023-05-01T23:29:32.302" v="3000" actId="26606"/>
          <ac:spMkLst>
            <pc:docMk/>
            <pc:sldMk cId="1105004729" sldId="361"/>
            <ac:spMk id="13" creationId="{889CAD06-A826-4E71-96F0-6BF66776FE75}"/>
          </ac:spMkLst>
        </pc:spChg>
        <pc:spChg chg="add">
          <ac:chgData name="Emily Crose" userId="5a1598ef78992c55" providerId="LiveId" clId="{03B566A7-AF59-4A84-A455-7778D8B06A6E}" dt="2023-05-01T23:29:32.309" v="3001" actId="26606"/>
          <ac:spMkLst>
            <pc:docMk/>
            <pc:sldMk cId="1105004729" sldId="361"/>
            <ac:spMk id="15" creationId="{14AC93B1-D586-4A75-9020-94C96939AD10}"/>
          </ac:spMkLst>
        </pc:spChg>
        <pc:spChg chg="add">
          <ac:chgData name="Emily Crose" userId="5a1598ef78992c55" providerId="LiveId" clId="{03B566A7-AF59-4A84-A455-7778D8B06A6E}" dt="2023-05-01T23:29:32.309" v="3001" actId="26606"/>
          <ac:spMkLst>
            <pc:docMk/>
            <pc:sldMk cId="1105004729" sldId="361"/>
            <ac:spMk id="16" creationId="{AA5A2242-4468-450F-830D-E55334E26D24}"/>
          </ac:spMkLst>
        </pc:spChg>
        <pc:spChg chg="add">
          <ac:chgData name="Emily Crose" userId="5a1598ef78992c55" providerId="LiveId" clId="{03B566A7-AF59-4A84-A455-7778D8B06A6E}" dt="2023-05-01T23:29:32.309" v="3001" actId="26606"/>
          <ac:spMkLst>
            <pc:docMk/>
            <pc:sldMk cId="1105004729" sldId="361"/>
            <ac:spMk id="17" creationId="{CEB86C6B-9B51-4377-81B3-712331551711}"/>
          </ac:spMkLst>
        </pc:spChg>
        <pc:spChg chg="add">
          <ac:chgData name="Emily Crose" userId="5a1598ef78992c55" providerId="LiveId" clId="{03B566A7-AF59-4A84-A455-7778D8B06A6E}" dt="2023-05-01T23:29:32.309" v="3001" actId="26606"/>
          <ac:spMkLst>
            <pc:docMk/>
            <pc:sldMk cId="1105004729" sldId="361"/>
            <ac:spMk id="19" creationId="{65EE1650-4155-42A8-9145-471F9D58871F}"/>
          </ac:spMkLst>
        </pc:spChg>
        <pc:spChg chg="add">
          <ac:chgData name="Emily Crose" userId="5a1598ef78992c55" providerId="LiveId" clId="{03B566A7-AF59-4A84-A455-7778D8B06A6E}" dt="2023-05-01T23:29:32.309" v="3001" actId="26606"/>
          <ac:spMkLst>
            <pc:docMk/>
            <pc:sldMk cId="1105004729" sldId="361"/>
            <ac:spMk id="21" creationId="{2BFA290C-5D4C-447C-808B-EE7E2FE43705}"/>
          </ac:spMkLst>
        </pc:spChg>
        <pc:picChg chg="add del">
          <ac:chgData name="Emily Crose" userId="5a1598ef78992c55" providerId="LiveId" clId="{03B566A7-AF59-4A84-A455-7778D8B06A6E}" dt="2023-05-01T23:29:00.686" v="2994" actId="478"/>
          <ac:picMkLst>
            <pc:docMk/>
            <pc:sldMk cId="1105004729" sldId="361"/>
            <ac:picMk id="5" creationId="{86E7B2A7-CEED-E343-8CEC-45E6B8C76F3B}"/>
          </ac:picMkLst>
        </pc:picChg>
        <pc:picChg chg="add mod ord">
          <ac:chgData name="Emily Crose" userId="5a1598ef78992c55" providerId="LiveId" clId="{03B566A7-AF59-4A84-A455-7778D8B06A6E}" dt="2023-05-01T23:29:32.309" v="3001" actId="26606"/>
          <ac:picMkLst>
            <pc:docMk/>
            <pc:sldMk cId="1105004729" sldId="361"/>
            <ac:picMk id="6" creationId="{1BA95243-4AF8-3176-0B38-34D785E157BB}"/>
          </ac:picMkLst>
        </pc:picChg>
        <pc:picChg chg="add mod">
          <ac:chgData name="Emily Crose" userId="5a1598ef78992c55" providerId="LiveId" clId="{03B566A7-AF59-4A84-A455-7778D8B06A6E}" dt="2023-05-01T23:29:32.309" v="3001" actId="26606"/>
          <ac:picMkLst>
            <pc:docMk/>
            <pc:sldMk cId="1105004729" sldId="361"/>
            <ac:picMk id="8" creationId="{D6CB6619-DA8F-B760-52F1-0A702DC81A12}"/>
          </ac:picMkLst>
        </pc:picChg>
      </pc:sldChg>
      <pc:sldChg chg="addSp delSp modSp new mod setBg">
        <pc:chgData name="Emily Crose" userId="5a1598ef78992c55" providerId="LiveId" clId="{03B566A7-AF59-4A84-A455-7778D8B06A6E}" dt="2023-05-01T21:03:05.651" v="2851" actId="26606"/>
        <pc:sldMkLst>
          <pc:docMk/>
          <pc:sldMk cId="3232820498" sldId="362"/>
        </pc:sldMkLst>
        <pc:spChg chg="mod">
          <ac:chgData name="Emily Crose" userId="5a1598ef78992c55" providerId="LiveId" clId="{03B566A7-AF59-4A84-A455-7778D8B06A6E}" dt="2023-05-01T21:03:05.651" v="2851" actId="26606"/>
          <ac:spMkLst>
            <pc:docMk/>
            <pc:sldMk cId="3232820498" sldId="362"/>
            <ac:spMk id="2" creationId="{1043CF48-E829-789B-ACB9-648DE02CA44F}"/>
          </ac:spMkLst>
        </pc:spChg>
        <pc:spChg chg="mod">
          <ac:chgData name="Emily Crose" userId="5a1598ef78992c55" providerId="LiveId" clId="{03B566A7-AF59-4A84-A455-7778D8B06A6E}" dt="2023-05-01T21:03:05.651" v="2851" actId="26606"/>
          <ac:spMkLst>
            <pc:docMk/>
            <pc:sldMk cId="3232820498" sldId="362"/>
            <ac:spMk id="3" creationId="{A90F64B7-282D-7FC8-CA5F-7DCB75A3AFB3}"/>
          </ac:spMkLst>
        </pc:spChg>
        <pc:spChg chg="add">
          <ac:chgData name="Emily Crose" userId="5a1598ef78992c55" providerId="LiveId" clId="{03B566A7-AF59-4A84-A455-7778D8B06A6E}" dt="2023-05-01T21:03:05.651" v="2851" actId="26606"/>
          <ac:spMkLst>
            <pc:docMk/>
            <pc:sldMk cId="3232820498" sldId="362"/>
            <ac:spMk id="9" creationId="{97A882CB-8383-4810-9E7A-E3EF8B87B764}"/>
          </ac:spMkLst>
        </pc:spChg>
        <pc:picChg chg="add del">
          <ac:chgData name="Emily Crose" userId="5a1598ef78992c55" providerId="LiveId" clId="{03B566A7-AF59-4A84-A455-7778D8B06A6E}" dt="2023-05-01T21:03:05.639" v="2850" actId="26606"/>
          <ac:picMkLst>
            <pc:docMk/>
            <pc:sldMk cId="3232820498" sldId="362"/>
            <ac:picMk id="5" creationId="{62E63122-DD6A-D0C9-0D63-D727972BB8C3}"/>
          </ac:picMkLst>
        </pc:picChg>
        <pc:picChg chg="add">
          <ac:chgData name="Emily Crose" userId="5a1598ef78992c55" providerId="LiveId" clId="{03B566A7-AF59-4A84-A455-7778D8B06A6E}" dt="2023-05-01T21:03:05.651" v="2851" actId="26606"/>
          <ac:picMkLst>
            <pc:docMk/>
            <pc:sldMk cId="3232820498" sldId="362"/>
            <ac:picMk id="7" creationId="{11C7F507-D69B-60DB-644D-BCF741C823C0}"/>
          </ac:picMkLst>
        </pc:picChg>
      </pc:sldChg>
      <pc:sldChg chg="addSp delSp modSp new mod setBg">
        <pc:chgData name="Emily Crose" userId="5a1598ef78992c55" providerId="LiveId" clId="{03B566A7-AF59-4A84-A455-7778D8B06A6E}" dt="2023-05-01T23:30:17.710" v="3006" actId="26606"/>
        <pc:sldMkLst>
          <pc:docMk/>
          <pc:sldMk cId="3855231396" sldId="363"/>
        </pc:sldMkLst>
        <pc:spChg chg="mod">
          <ac:chgData name="Emily Crose" userId="5a1598ef78992c55" providerId="LiveId" clId="{03B566A7-AF59-4A84-A455-7778D8B06A6E}" dt="2023-05-01T21:03:10.789" v="2852" actId="26606"/>
          <ac:spMkLst>
            <pc:docMk/>
            <pc:sldMk cId="3855231396" sldId="363"/>
            <ac:spMk id="2" creationId="{EE75DE2A-DDBF-6A67-192B-9F60952277AD}"/>
          </ac:spMkLst>
        </pc:spChg>
        <pc:spChg chg="mod ord">
          <ac:chgData name="Emily Crose" userId="5a1598ef78992c55" providerId="LiveId" clId="{03B566A7-AF59-4A84-A455-7778D8B06A6E}" dt="2023-05-01T23:30:17.710" v="3006" actId="26606"/>
          <ac:spMkLst>
            <pc:docMk/>
            <pc:sldMk cId="3855231396" sldId="363"/>
            <ac:spMk id="3" creationId="{7C48E05C-60E9-DEA7-8AFF-5F56EB4AC1B2}"/>
          </ac:spMkLst>
        </pc:spChg>
        <pc:picChg chg="add del mod">
          <ac:chgData name="Emily Crose" userId="5a1598ef78992c55" providerId="LiveId" clId="{03B566A7-AF59-4A84-A455-7778D8B06A6E}" dt="2023-05-01T23:30:14.662" v="3005" actId="478"/>
          <ac:picMkLst>
            <pc:docMk/>
            <pc:sldMk cId="3855231396" sldId="363"/>
            <ac:picMk id="5" creationId="{10E610CF-9759-A17E-7017-5A471A743198}"/>
          </ac:picMkLst>
        </pc:picChg>
        <pc:picChg chg="add mod">
          <ac:chgData name="Emily Crose" userId="5a1598ef78992c55" providerId="LiveId" clId="{03B566A7-AF59-4A84-A455-7778D8B06A6E}" dt="2023-05-01T23:30:17.710" v="3006" actId="26606"/>
          <ac:picMkLst>
            <pc:docMk/>
            <pc:sldMk cId="3855231396" sldId="363"/>
            <ac:picMk id="6" creationId="{8580DEFA-785C-2DB8-3F3E-F359904B7DF7}"/>
          </ac:picMkLst>
        </pc:picChg>
      </pc:sldChg>
      <pc:sldChg chg="addSp modSp new mod setBg setClrOvrMap modNotesTx">
        <pc:chgData name="Emily Crose" userId="5a1598ef78992c55" providerId="LiveId" clId="{03B566A7-AF59-4A84-A455-7778D8B06A6E}" dt="2023-05-01T21:03:18.292" v="2853" actId="26606"/>
        <pc:sldMkLst>
          <pc:docMk/>
          <pc:sldMk cId="209099664" sldId="364"/>
        </pc:sldMkLst>
        <pc:spChg chg="mod">
          <ac:chgData name="Emily Crose" userId="5a1598ef78992c55" providerId="LiveId" clId="{03B566A7-AF59-4A84-A455-7778D8B06A6E}" dt="2023-05-01T21:03:18.292" v="2853" actId="26606"/>
          <ac:spMkLst>
            <pc:docMk/>
            <pc:sldMk cId="209099664" sldId="364"/>
            <ac:spMk id="2" creationId="{7A2A6DBF-BEDB-D10D-87E3-5BF017673F1F}"/>
          </ac:spMkLst>
        </pc:spChg>
        <pc:spChg chg="mod">
          <ac:chgData name="Emily Crose" userId="5a1598ef78992c55" providerId="LiveId" clId="{03B566A7-AF59-4A84-A455-7778D8B06A6E}" dt="2023-05-01T21:03:18.292" v="2853" actId="26606"/>
          <ac:spMkLst>
            <pc:docMk/>
            <pc:sldMk cId="209099664" sldId="364"/>
            <ac:spMk id="3" creationId="{1A396796-C56C-41C9-C614-A4838E7F66FB}"/>
          </ac:spMkLst>
        </pc:spChg>
        <pc:spChg chg="add">
          <ac:chgData name="Emily Crose" userId="5a1598ef78992c55" providerId="LiveId" clId="{03B566A7-AF59-4A84-A455-7778D8B06A6E}" dt="2023-05-01T21:03:18.292" v="2853" actId="26606"/>
          <ac:spMkLst>
            <pc:docMk/>
            <pc:sldMk cId="209099664" sldId="364"/>
            <ac:spMk id="8" creationId="{6343C326-A55B-48C9-AC97-417D5349B1A5}"/>
          </ac:spMkLst>
        </pc:spChg>
        <pc:spChg chg="add">
          <ac:chgData name="Emily Crose" userId="5a1598ef78992c55" providerId="LiveId" clId="{03B566A7-AF59-4A84-A455-7778D8B06A6E}" dt="2023-05-01T21:03:18.292" v="2853" actId="26606"/>
          <ac:spMkLst>
            <pc:docMk/>
            <pc:sldMk cId="209099664" sldId="364"/>
            <ac:spMk id="10" creationId="{05199DC7-A76E-4D53-978D-FE9964B4EE92}"/>
          </ac:spMkLst>
        </pc:spChg>
        <pc:spChg chg="add">
          <ac:chgData name="Emily Crose" userId="5a1598ef78992c55" providerId="LiveId" clId="{03B566A7-AF59-4A84-A455-7778D8B06A6E}" dt="2023-05-01T21:03:18.292" v="2853" actId="26606"/>
          <ac:spMkLst>
            <pc:docMk/>
            <pc:sldMk cId="209099664" sldId="364"/>
            <ac:spMk id="12" creationId="{84DED6C1-4644-4EF9-95B6-C79E5FFEEDF6}"/>
          </ac:spMkLst>
        </pc:spChg>
      </pc:sldChg>
      <pc:sldChg chg="modSp new mod">
        <pc:chgData name="Emily Crose" userId="5a1598ef78992c55" providerId="LiveId" clId="{03B566A7-AF59-4A84-A455-7778D8B06A6E}" dt="2023-05-01T21:24:49.526" v="2925" actId="20577"/>
        <pc:sldMkLst>
          <pc:docMk/>
          <pc:sldMk cId="4131368081" sldId="365"/>
        </pc:sldMkLst>
        <pc:spChg chg="mod">
          <ac:chgData name="Emily Crose" userId="5a1598ef78992c55" providerId="LiveId" clId="{03B566A7-AF59-4A84-A455-7778D8B06A6E}" dt="2023-05-01T21:24:49.526" v="2925" actId="20577"/>
          <ac:spMkLst>
            <pc:docMk/>
            <pc:sldMk cId="4131368081" sldId="365"/>
            <ac:spMk id="2" creationId="{C1BC76CD-859C-CCEC-D928-1C5F61FEF72D}"/>
          </ac:spMkLst>
        </pc:spChg>
      </pc:sldChg>
      <pc:sldChg chg="modSp new mod">
        <pc:chgData name="Emily Crose" userId="5a1598ef78992c55" providerId="LiveId" clId="{03B566A7-AF59-4A84-A455-7778D8B06A6E}" dt="2023-05-01T23:37:49.862" v="3046"/>
        <pc:sldMkLst>
          <pc:docMk/>
          <pc:sldMk cId="2337975219" sldId="366"/>
        </pc:sldMkLst>
        <pc:spChg chg="mod">
          <ac:chgData name="Emily Crose" userId="5a1598ef78992c55" providerId="LiveId" clId="{03B566A7-AF59-4A84-A455-7778D8B06A6E}" dt="2023-05-01T23:33:29.461" v="3029" actId="20577"/>
          <ac:spMkLst>
            <pc:docMk/>
            <pc:sldMk cId="2337975219" sldId="366"/>
            <ac:spMk id="2" creationId="{5F27FB82-1CBB-A3CC-C53D-897CA80DF601}"/>
          </ac:spMkLst>
        </pc:spChg>
        <pc:spChg chg="mod">
          <ac:chgData name="Emily Crose" userId="5a1598ef78992c55" providerId="LiveId" clId="{03B566A7-AF59-4A84-A455-7778D8B06A6E}" dt="2023-05-01T23:37:49.862" v="3046"/>
          <ac:spMkLst>
            <pc:docMk/>
            <pc:sldMk cId="2337975219" sldId="366"/>
            <ac:spMk id="3" creationId="{DB79F399-B4C0-DEA9-3640-00797ED00F07}"/>
          </ac:spMkLst>
        </pc:spChg>
      </pc:sldChg>
      <pc:sldChg chg="addSp delSp modSp new mod chgLayout">
        <pc:chgData name="Emily Crose" userId="5a1598ef78992c55" providerId="LiveId" clId="{03B566A7-AF59-4A84-A455-7778D8B06A6E}" dt="2023-05-01T23:45:56.973" v="3072" actId="20577"/>
        <pc:sldMkLst>
          <pc:docMk/>
          <pc:sldMk cId="2718953432" sldId="367"/>
        </pc:sldMkLst>
        <pc:spChg chg="del mod ord">
          <ac:chgData name="Emily Crose" userId="5a1598ef78992c55" providerId="LiveId" clId="{03B566A7-AF59-4A84-A455-7778D8B06A6E}" dt="2023-05-01T23:44:13.800" v="3048" actId="700"/>
          <ac:spMkLst>
            <pc:docMk/>
            <pc:sldMk cId="2718953432" sldId="367"/>
            <ac:spMk id="2" creationId="{5D43F3EA-3BAD-3A89-77EF-CC72A5885C9E}"/>
          </ac:spMkLst>
        </pc:spChg>
        <pc:spChg chg="del mod ord">
          <ac:chgData name="Emily Crose" userId="5a1598ef78992c55" providerId="LiveId" clId="{03B566A7-AF59-4A84-A455-7778D8B06A6E}" dt="2023-05-01T23:44:13.800" v="3048" actId="700"/>
          <ac:spMkLst>
            <pc:docMk/>
            <pc:sldMk cId="2718953432" sldId="367"/>
            <ac:spMk id="3" creationId="{C680D549-528F-2BCA-689F-495A0CB1A46E}"/>
          </ac:spMkLst>
        </pc:spChg>
        <pc:spChg chg="add mod ord">
          <ac:chgData name="Emily Crose" userId="5a1598ef78992c55" providerId="LiveId" clId="{03B566A7-AF59-4A84-A455-7778D8B06A6E}" dt="2023-05-01T23:45:56.973" v="3072" actId="20577"/>
          <ac:spMkLst>
            <pc:docMk/>
            <pc:sldMk cId="2718953432" sldId="367"/>
            <ac:spMk id="4" creationId="{C1988FFA-C1D9-273D-C6E7-F14AEC616F7A}"/>
          </ac:spMkLst>
        </pc:spChg>
        <pc:spChg chg="add mod ord">
          <ac:chgData name="Emily Crose" userId="5a1598ef78992c55" providerId="LiveId" clId="{03B566A7-AF59-4A84-A455-7778D8B06A6E}" dt="2023-05-01T23:44:13.800" v="3048" actId="700"/>
          <ac:spMkLst>
            <pc:docMk/>
            <pc:sldMk cId="2718953432" sldId="367"/>
            <ac:spMk id="5" creationId="{C33F7596-FD5B-2D31-941F-9DCF863E2E2F}"/>
          </ac:spMkLst>
        </pc:spChg>
      </pc:sldChg>
      <pc:sldChg chg="modSp new mod">
        <pc:chgData name="Emily Crose" userId="5a1598ef78992c55" providerId="LiveId" clId="{03B566A7-AF59-4A84-A455-7778D8B06A6E}" dt="2023-05-01T23:46:20.971" v="3152" actId="20577"/>
        <pc:sldMkLst>
          <pc:docMk/>
          <pc:sldMk cId="304015062" sldId="368"/>
        </pc:sldMkLst>
        <pc:spChg chg="mod">
          <ac:chgData name="Emily Crose" userId="5a1598ef78992c55" providerId="LiveId" clId="{03B566A7-AF59-4A84-A455-7778D8B06A6E}" dt="2023-05-01T23:46:06.570" v="3090" actId="20577"/>
          <ac:spMkLst>
            <pc:docMk/>
            <pc:sldMk cId="304015062" sldId="368"/>
            <ac:spMk id="2" creationId="{45F7242A-8164-8EC2-D6DF-D966F7DE4D58}"/>
          </ac:spMkLst>
        </pc:spChg>
        <pc:spChg chg="mod">
          <ac:chgData name="Emily Crose" userId="5a1598ef78992c55" providerId="LiveId" clId="{03B566A7-AF59-4A84-A455-7778D8B06A6E}" dt="2023-05-01T23:46:20.971" v="3152" actId="20577"/>
          <ac:spMkLst>
            <pc:docMk/>
            <pc:sldMk cId="304015062" sldId="368"/>
            <ac:spMk id="3" creationId="{562BFB38-6AAB-A490-FC72-5171F3A57C47}"/>
          </ac:spMkLst>
        </pc:spChg>
      </pc:sldChg>
      <pc:sldChg chg="modSp new mod">
        <pc:chgData name="Emily Crose" userId="5a1598ef78992c55" providerId="LiveId" clId="{03B566A7-AF59-4A84-A455-7778D8B06A6E}" dt="2023-05-01T23:46:12.333" v="3107" actId="20577"/>
        <pc:sldMkLst>
          <pc:docMk/>
          <pc:sldMk cId="3056250503" sldId="369"/>
        </pc:sldMkLst>
        <pc:spChg chg="mod">
          <ac:chgData name="Emily Crose" userId="5a1598ef78992c55" providerId="LiveId" clId="{03B566A7-AF59-4A84-A455-7778D8B06A6E}" dt="2023-05-01T23:46:12.333" v="3107" actId="20577"/>
          <ac:spMkLst>
            <pc:docMk/>
            <pc:sldMk cId="3056250503" sldId="369"/>
            <ac:spMk id="2" creationId="{7C7B2F05-7BFA-0659-3FA1-C9510CEF1C8E}"/>
          </ac:spMkLst>
        </pc:spChg>
      </pc:sldChg>
      <pc:sldChg chg="modSp new mod">
        <pc:chgData name="Emily Crose" userId="5a1598ef78992c55" providerId="LiveId" clId="{03B566A7-AF59-4A84-A455-7778D8B06A6E}" dt="2023-05-01T23:48:00.176" v="3172" actId="20577"/>
        <pc:sldMkLst>
          <pc:docMk/>
          <pc:sldMk cId="2804026723" sldId="370"/>
        </pc:sldMkLst>
        <pc:spChg chg="mod">
          <ac:chgData name="Emily Crose" userId="5a1598ef78992c55" providerId="LiveId" clId="{03B566A7-AF59-4A84-A455-7778D8B06A6E}" dt="2023-05-01T23:48:00.176" v="3172" actId="20577"/>
          <ac:spMkLst>
            <pc:docMk/>
            <pc:sldMk cId="2804026723" sldId="370"/>
            <ac:spMk id="2" creationId="{8F4022EA-B460-B72F-EC22-60466D8AD8C0}"/>
          </ac:spMkLst>
        </pc:spChg>
      </pc:sldChg>
      <pc:sldChg chg="addSp delSp modSp new mod setBg setClrOvrMap chgLayout">
        <pc:chgData name="Emily Crose" userId="5a1598ef78992c55" providerId="LiveId" clId="{03B566A7-AF59-4A84-A455-7778D8B06A6E}" dt="2023-05-01T23:50:41.623" v="3244" actId="26606"/>
        <pc:sldMkLst>
          <pc:docMk/>
          <pc:sldMk cId="2513378729" sldId="371"/>
        </pc:sldMkLst>
        <pc:spChg chg="mod ord">
          <ac:chgData name="Emily Crose" userId="5a1598ef78992c55" providerId="LiveId" clId="{03B566A7-AF59-4A84-A455-7778D8B06A6E}" dt="2023-05-01T23:50:41.623" v="3244" actId="26606"/>
          <ac:spMkLst>
            <pc:docMk/>
            <pc:sldMk cId="2513378729" sldId="371"/>
            <ac:spMk id="2" creationId="{8830A39F-E7E1-F832-A19C-4A64BF4B9F7C}"/>
          </ac:spMkLst>
        </pc:spChg>
        <pc:spChg chg="del">
          <ac:chgData name="Emily Crose" userId="5a1598ef78992c55" providerId="LiveId" clId="{03B566A7-AF59-4A84-A455-7778D8B06A6E}" dt="2023-05-01T23:48:17.815" v="3211" actId="700"/>
          <ac:spMkLst>
            <pc:docMk/>
            <pc:sldMk cId="2513378729" sldId="371"/>
            <ac:spMk id="3" creationId="{C55A5094-8117-B68E-DCDE-3CB32392B41A}"/>
          </ac:spMkLst>
        </pc:spChg>
        <pc:spChg chg="add del">
          <ac:chgData name="Emily Crose" userId="5a1598ef78992c55" providerId="LiveId" clId="{03B566A7-AF59-4A84-A455-7778D8B06A6E}" dt="2023-05-01T23:50:41.623" v="3244" actId="26606"/>
          <ac:spMkLst>
            <pc:docMk/>
            <pc:sldMk cId="2513378729" sldId="371"/>
            <ac:spMk id="10" creationId="{6E1232CA-F1A1-4361-A49F-8EAA874C9F94}"/>
          </ac:spMkLst>
        </pc:spChg>
        <pc:spChg chg="add del">
          <ac:chgData name="Emily Crose" userId="5a1598ef78992c55" providerId="LiveId" clId="{03B566A7-AF59-4A84-A455-7778D8B06A6E}" dt="2023-05-01T23:50:41.623" v="3244" actId="26606"/>
          <ac:spMkLst>
            <pc:docMk/>
            <pc:sldMk cId="2513378729" sldId="371"/>
            <ac:spMk id="12" creationId="{A1A3B509-1B47-476E-90FD-247F95A2CB11}"/>
          </ac:spMkLst>
        </pc:spChg>
        <pc:spChg chg="add del">
          <ac:chgData name="Emily Crose" userId="5a1598ef78992c55" providerId="LiveId" clId="{03B566A7-AF59-4A84-A455-7778D8B06A6E}" dt="2023-05-01T23:50:41.623" v="3244" actId="26606"/>
          <ac:spMkLst>
            <pc:docMk/>
            <pc:sldMk cId="2513378729" sldId="371"/>
            <ac:spMk id="14" creationId="{84BAA320-4E97-44D7-8F60-866FAB1C29AD}"/>
          </ac:spMkLst>
        </pc:spChg>
        <pc:spChg chg="add">
          <ac:chgData name="Emily Crose" userId="5a1598ef78992c55" providerId="LiveId" clId="{03B566A7-AF59-4A84-A455-7778D8B06A6E}" dt="2023-05-01T23:50:41.623" v="3244" actId="26606"/>
          <ac:spMkLst>
            <pc:docMk/>
            <pc:sldMk cId="2513378729" sldId="371"/>
            <ac:spMk id="19" creationId="{6E1232CA-F1A1-4361-A49F-8EAA874C9F94}"/>
          </ac:spMkLst>
        </pc:spChg>
        <pc:spChg chg="add">
          <ac:chgData name="Emily Crose" userId="5a1598ef78992c55" providerId="LiveId" clId="{03B566A7-AF59-4A84-A455-7778D8B06A6E}" dt="2023-05-01T23:50:41.623" v="3244" actId="26606"/>
          <ac:spMkLst>
            <pc:docMk/>
            <pc:sldMk cId="2513378729" sldId="371"/>
            <ac:spMk id="21" creationId="{EB32CFA5-B0C6-4EFE-8B68-49BC35247278}"/>
          </ac:spMkLst>
        </pc:spChg>
        <pc:picChg chg="add del mod">
          <ac:chgData name="Emily Crose" userId="5a1598ef78992c55" providerId="LiveId" clId="{03B566A7-AF59-4A84-A455-7778D8B06A6E}" dt="2023-05-01T23:50:29.170" v="3239" actId="478"/>
          <ac:picMkLst>
            <pc:docMk/>
            <pc:sldMk cId="2513378729" sldId="371"/>
            <ac:picMk id="5" creationId="{CC090867-7AE4-3E5B-468B-7A2FC7659E83}"/>
          </ac:picMkLst>
        </pc:picChg>
        <pc:picChg chg="add mod">
          <ac:chgData name="Emily Crose" userId="5a1598ef78992c55" providerId="LiveId" clId="{03B566A7-AF59-4A84-A455-7778D8B06A6E}" dt="2023-05-01T23:50:41.623" v="3244" actId="26606"/>
          <ac:picMkLst>
            <pc:docMk/>
            <pc:sldMk cId="2513378729" sldId="371"/>
            <ac:picMk id="7" creationId="{A175DC85-CDC0-074C-D0CC-ED9708DFB61D}"/>
          </ac:picMkLst>
        </pc:picChg>
      </pc:sldChg>
      <pc:sldChg chg="addSp delSp modSp new mod setBg modClrScheme chgLayout modNotesTx">
        <pc:chgData name="Emily Crose" userId="5a1598ef78992c55" providerId="LiveId" clId="{03B566A7-AF59-4A84-A455-7778D8B06A6E}" dt="2023-05-02T01:40:47.055" v="4164" actId="20577"/>
        <pc:sldMkLst>
          <pc:docMk/>
          <pc:sldMk cId="1741874355" sldId="372"/>
        </pc:sldMkLst>
        <pc:spChg chg="del">
          <ac:chgData name="Emily Crose" userId="5a1598ef78992c55" providerId="LiveId" clId="{03B566A7-AF59-4A84-A455-7778D8B06A6E}" dt="2023-05-01T23:50:58.406" v="3246" actId="700"/>
          <ac:spMkLst>
            <pc:docMk/>
            <pc:sldMk cId="1741874355" sldId="372"/>
            <ac:spMk id="2" creationId="{7E48868B-4DCC-CA20-530A-71E1E4898AFA}"/>
          </ac:spMkLst>
        </pc:spChg>
        <pc:picChg chg="add mod">
          <ac:chgData name="Emily Crose" userId="5a1598ef78992c55" providerId="LiveId" clId="{03B566A7-AF59-4A84-A455-7778D8B06A6E}" dt="2023-05-01T23:51:02.212" v="3250" actId="26606"/>
          <ac:picMkLst>
            <pc:docMk/>
            <pc:sldMk cId="1741874355" sldId="372"/>
            <ac:picMk id="4" creationId="{F5161C43-79C2-4DC4-2B76-6111C9E46E1D}"/>
          </ac:picMkLst>
        </pc:picChg>
      </pc:sldChg>
      <pc:sldChg chg="addSp delSp modSp new mod setBg modClrScheme chgLayout modNotesTx">
        <pc:chgData name="Emily Crose" userId="5a1598ef78992c55" providerId="LiveId" clId="{03B566A7-AF59-4A84-A455-7778D8B06A6E}" dt="2023-05-02T01:44:30.203" v="4325" actId="20577"/>
        <pc:sldMkLst>
          <pc:docMk/>
          <pc:sldMk cId="2153058443" sldId="373"/>
        </pc:sldMkLst>
        <pc:spChg chg="add mod">
          <ac:chgData name="Emily Crose" userId="5a1598ef78992c55" providerId="LiveId" clId="{03B566A7-AF59-4A84-A455-7778D8B06A6E}" dt="2023-05-02T01:37:04.225" v="3931" actId="26606"/>
          <ac:spMkLst>
            <pc:docMk/>
            <pc:sldMk cId="2153058443" sldId="373"/>
            <ac:spMk id="2" creationId="{1EBDBBB7-1A15-D071-DA3C-E881F2F67686}"/>
          </ac:spMkLst>
        </pc:spChg>
        <pc:spChg chg="add del mod">
          <ac:chgData name="Emily Crose" userId="5a1598ef78992c55" providerId="LiveId" clId="{03B566A7-AF59-4A84-A455-7778D8B06A6E}" dt="2023-05-02T01:36:43.878" v="3927" actId="478"/>
          <ac:spMkLst>
            <pc:docMk/>
            <pc:sldMk cId="2153058443" sldId="373"/>
            <ac:spMk id="3" creationId="{273D89E5-77E6-9D70-F660-E058CE2E0E57}"/>
          </ac:spMkLst>
        </pc:spChg>
        <pc:spChg chg="add">
          <ac:chgData name="Emily Crose" userId="5a1598ef78992c55" providerId="LiveId" clId="{03B566A7-AF59-4A84-A455-7778D8B06A6E}" dt="2023-05-02T01:37:04.225" v="3931" actId="26606"/>
          <ac:spMkLst>
            <pc:docMk/>
            <pc:sldMk cId="2153058443" sldId="373"/>
            <ac:spMk id="10" creationId="{D4FD20FA-D55B-4631-9BA9-9D270AFB692A}"/>
          </ac:spMkLst>
        </pc:spChg>
        <pc:spChg chg="add">
          <ac:chgData name="Emily Crose" userId="5a1598ef78992c55" providerId="LiveId" clId="{03B566A7-AF59-4A84-A455-7778D8B06A6E}" dt="2023-05-02T01:37:04.225" v="3931" actId="26606"/>
          <ac:spMkLst>
            <pc:docMk/>
            <pc:sldMk cId="2153058443" sldId="373"/>
            <ac:spMk id="12" creationId="{8EF2D61B-AD01-41B6-8269-7B39C16232EC}"/>
          </ac:spMkLst>
        </pc:spChg>
        <pc:picChg chg="add mod">
          <ac:chgData name="Emily Crose" userId="5a1598ef78992c55" providerId="LiveId" clId="{03B566A7-AF59-4A84-A455-7778D8B06A6E}" dt="2023-05-02T01:37:04.225" v="3931" actId="26606"/>
          <ac:picMkLst>
            <pc:docMk/>
            <pc:sldMk cId="2153058443" sldId="373"/>
            <ac:picMk id="5" creationId="{42A95638-5756-37D6-E902-9950CE60C63C}"/>
          </ac:picMkLst>
        </pc:picChg>
      </pc:sldChg>
      <pc:sldChg chg="addSp delSp modSp new mod setBg setClrOvrMap">
        <pc:chgData name="Emily Crose" userId="5a1598ef78992c55" providerId="LiveId" clId="{03B566A7-AF59-4A84-A455-7778D8B06A6E}" dt="2023-05-02T01:43:32.448" v="4285" actId="26606"/>
        <pc:sldMkLst>
          <pc:docMk/>
          <pc:sldMk cId="3947363893" sldId="374"/>
        </pc:sldMkLst>
        <pc:spChg chg="mod ord">
          <ac:chgData name="Emily Crose" userId="5a1598ef78992c55" providerId="LiveId" clId="{03B566A7-AF59-4A84-A455-7778D8B06A6E}" dt="2023-05-02T01:43:32.448" v="4285" actId="26606"/>
          <ac:spMkLst>
            <pc:docMk/>
            <pc:sldMk cId="3947363893" sldId="374"/>
            <ac:spMk id="2" creationId="{650EB22D-DF42-204C-AFF2-7794F7425465}"/>
          </ac:spMkLst>
        </pc:spChg>
        <pc:spChg chg="del">
          <ac:chgData name="Emily Crose" userId="5a1598ef78992c55" providerId="LiveId" clId="{03B566A7-AF59-4A84-A455-7778D8B06A6E}" dt="2023-05-02T01:42:48.865" v="4265" actId="478"/>
          <ac:spMkLst>
            <pc:docMk/>
            <pc:sldMk cId="3947363893" sldId="374"/>
            <ac:spMk id="3" creationId="{F0D9EA63-6F2A-7092-D0B8-13960046B820}"/>
          </ac:spMkLst>
        </pc:spChg>
        <pc:spChg chg="add del">
          <ac:chgData name="Emily Crose" userId="5a1598ef78992c55" providerId="LiveId" clId="{03B566A7-AF59-4A84-A455-7778D8B06A6E}" dt="2023-05-02T01:43:00.585" v="4270" actId="26606"/>
          <ac:spMkLst>
            <pc:docMk/>
            <pc:sldMk cId="3947363893" sldId="374"/>
            <ac:spMk id="10" creationId="{D4FD20FA-D55B-4631-9BA9-9D270AFB692A}"/>
          </ac:spMkLst>
        </pc:spChg>
        <pc:spChg chg="add del">
          <ac:chgData name="Emily Crose" userId="5a1598ef78992c55" providerId="LiveId" clId="{03B566A7-AF59-4A84-A455-7778D8B06A6E}" dt="2023-05-02T01:43:00.585" v="4270" actId="26606"/>
          <ac:spMkLst>
            <pc:docMk/>
            <pc:sldMk cId="3947363893" sldId="374"/>
            <ac:spMk id="12" creationId="{8EF2D61B-AD01-41B6-8269-7B39C16232EC}"/>
          </ac:spMkLst>
        </pc:spChg>
        <pc:spChg chg="add del">
          <ac:chgData name="Emily Crose" userId="5a1598ef78992c55" providerId="LiveId" clId="{03B566A7-AF59-4A84-A455-7778D8B06A6E}" dt="2023-05-02T01:43:02.061" v="4272" actId="26606"/>
          <ac:spMkLst>
            <pc:docMk/>
            <pc:sldMk cId="3947363893" sldId="374"/>
            <ac:spMk id="14" creationId="{6E1232CA-F1A1-4361-A49F-8EAA874C9F94}"/>
          </ac:spMkLst>
        </pc:spChg>
        <pc:spChg chg="add del">
          <ac:chgData name="Emily Crose" userId="5a1598ef78992c55" providerId="LiveId" clId="{03B566A7-AF59-4A84-A455-7778D8B06A6E}" dt="2023-05-02T01:43:02.061" v="4272" actId="26606"/>
          <ac:spMkLst>
            <pc:docMk/>
            <pc:sldMk cId="3947363893" sldId="374"/>
            <ac:spMk id="15" creationId="{C7727DAE-6F3E-46B6-B72D-B21ED2899747}"/>
          </ac:spMkLst>
        </pc:spChg>
        <pc:spChg chg="add del">
          <ac:chgData name="Emily Crose" userId="5a1598ef78992c55" providerId="LiveId" clId="{03B566A7-AF59-4A84-A455-7778D8B06A6E}" dt="2023-05-02T01:43:03.770" v="4274" actId="26606"/>
          <ac:spMkLst>
            <pc:docMk/>
            <pc:sldMk cId="3947363893" sldId="374"/>
            <ac:spMk id="17" creationId="{6E1232CA-F1A1-4361-A49F-8EAA874C9F94}"/>
          </ac:spMkLst>
        </pc:spChg>
        <pc:spChg chg="add del">
          <ac:chgData name="Emily Crose" userId="5a1598ef78992c55" providerId="LiveId" clId="{03B566A7-AF59-4A84-A455-7778D8B06A6E}" dt="2023-05-02T01:43:03.770" v="4274" actId="26606"/>
          <ac:spMkLst>
            <pc:docMk/>
            <pc:sldMk cId="3947363893" sldId="374"/>
            <ac:spMk id="18" creationId="{A1A3B509-1B47-476E-90FD-247F95A2CB11}"/>
          </ac:spMkLst>
        </pc:spChg>
        <pc:spChg chg="add del">
          <ac:chgData name="Emily Crose" userId="5a1598ef78992c55" providerId="LiveId" clId="{03B566A7-AF59-4A84-A455-7778D8B06A6E}" dt="2023-05-02T01:43:03.770" v="4274" actId="26606"/>
          <ac:spMkLst>
            <pc:docMk/>
            <pc:sldMk cId="3947363893" sldId="374"/>
            <ac:spMk id="19" creationId="{84BAA320-4E97-44D7-8F60-866FAB1C29AD}"/>
          </ac:spMkLst>
        </pc:spChg>
        <pc:spChg chg="add del">
          <ac:chgData name="Emily Crose" userId="5a1598ef78992c55" providerId="LiveId" clId="{03B566A7-AF59-4A84-A455-7778D8B06A6E}" dt="2023-05-02T01:43:06.392" v="4276" actId="26606"/>
          <ac:spMkLst>
            <pc:docMk/>
            <pc:sldMk cId="3947363893" sldId="374"/>
            <ac:spMk id="21" creationId="{D4FD20FA-D55B-4631-9BA9-9D270AFB692A}"/>
          </ac:spMkLst>
        </pc:spChg>
        <pc:spChg chg="add del">
          <ac:chgData name="Emily Crose" userId="5a1598ef78992c55" providerId="LiveId" clId="{03B566A7-AF59-4A84-A455-7778D8B06A6E}" dt="2023-05-02T01:43:06.392" v="4276" actId="26606"/>
          <ac:spMkLst>
            <pc:docMk/>
            <pc:sldMk cId="3947363893" sldId="374"/>
            <ac:spMk id="22" creationId="{7F7CCD79-2F56-4510-8703-25923FED359D}"/>
          </ac:spMkLst>
        </pc:spChg>
        <pc:spChg chg="add del">
          <ac:chgData name="Emily Crose" userId="5a1598ef78992c55" providerId="LiveId" clId="{03B566A7-AF59-4A84-A455-7778D8B06A6E}" dt="2023-05-02T01:43:19.471" v="4280" actId="26606"/>
          <ac:spMkLst>
            <pc:docMk/>
            <pc:sldMk cId="3947363893" sldId="374"/>
            <ac:spMk id="24" creationId="{D4FD20FA-D55B-4631-9BA9-9D270AFB692A}"/>
          </ac:spMkLst>
        </pc:spChg>
        <pc:spChg chg="add del">
          <ac:chgData name="Emily Crose" userId="5a1598ef78992c55" providerId="LiveId" clId="{03B566A7-AF59-4A84-A455-7778D8B06A6E}" dt="2023-05-02T01:43:19.471" v="4280" actId="26606"/>
          <ac:spMkLst>
            <pc:docMk/>
            <pc:sldMk cId="3947363893" sldId="374"/>
            <ac:spMk id="25" creationId="{497CC5E5-8BD5-4C2A-AB2D-2BADB38D75D6}"/>
          </ac:spMkLst>
        </pc:spChg>
        <pc:spChg chg="add del">
          <ac:chgData name="Emily Crose" userId="5a1598ef78992c55" providerId="LiveId" clId="{03B566A7-AF59-4A84-A455-7778D8B06A6E}" dt="2023-05-02T01:43:19.471" v="4280" actId="26606"/>
          <ac:spMkLst>
            <pc:docMk/>
            <pc:sldMk cId="3947363893" sldId="374"/>
            <ac:spMk id="26" creationId="{5519AB9A-7903-44D7-A07F-8C461C797CE1}"/>
          </ac:spMkLst>
        </pc:spChg>
        <pc:spChg chg="add del">
          <ac:chgData name="Emily Crose" userId="5a1598ef78992c55" providerId="LiveId" clId="{03B566A7-AF59-4A84-A455-7778D8B06A6E}" dt="2023-05-02T01:43:19.466" v="4279" actId="26606"/>
          <ac:spMkLst>
            <pc:docMk/>
            <pc:sldMk cId="3947363893" sldId="374"/>
            <ac:spMk id="31" creationId="{D4FD20FA-D55B-4631-9BA9-9D270AFB692A}"/>
          </ac:spMkLst>
        </pc:spChg>
        <pc:spChg chg="add del">
          <ac:chgData name="Emily Crose" userId="5a1598ef78992c55" providerId="LiveId" clId="{03B566A7-AF59-4A84-A455-7778D8B06A6E}" dt="2023-05-02T01:43:19.466" v="4279" actId="26606"/>
          <ac:spMkLst>
            <pc:docMk/>
            <pc:sldMk cId="3947363893" sldId="374"/>
            <ac:spMk id="33" creationId="{7F7CCD79-2F56-4510-8703-25923FED359D}"/>
          </ac:spMkLst>
        </pc:spChg>
        <pc:spChg chg="add del">
          <ac:chgData name="Emily Crose" userId="5a1598ef78992c55" providerId="LiveId" clId="{03B566A7-AF59-4A84-A455-7778D8B06A6E}" dt="2023-05-02T01:43:32.448" v="4285" actId="26606"/>
          <ac:spMkLst>
            <pc:docMk/>
            <pc:sldMk cId="3947363893" sldId="374"/>
            <ac:spMk id="35" creationId="{9ACDAB4A-668D-4383-BE7C-32DD3E89F32A}"/>
          </ac:spMkLst>
        </pc:spChg>
        <pc:spChg chg="add del">
          <ac:chgData name="Emily Crose" userId="5a1598ef78992c55" providerId="LiveId" clId="{03B566A7-AF59-4A84-A455-7778D8B06A6E}" dt="2023-05-02T01:43:32.448" v="4285" actId="26606"/>
          <ac:spMkLst>
            <pc:docMk/>
            <pc:sldMk cId="3947363893" sldId="374"/>
            <ac:spMk id="36" creationId="{D4FD20FA-D55B-4631-9BA9-9D270AFB692A}"/>
          </ac:spMkLst>
        </pc:spChg>
        <pc:spChg chg="add del">
          <ac:chgData name="Emily Crose" userId="5a1598ef78992c55" providerId="LiveId" clId="{03B566A7-AF59-4A84-A455-7778D8B06A6E}" dt="2023-05-02T01:43:32.448" v="4285" actId="26606"/>
          <ac:spMkLst>
            <pc:docMk/>
            <pc:sldMk cId="3947363893" sldId="374"/>
            <ac:spMk id="37" creationId="{CB8FD698-C52F-4FBF-BD74-CE0DA4C3B7F9}"/>
          </ac:spMkLst>
        </pc:spChg>
        <pc:spChg chg="add del">
          <ac:chgData name="Emily Crose" userId="5a1598ef78992c55" providerId="LiveId" clId="{03B566A7-AF59-4A84-A455-7778D8B06A6E}" dt="2023-05-02T01:43:32.444" v="4284" actId="26606"/>
          <ac:spMkLst>
            <pc:docMk/>
            <pc:sldMk cId="3947363893" sldId="374"/>
            <ac:spMk id="42" creationId="{D4FD20FA-D55B-4631-9BA9-9D270AFB692A}"/>
          </ac:spMkLst>
        </pc:spChg>
        <pc:spChg chg="add del">
          <ac:chgData name="Emily Crose" userId="5a1598ef78992c55" providerId="LiveId" clId="{03B566A7-AF59-4A84-A455-7778D8B06A6E}" dt="2023-05-02T01:43:32.444" v="4284" actId="26606"/>
          <ac:spMkLst>
            <pc:docMk/>
            <pc:sldMk cId="3947363893" sldId="374"/>
            <ac:spMk id="44" creationId="{CB8FD698-C52F-4FBF-BD74-CE0DA4C3B7F9}"/>
          </ac:spMkLst>
        </pc:spChg>
        <pc:spChg chg="add del">
          <ac:chgData name="Emily Crose" userId="5a1598ef78992c55" providerId="LiveId" clId="{03B566A7-AF59-4A84-A455-7778D8B06A6E}" dt="2023-05-02T01:43:32.444" v="4284" actId="26606"/>
          <ac:spMkLst>
            <pc:docMk/>
            <pc:sldMk cId="3947363893" sldId="374"/>
            <ac:spMk id="46" creationId="{9ACDAB4A-668D-4383-BE7C-32DD3E89F32A}"/>
          </ac:spMkLst>
        </pc:spChg>
        <pc:spChg chg="add">
          <ac:chgData name="Emily Crose" userId="5a1598ef78992c55" providerId="LiveId" clId="{03B566A7-AF59-4A84-A455-7778D8B06A6E}" dt="2023-05-02T01:43:32.448" v="4285" actId="26606"/>
          <ac:spMkLst>
            <pc:docMk/>
            <pc:sldMk cId="3947363893" sldId="374"/>
            <ac:spMk id="48" creationId="{D4FD20FA-D55B-4631-9BA9-9D270AFB692A}"/>
          </ac:spMkLst>
        </pc:spChg>
        <pc:spChg chg="add">
          <ac:chgData name="Emily Crose" userId="5a1598ef78992c55" providerId="LiveId" clId="{03B566A7-AF59-4A84-A455-7778D8B06A6E}" dt="2023-05-02T01:43:32.448" v="4285" actId="26606"/>
          <ac:spMkLst>
            <pc:docMk/>
            <pc:sldMk cId="3947363893" sldId="374"/>
            <ac:spMk id="49" creationId="{8EF2D61B-AD01-41B6-8269-7B39C16232EC}"/>
          </ac:spMkLst>
        </pc:spChg>
        <pc:picChg chg="add mod ord">
          <ac:chgData name="Emily Crose" userId="5a1598ef78992c55" providerId="LiveId" clId="{03B566A7-AF59-4A84-A455-7778D8B06A6E}" dt="2023-05-02T01:43:32.448" v="4285" actId="26606"/>
          <ac:picMkLst>
            <pc:docMk/>
            <pc:sldMk cId="3947363893" sldId="374"/>
            <ac:picMk id="5" creationId="{E842A007-0416-3901-C2B9-C43FFF2367C0}"/>
          </ac:picMkLst>
        </pc:picChg>
      </pc:sldChg>
      <pc:sldChg chg="addSp delSp modSp new mod setBg modClrScheme delDesignElem chgLayout">
        <pc:chgData name="Emily Crose" userId="5a1598ef78992c55" providerId="LiveId" clId="{03B566A7-AF59-4A84-A455-7778D8B06A6E}" dt="2023-05-02T01:46:21.623" v="4385" actId="26606"/>
        <pc:sldMkLst>
          <pc:docMk/>
          <pc:sldMk cId="3528996642" sldId="375"/>
        </pc:sldMkLst>
        <pc:spChg chg="mod ord">
          <ac:chgData name="Emily Crose" userId="5a1598ef78992c55" providerId="LiveId" clId="{03B566A7-AF59-4A84-A455-7778D8B06A6E}" dt="2023-05-02T01:46:21.623" v="4385" actId="26606"/>
          <ac:spMkLst>
            <pc:docMk/>
            <pc:sldMk cId="3528996642" sldId="375"/>
            <ac:spMk id="2" creationId="{2DB0AC10-F5B8-1811-A056-C398448FE34E}"/>
          </ac:spMkLst>
        </pc:spChg>
        <pc:spChg chg="del">
          <ac:chgData name="Emily Crose" userId="5a1598ef78992c55" providerId="LiveId" clId="{03B566A7-AF59-4A84-A455-7778D8B06A6E}" dt="2023-05-02T01:44:55.435" v="4327"/>
          <ac:spMkLst>
            <pc:docMk/>
            <pc:sldMk cId="3528996642" sldId="375"/>
            <ac:spMk id="3" creationId="{48A02F58-697A-019C-5A9A-CA7B0E0CD1DE}"/>
          </ac:spMkLst>
        </pc:spChg>
        <pc:spChg chg="add del mod">
          <ac:chgData name="Emily Crose" userId="5a1598ef78992c55" providerId="LiveId" clId="{03B566A7-AF59-4A84-A455-7778D8B06A6E}" dt="2023-05-02T01:45:32.300" v="4332"/>
          <ac:spMkLst>
            <pc:docMk/>
            <pc:sldMk cId="3528996642" sldId="375"/>
            <ac:spMk id="7" creationId="{C19C01F8-E5CE-0F05-5191-B074200B1ADE}"/>
          </ac:spMkLst>
        </pc:spChg>
        <pc:spChg chg="add del">
          <ac:chgData name="Emily Crose" userId="5a1598ef78992c55" providerId="LiveId" clId="{03B566A7-AF59-4A84-A455-7778D8B06A6E}" dt="2023-05-02T01:45:40.947" v="4339" actId="26606"/>
          <ac:spMkLst>
            <pc:docMk/>
            <pc:sldMk cId="3528996642" sldId="375"/>
            <ac:spMk id="10" creationId="{6E1232CA-F1A1-4361-A49F-8EAA874C9F94}"/>
          </ac:spMkLst>
        </pc:spChg>
        <pc:spChg chg="add del">
          <ac:chgData name="Emily Crose" userId="5a1598ef78992c55" providerId="LiveId" clId="{03B566A7-AF59-4A84-A455-7778D8B06A6E}" dt="2023-05-02T01:45:40.947" v="4339" actId="26606"/>
          <ac:spMkLst>
            <pc:docMk/>
            <pc:sldMk cId="3528996642" sldId="375"/>
            <ac:spMk id="12" creationId="{C7727DAE-6F3E-46B6-B72D-B21ED2899747}"/>
          </ac:spMkLst>
        </pc:spChg>
        <pc:spChg chg="add del mod">
          <ac:chgData name="Emily Crose" userId="5a1598ef78992c55" providerId="LiveId" clId="{03B566A7-AF59-4A84-A455-7778D8B06A6E}" dt="2023-05-02T01:45:38.967" v="4336"/>
          <ac:spMkLst>
            <pc:docMk/>
            <pc:sldMk cId="3528996642" sldId="375"/>
            <ac:spMk id="13" creationId="{0F7578F3-3878-6C41-D837-CBFCD65AFB2B}"/>
          </ac:spMkLst>
        </pc:spChg>
        <pc:spChg chg="add del">
          <ac:chgData name="Emily Crose" userId="5a1598ef78992c55" providerId="LiveId" clId="{03B566A7-AF59-4A84-A455-7778D8B06A6E}" dt="2023-05-02T01:46:21.620" v="4384" actId="26606"/>
          <ac:spMkLst>
            <pc:docMk/>
            <pc:sldMk cId="3528996642" sldId="375"/>
            <ac:spMk id="19" creationId="{D4FD20FA-D55B-4631-9BA9-9D270AFB692A}"/>
          </ac:spMkLst>
        </pc:spChg>
        <pc:spChg chg="add del">
          <ac:chgData name="Emily Crose" userId="5a1598ef78992c55" providerId="LiveId" clId="{03B566A7-AF59-4A84-A455-7778D8B06A6E}" dt="2023-05-02T01:46:01.851" v="4375" actId="26606"/>
          <ac:spMkLst>
            <pc:docMk/>
            <pc:sldMk cId="3528996642" sldId="375"/>
            <ac:spMk id="20" creationId="{6E1232CA-F1A1-4361-A49F-8EAA874C9F94}"/>
          </ac:spMkLst>
        </pc:spChg>
        <pc:spChg chg="add del">
          <ac:chgData name="Emily Crose" userId="5a1598ef78992c55" providerId="LiveId" clId="{03B566A7-AF59-4A84-A455-7778D8B06A6E}" dt="2023-05-02T01:46:01.851" v="4375" actId="26606"/>
          <ac:spMkLst>
            <pc:docMk/>
            <pc:sldMk cId="3528996642" sldId="375"/>
            <ac:spMk id="22" creationId="{C7727DAE-6F3E-46B6-B72D-B21ED2899747}"/>
          </ac:spMkLst>
        </pc:spChg>
        <pc:spChg chg="add del">
          <ac:chgData name="Emily Crose" userId="5a1598ef78992c55" providerId="LiveId" clId="{03B566A7-AF59-4A84-A455-7778D8B06A6E}" dt="2023-05-02T01:46:21.620" v="4384" actId="26606"/>
          <ac:spMkLst>
            <pc:docMk/>
            <pc:sldMk cId="3528996642" sldId="375"/>
            <ac:spMk id="24" creationId="{8EF2D61B-AD01-41B6-8269-7B39C16232EC}"/>
          </ac:spMkLst>
        </pc:spChg>
        <pc:spChg chg="add del">
          <ac:chgData name="Emily Crose" userId="5a1598ef78992c55" providerId="LiveId" clId="{03B566A7-AF59-4A84-A455-7778D8B06A6E}" dt="2023-05-02T01:46:09.019" v="4377"/>
          <ac:spMkLst>
            <pc:docMk/>
            <pc:sldMk cId="3528996642" sldId="375"/>
            <ac:spMk id="26" creationId="{38245C1D-CF93-03EB-0F52-038542113B9E}"/>
          </ac:spMkLst>
        </pc:spChg>
        <pc:spChg chg="add">
          <ac:chgData name="Emily Crose" userId="5a1598ef78992c55" providerId="LiveId" clId="{03B566A7-AF59-4A84-A455-7778D8B06A6E}" dt="2023-05-02T01:46:21.623" v="4385" actId="26606"/>
          <ac:spMkLst>
            <pc:docMk/>
            <pc:sldMk cId="3528996642" sldId="375"/>
            <ac:spMk id="27" creationId="{D4DA88C3-87C6-4B14-82CC-F70F0DC23C73}"/>
          </ac:spMkLst>
        </pc:spChg>
        <pc:spChg chg="add">
          <ac:chgData name="Emily Crose" userId="5a1598ef78992c55" providerId="LiveId" clId="{03B566A7-AF59-4A84-A455-7778D8B06A6E}" dt="2023-05-02T01:46:21.623" v="4385" actId="26606"/>
          <ac:spMkLst>
            <pc:docMk/>
            <pc:sldMk cId="3528996642" sldId="375"/>
            <ac:spMk id="28" creationId="{9792BD17-FF40-4EE5-AC8E-7AE823BAE9D4}"/>
          </ac:spMkLst>
        </pc:spChg>
        <pc:spChg chg="add del">
          <ac:chgData name="Emily Crose" userId="5a1598ef78992c55" providerId="LiveId" clId="{03B566A7-AF59-4A84-A455-7778D8B06A6E}" dt="2023-05-02T01:46:15.329" v="4381" actId="700"/>
          <ac:spMkLst>
            <pc:docMk/>
            <pc:sldMk cId="3528996642" sldId="375"/>
            <ac:spMk id="29" creationId="{9792BD17-FF40-4EE5-AC8E-7AE823BAE9D4}"/>
          </ac:spMkLst>
        </pc:spChg>
        <pc:picChg chg="add del mod">
          <ac:chgData name="Emily Crose" userId="5a1598ef78992c55" providerId="LiveId" clId="{03B566A7-AF59-4A84-A455-7778D8B06A6E}" dt="2023-05-02T01:45:25.217" v="4331" actId="478"/>
          <ac:picMkLst>
            <pc:docMk/>
            <pc:sldMk cId="3528996642" sldId="375"/>
            <ac:picMk id="5" creationId="{917F80BD-36B2-DE70-4C04-9011DB31C96D}"/>
          </ac:picMkLst>
        </pc:picChg>
        <pc:picChg chg="add del mod">
          <ac:chgData name="Emily Crose" userId="5a1598ef78992c55" providerId="LiveId" clId="{03B566A7-AF59-4A84-A455-7778D8B06A6E}" dt="2023-05-02T01:45:34.249" v="4335" actId="478"/>
          <ac:picMkLst>
            <pc:docMk/>
            <pc:sldMk cId="3528996642" sldId="375"/>
            <ac:picMk id="9" creationId="{21A077DC-4A1B-DF37-8AF7-7AE3B591EC1A}"/>
          </ac:picMkLst>
        </pc:picChg>
        <pc:picChg chg="add del mod">
          <ac:chgData name="Emily Crose" userId="5a1598ef78992c55" providerId="LiveId" clId="{03B566A7-AF59-4A84-A455-7778D8B06A6E}" dt="2023-05-02T01:46:06.183" v="4376" actId="478"/>
          <ac:picMkLst>
            <pc:docMk/>
            <pc:sldMk cId="3528996642" sldId="375"/>
            <ac:picMk id="15" creationId="{C1AB63CB-9574-2862-8A16-8C285C3AE574}"/>
          </ac:picMkLst>
        </pc:picChg>
        <pc:picChg chg="add mod ord">
          <ac:chgData name="Emily Crose" userId="5a1598ef78992c55" providerId="LiveId" clId="{03B566A7-AF59-4A84-A455-7778D8B06A6E}" dt="2023-05-02T01:46:21.623" v="4385" actId="26606"/>
          <ac:picMkLst>
            <pc:docMk/>
            <pc:sldMk cId="3528996642" sldId="375"/>
            <ac:picMk id="17" creationId="{F4266376-F218-9DDB-7F8D-A1806384FB5C}"/>
          </ac:picMkLst>
        </pc:picChg>
      </pc:sldChg>
    </pc:docChg>
  </pc:docChgLst>
  <pc:docChgLst>
    <pc:chgData name="Emily Crose" userId="5a1598ef78992c55" providerId="LiveId" clId="{00F44577-129D-40E5-BEDC-015063EC6712}"/>
    <pc:docChg chg="addSld delSld modSld">
      <pc:chgData name="Emily Crose" userId="5a1598ef78992c55" providerId="LiveId" clId="{00F44577-129D-40E5-BEDC-015063EC6712}" dt="2023-05-01T16:19:05.336" v="2" actId="47"/>
      <pc:docMkLst>
        <pc:docMk/>
      </pc:docMkLst>
      <pc:sldChg chg="del">
        <pc:chgData name="Emily Crose" userId="5a1598ef78992c55" providerId="LiveId" clId="{00F44577-129D-40E5-BEDC-015063EC6712}" dt="2023-05-01T16:19:05.336" v="2" actId="47"/>
        <pc:sldMkLst>
          <pc:docMk/>
          <pc:sldMk cId="1605440027" sldId="334"/>
        </pc:sldMkLst>
      </pc:sldChg>
      <pc:sldChg chg="delSp add setBg delDesignElem">
        <pc:chgData name="Emily Crose" userId="5a1598ef78992c55" providerId="LiveId" clId="{00F44577-129D-40E5-BEDC-015063EC6712}" dt="2023-05-01T16:18:49.332" v="1"/>
        <pc:sldMkLst>
          <pc:docMk/>
          <pc:sldMk cId="388085686" sldId="341"/>
        </pc:sldMkLst>
        <pc:spChg chg="del">
          <ac:chgData name="Emily Crose" userId="5a1598ef78992c55" providerId="LiveId" clId="{00F44577-129D-40E5-BEDC-015063EC6712}" dt="2023-05-01T16:18:49.332" v="1"/>
          <ac:spMkLst>
            <pc:docMk/>
            <pc:sldMk cId="388085686" sldId="341"/>
            <ac:spMk id="8" creationId="{F1ACBE00-0221-433D-8EA5-D9D7B45F35BE}"/>
          </ac:spMkLst>
        </pc:spChg>
      </pc:sldChg>
      <pc:sldChg chg="add">
        <pc:chgData name="Emily Crose" userId="5a1598ef78992c55" providerId="LiveId" clId="{00F44577-129D-40E5-BEDC-015063EC6712}" dt="2023-05-01T16:18:49.332" v="1"/>
        <pc:sldMkLst>
          <pc:docMk/>
          <pc:sldMk cId="4024114522" sldId="343"/>
        </pc:sldMkLst>
      </pc:sldChg>
      <pc:sldChg chg="add">
        <pc:chgData name="Emily Crose" userId="5a1598ef78992c55" providerId="LiveId" clId="{00F44577-129D-40E5-BEDC-015063EC6712}" dt="2023-05-01T16:18:49.332" v="1"/>
        <pc:sldMkLst>
          <pc:docMk/>
          <pc:sldMk cId="519421666" sldId="344"/>
        </pc:sldMkLst>
      </pc:sldChg>
      <pc:sldChg chg="add">
        <pc:chgData name="Emily Crose" userId="5a1598ef78992c55" providerId="LiveId" clId="{00F44577-129D-40E5-BEDC-015063EC6712}" dt="2023-05-01T16:18:49.332" v="1"/>
        <pc:sldMkLst>
          <pc:docMk/>
          <pc:sldMk cId="3285437140" sldId="345"/>
        </pc:sldMkLst>
      </pc:sldChg>
      <pc:sldChg chg="add">
        <pc:chgData name="Emily Crose" userId="5a1598ef78992c55" providerId="LiveId" clId="{00F44577-129D-40E5-BEDC-015063EC6712}" dt="2023-05-01T16:18:49.332" v="1"/>
        <pc:sldMkLst>
          <pc:docMk/>
          <pc:sldMk cId="1348418728" sldId="346"/>
        </pc:sldMkLst>
      </pc:sldChg>
      <pc:sldChg chg="add">
        <pc:chgData name="Emily Crose" userId="5a1598ef78992c55" providerId="LiveId" clId="{00F44577-129D-40E5-BEDC-015063EC6712}" dt="2023-05-01T16:18:49.332" v="1"/>
        <pc:sldMkLst>
          <pc:docMk/>
          <pc:sldMk cId="4163456400" sldId="347"/>
        </pc:sldMkLst>
      </pc:sldChg>
      <pc:sldChg chg="add">
        <pc:chgData name="Emily Crose" userId="5a1598ef78992c55" providerId="LiveId" clId="{00F44577-129D-40E5-BEDC-015063EC6712}" dt="2023-05-01T16:18:49.332" v="1"/>
        <pc:sldMkLst>
          <pc:docMk/>
          <pc:sldMk cId="1170518698" sldId="348"/>
        </pc:sldMkLst>
      </pc:sldChg>
      <pc:sldChg chg="add">
        <pc:chgData name="Emily Crose" userId="5a1598ef78992c55" providerId="LiveId" clId="{00F44577-129D-40E5-BEDC-015063EC6712}" dt="2023-05-01T16:18:49.332" v="1"/>
        <pc:sldMkLst>
          <pc:docMk/>
          <pc:sldMk cId="3430215471" sldId="349"/>
        </pc:sldMkLst>
      </pc:sldChg>
      <pc:sldChg chg="add">
        <pc:chgData name="Emily Crose" userId="5a1598ef78992c55" providerId="LiveId" clId="{00F44577-129D-40E5-BEDC-015063EC6712}" dt="2023-05-01T16:18:49.332" v="1"/>
        <pc:sldMkLst>
          <pc:docMk/>
          <pc:sldMk cId="2075043891" sldId="350"/>
        </pc:sldMkLst>
      </pc:sldChg>
      <pc:sldChg chg="del">
        <pc:chgData name="Emily Crose" userId="5a1598ef78992c55" providerId="LiveId" clId="{00F44577-129D-40E5-BEDC-015063EC6712}" dt="2023-05-01T16:19:05.336" v="2" actId="47"/>
        <pc:sldMkLst>
          <pc:docMk/>
          <pc:sldMk cId="4216173775" sldId="353"/>
        </pc:sldMkLst>
      </pc:sldChg>
      <pc:sldChg chg="del">
        <pc:chgData name="Emily Crose" userId="5a1598ef78992c55" providerId="LiveId" clId="{00F44577-129D-40E5-BEDC-015063EC6712}" dt="2023-05-01T16:19:05.336" v="2" actId="47"/>
        <pc:sldMkLst>
          <pc:docMk/>
          <pc:sldMk cId="2150080046" sldId="354"/>
        </pc:sldMkLst>
      </pc:sldChg>
      <pc:sldChg chg="del">
        <pc:chgData name="Emily Crose" userId="5a1598ef78992c55" providerId="LiveId" clId="{00F44577-129D-40E5-BEDC-015063EC6712}" dt="2023-05-01T16:19:05.336" v="2" actId="47"/>
        <pc:sldMkLst>
          <pc:docMk/>
          <pc:sldMk cId="3139138839" sldId="355"/>
        </pc:sldMkLst>
      </pc:sldChg>
      <pc:sldChg chg="del">
        <pc:chgData name="Emily Crose" userId="5a1598ef78992c55" providerId="LiveId" clId="{00F44577-129D-40E5-BEDC-015063EC6712}" dt="2023-05-01T16:19:05.336" v="2" actId="47"/>
        <pc:sldMkLst>
          <pc:docMk/>
          <pc:sldMk cId="1384823188" sldId="356"/>
        </pc:sldMkLst>
      </pc:sldChg>
      <pc:sldChg chg="del">
        <pc:chgData name="Emily Crose" userId="5a1598ef78992c55" providerId="LiveId" clId="{00F44577-129D-40E5-BEDC-015063EC6712}" dt="2023-05-01T16:19:05.336" v="2" actId="47"/>
        <pc:sldMkLst>
          <pc:docMk/>
          <pc:sldMk cId="1992496773" sldId="357"/>
        </pc:sldMkLst>
      </pc:sldChg>
      <pc:sldChg chg="del">
        <pc:chgData name="Emily Crose" userId="5a1598ef78992c55" providerId="LiveId" clId="{00F44577-129D-40E5-BEDC-015063EC6712}" dt="2023-05-01T16:19:05.336" v="2" actId="47"/>
        <pc:sldMkLst>
          <pc:docMk/>
          <pc:sldMk cId="3727756955" sldId="358"/>
        </pc:sldMkLst>
      </pc:sldChg>
      <pc:sldChg chg="del">
        <pc:chgData name="Emily Crose" userId="5a1598ef78992c55" providerId="LiveId" clId="{00F44577-129D-40E5-BEDC-015063EC6712}" dt="2023-05-01T16:19:05.336" v="2" actId="47"/>
        <pc:sldMkLst>
          <pc:docMk/>
          <pc:sldMk cId="2883485329" sldId="359"/>
        </pc:sldMkLst>
      </pc:sldChg>
      <pc:sldChg chg="del">
        <pc:chgData name="Emily Crose" userId="5a1598ef78992c55" providerId="LiveId" clId="{00F44577-129D-40E5-BEDC-015063EC6712}" dt="2023-05-01T16:19:05.336" v="2" actId="47"/>
        <pc:sldMkLst>
          <pc:docMk/>
          <pc:sldMk cId="3573472314" sldId="360"/>
        </pc:sldMkLst>
      </pc:sldChg>
      <pc:sldChg chg="del">
        <pc:chgData name="Emily Crose" userId="5a1598ef78992c55" providerId="LiveId" clId="{00F44577-129D-40E5-BEDC-015063EC6712}" dt="2023-05-01T16:19:05.336" v="2" actId="47"/>
        <pc:sldMkLst>
          <pc:docMk/>
          <pc:sldMk cId="1811974683" sldId="361"/>
        </pc:sldMkLst>
      </pc:sldChg>
      <pc:sldChg chg="del">
        <pc:chgData name="Emily Crose" userId="5a1598ef78992c55" providerId="LiveId" clId="{00F44577-129D-40E5-BEDC-015063EC6712}" dt="2023-05-01T16:19:05.336" v="2" actId="47"/>
        <pc:sldMkLst>
          <pc:docMk/>
          <pc:sldMk cId="432940879" sldId="362"/>
        </pc:sldMkLst>
      </pc:sldChg>
      <pc:sldChg chg="del">
        <pc:chgData name="Emily Crose" userId="5a1598ef78992c55" providerId="LiveId" clId="{00F44577-129D-40E5-BEDC-015063EC6712}" dt="2023-05-01T16:19:05.336" v="2" actId="47"/>
        <pc:sldMkLst>
          <pc:docMk/>
          <pc:sldMk cId="1825534726" sldId="363"/>
        </pc:sldMkLst>
      </pc:sldChg>
      <pc:sldChg chg="del">
        <pc:chgData name="Emily Crose" userId="5a1598ef78992c55" providerId="LiveId" clId="{00F44577-129D-40E5-BEDC-015063EC6712}" dt="2023-05-01T16:19:05.336" v="2" actId="47"/>
        <pc:sldMkLst>
          <pc:docMk/>
          <pc:sldMk cId="3892447009" sldId="364"/>
        </pc:sldMkLst>
      </pc:sldChg>
      <pc:sldChg chg="del">
        <pc:chgData name="Emily Crose" userId="5a1598ef78992c55" providerId="LiveId" clId="{00F44577-129D-40E5-BEDC-015063EC6712}" dt="2023-05-01T16:19:05.336" v="2" actId="47"/>
        <pc:sldMkLst>
          <pc:docMk/>
          <pc:sldMk cId="3997966792" sldId="365"/>
        </pc:sldMkLst>
      </pc:sldChg>
      <pc:sldChg chg="del">
        <pc:chgData name="Emily Crose" userId="5a1598ef78992c55" providerId="LiveId" clId="{00F44577-129D-40E5-BEDC-015063EC6712}" dt="2023-05-01T16:19:05.336" v="2" actId="47"/>
        <pc:sldMkLst>
          <pc:docMk/>
          <pc:sldMk cId="867617353" sldId="366"/>
        </pc:sldMkLst>
      </pc:sldChg>
      <pc:sldChg chg="del">
        <pc:chgData name="Emily Crose" userId="5a1598ef78992c55" providerId="LiveId" clId="{00F44577-129D-40E5-BEDC-015063EC6712}" dt="2023-05-01T16:19:05.336" v="2" actId="47"/>
        <pc:sldMkLst>
          <pc:docMk/>
          <pc:sldMk cId="1085045373" sldId="367"/>
        </pc:sldMkLst>
      </pc:sldChg>
      <pc:sldChg chg="del">
        <pc:chgData name="Emily Crose" userId="5a1598ef78992c55" providerId="LiveId" clId="{00F44577-129D-40E5-BEDC-015063EC6712}" dt="2023-05-01T16:19:05.336" v="2" actId="47"/>
        <pc:sldMkLst>
          <pc:docMk/>
          <pc:sldMk cId="2798942162" sldId="368"/>
        </pc:sldMkLst>
      </pc:sldChg>
      <pc:sldChg chg="del">
        <pc:chgData name="Emily Crose" userId="5a1598ef78992c55" providerId="LiveId" clId="{00F44577-129D-40E5-BEDC-015063EC6712}" dt="2023-05-01T16:19:05.336" v="2" actId="47"/>
        <pc:sldMkLst>
          <pc:docMk/>
          <pc:sldMk cId="954812562" sldId="369"/>
        </pc:sldMkLst>
      </pc:sldChg>
      <pc:sldChg chg="del">
        <pc:chgData name="Emily Crose" userId="5a1598ef78992c55" providerId="LiveId" clId="{00F44577-129D-40E5-BEDC-015063EC6712}" dt="2023-05-01T16:19:05.336" v="2" actId="47"/>
        <pc:sldMkLst>
          <pc:docMk/>
          <pc:sldMk cId="382635199" sldId="370"/>
        </pc:sldMkLst>
      </pc:sldChg>
      <pc:sldChg chg="del">
        <pc:chgData name="Emily Crose" userId="5a1598ef78992c55" providerId="LiveId" clId="{00F44577-129D-40E5-BEDC-015063EC6712}" dt="2023-05-01T16:19:05.336" v="2" actId="47"/>
        <pc:sldMkLst>
          <pc:docMk/>
          <pc:sldMk cId="4002996732" sldId="371"/>
        </pc:sldMkLst>
      </pc:sldChg>
      <pc:sldChg chg="del">
        <pc:chgData name="Emily Crose" userId="5a1598ef78992c55" providerId="LiveId" clId="{00F44577-129D-40E5-BEDC-015063EC6712}" dt="2023-05-01T16:19:05.336" v="2" actId="47"/>
        <pc:sldMkLst>
          <pc:docMk/>
          <pc:sldMk cId="1085350101" sldId="372"/>
        </pc:sldMkLst>
      </pc:sldChg>
      <pc:sldChg chg="del">
        <pc:chgData name="Emily Crose" userId="5a1598ef78992c55" providerId="LiveId" clId="{00F44577-129D-40E5-BEDC-015063EC6712}" dt="2023-05-01T16:19:05.336" v="2" actId="47"/>
        <pc:sldMkLst>
          <pc:docMk/>
          <pc:sldMk cId="1012799144" sldId="373"/>
        </pc:sldMkLst>
      </pc:sldChg>
      <pc:sldChg chg="del">
        <pc:chgData name="Emily Crose" userId="5a1598ef78992c55" providerId="LiveId" clId="{00F44577-129D-40E5-BEDC-015063EC6712}" dt="2023-05-01T16:19:05.336" v="2" actId="47"/>
        <pc:sldMkLst>
          <pc:docMk/>
          <pc:sldMk cId="523864503" sldId="374"/>
        </pc:sldMkLst>
      </pc:sldChg>
      <pc:sldChg chg="del">
        <pc:chgData name="Emily Crose" userId="5a1598ef78992c55" providerId="LiveId" clId="{00F44577-129D-40E5-BEDC-015063EC6712}" dt="2023-05-01T16:19:05.336" v="2" actId="47"/>
        <pc:sldMkLst>
          <pc:docMk/>
          <pc:sldMk cId="3003931667" sldId="375"/>
        </pc:sldMkLst>
      </pc:sldChg>
      <pc:sldChg chg="del">
        <pc:chgData name="Emily Crose" userId="5a1598ef78992c55" providerId="LiveId" clId="{00F44577-129D-40E5-BEDC-015063EC6712}" dt="2023-05-01T16:19:05.336" v="2" actId="47"/>
        <pc:sldMkLst>
          <pc:docMk/>
          <pc:sldMk cId="667485063" sldId="376"/>
        </pc:sldMkLst>
      </pc:sldChg>
      <pc:sldChg chg="del">
        <pc:chgData name="Emily Crose" userId="5a1598ef78992c55" providerId="LiveId" clId="{00F44577-129D-40E5-BEDC-015063EC6712}" dt="2023-05-01T16:19:05.336" v="2" actId="47"/>
        <pc:sldMkLst>
          <pc:docMk/>
          <pc:sldMk cId="1510737901" sldId="377"/>
        </pc:sldMkLst>
      </pc:sldChg>
      <pc:sldChg chg="del">
        <pc:chgData name="Emily Crose" userId="5a1598ef78992c55" providerId="LiveId" clId="{00F44577-129D-40E5-BEDC-015063EC6712}" dt="2023-05-01T16:19:05.336" v="2" actId="47"/>
        <pc:sldMkLst>
          <pc:docMk/>
          <pc:sldMk cId="4188481086" sldId="378"/>
        </pc:sldMkLst>
      </pc:sldChg>
      <pc:sldChg chg="del">
        <pc:chgData name="Emily Crose" userId="5a1598ef78992c55" providerId="LiveId" clId="{00F44577-129D-40E5-BEDC-015063EC6712}" dt="2023-05-01T16:19:05.336" v="2" actId="47"/>
        <pc:sldMkLst>
          <pc:docMk/>
          <pc:sldMk cId="2893875314" sldId="379"/>
        </pc:sldMkLst>
      </pc:sldChg>
      <pc:sldChg chg="del">
        <pc:chgData name="Emily Crose" userId="5a1598ef78992c55" providerId="LiveId" clId="{00F44577-129D-40E5-BEDC-015063EC6712}" dt="2023-05-01T16:19:05.336" v="2" actId="47"/>
        <pc:sldMkLst>
          <pc:docMk/>
          <pc:sldMk cId="962805028" sldId="380"/>
        </pc:sldMkLst>
      </pc:sldChg>
      <pc:sldChg chg="del">
        <pc:chgData name="Emily Crose" userId="5a1598ef78992c55" providerId="LiveId" clId="{00F44577-129D-40E5-BEDC-015063EC6712}" dt="2023-05-01T16:19:05.336" v="2" actId="47"/>
        <pc:sldMkLst>
          <pc:docMk/>
          <pc:sldMk cId="3398693364" sldId="381"/>
        </pc:sldMkLst>
      </pc:sldChg>
      <pc:sldChg chg="del">
        <pc:chgData name="Emily Crose" userId="5a1598ef78992c55" providerId="LiveId" clId="{00F44577-129D-40E5-BEDC-015063EC6712}" dt="2023-05-01T16:19:05.336" v="2" actId="47"/>
        <pc:sldMkLst>
          <pc:docMk/>
          <pc:sldMk cId="2493830669" sldId="382"/>
        </pc:sldMkLst>
      </pc:sldChg>
      <pc:sldChg chg="del">
        <pc:chgData name="Emily Crose" userId="5a1598ef78992c55" providerId="LiveId" clId="{00F44577-129D-40E5-BEDC-015063EC6712}" dt="2023-05-01T16:19:05.336" v="2" actId="47"/>
        <pc:sldMkLst>
          <pc:docMk/>
          <pc:sldMk cId="3880790126" sldId="383"/>
        </pc:sldMkLst>
      </pc:sldChg>
      <pc:sldChg chg="del">
        <pc:chgData name="Emily Crose" userId="5a1598ef78992c55" providerId="LiveId" clId="{00F44577-129D-40E5-BEDC-015063EC6712}" dt="2023-05-01T16:19:05.336" v="2" actId="47"/>
        <pc:sldMkLst>
          <pc:docMk/>
          <pc:sldMk cId="3113467826" sldId="384"/>
        </pc:sldMkLst>
      </pc:sldChg>
      <pc:sldChg chg="del">
        <pc:chgData name="Emily Crose" userId="5a1598ef78992c55" providerId="LiveId" clId="{00F44577-129D-40E5-BEDC-015063EC6712}" dt="2023-05-01T16:19:05.336" v="2" actId="47"/>
        <pc:sldMkLst>
          <pc:docMk/>
          <pc:sldMk cId="3014039604" sldId="385"/>
        </pc:sldMkLst>
      </pc:sldChg>
      <pc:sldChg chg="del">
        <pc:chgData name="Emily Crose" userId="5a1598ef78992c55" providerId="LiveId" clId="{00F44577-129D-40E5-BEDC-015063EC6712}" dt="2023-05-01T16:19:05.336" v="2" actId="47"/>
        <pc:sldMkLst>
          <pc:docMk/>
          <pc:sldMk cId="3081742766" sldId="386"/>
        </pc:sldMkLst>
      </pc:sldChg>
      <pc:sldChg chg="del">
        <pc:chgData name="Emily Crose" userId="5a1598ef78992c55" providerId="LiveId" clId="{00F44577-129D-40E5-BEDC-015063EC6712}" dt="2023-05-01T16:19:05.336" v="2" actId="47"/>
        <pc:sldMkLst>
          <pc:docMk/>
          <pc:sldMk cId="2605516814" sldId="387"/>
        </pc:sldMkLst>
      </pc:sldChg>
      <pc:sldChg chg="del">
        <pc:chgData name="Emily Crose" userId="5a1598ef78992c55" providerId="LiveId" clId="{00F44577-129D-40E5-BEDC-015063EC6712}" dt="2023-05-01T16:19:05.336" v="2" actId="47"/>
        <pc:sldMkLst>
          <pc:docMk/>
          <pc:sldMk cId="872808354" sldId="388"/>
        </pc:sldMkLst>
      </pc:sldChg>
      <pc:sldChg chg="del">
        <pc:chgData name="Emily Crose" userId="5a1598ef78992c55" providerId="LiveId" clId="{00F44577-129D-40E5-BEDC-015063EC6712}" dt="2023-05-01T16:19:05.336" v="2" actId="47"/>
        <pc:sldMkLst>
          <pc:docMk/>
          <pc:sldMk cId="3291579710" sldId="389"/>
        </pc:sldMkLst>
      </pc:sldChg>
      <pc:sldChg chg="del">
        <pc:chgData name="Emily Crose" userId="5a1598ef78992c55" providerId="LiveId" clId="{00F44577-129D-40E5-BEDC-015063EC6712}" dt="2023-05-01T16:19:05.336" v="2" actId="47"/>
        <pc:sldMkLst>
          <pc:docMk/>
          <pc:sldMk cId="1243247152" sldId="390"/>
        </pc:sldMkLst>
      </pc:sldChg>
      <pc:sldChg chg="del">
        <pc:chgData name="Emily Crose" userId="5a1598ef78992c55" providerId="LiveId" clId="{00F44577-129D-40E5-BEDC-015063EC6712}" dt="2023-05-01T16:19:05.336" v="2" actId="47"/>
        <pc:sldMkLst>
          <pc:docMk/>
          <pc:sldMk cId="3628648883" sldId="391"/>
        </pc:sldMkLst>
      </pc:sldChg>
      <pc:sldChg chg="del">
        <pc:chgData name="Emily Crose" userId="5a1598ef78992c55" providerId="LiveId" clId="{00F44577-129D-40E5-BEDC-015063EC6712}" dt="2023-05-01T16:19:05.336" v="2" actId="47"/>
        <pc:sldMkLst>
          <pc:docMk/>
          <pc:sldMk cId="1534963616" sldId="392"/>
        </pc:sldMkLst>
      </pc:sldChg>
      <pc:sldChg chg="del">
        <pc:chgData name="Emily Crose" userId="5a1598ef78992c55" providerId="LiveId" clId="{00F44577-129D-40E5-BEDC-015063EC6712}" dt="2023-05-01T16:19:05.336" v="2" actId="47"/>
        <pc:sldMkLst>
          <pc:docMk/>
          <pc:sldMk cId="1548618077" sldId="393"/>
        </pc:sldMkLst>
      </pc:sldChg>
      <pc:sldChg chg="del">
        <pc:chgData name="Emily Crose" userId="5a1598ef78992c55" providerId="LiveId" clId="{00F44577-129D-40E5-BEDC-015063EC6712}" dt="2023-05-01T16:19:05.336" v="2" actId="47"/>
        <pc:sldMkLst>
          <pc:docMk/>
          <pc:sldMk cId="1561490378" sldId="394"/>
        </pc:sldMkLst>
      </pc:sldChg>
      <pc:sldChg chg="del">
        <pc:chgData name="Emily Crose" userId="5a1598ef78992c55" providerId="LiveId" clId="{00F44577-129D-40E5-BEDC-015063EC6712}" dt="2023-05-01T16:19:05.336" v="2" actId="47"/>
        <pc:sldMkLst>
          <pc:docMk/>
          <pc:sldMk cId="2491564773" sldId="395"/>
        </pc:sldMkLst>
      </pc:sldChg>
      <pc:sldChg chg="del">
        <pc:chgData name="Emily Crose" userId="5a1598ef78992c55" providerId="LiveId" clId="{00F44577-129D-40E5-BEDC-015063EC6712}" dt="2023-05-01T16:19:05.336" v="2" actId="47"/>
        <pc:sldMkLst>
          <pc:docMk/>
          <pc:sldMk cId="1980398483" sldId="396"/>
        </pc:sldMkLst>
      </pc:sldChg>
      <pc:sldChg chg="del">
        <pc:chgData name="Emily Crose" userId="5a1598ef78992c55" providerId="LiveId" clId="{00F44577-129D-40E5-BEDC-015063EC6712}" dt="2023-05-01T16:19:05.336" v="2" actId="47"/>
        <pc:sldMkLst>
          <pc:docMk/>
          <pc:sldMk cId="2522495113" sldId="397"/>
        </pc:sldMkLst>
      </pc:sldChg>
      <pc:sldChg chg="del">
        <pc:chgData name="Emily Crose" userId="5a1598ef78992c55" providerId="LiveId" clId="{00F44577-129D-40E5-BEDC-015063EC6712}" dt="2023-05-01T16:19:05.336" v="2" actId="47"/>
        <pc:sldMkLst>
          <pc:docMk/>
          <pc:sldMk cId="1170470974" sldId="398"/>
        </pc:sldMkLst>
      </pc:sldChg>
    </pc:docChg>
  </pc:docChgLst>
  <pc:docChgLst>
    <pc:chgData name="Emily Crose" userId="5a1598ef78992c55" providerId="LiveId" clId="{FFE10729-34CB-4213-AEC7-4192D394359E}"/>
    <pc:docChg chg="undo custSel addSld delSld modSld sldOrd">
      <pc:chgData name="Emily Crose" userId="5a1598ef78992c55" providerId="LiveId" clId="{FFE10729-34CB-4213-AEC7-4192D394359E}" dt="2023-04-18T17:22:36.996" v="4537" actId="20577"/>
      <pc:docMkLst>
        <pc:docMk/>
      </pc:docMkLst>
      <pc:sldChg chg="addSp delSp modSp mod setBg setClrOvrMap">
        <pc:chgData name="Emily Crose" userId="5a1598ef78992c55" providerId="LiveId" clId="{FFE10729-34CB-4213-AEC7-4192D394359E}" dt="2023-04-16T12:20:30.542" v="341" actId="122"/>
        <pc:sldMkLst>
          <pc:docMk/>
          <pc:sldMk cId="1938681844" sldId="256"/>
        </pc:sldMkLst>
        <pc:spChg chg="mod">
          <ac:chgData name="Emily Crose" userId="5a1598ef78992c55" providerId="LiveId" clId="{FFE10729-34CB-4213-AEC7-4192D394359E}" dt="2023-04-16T12:20:20.500" v="338" actId="26606"/>
          <ac:spMkLst>
            <pc:docMk/>
            <pc:sldMk cId="1938681844" sldId="256"/>
            <ac:spMk id="2" creationId="{E84EBFFF-D976-C46F-C884-33E6C3D3D040}"/>
          </ac:spMkLst>
        </pc:spChg>
        <pc:spChg chg="mod">
          <ac:chgData name="Emily Crose" userId="5a1598ef78992c55" providerId="LiveId" clId="{FFE10729-34CB-4213-AEC7-4192D394359E}" dt="2023-04-16T12:20:30.542" v="341" actId="122"/>
          <ac:spMkLst>
            <pc:docMk/>
            <pc:sldMk cId="1938681844" sldId="256"/>
            <ac:spMk id="3" creationId="{AF3ACA5B-2163-AEC4-7BB9-C0423A72604D}"/>
          </ac:spMkLst>
        </pc:spChg>
        <pc:spChg chg="add del">
          <ac:chgData name="Emily Crose" userId="5a1598ef78992c55" providerId="LiveId" clId="{FFE10729-34CB-4213-AEC7-4192D394359E}" dt="2023-04-16T12:20:14.065" v="335" actId="26606"/>
          <ac:spMkLst>
            <pc:docMk/>
            <pc:sldMk cId="1938681844" sldId="256"/>
            <ac:spMk id="6" creationId="{0DC895F7-4E59-40FB-87DD-ACE47F94C143}"/>
          </ac:spMkLst>
        </pc:spChg>
        <pc:spChg chg="add">
          <ac:chgData name="Emily Crose" userId="5a1598ef78992c55" providerId="LiveId" clId="{FFE10729-34CB-4213-AEC7-4192D394359E}" dt="2023-04-16T12:20:20.500" v="338" actId="26606"/>
          <ac:spMkLst>
            <pc:docMk/>
            <pc:sldMk cId="1938681844" sldId="256"/>
            <ac:spMk id="10" creationId="{EAAC8963-AF89-4FC1-910B-686E223CD28D}"/>
          </ac:spMkLst>
        </pc:spChg>
        <pc:spChg chg="add del">
          <ac:chgData name="Emily Crose" userId="5a1598ef78992c55" providerId="LiveId" clId="{FFE10729-34CB-4213-AEC7-4192D394359E}" dt="2023-04-16T12:20:20.485" v="337" actId="26606"/>
          <ac:spMkLst>
            <pc:docMk/>
            <pc:sldMk cId="1938681844" sldId="256"/>
            <ac:spMk id="13" creationId="{0DC895F7-4E59-40FB-87DD-ACE47F94C143}"/>
          </ac:spMkLst>
        </pc:spChg>
        <pc:spChg chg="add">
          <ac:chgData name="Emily Crose" userId="5a1598ef78992c55" providerId="LiveId" clId="{FFE10729-34CB-4213-AEC7-4192D394359E}" dt="2023-04-16T12:20:20.500" v="338" actId="26606"/>
          <ac:spMkLst>
            <pc:docMk/>
            <pc:sldMk cId="1938681844" sldId="256"/>
            <ac:spMk id="17" creationId="{23A4F197-86BE-42C9-A95B-A488B7683C2E}"/>
          </ac:spMkLst>
        </pc:spChg>
        <pc:picChg chg="del">
          <ac:chgData name="Emily Crose" userId="5a1598ef78992c55" providerId="LiveId" clId="{FFE10729-34CB-4213-AEC7-4192D394359E}" dt="2023-04-16T12:14:41.543" v="96" actId="478"/>
          <ac:picMkLst>
            <pc:docMk/>
            <pc:sldMk cId="1938681844" sldId="256"/>
            <ac:picMk id="5" creationId="{299974F5-C877-037B-7955-31E680DE8F92}"/>
          </ac:picMkLst>
        </pc:picChg>
        <pc:picChg chg="add del">
          <ac:chgData name="Emily Crose" userId="5a1598ef78992c55" providerId="LiveId" clId="{FFE10729-34CB-4213-AEC7-4192D394359E}" dt="2023-04-16T12:20:14.065" v="335" actId="26606"/>
          <ac:picMkLst>
            <pc:docMk/>
            <pc:sldMk cId="1938681844" sldId="256"/>
            <ac:picMk id="7" creationId="{64BE8658-0C95-730A-4849-EDFEB6684FB1}"/>
          </ac:picMkLst>
        </pc:picChg>
        <pc:picChg chg="add">
          <ac:chgData name="Emily Crose" userId="5a1598ef78992c55" providerId="LiveId" clId="{FFE10729-34CB-4213-AEC7-4192D394359E}" dt="2023-04-16T12:20:20.500" v="338" actId="26606"/>
          <ac:picMkLst>
            <pc:docMk/>
            <pc:sldMk cId="1938681844" sldId="256"/>
            <ac:picMk id="8" creationId="{A17F7527-5AC0-479A-B79F-9CF463410490}"/>
          </ac:picMkLst>
        </pc:picChg>
        <pc:picChg chg="add del">
          <ac:chgData name="Emily Crose" userId="5a1598ef78992c55" providerId="LiveId" clId="{FFE10729-34CB-4213-AEC7-4192D394359E}" dt="2023-04-16T12:20:14.065" v="335" actId="26606"/>
          <ac:picMkLst>
            <pc:docMk/>
            <pc:sldMk cId="1938681844" sldId="256"/>
            <ac:picMk id="11" creationId="{1A4C720E-710D-44F8-A8D7-2BAA61E1814B}"/>
          </ac:picMkLst>
        </pc:picChg>
        <pc:picChg chg="add">
          <ac:chgData name="Emily Crose" userId="5a1598ef78992c55" providerId="LiveId" clId="{FFE10729-34CB-4213-AEC7-4192D394359E}" dt="2023-04-16T12:20:20.500" v="338" actId="26606"/>
          <ac:picMkLst>
            <pc:docMk/>
            <pc:sldMk cId="1938681844" sldId="256"/>
            <ac:picMk id="12" creationId="{41BDA784-DB63-4168-8CC9-0DA04775B2DD}"/>
          </ac:picMkLst>
        </pc:picChg>
        <pc:picChg chg="add del">
          <ac:chgData name="Emily Crose" userId="5a1598ef78992c55" providerId="LiveId" clId="{FFE10729-34CB-4213-AEC7-4192D394359E}" dt="2023-04-16T12:20:20.485" v="337" actId="26606"/>
          <ac:picMkLst>
            <pc:docMk/>
            <pc:sldMk cId="1938681844" sldId="256"/>
            <ac:picMk id="14" creationId="{E8B46D05-795C-E9EC-4788-025B1E14753E}"/>
          </ac:picMkLst>
        </pc:picChg>
        <pc:picChg chg="add del">
          <ac:chgData name="Emily Crose" userId="5a1598ef78992c55" providerId="LiveId" clId="{FFE10729-34CB-4213-AEC7-4192D394359E}" dt="2023-04-16T12:20:20.485" v="337" actId="26606"/>
          <ac:picMkLst>
            <pc:docMk/>
            <pc:sldMk cId="1938681844" sldId="256"/>
            <ac:picMk id="15" creationId="{1A4C720E-710D-44F8-A8D7-2BAA61E1814B}"/>
          </ac:picMkLst>
        </pc:picChg>
      </pc:sldChg>
      <pc:sldChg chg="delSp modSp del mod delDesignElem chgLayout">
        <pc:chgData name="Emily Crose" userId="5a1598ef78992c55" providerId="LiveId" clId="{FFE10729-34CB-4213-AEC7-4192D394359E}" dt="2023-04-16T12:14:08.492" v="52" actId="47"/>
        <pc:sldMkLst>
          <pc:docMk/>
          <pc:sldMk cId="3013550915" sldId="257"/>
        </pc:sldMkLst>
        <pc:spChg chg="mod ord">
          <ac:chgData name="Emily Crose" userId="5a1598ef78992c55" providerId="LiveId" clId="{FFE10729-34CB-4213-AEC7-4192D394359E}" dt="2023-04-16T12:14:05.039" v="51" actId="20577"/>
          <ac:spMkLst>
            <pc:docMk/>
            <pc:sldMk cId="3013550915" sldId="257"/>
            <ac:spMk id="2" creationId="{4F68AD2C-B46D-FA8F-1E07-13A75AF50670}"/>
          </ac:spMkLst>
        </pc:spChg>
        <pc:spChg chg="del">
          <ac:chgData name="Emily Crose" userId="5a1598ef78992c55" providerId="LiveId" clId="{FFE10729-34CB-4213-AEC7-4192D394359E}" dt="2023-04-16T12:13:17.127" v="25"/>
          <ac:spMkLst>
            <pc:docMk/>
            <pc:sldMk cId="3013550915" sldId="257"/>
            <ac:spMk id="21" creationId="{DF17025D-0558-4BB1-932D-D407F5BDCAB8}"/>
          </ac:spMkLst>
        </pc:spChg>
        <pc:spChg chg="del">
          <ac:chgData name="Emily Crose" userId="5a1598ef78992c55" providerId="LiveId" clId="{FFE10729-34CB-4213-AEC7-4192D394359E}" dt="2023-04-16T12:13:17.127" v="25"/>
          <ac:spMkLst>
            <pc:docMk/>
            <pc:sldMk cId="3013550915" sldId="257"/>
            <ac:spMk id="24" creationId="{23897308-2491-4C39-B764-46DCD1CAD321}"/>
          </ac:spMkLst>
        </pc:spChg>
        <pc:grpChg chg="del">
          <ac:chgData name="Emily Crose" userId="5a1598ef78992c55" providerId="LiveId" clId="{FFE10729-34CB-4213-AEC7-4192D394359E}" dt="2023-04-16T12:13:17.127" v="25"/>
          <ac:grpSpMkLst>
            <pc:docMk/>
            <pc:sldMk cId="3013550915" sldId="257"/>
            <ac:grpSpMk id="26" creationId="{437C3370-E183-40E3-8F06-FDD26E64DD97}"/>
          </ac:grpSpMkLst>
        </pc:grpChg>
        <pc:cxnChg chg="del">
          <ac:chgData name="Emily Crose" userId="5a1598ef78992c55" providerId="LiveId" clId="{FFE10729-34CB-4213-AEC7-4192D394359E}" dt="2023-04-16T12:13:17.127" v="25"/>
          <ac:cxnSpMkLst>
            <pc:docMk/>
            <pc:sldMk cId="3013550915" sldId="257"/>
            <ac:cxnSpMk id="9" creationId="{0512F9CB-A1A0-4043-A103-F6A4B94B695A}"/>
          </ac:cxnSpMkLst>
        </pc:cxnChg>
        <pc:cxnChg chg="del">
          <ac:chgData name="Emily Crose" userId="5a1598ef78992c55" providerId="LiveId" clId="{FFE10729-34CB-4213-AEC7-4192D394359E}" dt="2023-04-16T12:13:17.127" v="25"/>
          <ac:cxnSpMkLst>
            <pc:docMk/>
            <pc:sldMk cId="3013550915" sldId="257"/>
            <ac:cxnSpMk id="11" creationId="{ADBE6588-EE16-4389-857C-86A156D49E5D}"/>
          </ac:cxnSpMkLst>
        </pc:cxnChg>
        <pc:cxnChg chg="del">
          <ac:chgData name="Emily Crose" userId="5a1598ef78992c55" providerId="LiveId" clId="{FFE10729-34CB-4213-AEC7-4192D394359E}" dt="2023-04-16T12:13:17.127" v="25"/>
          <ac:cxnSpMkLst>
            <pc:docMk/>
            <pc:sldMk cId="3013550915" sldId="257"/>
            <ac:cxnSpMk id="15" creationId="{17FD48D2-B0A7-413D-B947-AA55AC1296D5}"/>
          </ac:cxnSpMkLst>
        </pc:cxnChg>
        <pc:cxnChg chg="del">
          <ac:chgData name="Emily Crose" userId="5a1598ef78992c55" providerId="LiveId" clId="{FFE10729-34CB-4213-AEC7-4192D394359E}" dt="2023-04-16T12:13:17.127" v="25"/>
          <ac:cxnSpMkLst>
            <pc:docMk/>
            <pc:sldMk cId="3013550915" sldId="257"/>
            <ac:cxnSpMk id="17" creationId="{2BE668D0-D906-4EEE-B32F-8C028624B837}"/>
          </ac:cxnSpMkLst>
        </pc:cxnChg>
        <pc:cxnChg chg="del">
          <ac:chgData name="Emily Crose" userId="5a1598ef78992c55" providerId="LiveId" clId="{FFE10729-34CB-4213-AEC7-4192D394359E}" dt="2023-04-16T12:13:17.127" v="25"/>
          <ac:cxnSpMkLst>
            <pc:docMk/>
            <pc:sldMk cId="3013550915" sldId="257"/>
            <ac:cxnSpMk id="19" creationId="{D1DE67A3-B8F6-4CFD-A8E0-D15200F23152}"/>
          </ac:cxnSpMkLst>
        </pc:cxnChg>
      </pc:sldChg>
      <pc:sldChg chg="addSp delSp modSp add del mod setBg setClrOvrMap">
        <pc:chgData name="Emily Crose" userId="5a1598ef78992c55" providerId="LiveId" clId="{FFE10729-34CB-4213-AEC7-4192D394359E}" dt="2023-04-16T12:47:39.991" v="895" actId="26606"/>
        <pc:sldMkLst>
          <pc:docMk/>
          <pc:sldMk cId="1617985472" sldId="258"/>
        </pc:sldMkLst>
        <pc:spChg chg="del mod">
          <ac:chgData name="Emily Crose" userId="5a1598ef78992c55" providerId="LiveId" clId="{FFE10729-34CB-4213-AEC7-4192D394359E}" dt="2023-04-16T12:46:57.136" v="882" actId="21"/>
          <ac:spMkLst>
            <pc:docMk/>
            <pc:sldMk cId="1617985472" sldId="258"/>
            <ac:spMk id="2" creationId="{FEDFBF7F-B0EA-9573-548F-B1E51C2E51C9}"/>
          </ac:spMkLst>
        </pc:spChg>
        <pc:spChg chg="add del mod">
          <ac:chgData name="Emily Crose" userId="5a1598ef78992c55" providerId="LiveId" clId="{FFE10729-34CB-4213-AEC7-4192D394359E}" dt="2023-04-16T12:47:03.201" v="884" actId="478"/>
          <ac:spMkLst>
            <pc:docMk/>
            <pc:sldMk cId="1617985472" sldId="258"/>
            <ac:spMk id="4" creationId="{43B077B1-B38C-B105-3678-A805D788545E}"/>
          </ac:spMkLst>
        </pc:spChg>
        <pc:spChg chg="add del">
          <ac:chgData name="Emily Crose" userId="5a1598ef78992c55" providerId="LiveId" clId="{FFE10729-34CB-4213-AEC7-4192D394359E}" dt="2023-04-16T12:47:37.557" v="892" actId="26606"/>
          <ac:spMkLst>
            <pc:docMk/>
            <pc:sldMk cId="1617985472" sldId="258"/>
            <ac:spMk id="18" creationId="{F8C668FA-2417-47B5-B454-2D55FC17FF7A}"/>
          </ac:spMkLst>
        </pc:spChg>
        <pc:spChg chg="add del">
          <ac:chgData name="Emily Crose" userId="5a1598ef78992c55" providerId="LiveId" clId="{FFE10729-34CB-4213-AEC7-4192D394359E}" dt="2023-04-16T12:47:37.557" v="892" actId="26606"/>
          <ac:spMkLst>
            <pc:docMk/>
            <pc:sldMk cId="1617985472" sldId="258"/>
            <ac:spMk id="22" creationId="{2B4CDDF6-55C3-415A-8D8B-7E03C3D616FC}"/>
          </ac:spMkLst>
        </pc:spChg>
        <pc:spChg chg="add">
          <ac:chgData name="Emily Crose" userId="5a1598ef78992c55" providerId="LiveId" clId="{FFE10729-34CB-4213-AEC7-4192D394359E}" dt="2023-04-16T12:47:39.991" v="895" actId="26606"/>
          <ac:spMkLst>
            <pc:docMk/>
            <pc:sldMk cId="1617985472" sldId="258"/>
            <ac:spMk id="28" creationId="{DF4972D9-F510-4C84-8BDA-31BAECC2329C}"/>
          </ac:spMkLst>
        </pc:spChg>
        <pc:spChg chg="add">
          <ac:chgData name="Emily Crose" userId="5a1598ef78992c55" providerId="LiveId" clId="{FFE10729-34CB-4213-AEC7-4192D394359E}" dt="2023-04-16T12:47:39.991" v="895" actId="26606"/>
          <ac:spMkLst>
            <pc:docMk/>
            <pc:sldMk cId="1617985472" sldId="258"/>
            <ac:spMk id="30" creationId="{D8E2D96C-A214-42D7-8C0F-E4CCBD8C39CD}"/>
          </ac:spMkLst>
        </pc:spChg>
        <pc:spChg chg="add">
          <ac:chgData name="Emily Crose" userId="5a1598ef78992c55" providerId="LiveId" clId="{FFE10729-34CB-4213-AEC7-4192D394359E}" dt="2023-04-16T12:47:39.991" v="895" actId="26606"/>
          <ac:spMkLst>
            <pc:docMk/>
            <pc:sldMk cId="1617985472" sldId="258"/>
            <ac:spMk id="31" creationId="{17C746F4-1536-4E83-B247-DD6BBE09CDF6}"/>
          </ac:spMkLst>
        </pc:spChg>
        <pc:picChg chg="mod ord">
          <ac:chgData name="Emily Crose" userId="5a1598ef78992c55" providerId="LiveId" clId="{FFE10729-34CB-4213-AEC7-4192D394359E}" dt="2023-04-16T12:47:39.991" v="895" actId="26606"/>
          <ac:picMkLst>
            <pc:docMk/>
            <pc:sldMk cId="1617985472" sldId="258"/>
            <ac:picMk id="6" creationId="{E909DB86-C6E9-4323-D00F-EA4D209CE4D1}"/>
          </ac:picMkLst>
        </pc:picChg>
        <pc:picChg chg="add del">
          <ac:chgData name="Emily Crose" userId="5a1598ef78992c55" providerId="LiveId" clId="{FFE10729-34CB-4213-AEC7-4192D394359E}" dt="2023-04-16T12:47:39.991" v="895" actId="26606"/>
          <ac:picMkLst>
            <pc:docMk/>
            <pc:sldMk cId="1617985472" sldId="258"/>
            <ac:picMk id="11" creationId="{6AF6706C-CF07-43A1-BCC4-CBA5D33820DA}"/>
          </ac:picMkLst>
        </pc:picChg>
        <pc:picChg chg="add del">
          <ac:chgData name="Emily Crose" userId="5a1598ef78992c55" providerId="LiveId" clId="{FFE10729-34CB-4213-AEC7-4192D394359E}" dt="2023-04-16T12:47:37.557" v="892" actId="26606"/>
          <ac:picMkLst>
            <pc:docMk/>
            <pc:sldMk cId="1617985472" sldId="258"/>
            <ac:picMk id="16" creationId="{5C819037-A607-4A7B-ADF1-B04516199C89}"/>
          </ac:picMkLst>
        </pc:picChg>
        <pc:picChg chg="add del">
          <ac:chgData name="Emily Crose" userId="5a1598ef78992c55" providerId="LiveId" clId="{FFE10729-34CB-4213-AEC7-4192D394359E}" dt="2023-04-16T12:47:37.557" v="892" actId="26606"/>
          <ac:picMkLst>
            <pc:docMk/>
            <pc:sldMk cId="1617985472" sldId="258"/>
            <ac:picMk id="20" creationId="{97FEBA57-8992-46BB-BCF0-5A83FE8E01E8}"/>
          </ac:picMkLst>
        </pc:picChg>
        <pc:picChg chg="add del">
          <ac:chgData name="Emily Crose" userId="5a1598ef78992c55" providerId="LiveId" clId="{FFE10729-34CB-4213-AEC7-4192D394359E}" dt="2023-04-16T12:47:39.982" v="894" actId="26606"/>
          <ac:picMkLst>
            <pc:docMk/>
            <pc:sldMk cId="1617985472" sldId="258"/>
            <ac:picMk id="24" creationId="{5C819037-A607-4A7B-ADF1-B04516199C89}"/>
          </ac:picMkLst>
        </pc:picChg>
        <pc:picChg chg="add">
          <ac:chgData name="Emily Crose" userId="5a1598ef78992c55" providerId="LiveId" clId="{FFE10729-34CB-4213-AEC7-4192D394359E}" dt="2023-04-16T12:47:39.991" v="895" actId="26606"/>
          <ac:picMkLst>
            <pc:docMk/>
            <pc:sldMk cId="1617985472" sldId="258"/>
            <ac:picMk id="26" creationId="{5C819037-A607-4A7B-ADF1-B04516199C89}"/>
          </ac:picMkLst>
        </pc:picChg>
      </pc:sldChg>
      <pc:sldChg chg="ord">
        <pc:chgData name="Emily Crose" userId="5a1598ef78992c55" providerId="LiveId" clId="{FFE10729-34CB-4213-AEC7-4192D394359E}" dt="2023-04-16T23:34:09.386" v="3639"/>
        <pc:sldMkLst>
          <pc:docMk/>
          <pc:sldMk cId="370590328" sldId="260"/>
        </pc:sldMkLst>
      </pc:sldChg>
      <pc:sldChg chg="addSp delSp modSp add del mod setBg modClrScheme setClrOvrMap delDesignElem chgLayout">
        <pc:chgData name="Emily Crose" userId="5a1598ef78992c55" providerId="LiveId" clId="{FFE10729-34CB-4213-AEC7-4192D394359E}" dt="2023-04-16T12:25:29.572" v="380" actId="20577"/>
        <pc:sldMkLst>
          <pc:docMk/>
          <pc:sldMk cId="3097047458" sldId="265"/>
        </pc:sldMkLst>
        <pc:spChg chg="mod ord">
          <ac:chgData name="Emily Crose" userId="5a1598ef78992c55" providerId="LiveId" clId="{FFE10729-34CB-4213-AEC7-4192D394359E}" dt="2023-04-16T12:25:29.572" v="380" actId="20577"/>
          <ac:spMkLst>
            <pc:docMk/>
            <pc:sldMk cId="3097047458" sldId="265"/>
            <ac:spMk id="2" creationId="{387556D4-EB97-BC07-A400-6F5045EBF3FB}"/>
          </ac:spMkLst>
        </pc:spChg>
        <pc:spChg chg="add del mod ord">
          <ac:chgData name="Emily Crose" userId="5a1598ef78992c55" providerId="LiveId" clId="{FFE10729-34CB-4213-AEC7-4192D394359E}" dt="2023-04-16T12:21:45.735" v="347" actId="700"/>
          <ac:spMkLst>
            <pc:docMk/>
            <pc:sldMk cId="3097047458" sldId="265"/>
            <ac:spMk id="3" creationId="{7D786ADA-1625-9AE4-413F-292ECC5D82A4}"/>
          </ac:spMkLst>
        </pc:spChg>
        <pc:spChg chg="del">
          <ac:chgData name="Emily Crose" userId="5a1598ef78992c55" providerId="LiveId" clId="{FFE10729-34CB-4213-AEC7-4192D394359E}" dt="2023-04-14T17:20:48.639" v="7"/>
          <ac:spMkLst>
            <pc:docMk/>
            <pc:sldMk cId="3097047458" sldId="265"/>
            <ac:spMk id="17" creationId="{58A973E8-C2D4-4C81-8ADE-C5C021A615E7}"/>
          </ac:spMkLst>
        </pc:spChg>
        <pc:spChg chg="del">
          <ac:chgData name="Emily Crose" userId="5a1598ef78992c55" providerId="LiveId" clId="{FFE10729-34CB-4213-AEC7-4192D394359E}" dt="2023-04-14T17:20:48.639" v="7"/>
          <ac:spMkLst>
            <pc:docMk/>
            <pc:sldMk cId="3097047458" sldId="265"/>
            <ac:spMk id="31" creationId="{E05CABE9-5E7C-4773-BFCD-24B199FA1AE3}"/>
          </ac:spMkLst>
        </pc:spChg>
        <pc:spChg chg="add del">
          <ac:chgData name="Emily Crose" userId="5a1598ef78992c55" providerId="LiveId" clId="{FFE10729-34CB-4213-AEC7-4192D394359E}" dt="2023-04-16T12:21:52.636" v="349" actId="26606"/>
          <ac:spMkLst>
            <pc:docMk/>
            <pc:sldMk cId="3097047458" sldId="265"/>
            <ac:spMk id="101" creationId="{1F94DC1C-47D1-41D7-8B1B-9A036D614027}"/>
          </ac:spMkLst>
        </pc:spChg>
        <pc:spChg chg="add del">
          <ac:chgData name="Emily Crose" userId="5a1598ef78992c55" providerId="LiveId" clId="{FFE10729-34CB-4213-AEC7-4192D394359E}" dt="2023-04-16T12:21:52.636" v="349" actId="26606"/>
          <ac:spMkLst>
            <pc:docMk/>
            <pc:sldMk cId="3097047458" sldId="265"/>
            <ac:spMk id="103" creationId="{AC12A592-C02D-46EF-8E1F-9335DB8D71DF}"/>
          </ac:spMkLst>
        </pc:spChg>
        <pc:spChg chg="add del">
          <ac:chgData name="Emily Crose" userId="5a1598ef78992c55" providerId="LiveId" clId="{FFE10729-34CB-4213-AEC7-4192D394359E}" dt="2023-04-16T12:21:52.636" v="349" actId="26606"/>
          <ac:spMkLst>
            <pc:docMk/>
            <pc:sldMk cId="3097047458" sldId="265"/>
            <ac:spMk id="104" creationId="{24005816-5BCA-4665-8A58-5580F8E9C84A}"/>
          </ac:spMkLst>
        </pc:spChg>
        <pc:grpChg chg="del">
          <ac:chgData name="Emily Crose" userId="5a1598ef78992c55" providerId="LiveId" clId="{FFE10729-34CB-4213-AEC7-4192D394359E}" dt="2023-04-14T17:20:48.639" v="7"/>
          <ac:grpSpMkLst>
            <pc:docMk/>
            <pc:sldMk cId="3097047458" sldId="265"/>
            <ac:grpSpMk id="19" creationId="{A08E251A-5371-4E82-A0F3-2CA0C15AB09C}"/>
          </ac:grpSpMkLst>
        </pc:grpChg>
        <pc:grpChg chg="add del">
          <ac:chgData name="Emily Crose" userId="5a1598ef78992c55" providerId="LiveId" clId="{FFE10729-34CB-4213-AEC7-4192D394359E}" dt="2023-04-16T12:21:52.636" v="349" actId="26606"/>
          <ac:grpSpMkLst>
            <pc:docMk/>
            <pc:sldMk cId="3097047458" sldId="265"/>
            <ac:grpSpMk id="105" creationId="{BF07F359-8CA3-4854-91E7-EE6004020511}"/>
          </ac:grpSpMkLst>
        </pc:grpChg>
        <pc:picChg chg="mod ord">
          <ac:chgData name="Emily Crose" userId="5a1598ef78992c55" providerId="LiveId" clId="{FFE10729-34CB-4213-AEC7-4192D394359E}" dt="2023-04-16T12:21:52.656" v="350" actId="26606"/>
          <ac:picMkLst>
            <pc:docMk/>
            <pc:sldMk cId="3097047458" sldId="265"/>
            <ac:picMk id="7" creationId="{5019F048-17CF-19DF-C9B5-B6ECFD4EF044}"/>
          </ac:picMkLst>
        </pc:picChg>
        <pc:picChg chg="add del">
          <ac:chgData name="Emily Crose" userId="5a1598ef78992c55" providerId="LiveId" clId="{FFE10729-34CB-4213-AEC7-4192D394359E}" dt="2023-04-16T12:21:52.636" v="349" actId="26606"/>
          <ac:picMkLst>
            <pc:docMk/>
            <pc:sldMk cId="3097047458" sldId="265"/>
            <ac:picMk id="21" creationId="{6AF6706C-CF07-43A1-BCC4-CBA5D33820DA}"/>
          </ac:picMkLst>
        </pc:picChg>
        <pc:picChg chg="add del">
          <ac:chgData name="Emily Crose" userId="5a1598ef78992c55" providerId="LiveId" clId="{FFE10729-34CB-4213-AEC7-4192D394359E}" dt="2023-04-16T12:21:52.636" v="349" actId="26606"/>
          <ac:picMkLst>
            <pc:docMk/>
            <pc:sldMk cId="3097047458" sldId="265"/>
            <ac:picMk id="102" creationId="{811383CE-CE86-4E1C-B289-798EB9E6E0E5}"/>
          </ac:picMkLst>
        </pc:picChg>
        <pc:picChg chg="add">
          <ac:chgData name="Emily Crose" userId="5a1598ef78992c55" providerId="LiveId" clId="{FFE10729-34CB-4213-AEC7-4192D394359E}" dt="2023-04-16T12:21:52.656" v="350" actId="26606"/>
          <ac:picMkLst>
            <pc:docMk/>
            <pc:sldMk cId="3097047458" sldId="265"/>
            <ac:picMk id="110" creationId="{6AF6706C-CF07-43A1-BCC4-CBA5D33820DA}"/>
          </ac:picMkLst>
        </pc:picChg>
        <pc:cxnChg chg="del">
          <ac:chgData name="Emily Crose" userId="5a1598ef78992c55" providerId="LiveId" clId="{FFE10729-34CB-4213-AEC7-4192D394359E}" dt="2023-04-14T17:20:48.639" v="7"/>
          <ac:cxnSpMkLst>
            <pc:docMk/>
            <pc:sldMk cId="3097047458" sldId="265"/>
            <ac:cxnSpMk id="9" creationId="{8FD48FB1-66D8-4676-B0AA-C139A1DB78D1}"/>
          </ac:cxnSpMkLst>
        </pc:cxnChg>
        <pc:cxnChg chg="del">
          <ac:chgData name="Emily Crose" userId="5a1598ef78992c55" providerId="LiveId" clId="{FFE10729-34CB-4213-AEC7-4192D394359E}" dt="2023-04-14T17:20:48.639" v="7"/>
          <ac:cxnSpMkLst>
            <pc:docMk/>
            <pc:sldMk cId="3097047458" sldId="265"/>
            <ac:cxnSpMk id="10" creationId="{F033F5AE-6728-4F19-8DED-658E674B31B9}"/>
          </ac:cxnSpMkLst>
        </pc:cxnChg>
        <pc:cxnChg chg="del">
          <ac:chgData name="Emily Crose" userId="5a1598ef78992c55" providerId="LiveId" clId="{FFE10729-34CB-4213-AEC7-4192D394359E}" dt="2023-04-14T17:20:48.639" v="7"/>
          <ac:cxnSpMkLst>
            <pc:docMk/>
            <pc:sldMk cId="3097047458" sldId="265"/>
            <ac:cxnSpMk id="11" creationId="{82C7D74A-18BA-4709-A808-44E8815C4430}"/>
          </ac:cxnSpMkLst>
        </pc:cxnChg>
        <pc:cxnChg chg="del">
          <ac:chgData name="Emily Crose" userId="5a1598ef78992c55" providerId="LiveId" clId="{FFE10729-34CB-4213-AEC7-4192D394359E}" dt="2023-04-14T17:20:48.639" v="7"/>
          <ac:cxnSpMkLst>
            <pc:docMk/>
            <pc:sldMk cId="3097047458" sldId="265"/>
            <ac:cxnSpMk id="13" creationId="{B5164A3F-1561-4039-8185-AB0EEB713EA7}"/>
          </ac:cxnSpMkLst>
        </pc:cxnChg>
        <pc:cxnChg chg="del">
          <ac:chgData name="Emily Crose" userId="5a1598ef78992c55" providerId="LiveId" clId="{FFE10729-34CB-4213-AEC7-4192D394359E}" dt="2023-04-14T17:20:48.639" v="7"/>
          <ac:cxnSpMkLst>
            <pc:docMk/>
            <pc:sldMk cId="3097047458" sldId="265"/>
            <ac:cxnSpMk id="15" creationId="{2A35DB53-42BE-460E-9CA1-1294C98463CB}"/>
          </ac:cxnSpMkLst>
        </pc:cxnChg>
      </pc:sldChg>
      <pc:sldChg chg="delSp add del setBg delDesignElem">
        <pc:chgData name="Emily Crose" userId="5a1598ef78992c55" providerId="LiveId" clId="{FFE10729-34CB-4213-AEC7-4192D394359E}" dt="2023-04-14T17:20:48.639" v="7"/>
        <pc:sldMkLst>
          <pc:docMk/>
          <pc:sldMk cId="2973934259" sldId="266"/>
        </pc:sldMkLst>
        <pc:spChg chg="del">
          <ac:chgData name="Emily Crose" userId="5a1598ef78992c55" providerId="LiveId" clId="{FFE10729-34CB-4213-AEC7-4192D394359E}" dt="2023-04-14T17:20:48.639" v="7"/>
          <ac:spMkLst>
            <pc:docMk/>
            <pc:sldMk cId="2973934259" sldId="266"/>
            <ac:spMk id="36" creationId="{7A675F33-98AF-4B83-A3BB-0780A23145E6}"/>
          </ac:spMkLst>
        </pc:spChg>
        <pc:grpChg chg="del">
          <ac:chgData name="Emily Crose" userId="5a1598ef78992c55" providerId="LiveId" clId="{FFE10729-34CB-4213-AEC7-4192D394359E}" dt="2023-04-14T17:20:48.639" v="7"/>
          <ac:grpSpMkLst>
            <pc:docMk/>
            <pc:sldMk cId="2973934259" sldId="266"/>
            <ac:grpSpMk id="37" creationId="{EA75029C-64B9-41D0-9540-75846D4B04A5}"/>
          </ac:grpSpMkLst>
        </pc:grpChg>
        <pc:cxnChg chg="del">
          <ac:chgData name="Emily Crose" userId="5a1598ef78992c55" providerId="LiveId" clId="{FFE10729-34CB-4213-AEC7-4192D394359E}" dt="2023-04-14T17:20:48.639" v="7"/>
          <ac:cxnSpMkLst>
            <pc:docMk/>
            <pc:sldMk cId="2973934259" sldId="266"/>
            <ac:cxnSpMk id="31" creationId="{8FD48FB1-66D8-4676-B0AA-C139A1DB78D1}"/>
          </ac:cxnSpMkLst>
        </pc:cxnChg>
        <pc:cxnChg chg="del">
          <ac:chgData name="Emily Crose" userId="5a1598ef78992c55" providerId="LiveId" clId="{FFE10729-34CB-4213-AEC7-4192D394359E}" dt="2023-04-14T17:20:48.639" v="7"/>
          <ac:cxnSpMkLst>
            <pc:docMk/>
            <pc:sldMk cId="2973934259" sldId="266"/>
            <ac:cxnSpMk id="32" creationId="{F033F5AE-6728-4F19-8DED-658E674B31B9}"/>
          </ac:cxnSpMkLst>
        </pc:cxnChg>
        <pc:cxnChg chg="del">
          <ac:chgData name="Emily Crose" userId="5a1598ef78992c55" providerId="LiveId" clId="{FFE10729-34CB-4213-AEC7-4192D394359E}" dt="2023-04-14T17:20:48.639" v="7"/>
          <ac:cxnSpMkLst>
            <pc:docMk/>
            <pc:sldMk cId="2973934259" sldId="266"/>
            <ac:cxnSpMk id="33" creationId="{82C7D74A-18BA-4709-A808-44E8815C4430}"/>
          </ac:cxnSpMkLst>
        </pc:cxnChg>
        <pc:cxnChg chg="del">
          <ac:chgData name="Emily Crose" userId="5a1598ef78992c55" providerId="LiveId" clId="{FFE10729-34CB-4213-AEC7-4192D394359E}" dt="2023-04-14T17:20:48.639" v="7"/>
          <ac:cxnSpMkLst>
            <pc:docMk/>
            <pc:sldMk cId="2973934259" sldId="266"/>
            <ac:cxnSpMk id="34" creationId="{B5164A3F-1561-4039-8185-AB0EEB713EA7}"/>
          </ac:cxnSpMkLst>
        </pc:cxnChg>
        <pc:cxnChg chg="del">
          <ac:chgData name="Emily Crose" userId="5a1598ef78992c55" providerId="LiveId" clId="{FFE10729-34CB-4213-AEC7-4192D394359E}" dt="2023-04-14T17:20:48.639" v="7"/>
          <ac:cxnSpMkLst>
            <pc:docMk/>
            <pc:sldMk cId="2973934259" sldId="266"/>
            <ac:cxnSpMk id="35" creationId="{2A35DB53-42BE-460E-9CA1-1294C98463CB}"/>
          </ac:cxnSpMkLst>
        </pc:cxnChg>
      </pc:sldChg>
      <pc:sldChg chg="modSp add del mod setBg">
        <pc:chgData name="Emily Crose" userId="5a1598ef78992c55" providerId="LiveId" clId="{FFE10729-34CB-4213-AEC7-4192D394359E}" dt="2023-04-16T21:39:50.696" v="3432" actId="26606"/>
        <pc:sldMkLst>
          <pc:docMk/>
          <pc:sldMk cId="1523269679" sldId="267"/>
        </pc:sldMkLst>
        <pc:spChg chg="mod">
          <ac:chgData name="Emily Crose" userId="5a1598ef78992c55" providerId="LiveId" clId="{FFE10729-34CB-4213-AEC7-4192D394359E}" dt="2023-04-16T21:39:50.696" v="3432" actId="26606"/>
          <ac:spMkLst>
            <pc:docMk/>
            <pc:sldMk cId="1523269679" sldId="267"/>
            <ac:spMk id="2" creationId="{101F6E27-3120-5F9B-64CB-17F4B2CAE047}"/>
          </ac:spMkLst>
        </pc:spChg>
        <pc:graphicFrameChg chg="mod modGraphic">
          <ac:chgData name="Emily Crose" userId="5a1598ef78992c55" providerId="LiveId" clId="{FFE10729-34CB-4213-AEC7-4192D394359E}" dt="2023-04-16T21:39:50.696" v="3432" actId="26606"/>
          <ac:graphicFrameMkLst>
            <pc:docMk/>
            <pc:sldMk cId="1523269679" sldId="267"/>
            <ac:graphicFrameMk id="5" creationId="{C2148C9C-1E6E-9126-8B1F-D0D21A94BE19}"/>
          </ac:graphicFrameMkLst>
        </pc:graphicFrameChg>
      </pc:sldChg>
      <pc:sldChg chg="addSp delSp modSp add del mod ord setBg modClrScheme setClrOvrMap chgLayout modNotesTx">
        <pc:chgData name="Emily Crose" userId="5a1598ef78992c55" providerId="LiveId" clId="{FFE10729-34CB-4213-AEC7-4192D394359E}" dt="2023-04-16T18:20:11.705" v="1430"/>
        <pc:sldMkLst>
          <pc:docMk/>
          <pc:sldMk cId="2180029723" sldId="268"/>
        </pc:sldMkLst>
        <pc:spChg chg="mod ord">
          <ac:chgData name="Emily Crose" userId="5a1598ef78992c55" providerId="LiveId" clId="{FFE10729-34CB-4213-AEC7-4192D394359E}" dt="2023-04-16T18:18:49.569" v="1116" actId="26606"/>
          <ac:spMkLst>
            <pc:docMk/>
            <pc:sldMk cId="2180029723" sldId="268"/>
            <ac:spMk id="2" creationId="{6B475545-C693-0AB5-D209-67C529BDD4C3}"/>
          </ac:spMkLst>
        </pc:spChg>
        <pc:spChg chg="del mod">
          <ac:chgData name="Emily Crose" userId="5a1598ef78992c55" providerId="LiveId" clId="{FFE10729-34CB-4213-AEC7-4192D394359E}" dt="2023-04-16T18:18:19.581" v="1112"/>
          <ac:spMkLst>
            <pc:docMk/>
            <pc:sldMk cId="2180029723" sldId="268"/>
            <ac:spMk id="3" creationId="{D77B8B31-97E0-9A7D-D08A-6ACDDF58D20C}"/>
          </ac:spMkLst>
        </pc:spChg>
        <pc:spChg chg="add">
          <ac:chgData name="Emily Crose" userId="5a1598ef78992c55" providerId="LiveId" clId="{FFE10729-34CB-4213-AEC7-4192D394359E}" dt="2023-04-16T18:18:49.569" v="1116" actId="26606"/>
          <ac:spMkLst>
            <pc:docMk/>
            <pc:sldMk cId="2180029723" sldId="268"/>
            <ac:spMk id="12" creationId="{1F94DC1C-47D1-41D7-8B1B-9A036D614027}"/>
          </ac:spMkLst>
        </pc:spChg>
        <pc:spChg chg="add">
          <ac:chgData name="Emily Crose" userId="5a1598ef78992c55" providerId="LiveId" clId="{FFE10729-34CB-4213-AEC7-4192D394359E}" dt="2023-04-16T18:18:49.569" v="1116" actId="26606"/>
          <ac:spMkLst>
            <pc:docMk/>
            <pc:sldMk cId="2180029723" sldId="268"/>
            <ac:spMk id="16" creationId="{AC12A592-C02D-46EF-8E1F-9335DB8D71DF}"/>
          </ac:spMkLst>
        </pc:spChg>
        <pc:spChg chg="add">
          <ac:chgData name="Emily Crose" userId="5a1598ef78992c55" providerId="LiveId" clId="{FFE10729-34CB-4213-AEC7-4192D394359E}" dt="2023-04-16T18:18:49.569" v="1116" actId="26606"/>
          <ac:spMkLst>
            <pc:docMk/>
            <pc:sldMk cId="2180029723" sldId="268"/>
            <ac:spMk id="18" creationId="{24005816-5BCA-4665-8A58-5580F8E9C84A}"/>
          </ac:spMkLst>
        </pc:spChg>
        <pc:grpChg chg="add">
          <ac:chgData name="Emily Crose" userId="5a1598ef78992c55" providerId="LiveId" clId="{FFE10729-34CB-4213-AEC7-4192D394359E}" dt="2023-04-16T18:18:49.569" v="1116" actId="26606"/>
          <ac:grpSpMkLst>
            <pc:docMk/>
            <pc:sldMk cId="2180029723" sldId="268"/>
            <ac:grpSpMk id="20" creationId="{BF07F359-8CA3-4854-91E7-EE6004020511}"/>
          </ac:grpSpMkLst>
        </pc:grpChg>
        <pc:picChg chg="add mod ord">
          <ac:chgData name="Emily Crose" userId="5a1598ef78992c55" providerId="LiveId" clId="{FFE10729-34CB-4213-AEC7-4192D394359E}" dt="2023-04-16T18:18:49.569" v="1116" actId="26606"/>
          <ac:picMkLst>
            <pc:docMk/>
            <pc:sldMk cId="2180029723" sldId="268"/>
            <ac:picMk id="5" creationId="{B21F9EA0-AA69-B21D-C77B-D688EA545E47}"/>
          </ac:picMkLst>
        </pc:picChg>
        <pc:picChg chg="add">
          <ac:chgData name="Emily Crose" userId="5a1598ef78992c55" providerId="LiveId" clId="{FFE10729-34CB-4213-AEC7-4192D394359E}" dt="2023-04-16T18:18:49.569" v="1116" actId="26606"/>
          <ac:picMkLst>
            <pc:docMk/>
            <pc:sldMk cId="2180029723" sldId="268"/>
            <ac:picMk id="10" creationId="{6AF6706C-CF07-43A1-BCC4-CBA5D33820DA}"/>
          </ac:picMkLst>
        </pc:picChg>
        <pc:picChg chg="add">
          <ac:chgData name="Emily Crose" userId="5a1598ef78992c55" providerId="LiveId" clId="{FFE10729-34CB-4213-AEC7-4192D394359E}" dt="2023-04-16T18:18:49.569" v="1116" actId="26606"/>
          <ac:picMkLst>
            <pc:docMk/>
            <pc:sldMk cId="2180029723" sldId="268"/>
            <ac:picMk id="14" creationId="{811383CE-CE86-4E1C-B289-798EB9E6E0E5}"/>
          </ac:picMkLst>
        </pc:picChg>
      </pc:sldChg>
      <pc:sldChg chg="delSp add del setBg delDesignElem">
        <pc:chgData name="Emily Crose" userId="5a1598ef78992c55" providerId="LiveId" clId="{FFE10729-34CB-4213-AEC7-4192D394359E}" dt="2023-04-14T17:20:48.639" v="7"/>
        <pc:sldMkLst>
          <pc:docMk/>
          <pc:sldMk cId="2134838018" sldId="269"/>
        </pc:sldMkLst>
        <pc:spChg chg="del">
          <ac:chgData name="Emily Crose" userId="5a1598ef78992c55" providerId="LiveId" clId="{FFE10729-34CB-4213-AEC7-4192D394359E}" dt="2023-04-14T17:20:48.639" v="7"/>
          <ac:spMkLst>
            <pc:docMk/>
            <pc:sldMk cId="2134838018" sldId="269"/>
            <ac:spMk id="15" creationId="{762362DE-7747-4D8B-99FA-8E36F0B15FF7}"/>
          </ac:spMkLst>
        </pc:spChg>
        <pc:grpChg chg="del">
          <ac:chgData name="Emily Crose" userId="5a1598ef78992c55" providerId="LiveId" clId="{FFE10729-34CB-4213-AEC7-4192D394359E}" dt="2023-04-14T17:20:48.639" v="7"/>
          <ac:grpSpMkLst>
            <pc:docMk/>
            <pc:sldMk cId="2134838018" sldId="269"/>
            <ac:grpSpMk id="22" creationId="{25123E6E-F713-4254-A6BF-358CC8EC6C95}"/>
          </ac:grpSpMkLst>
        </pc:grpChg>
        <pc:cxnChg chg="del">
          <ac:chgData name="Emily Crose" userId="5a1598ef78992c55" providerId="LiveId" clId="{FFE10729-34CB-4213-AEC7-4192D394359E}" dt="2023-04-14T17:20:48.639" v="7"/>
          <ac:cxnSpMkLst>
            <pc:docMk/>
            <pc:sldMk cId="2134838018" sldId="269"/>
            <ac:cxnSpMk id="7" creationId="{0512F9CB-A1A0-4043-A103-F6A4B94B695A}"/>
          </ac:cxnSpMkLst>
        </pc:cxnChg>
        <pc:cxnChg chg="del">
          <ac:chgData name="Emily Crose" userId="5a1598ef78992c55" providerId="LiveId" clId="{FFE10729-34CB-4213-AEC7-4192D394359E}" dt="2023-04-14T17:20:48.639" v="7"/>
          <ac:cxnSpMkLst>
            <pc:docMk/>
            <pc:sldMk cId="2134838018" sldId="269"/>
            <ac:cxnSpMk id="8" creationId="{ADBE6588-EE16-4389-857C-86A156D49E5D}"/>
          </ac:cxnSpMkLst>
        </pc:cxnChg>
        <pc:cxnChg chg="del">
          <ac:chgData name="Emily Crose" userId="5a1598ef78992c55" providerId="LiveId" clId="{FFE10729-34CB-4213-AEC7-4192D394359E}" dt="2023-04-14T17:20:48.639" v="7"/>
          <ac:cxnSpMkLst>
            <pc:docMk/>
            <pc:sldMk cId="2134838018" sldId="269"/>
            <ac:cxnSpMk id="9" creationId="{17FD48D2-B0A7-413D-B947-AA55AC1296D5}"/>
          </ac:cxnSpMkLst>
        </pc:cxnChg>
        <pc:cxnChg chg="del">
          <ac:chgData name="Emily Crose" userId="5a1598ef78992c55" providerId="LiveId" clId="{FFE10729-34CB-4213-AEC7-4192D394359E}" dt="2023-04-14T17:20:48.639" v="7"/>
          <ac:cxnSpMkLst>
            <pc:docMk/>
            <pc:sldMk cId="2134838018" sldId="269"/>
            <ac:cxnSpMk id="11" creationId="{2BE668D0-D906-4EEE-B32F-8C028624B837}"/>
          </ac:cxnSpMkLst>
        </pc:cxnChg>
        <pc:cxnChg chg="del">
          <ac:chgData name="Emily Crose" userId="5a1598ef78992c55" providerId="LiveId" clId="{FFE10729-34CB-4213-AEC7-4192D394359E}" dt="2023-04-14T17:20:48.639" v="7"/>
          <ac:cxnSpMkLst>
            <pc:docMk/>
            <pc:sldMk cId="2134838018" sldId="269"/>
            <ac:cxnSpMk id="13" creationId="{D1DE67A3-B8F6-4CFD-A8E0-D15200F23152}"/>
          </ac:cxnSpMkLst>
        </pc:cxnChg>
      </pc:sldChg>
      <pc:sldChg chg="addSp delSp modSp add del mod ord setBg modClrScheme chgLayout">
        <pc:chgData name="Emily Crose" userId="5a1598ef78992c55" providerId="LiveId" clId="{FFE10729-34CB-4213-AEC7-4192D394359E}" dt="2023-04-16T23:28:44.944" v="3576" actId="26606"/>
        <pc:sldMkLst>
          <pc:docMk/>
          <pc:sldMk cId="574519622" sldId="270"/>
        </pc:sldMkLst>
        <pc:spChg chg="mod ord">
          <ac:chgData name="Emily Crose" userId="5a1598ef78992c55" providerId="LiveId" clId="{FFE10729-34CB-4213-AEC7-4192D394359E}" dt="2023-04-16T23:28:44.944" v="3576" actId="26606"/>
          <ac:spMkLst>
            <pc:docMk/>
            <pc:sldMk cId="574519622" sldId="270"/>
            <ac:spMk id="2" creationId="{F1810807-F24A-FA17-A955-4905A6010039}"/>
          </ac:spMkLst>
        </pc:spChg>
        <pc:spChg chg="del mod">
          <ac:chgData name="Emily Crose" userId="5a1598ef78992c55" providerId="LiveId" clId="{FFE10729-34CB-4213-AEC7-4192D394359E}" dt="2023-04-16T23:28:31.599" v="3570"/>
          <ac:spMkLst>
            <pc:docMk/>
            <pc:sldMk cId="574519622" sldId="270"/>
            <ac:spMk id="3" creationId="{9643F112-8849-91E6-EB69-BED1D39278B9}"/>
          </ac:spMkLst>
        </pc:spChg>
        <pc:spChg chg="add">
          <ac:chgData name="Emily Crose" userId="5a1598ef78992c55" providerId="LiveId" clId="{FFE10729-34CB-4213-AEC7-4192D394359E}" dt="2023-04-16T23:28:44.944" v="3576" actId="26606"/>
          <ac:spMkLst>
            <pc:docMk/>
            <pc:sldMk cId="574519622" sldId="270"/>
            <ac:spMk id="96" creationId="{73710393-C767-43F2-8FBD-DFC6C6DE6FF5}"/>
          </ac:spMkLst>
        </pc:spChg>
        <pc:grpChg chg="add">
          <ac:chgData name="Emily Crose" userId="5a1598ef78992c55" providerId="LiveId" clId="{FFE10729-34CB-4213-AEC7-4192D394359E}" dt="2023-04-16T23:28:44.944" v="3576" actId="26606"/>
          <ac:grpSpMkLst>
            <pc:docMk/>
            <pc:sldMk cId="574519622" sldId="270"/>
            <ac:grpSpMk id="14" creationId="{DC1A4634-CF00-456C-BBEC-CEAAAAD069DB}"/>
          </ac:grpSpMkLst>
        </pc:grpChg>
        <pc:grpChg chg="add">
          <ac:chgData name="Emily Crose" userId="5a1598ef78992c55" providerId="LiveId" clId="{FFE10729-34CB-4213-AEC7-4192D394359E}" dt="2023-04-16T23:28:44.944" v="3576" actId="26606"/>
          <ac:grpSpMkLst>
            <pc:docMk/>
            <pc:sldMk cId="574519622" sldId="270"/>
            <ac:grpSpMk id="98" creationId="{24BFFD1D-EF0D-48A3-9398-5E7B37687796}"/>
          </ac:grpSpMkLst>
        </pc:grpChg>
        <pc:picChg chg="add mod ord">
          <ac:chgData name="Emily Crose" userId="5a1598ef78992c55" providerId="LiveId" clId="{FFE10729-34CB-4213-AEC7-4192D394359E}" dt="2023-04-16T23:28:44.944" v="3576" actId="26606"/>
          <ac:picMkLst>
            <pc:docMk/>
            <pc:sldMk cId="574519622" sldId="270"/>
            <ac:picMk id="5" creationId="{02B65789-4057-5CDA-1B50-84CE2322462C}"/>
          </ac:picMkLst>
        </pc:picChg>
        <pc:picChg chg="add mod">
          <ac:chgData name="Emily Crose" userId="5a1598ef78992c55" providerId="LiveId" clId="{FFE10729-34CB-4213-AEC7-4192D394359E}" dt="2023-04-16T23:28:44.944" v="3576" actId="26606"/>
          <ac:picMkLst>
            <pc:docMk/>
            <pc:sldMk cId="574519622" sldId="270"/>
            <ac:picMk id="7" creationId="{1EF40FE6-D896-85C1-24AC-8E68348892ED}"/>
          </ac:picMkLst>
        </pc:picChg>
        <pc:picChg chg="add">
          <ac:chgData name="Emily Crose" userId="5a1598ef78992c55" providerId="LiveId" clId="{FFE10729-34CB-4213-AEC7-4192D394359E}" dt="2023-04-16T23:28:44.944" v="3576" actId="26606"/>
          <ac:picMkLst>
            <pc:docMk/>
            <pc:sldMk cId="574519622" sldId="270"/>
            <ac:picMk id="12" creationId="{FA4A8332-6151-481A-9DEC-D3D2FA1A2A8B}"/>
          </ac:picMkLst>
        </pc:picChg>
      </pc:sldChg>
      <pc:sldChg chg="addSp delSp modSp add del mod ord setBg modClrScheme chgLayout">
        <pc:chgData name="Emily Crose" userId="5a1598ef78992c55" providerId="LiveId" clId="{FFE10729-34CB-4213-AEC7-4192D394359E}" dt="2023-04-16T18:24:10.906" v="1465" actId="26606"/>
        <pc:sldMkLst>
          <pc:docMk/>
          <pc:sldMk cId="2542235107" sldId="271"/>
        </pc:sldMkLst>
        <pc:spChg chg="mod ord">
          <ac:chgData name="Emily Crose" userId="5a1598ef78992c55" providerId="LiveId" clId="{FFE10729-34CB-4213-AEC7-4192D394359E}" dt="2023-04-16T18:24:10.906" v="1465" actId="26606"/>
          <ac:spMkLst>
            <pc:docMk/>
            <pc:sldMk cId="2542235107" sldId="271"/>
            <ac:spMk id="2" creationId="{CA8A726A-3C61-156B-925F-28EC0F60F626}"/>
          </ac:spMkLst>
        </pc:spChg>
        <pc:spChg chg="del mod">
          <ac:chgData name="Emily Crose" userId="5a1598ef78992c55" providerId="LiveId" clId="{FFE10729-34CB-4213-AEC7-4192D394359E}" dt="2023-04-16T18:23:52.373" v="1461"/>
          <ac:spMkLst>
            <pc:docMk/>
            <pc:sldMk cId="2542235107" sldId="271"/>
            <ac:spMk id="3" creationId="{054FAE82-E658-7155-8C5C-85E4CD84FC6E}"/>
          </ac:spMkLst>
        </pc:spChg>
        <pc:picChg chg="add mod ord">
          <ac:chgData name="Emily Crose" userId="5a1598ef78992c55" providerId="LiveId" clId="{FFE10729-34CB-4213-AEC7-4192D394359E}" dt="2023-04-16T18:24:10.906" v="1465" actId="26606"/>
          <ac:picMkLst>
            <pc:docMk/>
            <pc:sldMk cId="2542235107" sldId="271"/>
            <ac:picMk id="5" creationId="{34F67AA1-407E-2006-5CA9-3778FEBE4918}"/>
          </ac:picMkLst>
        </pc:picChg>
        <pc:picChg chg="add">
          <ac:chgData name="Emily Crose" userId="5a1598ef78992c55" providerId="LiveId" clId="{FFE10729-34CB-4213-AEC7-4192D394359E}" dt="2023-04-16T18:24:10.906" v="1465" actId="26606"/>
          <ac:picMkLst>
            <pc:docMk/>
            <pc:sldMk cId="2542235107" sldId="271"/>
            <ac:picMk id="10" creationId="{6AF6706C-CF07-43A1-BCC4-CBA5D33820DA}"/>
          </ac:picMkLst>
        </pc:picChg>
      </pc:sldChg>
      <pc:sldChg chg="addSp delSp modSp add del mod setBg modClrScheme setClrOvrMap chgLayout">
        <pc:chgData name="Emily Crose" userId="5a1598ef78992c55" providerId="LiveId" clId="{FFE10729-34CB-4213-AEC7-4192D394359E}" dt="2023-04-16T18:44:38.368" v="2125" actId="20577"/>
        <pc:sldMkLst>
          <pc:docMk/>
          <pc:sldMk cId="2670941506" sldId="272"/>
        </pc:sldMkLst>
        <pc:spChg chg="mod ord">
          <ac:chgData name="Emily Crose" userId="5a1598ef78992c55" providerId="LiveId" clId="{FFE10729-34CB-4213-AEC7-4192D394359E}" dt="2023-04-16T18:44:38.368" v="2125" actId="20577"/>
          <ac:spMkLst>
            <pc:docMk/>
            <pc:sldMk cId="2670941506" sldId="272"/>
            <ac:spMk id="2" creationId="{24EBB8D7-6F4D-885A-34C6-71D5119FA085}"/>
          </ac:spMkLst>
        </pc:spChg>
        <pc:spChg chg="del mod">
          <ac:chgData name="Emily Crose" userId="5a1598ef78992c55" providerId="LiveId" clId="{FFE10729-34CB-4213-AEC7-4192D394359E}" dt="2023-04-16T18:43:22.003" v="2090"/>
          <ac:spMkLst>
            <pc:docMk/>
            <pc:sldMk cId="2670941506" sldId="272"/>
            <ac:spMk id="3" creationId="{E684CCC6-4AE2-893F-6744-9C32D43CB7C8}"/>
          </ac:spMkLst>
        </pc:spChg>
        <pc:spChg chg="add del">
          <ac:chgData name="Emily Crose" userId="5a1598ef78992c55" providerId="LiveId" clId="{FFE10729-34CB-4213-AEC7-4192D394359E}" dt="2023-04-16T18:43:42.376" v="2094" actId="26606"/>
          <ac:spMkLst>
            <pc:docMk/>
            <pc:sldMk cId="2670941506" sldId="272"/>
            <ac:spMk id="12" creationId="{09C946AC-2072-4946-A2B8-39F09D0944EE}"/>
          </ac:spMkLst>
        </pc:spChg>
        <pc:spChg chg="add del">
          <ac:chgData name="Emily Crose" userId="5a1598ef78992c55" providerId="LiveId" clId="{FFE10729-34CB-4213-AEC7-4192D394359E}" dt="2023-04-16T18:43:42.376" v="2094" actId="26606"/>
          <ac:spMkLst>
            <pc:docMk/>
            <pc:sldMk cId="2670941506" sldId="272"/>
            <ac:spMk id="16" creationId="{559FD8B5-8CC4-4CFE-BD2A-1216B1F2C3DB}"/>
          </ac:spMkLst>
        </pc:spChg>
        <pc:spChg chg="add del">
          <ac:chgData name="Emily Crose" userId="5a1598ef78992c55" providerId="LiveId" clId="{FFE10729-34CB-4213-AEC7-4192D394359E}" dt="2023-04-16T18:43:42.376" v="2094" actId="26606"/>
          <ac:spMkLst>
            <pc:docMk/>
            <pc:sldMk cId="2670941506" sldId="272"/>
            <ac:spMk id="18" creationId="{9ECF13F4-3D2A-4F2E-9BBD-3038670D21ED}"/>
          </ac:spMkLst>
        </pc:spChg>
        <pc:spChg chg="add">
          <ac:chgData name="Emily Crose" userId="5a1598ef78992c55" providerId="LiveId" clId="{FFE10729-34CB-4213-AEC7-4192D394359E}" dt="2023-04-16T18:43:45.163" v="2097" actId="26606"/>
          <ac:spMkLst>
            <pc:docMk/>
            <pc:sldMk cId="2670941506" sldId="272"/>
            <ac:spMk id="103" creationId="{1F94DC1C-47D1-41D7-8B1B-9A036D614027}"/>
          </ac:spMkLst>
        </pc:spChg>
        <pc:spChg chg="add">
          <ac:chgData name="Emily Crose" userId="5a1598ef78992c55" providerId="LiveId" clId="{FFE10729-34CB-4213-AEC7-4192D394359E}" dt="2023-04-16T18:43:45.163" v="2097" actId="26606"/>
          <ac:spMkLst>
            <pc:docMk/>
            <pc:sldMk cId="2670941506" sldId="272"/>
            <ac:spMk id="105" creationId="{AC12A592-C02D-46EF-8E1F-9335DB8D71DF}"/>
          </ac:spMkLst>
        </pc:spChg>
        <pc:spChg chg="add">
          <ac:chgData name="Emily Crose" userId="5a1598ef78992c55" providerId="LiveId" clId="{FFE10729-34CB-4213-AEC7-4192D394359E}" dt="2023-04-16T18:43:45.163" v="2097" actId="26606"/>
          <ac:spMkLst>
            <pc:docMk/>
            <pc:sldMk cId="2670941506" sldId="272"/>
            <ac:spMk id="106" creationId="{24005816-5BCA-4665-8A58-5580F8E9C84A}"/>
          </ac:spMkLst>
        </pc:spChg>
        <pc:grpChg chg="add del">
          <ac:chgData name="Emily Crose" userId="5a1598ef78992c55" providerId="LiveId" clId="{FFE10729-34CB-4213-AEC7-4192D394359E}" dt="2023-04-16T18:43:42.376" v="2094" actId="26606"/>
          <ac:grpSpMkLst>
            <pc:docMk/>
            <pc:sldMk cId="2670941506" sldId="272"/>
            <ac:grpSpMk id="20" creationId="{19660E16-DCC0-4B6C-8E84-4C292580059F}"/>
          </ac:grpSpMkLst>
        </pc:grpChg>
        <pc:grpChg chg="add">
          <ac:chgData name="Emily Crose" userId="5a1598ef78992c55" providerId="LiveId" clId="{FFE10729-34CB-4213-AEC7-4192D394359E}" dt="2023-04-16T18:43:45.163" v="2097" actId="26606"/>
          <ac:grpSpMkLst>
            <pc:docMk/>
            <pc:sldMk cId="2670941506" sldId="272"/>
            <ac:grpSpMk id="107" creationId="{BF07F359-8CA3-4854-91E7-EE6004020511}"/>
          </ac:grpSpMkLst>
        </pc:grpChg>
        <pc:picChg chg="add mod ord">
          <ac:chgData name="Emily Crose" userId="5a1598ef78992c55" providerId="LiveId" clId="{FFE10729-34CB-4213-AEC7-4192D394359E}" dt="2023-04-16T18:43:45.163" v="2097" actId="26606"/>
          <ac:picMkLst>
            <pc:docMk/>
            <pc:sldMk cId="2670941506" sldId="272"/>
            <ac:picMk id="5" creationId="{0DE065DD-573B-B883-04A0-3E7FDC5445A0}"/>
          </ac:picMkLst>
        </pc:picChg>
        <pc:picChg chg="add del">
          <ac:chgData name="Emily Crose" userId="5a1598ef78992c55" providerId="LiveId" clId="{FFE10729-34CB-4213-AEC7-4192D394359E}" dt="2023-04-16T18:43:42.376" v="2094" actId="26606"/>
          <ac:picMkLst>
            <pc:docMk/>
            <pc:sldMk cId="2670941506" sldId="272"/>
            <ac:picMk id="10" creationId="{6AF6706C-CF07-43A1-BCC4-CBA5D33820DA}"/>
          </ac:picMkLst>
        </pc:picChg>
        <pc:picChg chg="add del">
          <ac:chgData name="Emily Crose" userId="5a1598ef78992c55" providerId="LiveId" clId="{FFE10729-34CB-4213-AEC7-4192D394359E}" dt="2023-04-16T18:43:42.376" v="2094" actId="26606"/>
          <ac:picMkLst>
            <pc:docMk/>
            <pc:sldMk cId="2670941506" sldId="272"/>
            <ac:picMk id="14" creationId="{A748C8C8-F348-4D00-852A-26DD9EBCC24C}"/>
          </ac:picMkLst>
        </pc:picChg>
        <pc:picChg chg="add del">
          <ac:chgData name="Emily Crose" userId="5a1598ef78992c55" providerId="LiveId" clId="{FFE10729-34CB-4213-AEC7-4192D394359E}" dt="2023-04-16T18:43:45.125" v="2096" actId="26606"/>
          <ac:picMkLst>
            <pc:docMk/>
            <pc:sldMk cId="2670941506" sldId="272"/>
            <ac:picMk id="100" creationId="{6AF6706C-CF07-43A1-BCC4-CBA5D33820DA}"/>
          </ac:picMkLst>
        </pc:picChg>
        <pc:picChg chg="add">
          <ac:chgData name="Emily Crose" userId="5a1598ef78992c55" providerId="LiveId" clId="{FFE10729-34CB-4213-AEC7-4192D394359E}" dt="2023-04-16T18:43:45.163" v="2097" actId="26606"/>
          <ac:picMkLst>
            <pc:docMk/>
            <pc:sldMk cId="2670941506" sldId="272"/>
            <ac:picMk id="102" creationId="{6AF6706C-CF07-43A1-BCC4-CBA5D33820DA}"/>
          </ac:picMkLst>
        </pc:picChg>
        <pc:picChg chg="add">
          <ac:chgData name="Emily Crose" userId="5a1598ef78992c55" providerId="LiveId" clId="{FFE10729-34CB-4213-AEC7-4192D394359E}" dt="2023-04-16T18:43:45.163" v="2097" actId="26606"/>
          <ac:picMkLst>
            <pc:docMk/>
            <pc:sldMk cId="2670941506" sldId="272"/>
            <ac:picMk id="104" creationId="{811383CE-CE86-4E1C-B289-798EB9E6E0E5}"/>
          </ac:picMkLst>
        </pc:picChg>
      </pc:sldChg>
      <pc:sldChg chg="del">
        <pc:chgData name="Emily Crose" userId="5a1598ef78992c55" providerId="LiveId" clId="{FFE10729-34CB-4213-AEC7-4192D394359E}" dt="2023-04-16T23:33:51.346" v="3618" actId="47"/>
        <pc:sldMkLst>
          <pc:docMk/>
          <pc:sldMk cId="817899571" sldId="274"/>
        </pc:sldMkLst>
      </pc:sldChg>
      <pc:sldChg chg="modSp add del mod">
        <pc:chgData name="Emily Crose" userId="5a1598ef78992c55" providerId="LiveId" clId="{FFE10729-34CB-4213-AEC7-4192D394359E}" dt="2023-04-16T21:38:34.176" v="3427" actId="2696"/>
        <pc:sldMkLst>
          <pc:docMk/>
          <pc:sldMk cId="2158119916" sldId="277"/>
        </pc:sldMkLst>
        <pc:spChg chg="mod">
          <ac:chgData name="Emily Crose" userId="5a1598ef78992c55" providerId="LiveId" clId="{FFE10729-34CB-4213-AEC7-4192D394359E}" dt="2023-04-16T12:20:01.876" v="333" actId="27636"/>
          <ac:spMkLst>
            <pc:docMk/>
            <pc:sldMk cId="2158119916" sldId="277"/>
            <ac:spMk id="2" creationId="{047B3247-CD57-A68D-86CB-226AD9D932CC}"/>
          </ac:spMkLst>
        </pc:spChg>
        <pc:spChg chg="mod">
          <ac:chgData name="Emily Crose" userId="5a1598ef78992c55" providerId="LiveId" clId="{FFE10729-34CB-4213-AEC7-4192D394359E}" dt="2023-04-16T12:20:01.776" v="331"/>
          <ac:spMkLst>
            <pc:docMk/>
            <pc:sldMk cId="2158119916" sldId="277"/>
            <ac:spMk id="3" creationId="{940F9860-AD79-8C22-AF4B-170D69ACC5C7}"/>
          </ac:spMkLst>
        </pc:spChg>
      </pc:sldChg>
      <pc:sldChg chg="addSp delSp modSp mod setBg setClrOvrMap delDesignElem">
        <pc:chgData name="Emily Crose" userId="5a1598ef78992c55" providerId="LiveId" clId="{FFE10729-34CB-4213-AEC7-4192D394359E}" dt="2023-04-16T12:20:45.635" v="343" actId="26606"/>
        <pc:sldMkLst>
          <pc:docMk/>
          <pc:sldMk cId="3519171936" sldId="278"/>
        </pc:sldMkLst>
        <pc:spChg chg="mod">
          <ac:chgData name="Emily Crose" userId="5a1598ef78992c55" providerId="LiveId" clId="{FFE10729-34CB-4213-AEC7-4192D394359E}" dt="2023-04-16T12:20:45.635" v="343" actId="26606"/>
          <ac:spMkLst>
            <pc:docMk/>
            <pc:sldMk cId="3519171936" sldId="278"/>
            <ac:spMk id="4" creationId="{8128039C-0EE4-9C77-38DE-69A5998C5EFF}"/>
          </ac:spMkLst>
        </pc:spChg>
        <pc:spChg chg="add">
          <ac:chgData name="Emily Crose" userId="5a1598ef78992c55" providerId="LiveId" clId="{FFE10729-34CB-4213-AEC7-4192D394359E}" dt="2023-04-16T12:20:45.635" v="343" actId="26606"/>
          <ac:spMkLst>
            <pc:docMk/>
            <pc:sldMk cId="3519171936" sldId="278"/>
            <ac:spMk id="9" creationId="{1F94DC1C-47D1-41D7-8B1B-9A036D614027}"/>
          </ac:spMkLst>
        </pc:spChg>
        <pc:spChg chg="del">
          <ac:chgData name="Emily Crose" userId="5a1598ef78992c55" providerId="LiveId" clId="{FFE10729-34CB-4213-AEC7-4192D394359E}" dt="2023-04-16T12:13:17.127" v="25"/>
          <ac:spMkLst>
            <pc:docMk/>
            <pc:sldMk cId="3519171936" sldId="278"/>
            <ac:spMk id="37" creationId="{7A675F33-98AF-4B83-A3BB-0780A23145E6}"/>
          </ac:spMkLst>
        </pc:spChg>
        <pc:spChg chg="add del">
          <ac:chgData name="Emily Crose" userId="5a1598ef78992c55" providerId="LiveId" clId="{FFE10729-34CB-4213-AEC7-4192D394359E}" dt="2023-04-16T12:19:52.980" v="321"/>
          <ac:spMkLst>
            <pc:docMk/>
            <pc:sldMk cId="3519171936" sldId="278"/>
            <ac:spMk id="39" creationId="{B54A4D14-513F-4121-92D3-5CCB46896211}"/>
          </ac:spMkLst>
        </pc:spChg>
        <pc:spChg chg="add del">
          <ac:chgData name="Emily Crose" userId="5a1598ef78992c55" providerId="LiveId" clId="{FFE10729-34CB-4213-AEC7-4192D394359E}" dt="2023-04-16T12:19:52.980" v="321"/>
          <ac:spMkLst>
            <pc:docMk/>
            <pc:sldMk cId="3519171936" sldId="278"/>
            <ac:spMk id="41" creationId="{6C3411F1-AD17-499D-AFEF-2F300F6DF0F3}"/>
          </ac:spMkLst>
        </pc:spChg>
        <pc:spChg chg="add del">
          <ac:chgData name="Emily Crose" userId="5a1598ef78992c55" providerId="LiveId" clId="{FFE10729-34CB-4213-AEC7-4192D394359E}" dt="2023-04-16T12:19:52.980" v="321"/>
          <ac:spMkLst>
            <pc:docMk/>
            <pc:sldMk cId="3519171936" sldId="278"/>
            <ac:spMk id="43" creationId="{60BF2CBE-B1E9-4C42-89DC-C35E4E651648}"/>
          </ac:spMkLst>
        </pc:spChg>
        <pc:spChg chg="add del">
          <ac:chgData name="Emily Crose" userId="5a1598ef78992c55" providerId="LiveId" clId="{FFE10729-34CB-4213-AEC7-4192D394359E}" dt="2023-04-16T12:19:52.980" v="321"/>
          <ac:spMkLst>
            <pc:docMk/>
            <pc:sldMk cId="3519171936" sldId="278"/>
            <ac:spMk id="45" creationId="{72C95A87-DCDB-41C4-B774-744B3ECBE8CB}"/>
          </ac:spMkLst>
        </pc:spChg>
        <pc:spChg chg="add del">
          <ac:chgData name="Emily Crose" userId="5a1598ef78992c55" providerId="LiveId" clId="{FFE10729-34CB-4213-AEC7-4192D394359E}" dt="2023-04-16T12:19:52.980" v="321"/>
          <ac:spMkLst>
            <pc:docMk/>
            <pc:sldMk cId="3519171936" sldId="278"/>
            <ac:spMk id="47" creationId="{BCB97515-32FF-43A6-A51C-B140193ABB66}"/>
          </ac:spMkLst>
        </pc:spChg>
        <pc:spChg chg="add del">
          <ac:chgData name="Emily Crose" userId="5a1598ef78992c55" providerId="LiveId" clId="{FFE10729-34CB-4213-AEC7-4192D394359E}" dt="2023-04-16T12:19:52.980" v="321"/>
          <ac:spMkLst>
            <pc:docMk/>
            <pc:sldMk cId="3519171936" sldId="278"/>
            <ac:spMk id="49" creationId="{9C6379D3-7045-4B76-9409-6D23D753D054}"/>
          </ac:spMkLst>
        </pc:spChg>
        <pc:spChg chg="add del">
          <ac:chgData name="Emily Crose" userId="5a1598ef78992c55" providerId="LiveId" clId="{FFE10729-34CB-4213-AEC7-4192D394359E}" dt="2023-04-16T12:19:52.980" v="321"/>
          <ac:spMkLst>
            <pc:docMk/>
            <pc:sldMk cId="3519171936" sldId="278"/>
            <ac:spMk id="51" creationId="{61B1C1DE-4201-4989-BE65-41ADC2472550}"/>
          </ac:spMkLst>
        </pc:spChg>
        <pc:spChg chg="add del">
          <ac:chgData name="Emily Crose" userId="5a1598ef78992c55" providerId="LiveId" clId="{FFE10729-34CB-4213-AEC7-4192D394359E}" dt="2023-04-16T12:19:52.980" v="321"/>
          <ac:spMkLst>
            <pc:docMk/>
            <pc:sldMk cId="3519171936" sldId="278"/>
            <ac:spMk id="53" creationId="{806398CC-D327-4E06-838C-31119BD56F81}"/>
          </ac:spMkLst>
        </pc:spChg>
        <pc:spChg chg="add del">
          <ac:chgData name="Emily Crose" userId="5a1598ef78992c55" providerId="LiveId" clId="{FFE10729-34CB-4213-AEC7-4192D394359E}" dt="2023-04-16T12:19:52.980" v="321"/>
          <ac:spMkLst>
            <pc:docMk/>
            <pc:sldMk cId="3519171936" sldId="278"/>
            <ac:spMk id="55" creationId="{70A741CC-E736-448A-A94E-5C8BB9711DCD}"/>
          </ac:spMkLst>
        </pc:spChg>
        <pc:spChg chg="add del">
          <ac:chgData name="Emily Crose" userId="5a1598ef78992c55" providerId="LiveId" clId="{FFE10729-34CB-4213-AEC7-4192D394359E}" dt="2023-04-16T12:19:52.980" v="321"/>
          <ac:spMkLst>
            <pc:docMk/>
            <pc:sldMk cId="3519171936" sldId="278"/>
            <ac:spMk id="57" creationId="{7C324CDD-B30F-47DD-8627-E2171D5E8399}"/>
          </ac:spMkLst>
        </pc:spChg>
        <pc:spChg chg="add del">
          <ac:chgData name="Emily Crose" userId="5a1598ef78992c55" providerId="LiveId" clId="{FFE10729-34CB-4213-AEC7-4192D394359E}" dt="2023-04-16T12:19:52.980" v="321"/>
          <ac:spMkLst>
            <pc:docMk/>
            <pc:sldMk cId="3519171936" sldId="278"/>
            <ac:spMk id="59" creationId="{79C8D19E-E3D6-45A6-BCA2-5918A37D7ACC}"/>
          </ac:spMkLst>
        </pc:spChg>
        <pc:spChg chg="add del">
          <ac:chgData name="Emily Crose" userId="5a1598ef78992c55" providerId="LiveId" clId="{FFE10729-34CB-4213-AEC7-4192D394359E}" dt="2023-04-16T12:19:52.980" v="321"/>
          <ac:spMkLst>
            <pc:docMk/>
            <pc:sldMk cId="3519171936" sldId="278"/>
            <ac:spMk id="61" creationId="{43280283-E04A-43CA-BFA1-F285486A2F00}"/>
          </ac:spMkLst>
        </pc:spChg>
        <pc:spChg chg="add del">
          <ac:chgData name="Emily Crose" userId="5a1598ef78992c55" providerId="LiveId" clId="{FFE10729-34CB-4213-AEC7-4192D394359E}" dt="2023-04-16T12:19:52.980" v="321"/>
          <ac:spMkLst>
            <pc:docMk/>
            <pc:sldMk cId="3519171936" sldId="278"/>
            <ac:spMk id="63" creationId="{38328CB6-0FC5-4AEA-BC7E-489267CB6F19}"/>
          </ac:spMkLst>
        </pc:spChg>
        <pc:spChg chg="add del">
          <ac:chgData name="Emily Crose" userId="5a1598ef78992c55" providerId="LiveId" clId="{FFE10729-34CB-4213-AEC7-4192D394359E}" dt="2023-04-16T12:19:52.980" v="321"/>
          <ac:spMkLst>
            <pc:docMk/>
            <pc:sldMk cId="3519171936" sldId="278"/>
            <ac:spMk id="65" creationId="{138AF5D2-3A9C-4E8F-B879-36865366A1D5}"/>
          </ac:spMkLst>
        </pc:spChg>
        <pc:spChg chg="add del">
          <ac:chgData name="Emily Crose" userId="5a1598ef78992c55" providerId="LiveId" clId="{FFE10729-34CB-4213-AEC7-4192D394359E}" dt="2023-04-16T12:19:52.980" v="321"/>
          <ac:spMkLst>
            <pc:docMk/>
            <pc:sldMk cId="3519171936" sldId="278"/>
            <ac:spMk id="66" creationId="{FD8F1113-2E3C-46E3-B54F-B7F421EEFD11}"/>
          </ac:spMkLst>
        </pc:spChg>
        <pc:spChg chg="add">
          <ac:chgData name="Emily Crose" userId="5a1598ef78992c55" providerId="LiveId" clId="{FFE10729-34CB-4213-AEC7-4192D394359E}" dt="2023-04-16T12:20:45.635" v="343" actId="26606"/>
          <ac:spMkLst>
            <pc:docMk/>
            <pc:sldMk cId="3519171936" sldId="278"/>
            <ac:spMk id="100" creationId="{AC12A592-C02D-46EF-8E1F-9335DB8D71DF}"/>
          </ac:spMkLst>
        </pc:spChg>
        <pc:spChg chg="add">
          <ac:chgData name="Emily Crose" userId="5a1598ef78992c55" providerId="LiveId" clId="{FFE10729-34CB-4213-AEC7-4192D394359E}" dt="2023-04-16T12:20:45.635" v="343" actId="26606"/>
          <ac:spMkLst>
            <pc:docMk/>
            <pc:sldMk cId="3519171936" sldId="278"/>
            <ac:spMk id="101" creationId="{24005816-5BCA-4665-8A58-5580F8E9C84A}"/>
          </ac:spMkLst>
        </pc:spChg>
        <pc:grpChg chg="add del">
          <ac:chgData name="Emily Crose" userId="5a1598ef78992c55" providerId="LiveId" clId="{FFE10729-34CB-4213-AEC7-4192D394359E}" dt="2023-04-16T12:19:52.980" v="321"/>
          <ac:grpSpMkLst>
            <pc:docMk/>
            <pc:sldMk cId="3519171936" sldId="278"/>
            <ac:grpSpMk id="11" creationId="{2DAE3342-9DFC-49D4-B09C-25E310769317}"/>
          </ac:grpSpMkLst>
        </pc:grpChg>
        <pc:grpChg chg="del">
          <ac:chgData name="Emily Crose" userId="5a1598ef78992c55" providerId="LiveId" clId="{FFE10729-34CB-4213-AEC7-4192D394359E}" dt="2023-04-16T12:13:17.127" v="25"/>
          <ac:grpSpMkLst>
            <pc:docMk/>
            <pc:sldMk cId="3519171936" sldId="278"/>
            <ac:grpSpMk id="38" creationId="{EA75029C-64B9-41D0-9540-75846D4B04A5}"/>
          </ac:grpSpMkLst>
        </pc:grpChg>
        <pc:grpChg chg="add del">
          <ac:chgData name="Emily Crose" userId="5a1598ef78992c55" providerId="LiveId" clId="{FFE10729-34CB-4213-AEC7-4192D394359E}" dt="2023-04-16T12:19:52.980" v="321"/>
          <ac:grpSpMkLst>
            <pc:docMk/>
            <pc:sldMk cId="3519171936" sldId="278"/>
            <ac:grpSpMk id="58" creationId="{B54F73D8-62C2-4127-9D19-01219BBB9942}"/>
          </ac:grpSpMkLst>
        </pc:grpChg>
        <pc:grpChg chg="add">
          <ac:chgData name="Emily Crose" userId="5a1598ef78992c55" providerId="LiveId" clId="{FFE10729-34CB-4213-AEC7-4192D394359E}" dt="2023-04-16T12:20:45.635" v="343" actId="26606"/>
          <ac:grpSpMkLst>
            <pc:docMk/>
            <pc:sldMk cId="3519171936" sldId="278"/>
            <ac:grpSpMk id="102" creationId="{BF07F359-8CA3-4854-91E7-EE6004020511}"/>
          </ac:grpSpMkLst>
        </pc:grpChg>
        <pc:picChg chg="del mod ord">
          <ac:chgData name="Emily Crose" userId="5a1598ef78992c55" providerId="LiveId" clId="{FFE10729-34CB-4213-AEC7-4192D394359E}" dt="2023-04-16T12:20:40.711" v="342" actId="478"/>
          <ac:picMkLst>
            <pc:docMk/>
            <pc:sldMk cId="3519171936" sldId="278"/>
            <ac:picMk id="6" creationId="{43E9473A-6AF2-2D03-2B51-04177FC03B1D}"/>
          </ac:picMkLst>
        </pc:picChg>
        <pc:picChg chg="add">
          <ac:chgData name="Emily Crose" userId="5a1598ef78992c55" providerId="LiveId" clId="{FFE10729-34CB-4213-AEC7-4192D394359E}" dt="2023-04-16T12:20:45.635" v="343" actId="26606"/>
          <ac:picMkLst>
            <pc:docMk/>
            <pc:sldMk cId="3519171936" sldId="278"/>
            <ac:picMk id="7" creationId="{6AF6706C-CF07-43A1-BCC4-CBA5D33820DA}"/>
          </ac:picMkLst>
        </pc:picChg>
        <pc:picChg chg="add">
          <ac:chgData name="Emily Crose" userId="5a1598ef78992c55" providerId="LiveId" clId="{FFE10729-34CB-4213-AEC7-4192D394359E}" dt="2023-04-16T12:20:45.635" v="343" actId="26606"/>
          <ac:picMkLst>
            <pc:docMk/>
            <pc:sldMk cId="3519171936" sldId="278"/>
            <ac:picMk id="12" creationId="{811383CE-CE86-4E1C-B289-798EB9E6E0E5}"/>
          </ac:picMkLst>
        </pc:picChg>
        <pc:picChg chg="add">
          <ac:chgData name="Emily Crose" userId="5a1598ef78992c55" providerId="LiveId" clId="{FFE10729-34CB-4213-AEC7-4192D394359E}" dt="2023-04-16T12:20:45.635" v="343" actId="26606"/>
          <ac:picMkLst>
            <pc:docMk/>
            <pc:sldMk cId="3519171936" sldId="278"/>
            <ac:picMk id="128" creationId="{69A5B6A9-EFF6-F1E9-427D-84DE1E852A4D}"/>
          </ac:picMkLst>
        </pc:picChg>
        <pc:cxnChg chg="del">
          <ac:chgData name="Emily Crose" userId="5a1598ef78992c55" providerId="LiveId" clId="{FFE10729-34CB-4213-AEC7-4192D394359E}" dt="2023-04-16T12:13:17.127" v="25"/>
          <ac:cxnSpMkLst>
            <pc:docMk/>
            <pc:sldMk cId="3519171936" sldId="278"/>
            <ac:cxnSpMk id="32" creationId="{8FD48FB1-66D8-4676-B0AA-C139A1DB78D1}"/>
          </ac:cxnSpMkLst>
        </pc:cxnChg>
        <pc:cxnChg chg="del">
          <ac:chgData name="Emily Crose" userId="5a1598ef78992c55" providerId="LiveId" clId="{FFE10729-34CB-4213-AEC7-4192D394359E}" dt="2023-04-16T12:13:17.127" v="25"/>
          <ac:cxnSpMkLst>
            <pc:docMk/>
            <pc:sldMk cId="3519171936" sldId="278"/>
            <ac:cxnSpMk id="33" creationId="{F033F5AE-6728-4F19-8DED-658E674B31B9}"/>
          </ac:cxnSpMkLst>
        </pc:cxnChg>
        <pc:cxnChg chg="del">
          <ac:chgData name="Emily Crose" userId="5a1598ef78992c55" providerId="LiveId" clId="{FFE10729-34CB-4213-AEC7-4192D394359E}" dt="2023-04-16T12:13:17.127" v="25"/>
          <ac:cxnSpMkLst>
            <pc:docMk/>
            <pc:sldMk cId="3519171936" sldId="278"/>
            <ac:cxnSpMk id="34" creationId="{82C7D74A-18BA-4709-A808-44E8815C4430}"/>
          </ac:cxnSpMkLst>
        </pc:cxnChg>
        <pc:cxnChg chg="del">
          <ac:chgData name="Emily Crose" userId="5a1598ef78992c55" providerId="LiveId" clId="{FFE10729-34CB-4213-AEC7-4192D394359E}" dt="2023-04-16T12:13:17.127" v="25"/>
          <ac:cxnSpMkLst>
            <pc:docMk/>
            <pc:sldMk cId="3519171936" sldId="278"/>
            <ac:cxnSpMk id="35" creationId="{B5164A3F-1561-4039-8185-AB0EEB713EA7}"/>
          </ac:cxnSpMkLst>
        </pc:cxnChg>
        <pc:cxnChg chg="del">
          <ac:chgData name="Emily Crose" userId="5a1598ef78992c55" providerId="LiveId" clId="{FFE10729-34CB-4213-AEC7-4192D394359E}" dt="2023-04-16T12:13:17.127" v="25"/>
          <ac:cxnSpMkLst>
            <pc:docMk/>
            <pc:sldMk cId="3519171936" sldId="278"/>
            <ac:cxnSpMk id="36" creationId="{2A35DB53-42BE-460E-9CA1-1294C98463CB}"/>
          </ac:cxnSpMkLst>
        </pc:cxnChg>
      </pc:sldChg>
      <pc:sldChg chg="addSp modSp add del mod setBg">
        <pc:chgData name="Emily Crose" userId="5a1598ef78992c55" providerId="LiveId" clId="{FFE10729-34CB-4213-AEC7-4192D394359E}" dt="2023-04-16T21:29:08.301" v="3424" actId="20577"/>
        <pc:sldMkLst>
          <pc:docMk/>
          <pc:sldMk cId="2935181501" sldId="279"/>
        </pc:sldMkLst>
        <pc:spChg chg="mod">
          <ac:chgData name="Emily Crose" userId="5a1598ef78992c55" providerId="LiveId" clId="{FFE10729-34CB-4213-AEC7-4192D394359E}" dt="2023-04-16T21:29:08.301" v="3424" actId="20577"/>
          <ac:spMkLst>
            <pc:docMk/>
            <pc:sldMk cId="2935181501" sldId="279"/>
            <ac:spMk id="2" creationId="{F19E192A-4A8C-1B8C-D788-742B1471B9D1}"/>
          </ac:spMkLst>
        </pc:spChg>
        <pc:picChg chg="add mod">
          <ac:chgData name="Emily Crose" userId="5a1598ef78992c55" providerId="LiveId" clId="{FFE10729-34CB-4213-AEC7-4192D394359E}" dt="2023-04-16T20:16:29.376" v="2507" actId="26606"/>
          <ac:picMkLst>
            <pc:docMk/>
            <pc:sldMk cId="2935181501" sldId="279"/>
            <ac:picMk id="4" creationId="{CA2423C6-E7FC-BB1F-405B-BAEA80E50320}"/>
          </ac:picMkLst>
        </pc:picChg>
        <pc:picChg chg="add">
          <ac:chgData name="Emily Crose" userId="5a1598ef78992c55" providerId="LiveId" clId="{FFE10729-34CB-4213-AEC7-4192D394359E}" dt="2023-04-16T20:16:29.376" v="2507" actId="26606"/>
          <ac:picMkLst>
            <pc:docMk/>
            <pc:sldMk cId="2935181501" sldId="279"/>
            <ac:picMk id="9" creationId="{6AF6706C-CF07-43A1-BCC4-CBA5D33820DA}"/>
          </ac:picMkLst>
        </pc:picChg>
      </pc:sldChg>
      <pc:sldChg chg="modSp add del">
        <pc:chgData name="Emily Crose" userId="5a1598ef78992c55" providerId="LiveId" clId="{FFE10729-34CB-4213-AEC7-4192D394359E}" dt="2023-04-16T21:38:34.176" v="3427" actId="2696"/>
        <pc:sldMkLst>
          <pc:docMk/>
          <pc:sldMk cId="3076984293" sldId="280"/>
        </pc:sldMkLst>
        <pc:spChg chg="mod">
          <ac:chgData name="Emily Crose" userId="5a1598ef78992c55" providerId="LiveId" clId="{FFE10729-34CB-4213-AEC7-4192D394359E}" dt="2023-04-16T12:20:01.776" v="331"/>
          <ac:spMkLst>
            <pc:docMk/>
            <pc:sldMk cId="3076984293" sldId="280"/>
            <ac:spMk id="2" creationId="{2FD098B1-0412-424E-49DE-3F80E7AA8349}"/>
          </ac:spMkLst>
        </pc:spChg>
        <pc:spChg chg="mod">
          <ac:chgData name="Emily Crose" userId="5a1598ef78992c55" providerId="LiveId" clId="{FFE10729-34CB-4213-AEC7-4192D394359E}" dt="2023-04-16T12:20:01.776" v="331"/>
          <ac:spMkLst>
            <pc:docMk/>
            <pc:sldMk cId="3076984293" sldId="280"/>
            <ac:spMk id="3" creationId="{9E791FFB-9F3B-75BA-D539-11E5BAB941EF}"/>
          </ac:spMkLst>
        </pc:spChg>
      </pc:sldChg>
      <pc:sldChg chg="add del">
        <pc:chgData name="Emily Crose" userId="5a1598ef78992c55" providerId="LiveId" clId="{FFE10729-34CB-4213-AEC7-4192D394359E}" dt="2023-04-16T21:38:34.176" v="3427" actId="2696"/>
        <pc:sldMkLst>
          <pc:docMk/>
          <pc:sldMk cId="3028504148" sldId="281"/>
        </pc:sldMkLst>
      </pc:sldChg>
      <pc:sldChg chg="modSp add del">
        <pc:chgData name="Emily Crose" userId="5a1598ef78992c55" providerId="LiveId" clId="{FFE10729-34CB-4213-AEC7-4192D394359E}" dt="2023-04-16T18:49:43.623" v="2375" actId="47"/>
        <pc:sldMkLst>
          <pc:docMk/>
          <pc:sldMk cId="1081849737" sldId="282"/>
        </pc:sldMkLst>
        <pc:spChg chg="mod">
          <ac:chgData name="Emily Crose" userId="5a1598ef78992c55" providerId="LiveId" clId="{FFE10729-34CB-4213-AEC7-4192D394359E}" dt="2023-04-16T12:20:01.776" v="331"/>
          <ac:spMkLst>
            <pc:docMk/>
            <pc:sldMk cId="1081849737" sldId="282"/>
            <ac:spMk id="2" creationId="{9DE74617-C1DF-CC20-B1DA-4CF4400B2F1D}"/>
          </ac:spMkLst>
        </pc:spChg>
      </pc:sldChg>
      <pc:sldChg chg="del">
        <pc:chgData name="Emily Crose" userId="5a1598ef78992c55" providerId="LiveId" clId="{FFE10729-34CB-4213-AEC7-4192D394359E}" dt="2023-04-12T21:25:34.512" v="0" actId="47"/>
        <pc:sldMkLst>
          <pc:docMk/>
          <pc:sldMk cId="616023514" sldId="283"/>
        </pc:sldMkLst>
      </pc:sldChg>
      <pc:sldChg chg="del">
        <pc:chgData name="Emily Crose" userId="5a1598ef78992c55" providerId="LiveId" clId="{FFE10729-34CB-4213-AEC7-4192D394359E}" dt="2023-04-12T21:25:34.512" v="0" actId="47"/>
        <pc:sldMkLst>
          <pc:docMk/>
          <pc:sldMk cId="214520704" sldId="285"/>
        </pc:sldMkLst>
      </pc:sldChg>
      <pc:sldChg chg="modSp add del mod">
        <pc:chgData name="Emily Crose" userId="5a1598ef78992c55" providerId="LiveId" clId="{FFE10729-34CB-4213-AEC7-4192D394359E}" dt="2023-04-16T21:38:34.176" v="3427" actId="2696"/>
        <pc:sldMkLst>
          <pc:docMk/>
          <pc:sldMk cId="2004189387" sldId="286"/>
        </pc:sldMkLst>
        <pc:spChg chg="mod">
          <ac:chgData name="Emily Crose" userId="5a1598ef78992c55" providerId="LiveId" clId="{FFE10729-34CB-4213-AEC7-4192D394359E}" dt="2023-04-16T12:20:01.873" v="332" actId="27636"/>
          <ac:spMkLst>
            <pc:docMk/>
            <pc:sldMk cId="2004189387" sldId="286"/>
            <ac:spMk id="2" creationId="{069A3439-69E9-F1FE-B8F7-605B4B8E5545}"/>
          </ac:spMkLst>
        </pc:spChg>
        <pc:spChg chg="mod">
          <ac:chgData name="Emily Crose" userId="5a1598ef78992c55" providerId="LiveId" clId="{FFE10729-34CB-4213-AEC7-4192D394359E}" dt="2023-04-16T12:20:01.776" v="331"/>
          <ac:spMkLst>
            <pc:docMk/>
            <pc:sldMk cId="2004189387" sldId="286"/>
            <ac:spMk id="3" creationId="{6DE9F48A-4055-A9BC-D003-61325B422A56}"/>
          </ac:spMkLst>
        </pc:spChg>
      </pc:sldChg>
      <pc:sldChg chg="add del">
        <pc:chgData name="Emily Crose" userId="5a1598ef78992c55" providerId="LiveId" clId="{FFE10729-34CB-4213-AEC7-4192D394359E}" dt="2023-04-16T21:38:34.176" v="3427" actId="2696"/>
        <pc:sldMkLst>
          <pc:docMk/>
          <pc:sldMk cId="2221949335" sldId="287"/>
        </pc:sldMkLst>
      </pc:sldChg>
      <pc:sldChg chg="addSp delSp modSp add mod setBg delDesignElem">
        <pc:chgData name="Emily Crose" userId="5a1598ef78992c55" providerId="LiveId" clId="{FFE10729-34CB-4213-AEC7-4192D394359E}" dt="2023-04-16T12:20:59.258" v="345" actId="26606"/>
        <pc:sldMkLst>
          <pc:docMk/>
          <pc:sldMk cId="3143072267" sldId="288"/>
        </pc:sldMkLst>
        <pc:spChg chg="mod">
          <ac:chgData name="Emily Crose" userId="5a1598ef78992c55" providerId="LiveId" clId="{FFE10729-34CB-4213-AEC7-4192D394359E}" dt="2023-04-16T12:20:59.258" v="345" actId="26606"/>
          <ac:spMkLst>
            <pc:docMk/>
            <pc:sldMk cId="3143072267" sldId="288"/>
            <ac:spMk id="2" creationId="{03A916BC-D82A-A486-CB57-2B54AF3787E5}"/>
          </ac:spMkLst>
        </pc:spChg>
        <pc:spChg chg="del">
          <ac:chgData name="Emily Crose" userId="5a1598ef78992c55" providerId="LiveId" clId="{FFE10729-34CB-4213-AEC7-4192D394359E}" dt="2023-04-14T17:20:48.639" v="7"/>
          <ac:spMkLst>
            <pc:docMk/>
            <pc:sldMk cId="3143072267" sldId="288"/>
            <ac:spMk id="18" creationId="{7A675F33-98AF-4B83-A3BB-0780A23145E6}"/>
          </ac:spMkLst>
        </pc:spChg>
        <pc:spChg chg="add del">
          <ac:chgData name="Emily Crose" userId="5a1598ef78992c55" providerId="LiveId" clId="{FFE10729-34CB-4213-AEC7-4192D394359E}" dt="2023-04-16T12:19:52.980" v="321"/>
          <ac:spMkLst>
            <pc:docMk/>
            <pc:sldMk cId="3143072267" sldId="288"/>
            <ac:spMk id="33" creationId="{10CE3618-1D7A-4256-B2AF-9DB692996C65}"/>
          </ac:spMkLst>
        </pc:spChg>
        <pc:spChg chg="add del">
          <ac:chgData name="Emily Crose" userId="5a1598ef78992c55" providerId="LiveId" clId="{FFE10729-34CB-4213-AEC7-4192D394359E}" dt="2023-04-16T12:19:52.980" v="321"/>
          <ac:spMkLst>
            <pc:docMk/>
            <pc:sldMk cId="3143072267" sldId="288"/>
            <ac:spMk id="56" creationId="{3F39476B-1A6D-47CB-AC7A-FB87EF003323}"/>
          </ac:spMkLst>
        </pc:spChg>
        <pc:grpChg chg="add del">
          <ac:chgData name="Emily Crose" userId="5a1598ef78992c55" providerId="LiveId" clId="{FFE10729-34CB-4213-AEC7-4192D394359E}" dt="2023-04-16T12:19:52.980" v="321"/>
          <ac:grpSpMkLst>
            <pc:docMk/>
            <pc:sldMk cId="3143072267" sldId="288"/>
            <ac:grpSpMk id="7" creationId="{84DB7353-7D7A-431B-A5B6-A3845E6F2BB2}"/>
          </ac:grpSpMkLst>
        </pc:grpChg>
        <pc:grpChg chg="add del">
          <ac:chgData name="Emily Crose" userId="5a1598ef78992c55" providerId="LiveId" clId="{FFE10729-34CB-4213-AEC7-4192D394359E}" dt="2023-04-16T12:19:52.980" v="321"/>
          <ac:grpSpMkLst>
            <pc:docMk/>
            <pc:sldMk cId="3143072267" sldId="288"/>
            <ac:grpSpMk id="28" creationId="{1B24766B-81CA-44C7-BF11-77A12BA42411}"/>
          </ac:grpSpMkLst>
        </pc:grpChg>
        <pc:grpChg chg="add del">
          <ac:chgData name="Emily Crose" userId="5a1598ef78992c55" providerId="LiveId" clId="{FFE10729-34CB-4213-AEC7-4192D394359E}" dt="2023-04-16T12:19:52.980" v="321"/>
          <ac:grpSpMkLst>
            <pc:docMk/>
            <pc:sldMk cId="3143072267" sldId="288"/>
            <ac:grpSpMk id="35" creationId="{D91A9185-A7D5-460B-98BC-0BF2EBD3EEBE}"/>
          </ac:grpSpMkLst>
        </pc:grpChg>
        <pc:picChg chg="del">
          <ac:chgData name="Emily Crose" userId="5a1598ef78992c55" providerId="LiveId" clId="{FFE10729-34CB-4213-AEC7-4192D394359E}" dt="2023-04-16T12:19:03.117" v="309" actId="478"/>
          <ac:picMkLst>
            <pc:docMk/>
            <pc:sldMk cId="3143072267" sldId="288"/>
            <ac:picMk id="4" creationId="{16A1BC0B-622F-0A6A-B7AC-919896412326}"/>
          </ac:picMkLst>
        </pc:picChg>
        <pc:picChg chg="add">
          <ac:chgData name="Emily Crose" userId="5a1598ef78992c55" providerId="LiveId" clId="{FFE10729-34CB-4213-AEC7-4192D394359E}" dt="2023-04-16T12:20:59.258" v="345" actId="26606"/>
          <ac:picMkLst>
            <pc:docMk/>
            <pc:sldMk cId="3143072267" sldId="288"/>
            <ac:picMk id="5" creationId="{18BD78ED-75E1-4879-B369-BC61F7C45E22}"/>
          </ac:picMkLst>
        </pc:picChg>
        <pc:cxnChg chg="del">
          <ac:chgData name="Emily Crose" userId="5a1598ef78992c55" providerId="LiveId" clId="{FFE10729-34CB-4213-AEC7-4192D394359E}" dt="2023-04-14T17:20:48.639" v="7"/>
          <ac:cxnSpMkLst>
            <pc:docMk/>
            <pc:sldMk cId="3143072267" sldId="288"/>
            <ac:cxnSpMk id="8" creationId="{8FD48FB1-66D8-4676-B0AA-C139A1DB78D1}"/>
          </ac:cxnSpMkLst>
        </pc:cxnChg>
        <pc:cxnChg chg="del">
          <ac:chgData name="Emily Crose" userId="5a1598ef78992c55" providerId="LiveId" clId="{FFE10729-34CB-4213-AEC7-4192D394359E}" dt="2023-04-14T17:20:48.639" v="7"/>
          <ac:cxnSpMkLst>
            <pc:docMk/>
            <pc:sldMk cId="3143072267" sldId="288"/>
            <ac:cxnSpMk id="10" creationId="{F033F5AE-6728-4F19-8DED-658E674B31B9}"/>
          </ac:cxnSpMkLst>
        </pc:cxnChg>
        <pc:cxnChg chg="del">
          <ac:chgData name="Emily Crose" userId="5a1598ef78992c55" providerId="LiveId" clId="{FFE10729-34CB-4213-AEC7-4192D394359E}" dt="2023-04-14T17:20:48.639" v="7"/>
          <ac:cxnSpMkLst>
            <pc:docMk/>
            <pc:sldMk cId="3143072267" sldId="288"/>
            <ac:cxnSpMk id="12" creationId="{82C7D74A-18BA-4709-A808-44E8815C4430}"/>
          </ac:cxnSpMkLst>
        </pc:cxnChg>
        <pc:cxnChg chg="del">
          <ac:chgData name="Emily Crose" userId="5a1598ef78992c55" providerId="LiveId" clId="{FFE10729-34CB-4213-AEC7-4192D394359E}" dt="2023-04-14T17:20:48.639" v="7"/>
          <ac:cxnSpMkLst>
            <pc:docMk/>
            <pc:sldMk cId="3143072267" sldId="288"/>
            <ac:cxnSpMk id="14" creationId="{B5164A3F-1561-4039-8185-AB0EEB713EA7}"/>
          </ac:cxnSpMkLst>
        </pc:cxnChg>
        <pc:cxnChg chg="del">
          <ac:chgData name="Emily Crose" userId="5a1598ef78992c55" providerId="LiveId" clId="{FFE10729-34CB-4213-AEC7-4192D394359E}" dt="2023-04-14T17:20:48.639" v="7"/>
          <ac:cxnSpMkLst>
            <pc:docMk/>
            <pc:sldMk cId="3143072267" sldId="288"/>
            <ac:cxnSpMk id="16" creationId="{2A35DB53-42BE-460E-9CA1-1294C98463CB}"/>
          </ac:cxnSpMkLst>
        </pc:cxnChg>
      </pc:sldChg>
      <pc:sldChg chg="modSp add del">
        <pc:chgData name="Emily Crose" userId="5a1598ef78992c55" providerId="LiveId" clId="{FFE10729-34CB-4213-AEC7-4192D394359E}" dt="2023-04-16T18:10:00.486" v="1107" actId="47"/>
        <pc:sldMkLst>
          <pc:docMk/>
          <pc:sldMk cId="2407182224" sldId="289"/>
        </pc:sldMkLst>
        <pc:spChg chg="mod">
          <ac:chgData name="Emily Crose" userId="5a1598ef78992c55" providerId="LiveId" clId="{FFE10729-34CB-4213-AEC7-4192D394359E}" dt="2023-04-16T12:20:01.776" v="331"/>
          <ac:spMkLst>
            <pc:docMk/>
            <pc:sldMk cId="2407182224" sldId="289"/>
            <ac:spMk id="2" creationId="{F9991EC5-792D-6B90-CB28-B2666BB19CE9}"/>
          </ac:spMkLst>
        </pc:spChg>
      </pc:sldChg>
      <pc:sldChg chg="addSp delSp modSp add mod setBg modNotesTx">
        <pc:chgData name="Emily Crose" userId="5a1598ef78992c55" providerId="LiveId" clId="{FFE10729-34CB-4213-AEC7-4192D394359E}" dt="2023-04-16T21:51:30.154" v="3533" actId="20577"/>
        <pc:sldMkLst>
          <pc:docMk/>
          <pc:sldMk cId="813738730" sldId="290"/>
        </pc:sldMkLst>
        <pc:spChg chg="mod ord">
          <ac:chgData name="Emily Crose" userId="5a1598ef78992c55" providerId="LiveId" clId="{FFE10729-34CB-4213-AEC7-4192D394359E}" dt="2023-04-16T21:51:30.154" v="3533" actId="20577"/>
          <ac:spMkLst>
            <pc:docMk/>
            <pc:sldMk cId="813738730" sldId="290"/>
            <ac:spMk id="2" creationId="{9B086D18-2ABD-118B-E7F7-4C04E4FE7905}"/>
          </ac:spMkLst>
        </pc:spChg>
        <pc:picChg chg="add mod">
          <ac:chgData name="Emily Crose" userId="5a1598ef78992c55" providerId="LiveId" clId="{FFE10729-34CB-4213-AEC7-4192D394359E}" dt="2023-04-16T21:41:01.659" v="3434" actId="26606"/>
          <ac:picMkLst>
            <pc:docMk/>
            <pc:sldMk cId="813738730" sldId="290"/>
            <ac:picMk id="4" creationId="{542E7E79-08E0-AB37-FC59-A30FD846A036}"/>
          </ac:picMkLst>
        </pc:picChg>
        <pc:picChg chg="add del">
          <ac:chgData name="Emily Crose" userId="5a1598ef78992c55" providerId="LiveId" clId="{FFE10729-34CB-4213-AEC7-4192D394359E}" dt="2023-04-16T21:41:01.667" v="3435" actId="26606"/>
          <ac:picMkLst>
            <pc:docMk/>
            <pc:sldMk cId="813738730" sldId="290"/>
            <ac:picMk id="9" creationId="{6AF6706C-CF07-43A1-BCC4-CBA5D33820DA}"/>
          </ac:picMkLst>
        </pc:picChg>
        <pc:picChg chg="add del">
          <ac:chgData name="Emily Crose" userId="5a1598ef78992c55" providerId="LiveId" clId="{FFE10729-34CB-4213-AEC7-4192D394359E}" dt="2023-04-16T21:41:01.659" v="3434" actId="26606"/>
          <ac:picMkLst>
            <pc:docMk/>
            <pc:sldMk cId="813738730" sldId="290"/>
            <ac:picMk id="14" creationId="{CBECFFDC-94DB-4DA3-94FE-22FEDDA8FA30}"/>
          </ac:picMkLst>
        </pc:picChg>
        <pc:picChg chg="add del">
          <ac:chgData name="Emily Crose" userId="5a1598ef78992c55" providerId="LiveId" clId="{FFE10729-34CB-4213-AEC7-4192D394359E}" dt="2023-04-16T21:41:01.659" v="3434" actId="26606"/>
          <ac:picMkLst>
            <pc:docMk/>
            <pc:sldMk cId="813738730" sldId="290"/>
            <ac:picMk id="16" creationId="{98BF0107-3463-486E-B9EE-5A5727B4F7FB}"/>
          </ac:picMkLst>
        </pc:picChg>
        <pc:picChg chg="add">
          <ac:chgData name="Emily Crose" userId="5a1598ef78992c55" providerId="LiveId" clId="{FFE10729-34CB-4213-AEC7-4192D394359E}" dt="2023-04-16T21:41:01.667" v="3435" actId="26606"/>
          <ac:picMkLst>
            <pc:docMk/>
            <pc:sldMk cId="813738730" sldId="290"/>
            <ac:picMk id="18" creationId="{6AF6706C-CF07-43A1-BCC4-CBA5D33820DA}"/>
          </ac:picMkLst>
        </pc:picChg>
      </pc:sldChg>
      <pc:sldChg chg="add ord">
        <pc:chgData name="Emily Crose" userId="5a1598ef78992c55" providerId="LiveId" clId="{FFE10729-34CB-4213-AEC7-4192D394359E}" dt="2023-04-16T16:31:50.103" v="1096"/>
        <pc:sldMkLst>
          <pc:docMk/>
          <pc:sldMk cId="4227057383" sldId="291"/>
        </pc:sldMkLst>
      </pc:sldChg>
      <pc:sldChg chg="addSp delSp modSp new mod ord setBg setClrOvrMap delDesignElem modNotesTx">
        <pc:chgData name="Emily Crose" userId="5a1598ef78992c55" providerId="LiveId" clId="{FFE10729-34CB-4213-AEC7-4192D394359E}" dt="2023-04-16T12:43:51.979" v="880" actId="26606"/>
        <pc:sldMkLst>
          <pc:docMk/>
          <pc:sldMk cId="2000892285" sldId="292"/>
        </pc:sldMkLst>
        <pc:spChg chg="mod">
          <ac:chgData name="Emily Crose" userId="5a1598ef78992c55" providerId="LiveId" clId="{FFE10729-34CB-4213-AEC7-4192D394359E}" dt="2023-04-16T12:43:51.979" v="880" actId="26606"/>
          <ac:spMkLst>
            <pc:docMk/>
            <pc:sldMk cId="2000892285" sldId="292"/>
            <ac:spMk id="2" creationId="{46966C60-B541-2799-7534-68E335FFD611}"/>
          </ac:spMkLst>
        </pc:spChg>
        <pc:spChg chg="add del">
          <ac:chgData name="Emily Crose" userId="5a1598ef78992c55" providerId="LiveId" clId="{FFE10729-34CB-4213-AEC7-4192D394359E}" dt="2023-04-16T12:43:51.979" v="880" actId="26606"/>
          <ac:spMkLst>
            <pc:docMk/>
            <pc:sldMk cId="2000892285" sldId="292"/>
            <ac:spMk id="9" creationId="{3D1E5586-8BB5-40F6-96C3-2E87DD7CE5CD}"/>
          </ac:spMkLst>
        </pc:spChg>
        <pc:spChg chg="add">
          <ac:chgData name="Emily Crose" userId="5a1598ef78992c55" providerId="LiveId" clId="{FFE10729-34CB-4213-AEC7-4192D394359E}" dt="2023-04-16T12:43:51.979" v="880" actId="26606"/>
          <ac:spMkLst>
            <pc:docMk/>
            <pc:sldMk cId="2000892285" sldId="292"/>
            <ac:spMk id="18" creationId="{CD9E0036-D626-45D9-B0FA-B920385A6152}"/>
          </ac:spMkLst>
        </pc:spChg>
        <pc:spChg chg="add del">
          <ac:chgData name="Emily Crose" userId="5a1598ef78992c55" providerId="LiveId" clId="{FFE10729-34CB-4213-AEC7-4192D394359E}" dt="2023-04-16T12:15:20.307" v="107" actId="26606"/>
          <ac:spMkLst>
            <pc:docMk/>
            <pc:sldMk cId="2000892285" sldId="292"/>
            <ac:spMk id="33" creationId="{3F68D903-F26B-46F9-911C-92FEC6A69E56}"/>
          </ac:spMkLst>
        </pc:spChg>
        <pc:spChg chg="add del">
          <ac:chgData name="Emily Crose" userId="5a1598ef78992c55" providerId="LiveId" clId="{FFE10729-34CB-4213-AEC7-4192D394359E}" dt="2023-04-16T12:15:17.667" v="105" actId="26606"/>
          <ac:spMkLst>
            <pc:docMk/>
            <pc:sldMk cId="2000892285" sldId="292"/>
            <ac:spMk id="34" creationId="{B029B82E-722D-45BB-B34F-D4423CBF9655}"/>
          </ac:spMkLst>
        </pc:spChg>
        <pc:spChg chg="add del">
          <ac:chgData name="Emily Crose" userId="5a1598ef78992c55" providerId="LiveId" clId="{FFE10729-34CB-4213-AEC7-4192D394359E}" dt="2023-04-16T12:19:52.980" v="321"/>
          <ac:spMkLst>
            <pc:docMk/>
            <pc:sldMk cId="2000892285" sldId="292"/>
            <ac:spMk id="58" creationId="{7842FC68-61FD-4700-8A22-BB8B071884DB}"/>
          </ac:spMkLst>
        </pc:spChg>
        <pc:spChg chg="add del">
          <ac:chgData name="Emily Crose" userId="5a1598ef78992c55" providerId="LiveId" clId="{FFE10729-34CB-4213-AEC7-4192D394359E}" dt="2023-04-16T12:19:52.980" v="321"/>
          <ac:spMkLst>
            <pc:docMk/>
            <pc:sldMk cId="2000892285" sldId="292"/>
            <ac:spMk id="91" creationId="{6BDBA639-2A71-4A60-A71A-FF1836F546CE}"/>
          </ac:spMkLst>
        </pc:spChg>
        <pc:spChg chg="add del">
          <ac:chgData name="Emily Crose" userId="5a1598ef78992c55" providerId="LiveId" clId="{FFE10729-34CB-4213-AEC7-4192D394359E}" dt="2023-04-16T12:19:52.980" v="321"/>
          <ac:spMkLst>
            <pc:docMk/>
            <pc:sldMk cId="2000892285" sldId="292"/>
            <ac:spMk id="94" creationId="{D9C506D7-84CB-4057-A44A-465313E78538}"/>
          </ac:spMkLst>
        </pc:spChg>
        <pc:grpChg chg="add del">
          <ac:chgData name="Emily Crose" userId="5a1598ef78992c55" providerId="LiveId" clId="{FFE10729-34CB-4213-AEC7-4192D394359E}" dt="2023-04-16T12:15:20.307" v="107" actId="26606"/>
          <ac:grpSpMkLst>
            <pc:docMk/>
            <pc:sldMk cId="2000892285" sldId="292"/>
            <ac:grpSpMk id="7" creationId="{84DB7353-7D7A-431B-A5B6-A3845E6F2BB2}"/>
          </ac:grpSpMkLst>
        </pc:grpChg>
        <pc:grpChg chg="add del">
          <ac:chgData name="Emily Crose" userId="5a1598ef78992c55" providerId="LiveId" clId="{FFE10729-34CB-4213-AEC7-4192D394359E}" dt="2023-04-16T12:15:17.667" v="105" actId="26606"/>
          <ac:grpSpMkLst>
            <pc:docMk/>
            <pc:sldMk cId="2000892285" sldId="292"/>
            <ac:grpSpMk id="8" creationId="{2DAE3342-9DFC-49D4-B09C-25E310769317}"/>
          </ac:grpSpMkLst>
        </pc:grpChg>
        <pc:grpChg chg="add del">
          <ac:chgData name="Emily Crose" userId="5a1598ef78992c55" providerId="LiveId" clId="{FFE10729-34CB-4213-AEC7-4192D394359E}" dt="2023-04-16T12:15:20.307" v="107" actId="26606"/>
          <ac:grpSpMkLst>
            <pc:docMk/>
            <pc:sldMk cId="2000892285" sldId="292"/>
            <ac:grpSpMk id="28" creationId="{1B24766B-81CA-44C7-BF11-77A12BA42411}"/>
          </ac:grpSpMkLst>
        </pc:grpChg>
        <pc:grpChg chg="add del">
          <ac:chgData name="Emily Crose" userId="5a1598ef78992c55" providerId="LiveId" clId="{FFE10729-34CB-4213-AEC7-4192D394359E}" dt="2023-04-16T12:15:17.667" v="105" actId="26606"/>
          <ac:grpSpMkLst>
            <pc:docMk/>
            <pc:sldMk cId="2000892285" sldId="292"/>
            <ac:grpSpMk id="29" creationId="{B54F73D8-62C2-4127-9D19-01219BBB9942}"/>
          </ac:grpSpMkLst>
        </pc:grpChg>
        <pc:grpChg chg="add del">
          <ac:chgData name="Emily Crose" userId="5a1598ef78992c55" providerId="LiveId" clId="{FFE10729-34CB-4213-AEC7-4192D394359E}" dt="2023-04-16T12:15:20.307" v="107" actId="26606"/>
          <ac:grpSpMkLst>
            <pc:docMk/>
            <pc:sldMk cId="2000892285" sldId="292"/>
            <ac:grpSpMk id="35" creationId="{88E6E148-E023-4954-86E3-30141DFB5670}"/>
          </ac:grpSpMkLst>
        </pc:grpChg>
        <pc:grpChg chg="add del">
          <ac:chgData name="Emily Crose" userId="5a1598ef78992c55" providerId="LiveId" clId="{FFE10729-34CB-4213-AEC7-4192D394359E}" dt="2023-04-16T12:15:17.667" v="105" actId="26606"/>
          <ac:grpSpMkLst>
            <pc:docMk/>
            <pc:sldMk cId="2000892285" sldId="292"/>
            <ac:grpSpMk id="36" creationId="{1F7980BB-894F-43B4-B764-9CE95DEF8944}"/>
          </ac:grpSpMkLst>
        </pc:grpChg>
        <pc:grpChg chg="add del">
          <ac:chgData name="Emily Crose" userId="5a1598ef78992c55" providerId="LiveId" clId="{FFE10729-34CB-4213-AEC7-4192D394359E}" dt="2023-04-16T12:15:20.307" v="107" actId="26606"/>
          <ac:grpSpMkLst>
            <pc:docMk/>
            <pc:sldMk cId="2000892285" sldId="292"/>
            <ac:grpSpMk id="56" creationId="{1FB4E014-64CE-4D11-A129-94A1893FA661}"/>
          </ac:grpSpMkLst>
        </pc:grpChg>
        <pc:grpChg chg="add del">
          <ac:chgData name="Emily Crose" userId="5a1598ef78992c55" providerId="LiveId" clId="{FFE10729-34CB-4213-AEC7-4192D394359E}" dt="2023-04-16T12:15:17.667" v="105" actId="26606"/>
          <ac:grpSpMkLst>
            <pc:docMk/>
            <pc:sldMk cId="2000892285" sldId="292"/>
            <ac:grpSpMk id="57" creationId="{F2B7CF55-CC81-4559-9768-354C7462D65F}"/>
          </ac:grpSpMkLst>
        </pc:grpChg>
        <pc:grpChg chg="add del">
          <ac:chgData name="Emily Crose" userId="5a1598ef78992c55" providerId="LiveId" clId="{FFE10729-34CB-4213-AEC7-4192D394359E}" dt="2023-04-16T12:19:52.980" v="321"/>
          <ac:grpSpMkLst>
            <pc:docMk/>
            <pc:sldMk cId="2000892285" sldId="292"/>
            <ac:grpSpMk id="87" creationId="{84DB7353-7D7A-431B-A5B6-A3845E6F2BB2}"/>
          </ac:grpSpMkLst>
        </pc:grpChg>
        <pc:grpChg chg="add del">
          <ac:chgData name="Emily Crose" userId="5a1598ef78992c55" providerId="LiveId" clId="{FFE10729-34CB-4213-AEC7-4192D394359E}" dt="2023-04-16T12:19:52.980" v="321"/>
          <ac:grpSpMkLst>
            <pc:docMk/>
            <pc:sldMk cId="2000892285" sldId="292"/>
            <ac:grpSpMk id="89" creationId="{1B24766B-81CA-44C7-BF11-77A12BA42411}"/>
          </ac:grpSpMkLst>
        </pc:grpChg>
        <pc:grpChg chg="add del">
          <ac:chgData name="Emily Crose" userId="5a1598ef78992c55" providerId="LiveId" clId="{FFE10729-34CB-4213-AEC7-4192D394359E}" dt="2023-04-16T12:19:52.980" v="321"/>
          <ac:grpSpMkLst>
            <pc:docMk/>
            <pc:sldMk cId="2000892285" sldId="292"/>
            <ac:grpSpMk id="92" creationId="{5E208A8B-5EBD-4532-BE72-26414FA7CFF6}"/>
          </ac:grpSpMkLst>
        </pc:grpChg>
        <pc:picChg chg="add del">
          <ac:chgData name="Emily Crose" userId="5a1598ef78992c55" providerId="LiveId" clId="{FFE10729-34CB-4213-AEC7-4192D394359E}" dt="2023-04-16T12:15:17.667" v="105" actId="26606"/>
          <ac:picMkLst>
            <pc:docMk/>
            <pc:sldMk cId="2000892285" sldId="292"/>
            <ac:picMk id="4" creationId="{8326628C-861A-92BB-7BBB-12815C2A3489}"/>
          </ac:picMkLst>
        </pc:picChg>
        <pc:picChg chg="add del">
          <ac:chgData name="Emily Crose" userId="5a1598ef78992c55" providerId="LiveId" clId="{FFE10729-34CB-4213-AEC7-4192D394359E}" dt="2023-04-16T12:43:51.979" v="880" actId="26606"/>
          <ac:picMkLst>
            <pc:docMk/>
            <pc:sldMk cId="2000892285" sldId="292"/>
            <ac:picMk id="5" creationId="{18BD78ED-75E1-4879-B369-BC61F7C45E22}"/>
          </ac:picMkLst>
        </pc:picChg>
        <pc:picChg chg="add">
          <ac:chgData name="Emily Crose" userId="5a1598ef78992c55" providerId="LiveId" clId="{FFE10729-34CB-4213-AEC7-4192D394359E}" dt="2023-04-16T12:43:51.979" v="880" actId="26606"/>
          <ac:picMkLst>
            <pc:docMk/>
            <pc:sldMk cId="2000892285" sldId="292"/>
            <ac:picMk id="16" creationId="{18BD78ED-75E1-4879-B369-BC61F7C45E22}"/>
          </ac:picMkLst>
        </pc:picChg>
        <pc:cxnChg chg="add del">
          <ac:chgData name="Emily Crose" userId="5a1598ef78992c55" providerId="LiveId" clId="{FFE10729-34CB-4213-AEC7-4192D394359E}" dt="2023-04-16T12:43:51.979" v="880" actId="26606"/>
          <ac:cxnSpMkLst>
            <pc:docMk/>
            <pc:sldMk cId="2000892285" sldId="292"/>
            <ac:cxnSpMk id="11" creationId="{8A832D40-B9E2-4CE7-9E0A-B35591EA2035}"/>
          </ac:cxnSpMkLst>
        </pc:cxnChg>
      </pc:sldChg>
      <pc:sldChg chg="addSp modSp new mod setBg modNotesTx">
        <pc:chgData name="Emily Crose" userId="5a1598ef78992c55" providerId="LiveId" clId="{FFE10729-34CB-4213-AEC7-4192D394359E}" dt="2023-04-16T12:33:50.102" v="578" actId="20577"/>
        <pc:sldMkLst>
          <pc:docMk/>
          <pc:sldMk cId="683323295" sldId="293"/>
        </pc:sldMkLst>
        <pc:spChg chg="mod">
          <ac:chgData name="Emily Crose" userId="5a1598ef78992c55" providerId="LiveId" clId="{FFE10729-34CB-4213-AEC7-4192D394359E}" dt="2023-04-16T12:30:29.723" v="413" actId="20577"/>
          <ac:spMkLst>
            <pc:docMk/>
            <pc:sldMk cId="683323295" sldId="293"/>
            <ac:spMk id="2" creationId="{7D7E195E-11E3-8083-A59E-D902A56B56CE}"/>
          </ac:spMkLst>
        </pc:spChg>
        <pc:grpChg chg="add">
          <ac:chgData name="Emily Crose" userId="5a1598ef78992c55" providerId="LiveId" clId="{FFE10729-34CB-4213-AEC7-4192D394359E}" dt="2023-04-16T12:30:23.597" v="407" actId="26606"/>
          <ac:grpSpMkLst>
            <pc:docMk/>
            <pc:sldMk cId="683323295" sldId="293"/>
            <ac:grpSpMk id="17" creationId="{AB9053A5-C1DA-43AF-A312-5F5C1DAB3994}"/>
          </ac:grpSpMkLst>
        </pc:grpChg>
        <pc:grpChg chg="add">
          <ac:chgData name="Emily Crose" userId="5a1598ef78992c55" providerId="LiveId" clId="{FFE10729-34CB-4213-AEC7-4192D394359E}" dt="2023-04-16T12:30:23.597" v="407" actId="26606"/>
          <ac:grpSpMkLst>
            <pc:docMk/>
            <pc:sldMk cId="683323295" sldId="293"/>
            <ac:grpSpMk id="96" creationId="{B9BFC0FC-BF8E-4AAB-839D-FFE5A5429831}"/>
          </ac:grpSpMkLst>
        </pc:grpChg>
        <pc:grpChg chg="add">
          <ac:chgData name="Emily Crose" userId="5a1598ef78992c55" providerId="LiveId" clId="{FFE10729-34CB-4213-AEC7-4192D394359E}" dt="2023-04-16T12:30:23.597" v="407" actId="26606"/>
          <ac:grpSpMkLst>
            <pc:docMk/>
            <pc:sldMk cId="683323295" sldId="293"/>
            <ac:grpSpMk id="134" creationId="{7C733035-E3B0-4503-8AD1-A8AD345C524F}"/>
          </ac:grpSpMkLst>
        </pc:grpChg>
        <pc:grpChg chg="add">
          <ac:chgData name="Emily Crose" userId="5a1598ef78992c55" providerId="LiveId" clId="{FFE10729-34CB-4213-AEC7-4192D394359E}" dt="2023-04-16T12:30:23.597" v="407" actId="26606"/>
          <ac:grpSpMkLst>
            <pc:docMk/>
            <pc:sldMk cId="683323295" sldId="293"/>
            <ac:grpSpMk id="216" creationId="{4736EC46-F101-4A9F-986E-C9F5B5266FE7}"/>
          </ac:grpSpMkLst>
        </pc:grpChg>
        <pc:picChg chg="add mod">
          <ac:chgData name="Emily Crose" userId="5a1598ef78992c55" providerId="LiveId" clId="{FFE10729-34CB-4213-AEC7-4192D394359E}" dt="2023-04-16T12:30:23.597" v="407" actId="26606"/>
          <ac:picMkLst>
            <pc:docMk/>
            <pc:sldMk cId="683323295" sldId="293"/>
            <ac:picMk id="4" creationId="{117C7743-A9D8-554B-BC65-E9E22ADC7DDD}"/>
          </ac:picMkLst>
        </pc:picChg>
        <pc:picChg chg="add mod ord">
          <ac:chgData name="Emily Crose" userId="5a1598ef78992c55" providerId="LiveId" clId="{FFE10729-34CB-4213-AEC7-4192D394359E}" dt="2023-04-16T12:30:23.597" v="407" actId="26606"/>
          <ac:picMkLst>
            <pc:docMk/>
            <pc:sldMk cId="683323295" sldId="293"/>
            <ac:picMk id="6" creationId="{EB49E55B-4032-9243-48E8-D0A7D5CAF251}"/>
          </ac:picMkLst>
        </pc:picChg>
        <pc:picChg chg="add mod ord">
          <ac:chgData name="Emily Crose" userId="5a1598ef78992c55" providerId="LiveId" clId="{FFE10729-34CB-4213-AEC7-4192D394359E}" dt="2023-04-16T12:30:23.597" v="407" actId="26606"/>
          <ac:picMkLst>
            <pc:docMk/>
            <pc:sldMk cId="683323295" sldId="293"/>
            <ac:picMk id="8" creationId="{98BF7CD6-0B3C-0B94-24CC-573C5DC55C3D}"/>
          </ac:picMkLst>
        </pc:picChg>
        <pc:picChg chg="add mod">
          <ac:chgData name="Emily Crose" userId="5a1598ef78992c55" providerId="LiveId" clId="{FFE10729-34CB-4213-AEC7-4192D394359E}" dt="2023-04-16T12:30:23.597" v="407" actId="26606"/>
          <ac:picMkLst>
            <pc:docMk/>
            <pc:sldMk cId="683323295" sldId="293"/>
            <ac:picMk id="10" creationId="{B0876E51-226B-0A93-D438-5934D9029B18}"/>
          </ac:picMkLst>
        </pc:picChg>
        <pc:picChg chg="add">
          <ac:chgData name="Emily Crose" userId="5a1598ef78992c55" providerId="LiveId" clId="{FFE10729-34CB-4213-AEC7-4192D394359E}" dt="2023-04-16T12:30:23.597" v="407" actId="26606"/>
          <ac:picMkLst>
            <pc:docMk/>
            <pc:sldMk cId="683323295" sldId="293"/>
            <ac:picMk id="15" creationId="{887B6CC8-3E14-493D-A78F-075CD2E8616E}"/>
          </ac:picMkLst>
        </pc:picChg>
      </pc:sldChg>
      <pc:sldChg chg="addSp delSp modSp new mod setBg setClrOvrMap">
        <pc:chgData name="Emily Crose" userId="5a1598ef78992c55" providerId="LiveId" clId="{FFE10729-34CB-4213-AEC7-4192D394359E}" dt="2023-04-16T12:33:21.420" v="531" actId="20577"/>
        <pc:sldMkLst>
          <pc:docMk/>
          <pc:sldMk cId="1004749439" sldId="294"/>
        </pc:sldMkLst>
        <pc:spChg chg="mod">
          <ac:chgData name="Emily Crose" userId="5a1598ef78992c55" providerId="LiveId" clId="{FFE10729-34CB-4213-AEC7-4192D394359E}" dt="2023-04-16T12:33:21.420" v="531" actId="20577"/>
          <ac:spMkLst>
            <pc:docMk/>
            <pc:sldMk cId="1004749439" sldId="294"/>
            <ac:spMk id="2" creationId="{C2B8ABDF-704A-89C8-715F-00D91B89621F}"/>
          </ac:spMkLst>
        </pc:spChg>
        <pc:spChg chg="add del">
          <ac:chgData name="Emily Crose" userId="5a1598ef78992c55" providerId="LiveId" clId="{FFE10729-34CB-4213-AEC7-4192D394359E}" dt="2023-04-16T12:32:30.070" v="523" actId="26606"/>
          <ac:spMkLst>
            <pc:docMk/>
            <pc:sldMk cId="1004749439" sldId="294"/>
            <ac:spMk id="11" creationId="{1F94DC1C-47D1-41D7-8B1B-9A036D614027}"/>
          </ac:spMkLst>
        </pc:spChg>
        <pc:spChg chg="add del">
          <ac:chgData name="Emily Crose" userId="5a1598ef78992c55" providerId="LiveId" clId="{FFE10729-34CB-4213-AEC7-4192D394359E}" dt="2023-04-16T12:32:30.070" v="523" actId="26606"/>
          <ac:spMkLst>
            <pc:docMk/>
            <pc:sldMk cId="1004749439" sldId="294"/>
            <ac:spMk id="15" creationId="{AC12A592-C02D-46EF-8E1F-9335DB8D71DF}"/>
          </ac:spMkLst>
        </pc:spChg>
        <pc:spChg chg="add del">
          <ac:chgData name="Emily Crose" userId="5a1598ef78992c55" providerId="LiveId" clId="{FFE10729-34CB-4213-AEC7-4192D394359E}" dt="2023-04-16T12:32:30.070" v="523" actId="26606"/>
          <ac:spMkLst>
            <pc:docMk/>
            <pc:sldMk cId="1004749439" sldId="294"/>
            <ac:spMk id="17" creationId="{24005816-5BCA-4665-8A58-5580F8E9C84A}"/>
          </ac:spMkLst>
        </pc:spChg>
        <pc:grpChg chg="add del">
          <ac:chgData name="Emily Crose" userId="5a1598ef78992c55" providerId="LiveId" clId="{FFE10729-34CB-4213-AEC7-4192D394359E}" dt="2023-04-16T12:32:30.070" v="523" actId="26606"/>
          <ac:grpSpMkLst>
            <pc:docMk/>
            <pc:sldMk cId="1004749439" sldId="294"/>
            <ac:grpSpMk id="19" creationId="{BF07F359-8CA3-4854-91E7-EE6004020511}"/>
          </ac:grpSpMkLst>
        </pc:grpChg>
        <pc:picChg chg="add mod">
          <ac:chgData name="Emily Crose" userId="5a1598ef78992c55" providerId="LiveId" clId="{FFE10729-34CB-4213-AEC7-4192D394359E}" dt="2023-04-16T12:32:30.091" v="524" actId="26606"/>
          <ac:picMkLst>
            <pc:docMk/>
            <pc:sldMk cId="1004749439" sldId="294"/>
            <ac:picMk id="4" creationId="{7A3B7A82-D06B-EC1B-C2DD-9EB5CAFDCBE4}"/>
          </ac:picMkLst>
        </pc:picChg>
        <pc:picChg chg="add del">
          <ac:chgData name="Emily Crose" userId="5a1598ef78992c55" providerId="LiveId" clId="{FFE10729-34CB-4213-AEC7-4192D394359E}" dt="2023-04-16T12:32:30.070" v="523" actId="26606"/>
          <ac:picMkLst>
            <pc:docMk/>
            <pc:sldMk cId="1004749439" sldId="294"/>
            <ac:picMk id="9" creationId="{6AF6706C-CF07-43A1-BCC4-CBA5D33820DA}"/>
          </ac:picMkLst>
        </pc:picChg>
        <pc:picChg chg="add del">
          <ac:chgData name="Emily Crose" userId="5a1598ef78992c55" providerId="LiveId" clId="{FFE10729-34CB-4213-AEC7-4192D394359E}" dt="2023-04-16T12:32:30.070" v="523" actId="26606"/>
          <ac:picMkLst>
            <pc:docMk/>
            <pc:sldMk cId="1004749439" sldId="294"/>
            <ac:picMk id="13" creationId="{811383CE-CE86-4E1C-B289-798EB9E6E0E5}"/>
          </ac:picMkLst>
        </pc:picChg>
        <pc:picChg chg="add">
          <ac:chgData name="Emily Crose" userId="5a1598ef78992c55" providerId="LiveId" clId="{FFE10729-34CB-4213-AEC7-4192D394359E}" dt="2023-04-16T12:32:30.091" v="524" actId="26606"/>
          <ac:picMkLst>
            <pc:docMk/>
            <pc:sldMk cId="1004749439" sldId="294"/>
            <ac:picMk id="99" creationId="{6AF6706C-CF07-43A1-BCC4-CBA5D33820DA}"/>
          </ac:picMkLst>
        </pc:picChg>
      </pc:sldChg>
      <pc:sldChg chg="addSp modSp new mod ord setBg setClrOvrMap modNotesTx">
        <pc:chgData name="Emily Crose" userId="5a1598ef78992c55" providerId="LiveId" clId="{FFE10729-34CB-4213-AEC7-4192D394359E}" dt="2023-04-16T23:30:48.399" v="3582" actId="1076"/>
        <pc:sldMkLst>
          <pc:docMk/>
          <pc:sldMk cId="1888520767" sldId="295"/>
        </pc:sldMkLst>
        <pc:spChg chg="mod">
          <ac:chgData name="Emily Crose" userId="5a1598ef78992c55" providerId="LiveId" clId="{FFE10729-34CB-4213-AEC7-4192D394359E}" dt="2023-04-16T23:30:38.650" v="3580" actId="26606"/>
          <ac:spMkLst>
            <pc:docMk/>
            <pc:sldMk cId="1888520767" sldId="295"/>
            <ac:spMk id="2" creationId="{6CFAFA01-6E2C-0BAA-DEAC-58C06C52290B}"/>
          </ac:spMkLst>
        </pc:spChg>
        <pc:spChg chg="add">
          <ac:chgData name="Emily Crose" userId="5a1598ef78992c55" providerId="LiveId" clId="{FFE10729-34CB-4213-AEC7-4192D394359E}" dt="2023-04-16T23:30:38.650" v="3580" actId="26606"/>
          <ac:spMkLst>
            <pc:docMk/>
            <pc:sldMk cId="1888520767" sldId="295"/>
            <ac:spMk id="11" creationId="{1F94DC1C-47D1-41D7-8B1B-9A036D614027}"/>
          </ac:spMkLst>
        </pc:spChg>
        <pc:spChg chg="add">
          <ac:chgData name="Emily Crose" userId="5a1598ef78992c55" providerId="LiveId" clId="{FFE10729-34CB-4213-AEC7-4192D394359E}" dt="2023-04-16T23:30:38.650" v="3580" actId="26606"/>
          <ac:spMkLst>
            <pc:docMk/>
            <pc:sldMk cId="1888520767" sldId="295"/>
            <ac:spMk id="15" creationId="{AC12A592-C02D-46EF-8E1F-9335DB8D71DF}"/>
          </ac:spMkLst>
        </pc:spChg>
        <pc:spChg chg="add">
          <ac:chgData name="Emily Crose" userId="5a1598ef78992c55" providerId="LiveId" clId="{FFE10729-34CB-4213-AEC7-4192D394359E}" dt="2023-04-16T23:30:38.650" v="3580" actId="26606"/>
          <ac:spMkLst>
            <pc:docMk/>
            <pc:sldMk cId="1888520767" sldId="295"/>
            <ac:spMk id="17" creationId="{24005816-5BCA-4665-8A58-5580F8E9C84A}"/>
          </ac:spMkLst>
        </pc:spChg>
        <pc:grpChg chg="add">
          <ac:chgData name="Emily Crose" userId="5a1598ef78992c55" providerId="LiveId" clId="{FFE10729-34CB-4213-AEC7-4192D394359E}" dt="2023-04-16T23:30:38.650" v="3580" actId="26606"/>
          <ac:grpSpMkLst>
            <pc:docMk/>
            <pc:sldMk cId="1888520767" sldId="295"/>
            <ac:grpSpMk id="19" creationId="{BF07F359-8CA3-4854-91E7-EE6004020511}"/>
          </ac:grpSpMkLst>
        </pc:grpChg>
        <pc:picChg chg="add mod">
          <ac:chgData name="Emily Crose" userId="5a1598ef78992c55" providerId="LiveId" clId="{FFE10729-34CB-4213-AEC7-4192D394359E}" dt="2023-04-16T23:30:48.399" v="3582" actId="1076"/>
          <ac:picMkLst>
            <pc:docMk/>
            <pc:sldMk cId="1888520767" sldId="295"/>
            <ac:picMk id="4" creationId="{51C62B29-55F1-7E3B-33FB-3C88249358BD}"/>
          </ac:picMkLst>
        </pc:picChg>
        <pc:picChg chg="add">
          <ac:chgData name="Emily Crose" userId="5a1598ef78992c55" providerId="LiveId" clId="{FFE10729-34CB-4213-AEC7-4192D394359E}" dt="2023-04-16T23:30:38.650" v="3580" actId="26606"/>
          <ac:picMkLst>
            <pc:docMk/>
            <pc:sldMk cId="1888520767" sldId="295"/>
            <ac:picMk id="9" creationId="{6AF6706C-CF07-43A1-BCC4-CBA5D33820DA}"/>
          </ac:picMkLst>
        </pc:picChg>
        <pc:picChg chg="add">
          <ac:chgData name="Emily Crose" userId="5a1598ef78992c55" providerId="LiveId" clId="{FFE10729-34CB-4213-AEC7-4192D394359E}" dt="2023-04-16T23:30:38.650" v="3580" actId="26606"/>
          <ac:picMkLst>
            <pc:docMk/>
            <pc:sldMk cId="1888520767" sldId="295"/>
            <ac:picMk id="13" creationId="{811383CE-CE86-4E1C-B289-798EB9E6E0E5}"/>
          </ac:picMkLst>
        </pc:picChg>
      </pc:sldChg>
      <pc:sldChg chg="modSp new del mod">
        <pc:chgData name="Emily Crose" userId="5a1598ef78992c55" providerId="LiveId" clId="{FFE10729-34CB-4213-AEC7-4192D394359E}" dt="2023-04-16T21:38:34.176" v="3427" actId="2696"/>
        <pc:sldMkLst>
          <pc:docMk/>
          <pc:sldMk cId="2437315508" sldId="296"/>
        </pc:sldMkLst>
        <pc:spChg chg="mod">
          <ac:chgData name="Emily Crose" userId="5a1598ef78992c55" providerId="LiveId" clId="{FFE10729-34CB-4213-AEC7-4192D394359E}" dt="2023-04-16T12:36:14.273" v="842" actId="20577"/>
          <ac:spMkLst>
            <pc:docMk/>
            <pc:sldMk cId="2437315508" sldId="296"/>
            <ac:spMk id="2" creationId="{B401AA53-CB3A-8EF2-7C9D-70B19BF8F561}"/>
          </ac:spMkLst>
        </pc:spChg>
      </pc:sldChg>
      <pc:sldChg chg="modSp new del mod">
        <pc:chgData name="Emily Crose" userId="5a1598ef78992c55" providerId="LiveId" clId="{FFE10729-34CB-4213-AEC7-4192D394359E}" dt="2023-04-16T21:38:34.176" v="3427" actId="2696"/>
        <pc:sldMkLst>
          <pc:docMk/>
          <pc:sldMk cId="2559449484" sldId="297"/>
        </pc:sldMkLst>
        <pc:spChg chg="mod">
          <ac:chgData name="Emily Crose" userId="5a1598ef78992c55" providerId="LiveId" clId="{FFE10729-34CB-4213-AEC7-4192D394359E}" dt="2023-04-16T12:39:14.289" v="860" actId="20577"/>
          <ac:spMkLst>
            <pc:docMk/>
            <pc:sldMk cId="2559449484" sldId="297"/>
            <ac:spMk id="2" creationId="{21BF4D03-BD03-DAC4-BD45-155F165873FF}"/>
          </ac:spMkLst>
        </pc:spChg>
      </pc:sldChg>
      <pc:sldChg chg="addSp delSp modSp new mod modClrScheme chgLayout">
        <pc:chgData name="Emily Crose" userId="5a1598ef78992c55" providerId="LiveId" clId="{FFE10729-34CB-4213-AEC7-4192D394359E}" dt="2023-04-16T12:42:34.380" v="878" actId="20577"/>
        <pc:sldMkLst>
          <pc:docMk/>
          <pc:sldMk cId="51780103" sldId="298"/>
        </pc:sldMkLst>
        <pc:spChg chg="del mod ord">
          <ac:chgData name="Emily Crose" userId="5a1598ef78992c55" providerId="LiveId" clId="{FFE10729-34CB-4213-AEC7-4192D394359E}" dt="2023-04-16T12:42:31.881" v="862" actId="700"/>
          <ac:spMkLst>
            <pc:docMk/>
            <pc:sldMk cId="51780103" sldId="298"/>
            <ac:spMk id="2" creationId="{57FAD69E-6B75-E6B7-FE60-B20ED27D48E7}"/>
          </ac:spMkLst>
        </pc:spChg>
        <pc:spChg chg="del">
          <ac:chgData name="Emily Crose" userId="5a1598ef78992c55" providerId="LiveId" clId="{FFE10729-34CB-4213-AEC7-4192D394359E}" dt="2023-04-16T12:42:31.881" v="862" actId="700"/>
          <ac:spMkLst>
            <pc:docMk/>
            <pc:sldMk cId="51780103" sldId="298"/>
            <ac:spMk id="3" creationId="{B85A7A96-E5E9-6EFE-99DE-AF0837E7B094}"/>
          </ac:spMkLst>
        </pc:spChg>
        <pc:spChg chg="add mod ord">
          <ac:chgData name="Emily Crose" userId="5a1598ef78992c55" providerId="LiveId" clId="{FFE10729-34CB-4213-AEC7-4192D394359E}" dt="2023-04-16T12:42:34.380" v="878" actId="20577"/>
          <ac:spMkLst>
            <pc:docMk/>
            <pc:sldMk cId="51780103" sldId="298"/>
            <ac:spMk id="4" creationId="{DB70F10A-4AE0-900A-BDD6-828E86756083}"/>
          </ac:spMkLst>
        </pc:spChg>
      </pc:sldChg>
      <pc:sldChg chg="addSp delSp modSp new mod setBg">
        <pc:chgData name="Emily Crose" userId="5a1598ef78992c55" providerId="LiveId" clId="{FFE10729-34CB-4213-AEC7-4192D394359E}" dt="2023-04-16T12:47:20.613" v="890" actId="26606"/>
        <pc:sldMkLst>
          <pc:docMk/>
          <pc:sldMk cId="1044329543" sldId="299"/>
        </pc:sldMkLst>
        <pc:spChg chg="del">
          <ac:chgData name="Emily Crose" userId="5a1598ef78992c55" providerId="LiveId" clId="{FFE10729-34CB-4213-AEC7-4192D394359E}" dt="2023-04-16T12:46:59.445" v="883"/>
          <ac:spMkLst>
            <pc:docMk/>
            <pc:sldMk cId="1044329543" sldId="299"/>
            <ac:spMk id="2" creationId="{79592F46-6697-813A-528D-8E4C25A2E2F9}"/>
          </ac:spMkLst>
        </pc:spChg>
        <pc:spChg chg="add mod ord">
          <ac:chgData name="Emily Crose" userId="5a1598ef78992c55" providerId="LiveId" clId="{FFE10729-34CB-4213-AEC7-4192D394359E}" dt="2023-04-16T12:47:20.613" v="890" actId="26606"/>
          <ac:spMkLst>
            <pc:docMk/>
            <pc:sldMk cId="1044329543" sldId="299"/>
            <ac:spMk id="3" creationId="{F152B82C-F8FF-00BF-8A3C-D2092C7C8303}"/>
          </ac:spMkLst>
        </pc:spChg>
        <pc:spChg chg="add del">
          <ac:chgData name="Emily Crose" userId="5a1598ef78992c55" providerId="LiveId" clId="{FFE10729-34CB-4213-AEC7-4192D394359E}" dt="2023-04-16T12:47:20.588" v="889" actId="26606"/>
          <ac:spMkLst>
            <pc:docMk/>
            <pc:sldMk cId="1044329543" sldId="299"/>
            <ac:spMk id="12" creationId="{0DC895F7-4E59-40FB-87DD-ACE47F94C143}"/>
          </ac:spMkLst>
        </pc:spChg>
        <pc:picChg chg="add mod">
          <ac:chgData name="Emily Crose" userId="5a1598ef78992c55" providerId="LiveId" clId="{FFE10729-34CB-4213-AEC7-4192D394359E}" dt="2023-04-16T12:47:20.613" v="890" actId="26606"/>
          <ac:picMkLst>
            <pc:docMk/>
            <pc:sldMk cId="1044329543" sldId="299"/>
            <ac:picMk id="5" creationId="{AA699966-27AE-94C6-828A-384B3E9749EF}"/>
          </ac:picMkLst>
        </pc:picChg>
        <pc:picChg chg="add del">
          <ac:chgData name="Emily Crose" userId="5a1598ef78992c55" providerId="LiveId" clId="{FFE10729-34CB-4213-AEC7-4192D394359E}" dt="2023-04-16T12:47:20.588" v="889" actId="26606"/>
          <ac:picMkLst>
            <pc:docMk/>
            <pc:sldMk cId="1044329543" sldId="299"/>
            <ac:picMk id="10" creationId="{CBECFFDC-94DB-4DA3-94FE-22FEDDA8FA30}"/>
          </ac:picMkLst>
        </pc:picChg>
        <pc:picChg chg="add del">
          <ac:chgData name="Emily Crose" userId="5a1598ef78992c55" providerId="LiveId" clId="{FFE10729-34CB-4213-AEC7-4192D394359E}" dt="2023-04-16T12:47:20.588" v="889" actId="26606"/>
          <ac:picMkLst>
            <pc:docMk/>
            <pc:sldMk cId="1044329543" sldId="299"/>
            <ac:picMk id="14" creationId="{1A4C720E-710D-44F8-A8D7-2BAA61E1814B}"/>
          </ac:picMkLst>
        </pc:picChg>
        <pc:picChg chg="add">
          <ac:chgData name="Emily Crose" userId="5a1598ef78992c55" providerId="LiveId" clId="{FFE10729-34CB-4213-AEC7-4192D394359E}" dt="2023-04-16T12:47:20.613" v="890" actId="26606"/>
          <ac:picMkLst>
            <pc:docMk/>
            <pc:sldMk cId="1044329543" sldId="299"/>
            <ac:picMk id="16" creationId="{CBECFFDC-94DB-4DA3-94FE-22FEDDA8FA30}"/>
          </ac:picMkLst>
        </pc:picChg>
        <pc:picChg chg="add">
          <ac:chgData name="Emily Crose" userId="5a1598ef78992c55" providerId="LiveId" clId="{FFE10729-34CB-4213-AEC7-4192D394359E}" dt="2023-04-16T12:47:20.613" v="890" actId="26606"/>
          <ac:picMkLst>
            <pc:docMk/>
            <pc:sldMk cId="1044329543" sldId="299"/>
            <ac:picMk id="17" creationId="{F7057E50-1D91-4453-BBA0-DD604B5CDAE4}"/>
          </ac:picMkLst>
        </pc:picChg>
      </pc:sldChg>
      <pc:sldChg chg="addSp delSp modSp new mod setBg">
        <pc:chgData name="Emily Crose" userId="5a1598ef78992c55" providerId="LiveId" clId="{FFE10729-34CB-4213-AEC7-4192D394359E}" dt="2023-04-16T12:48:58.857" v="973" actId="1076"/>
        <pc:sldMkLst>
          <pc:docMk/>
          <pc:sldMk cId="1980682895" sldId="300"/>
        </pc:sldMkLst>
        <pc:spChg chg="mod ord">
          <ac:chgData name="Emily Crose" userId="5a1598ef78992c55" providerId="LiveId" clId="{FFE10729-34CB-4213-AEC7-4192D394359E}" dt="2023-04-16T12:48:41.767" v="970" actId="26606"/>
          <ac:spMkLst>
            <pc:docMk/>
            <pc:sldMk cId="1980682895" sldId="300"/>
            <ac:spMk id="2" creationId="{B2BD7B88-F396-9538-57A9-D59B23E54F15}"/>
          </ac:spMkLst>
        </pc:spChg>
        <pc:picChg chg="add mod">
          <ac:chgData name="Emily Crose" userId="5a1598ef78992c55" providerId="LiveId" clId="{FFE10729-34CB-4213-AEC7-4192D394359E}" dt="2023-04-16T12:48:58.857" v="973" actId="1076"/>
          <ac:picMkLst>
            <pc:docMk/>
            <pc:sldMk cId="1980682895" sldId="300"/>
            <ac:picMk id="4" creationId="{57689915-7F53-7FAF-64C5-58EB5C813D0E}"/>
          </ac:picMkLst>
        </pc:picChg>
        <pc:picChg chg="add del">
          <ac:chgData name="Emily Crose" userId="5a1598ef78992c55" providerId="LiveId" clId="{FFE10729-34CB-4213-AEC7-4192D394359E}" dt="2023-04-16T12:48:33.923" v="967" actId="26606"/>
          <ac:picMkLst>
            <pc:docMk/>
            <pc:sldMk cId="1980682895" sldId="300"/>
            <ac:picMk id="9" creationId="{CBECFFDC-94DB-4DA3-94FE-22FEDDA8FA30}"/>
          </ac:picMkLst>
        </pc:picChg>
        <pc:picChg chg="add del">
          <ac:chgData name="Emily Crose" userId="5a1598ef78992c55" providerId="LiveId" clId="{FFE10729-34CB-4213-AEC7-4192D394359E}" dt="2023-04-16T12:48:33.923" v="967" actId="26606"/>
          <ac:picMkLst>
            <pc:docMk/>
            <pc:sldMk cId="1980682895" sldId="300"/>
            <ac:picMk id="11" creationId="{F7057E50-1D91-4453-BBA0-DD604B5CDAE4}"/>
          </ac:picMkLst>
        </pc:picChg>
        <pc:picChg chg="add del">
          <ac:chgData name="Emily Crose" userId="5a1598ef78992c55" providerId="LiveId" clId="{FFE10729-34CB-4213-AEC7-4192D394359E}" dt="2023-04-16T12:48:41.745" v="969" actId="26606"/>
          <ac:picMkLst>
            <pc:docMk/>
            <pc:sldMk cId="1980682895" sldId="300"/>
            <ac:picMk id="13" creationId="{CBECFFDC-94DB-4DA3-94FE-22FEDDA8FA30}"/>
          </ac:picMkLst>
        </pc:picChg>
        <pc:picChg chg="add del">
          <ac:chgData name="Emily Crose" userId="5a1598ef78992c55" providerId="LiveId" clId="{FFE10729-34CB-4213-AEC7-4192D394359E}" dt="2023-04-16T12:48:41.745" v="969" actId="26606"/>
          <ac:picMkLst>
            <pc:docMk/>
            <pc:sldMk cId="1980682895" sldId="300"/>
            <ac:picMk id="14" creationId="{C2D75EE2-CF15-45F1-A961-37B449E21483}"/>
          </ac:picMkLst>
        </pc:picChg>
        <pc:picChg chg="add">
          <ac:chgData name="Emily Crose" userId="5a1598ef78992c55" providerId="LiveId" clId="{FFE10729-34CB-4213-AEC7-4192D394359E}" dt="2023-04-16T12:48:41.767" v="970" actId="26606"/>
          <ac:picMkLst>
            <pc:docMk/>
            <pc:sldMk cId="1980682895" sldId="300"/>
            <ac:picMk id="16" creationId="{6AF6706C-CF07-43A1-BCC4-CBA5D33820DA}"/>
          </ac:picMkLst>
        </pc:picChg>
      </pc:sldChg>
      <pc:sldChg chg="addSp modSp new mod setBg setClrOvrMap modNotesTx">
        <pc:chgData name="Emily Crose" userId="5a1598ef78992c55" providerId="LiveId" clId="{FFE10729-34CB-4213-AEC7-4192D394359E}" dt="2023-04-16T16:20:39.897" v="1049" actId="20577"/>
        <pc:sldMkLst>
          <pc:docMk/>
          <pc:sldMk cId="1517562913" sldId="301"/>
        </pc:sldMkLst>
        <pc:spChg chg="add">
          <ac:chgData name="Emily Crose" userId="5a1598ef78992c55" providerId="LiveId" clId="{FFE10729-34CB-4213-AEC7-4192D394359E}" dt="2023-04-16T12:59:54.235" v="980" actId="26606"/>
          <ac:spMkLst>
            <pc:docMk/>
            <pc:sldMk cId="1517562913" sldId="301"/>
            <ac:spMk id="8" creationId="{F8C668FA-2417-47B5-B454-2D55FC17FF7A}"/>
          </ac:spMkLst>
        </pc:spChg>
        <pc:spChg chg="add">
          <ac:chgData name="Emily Crose" userId="5a1598ef78992c55" providerId="LiveId" clId="{FFE10729-34CB-4213-AEC7-4192D394359E}" dt="2023-04-16T12:59:54.235" v="980" actId="26606"/>
          <ac:spMkLst>
            <pc:docMk/>
            <pc:sldMk cId="1517562913" sldId="301"/>
            <ac:spMk id="12" creationId="{2B4CDDF6-55C3-415A-8D8B-7E03C3D616FC}"/>
          </ac:spMkLst>
        </pc:spChg>
        <pc:picChg chg="add mod">
          <ac:chgData name="Emily Crose" userId="5a1598ef78992c55" providerId="LiveId" clId="{FFE10729-34CB-4213-AEC7-4192D394359E}" dt="2023-04-16T12:59:54.235" v="980" actId="26606"/>
          <ac:picMkLst>
            <pc:docMk/>
            <pc:sldMk cId="1517562913" sldId="301"/>
            <ac:picMk id="3" creationId="{AF4BD1DF-0D7C-9A01-C127-3E580FBBF59A}"/>
          </ac:picMkLst>
        </pc:picChg>
        <pc:picChg chg="add">
          <ac:chgData name="Emily Crose" userId="5a1598ef78992c55" providerId="LiveId" clId="{FFE10729-34CB-4213-AEC7-4192D394359E}" dt="2023-04-16T12:59:54.235" v="980" actId="26606"/>
          <ac:picMkLst>
            <pc:docMk/>
            <pc:sldMk cId="1517562913" sldId="301"/>
            <ac:picMk id="10" creationId="{97FEBA57-8992-46BB-BCF0-5A83FE8E01E8}"/>
          </ac:picMkLst>
        </pc:picChg>
      </pc:sldChg>
      <pc:sldChg chg="addSp modSp new mod setBg modClrScheme chgLayout">
        <pc:chgData name="Emily Crose" userId="5a1598ef78992c55" providerId="LiveId" clId="{FFE10729-34CB-4213-AEC7-4192D394359E}" dt="2023-04-16T16:22:25.403" v="1094" actId="26606"/>
        <pc:sldMkLst>
          <pc:docMk/>
          <pc:sldMk cId="350919576" sldId="302"/>
        </pc:sldMkLst>
        <pc:spChg chg="add mod">
          <ac:chgData name="Emily Crose" userId="5a1598ef78992c55" providerId="LiveId" clId="{FFE10729-34CB-4213-AEC7-4192D394359E}" dt="2023-04-16T16:22:25.403" v="1094" actId="26606"/>
          <ac:spMkLst>
            <pc:docMk/>
            <pc:sldMk cId="350919576" sldId="302"/>
            <ac:spMk id="2" creationId="{8AB06ADD-86A3-BEF6-BAB2-797C3F6D0B55}"/>
          </ac:spMkLst>
        </pc:spChg>
        <pc:picChg chg="add mod">
          <ac:chgData name="Emily Crose" userId="5a1598ef78992c55" providerId="LiveId" clId="{FFE10729-34CB-4213-AEC7-4192D394359E}" dt="2023-04-16T16:22:25.403" v="1094" actId="26606"/>
          <ac:picMkLst>
            <pc:docMk/>
            <pc:sldMk cId="350919576" sldId="302"/>
            <ac:picMk id="4" creationId="{8CAAF338-5441-E118-C7BB-67C98EFFD27D}"/>
          </ac:picMkLst>
        </pc:picChg>
        <pc:picChg chg="add">
          <ac:chgData name="Emily Crose" userId="5a1598ef78992c55" providerId="LiveId" clId="{FFE10729-34CB-4213-AEC7-4192D394359E}" dt="2023-04-16T16:22:25.403" v="1094" actId="26606"/>
          <ac:picMkLst>
            <pc:docMk/>
            <pc:sldMk cId="350919576" sldId="302"/>
            <ac:picMk id="9" creationId="{6AF6706C-CF07-43A1-BCC4-CBA5D33820DA}"/>
          </ac:picMkLst>
        </pc:picChg>
      </pc:sldChg>
      <pc:sldChg chg="addSp delSp modSp new mod setBg setClrOvrMap">
        <pc:chgData name="Emily Crose" userId="5a1598ef78992c55" providerId="LiveId" clId="{FFE10729-34CB-4213-AEC7-4192D394359E}" dt="2023-04-16T16:32:16.761" v="1102" actId="26606"/>
        <pc:sldMkLst>
          <pc:docMk/>
          <pc:sldMk cId="1125754135" sldId="303"/>
        </pc:sldMkLst>
        <pc:spChg chg="del">
          <ac:chgData name="Emily Crose" userId="5a1598ef78992c55" providerId="LiveId" clId="{FFE10729-34CB-4213-AEC7-4192D394359E}" dt="2023-04-16T16:32:11.443" v="1098" actId="478"/>
          <ac:spMkLst>
            <pc:docMk/>
            <pc:sldMk cId="1125754135" sldId="303"/>
            <ac:spMk id="2" creationId="{8B7E9923-2A2E-E605-BFED-BF4F320A906A}"/>
          </ac:spMkLst>
        </pc:spChg>
        <pc:spChg chg="add">
          <ac:chgData name="Emily Crose" userId="5a1598ef78992c55" providerId="LiveId" clId="{FFE10729-34CB-4213-AEC7-4192D394359E}" dt="2023-04-16T16:32:16.761" v="1102" actId="26606"/>
          <ac:spMkLst>
            <pc:docMk/>
            <pc:sldMk cId="1125754135" sldId="303"/>
            <ac:spMk id="11" creationId="{F8C668FA-2417-47B5-B454-2D55FC17FF7A}"/>
          </ac:spMkLst>
        </pc:spChg>
        <pc:spChg chg="add">
          <ac:chgData name="Emily Crose" userId="5a1598ef78992c55" providerId="LiveId" clId="{FFE10729-34CB-4213-AEC7-4192D394359E}" dt="2023-04-16T16:32:16.761" v="1102" actId="26606"/>
          <ac:spMkLst>
            <pc:docMk/>
            <pc:sldMk cId="1125754135" sldId="303"/>
            <ac:spMk id="15" creationId="{2B4CDDF6-55C3-415A-8D8B-7E03C3D616FC}"/>
          </ac:spMkLst>
        </pc:spChg>
        <pc:picChg chg="add mod">
          <ac:chgData name="Emily Crose" userId="5a1598ef78992c55" providerId="LiveId" clId="{FFE10729-34CB-4213-AEC7-4192D394359E}" dt="2023-04-16T16:32:16.761" v="1102" actId="26606"/>
          <ac:picMkLst>
            <pc:docMk/>
            <pc:sldMk cId="1125754135" sldId="303"/>
            <ac:picMk id="4" creationId="{5F3B1B22-6031-EFE1-4F79-47ED198D9E0F}"/>
          </ac:picMkLst>
        </pc:picChg>
        <pc:picChg chg="add">
          <ac:chgData name="Emily Crose" userId="5a1598ef78992c55" providerId="LiveId" clId="{FFE10729-34CB-4213-AEC7-4192D394359E}" dt="2023-04-16T16:32:16.761" v="1102" actId="26606"/>
          <ac:picMkLst>
            <pc:docMk/>
            <pc:sldMk cId="1125754135" sldId="303"/>
            <ac:picMk id="9" creationId="{5C819037-A607-4A7B-ADF1-B04516199C89}"/>
          </ac:picMkLst>
        </pc:picChg>
        <pc:picChg chg="add">
          <ac:chgData name="Emily Crose" userId="5a1598ef78992c55" providerId="LiveId" clId="{FFE10729-34CB-4213-AEC7-4192D394359E}" dt="2023-04-16T16:32:16.761" v="1102" actId="26606"/>
          <ac:picMkLst>
            <pc:docMk/>
            <pc:sldMk cId="1125754135" sldId="303"/>
            <ac:picMk id="13" creationId="{97FEBA57-8992-46BB-BCF0-5A83FE8E01E8}"/>
          </ac:picMkLst>
        </pc:picChg>
      </pc:sldChg>
      <pc:sldChg chg="addSp delSp modSp new mod ord setBg modClrScheme chgLayout modNotesTx">
        <pc:chgData name="Emily Crose" userId="5a1598ef78992c55" providerId="LiveId" clId="{FFE10729-34CB-4213-AEC7-4192D394359E}" dt="2023-04-16T18:37:50.651" v="2089" actId="20577"/>
        <pc:sldMkLst>
          <pc:docMk/>
          <pc:sldMk cId="2316035286" sldId="304"/>
        </pc:sldMkLst>
        <pc:spChg chg="mod ord">
          <ac:chgData name="Emily Crose" userId="5a1598ef78992c55" providerId="LiveId" clId="{FFE10729-34CB-4213-AEC7-4192D394359E}" dt="2023-04-16T18:33:10.877" v="1471" actId="26606"/>
          <ac:spMkLst>
            <pc:docMk/>
            <pc:sldMk cId="2316035286" sldId="304"/>
            <ac:spMk id="2" creationId="{046987C6-8F38-4176-9632-8FC3309B6CE2}"/>
          </ac:spMkLst>
        </pc:spChg>
        <pc:spChg chg="del">
          <ac:chgData name="Emily Crose" userId="5a1598ef78992c55" providerId="LiveId" clId="{FFE10729-34CB-4213-AEC7-4192D394359E}" dt="2023-04-16T18:32:58.173" v="1467"/>
          <ac:spMkLst>
            <pc:docMk/>
            <pc:sldMk cId="2316035286" sldId="304"/>
            <ac:spMk id="3" creationId="{6C7EDFDC-5A6E-EFAF-CC21-CF24FE323297}"/>
          </ac:spMkLst>
        </pc:spChg>
        <pc:picChg chg="add mod ord">
          <ac:chgData name="Emily Crose" userId="5a1598ef78992c55" providerId="LiveId" clId="{FFE10729-34CB-4213-AEC7-4192D394359E}" dt="2023-04-16T18:33:10.877" v="1471" actId="26606"/>
          <ac:picMkLst>
            <pc:docMk/>
            <pc:sldMk cId="2316035286" sldId="304"/>
            <ac:picMk id="5" creationId="{1B75833B-5030-F5B0-DCDA-ADB3C79F4B1D}"/>
          </ac:picMkLst>
        </pc:picChg>
        <pc:picChg chg="add">
          <ac:chgData name="Emily Crose" userId="5a1598ef78992c55" providerId="LiveId" clId="{FFE10729-34CB-4213-AEC7-4192D394359E}" dt="2023-04-16T18:33:10.877" v="1471" actId="26606"/>
          <ac:picMkLst>
            <pc:docMk/>
            <pc:sldMk cId="2316035286" sldId="304"/>
            <ac:picMk id="10" creationId="{6AF6706C-CF07-43A1-BCC4-CBA5D33820DA}"/>
          </ac:picMkLst>
        </pc:picChg>
      </pc:sldChg>
      <pc:sldChg chg="addSp delSp modSp new mod setBg modClrScheme delDesignElem chgLayout modNotesTx">
        <pc:chgData name="Emily Crose" userId="5a1598ef78992c55" providerId="LiveId" clId="{FFE10729-34CB-4213-AEC7-4192D394359E}" dt="2023-04-16T18:47:35.670" v="2374" actId="20577"/>
        <pc:sldMkLst>
          <pc:docMk/>
          <pc:sldMk cId="4164693775" sldId="305"/>
        </pc:sldMkLst>
        <pc:spChg chg="del mod ord">
          <ac:chgData name="Emily Crose" userId="5a1598ef78992c55" providerId="LiveId" clId="{FFE10729-34CB-4213-AEC7-4192D394359E}" dt="2023-04-16T18:45:22.997" v="2131" actId="700"/>
          <ac:spMkLst>
            <pc:docMk/>
            <pc:sldMk cId="4164693775" sldId="305"/>
            <ac:spMk id="2" creationId="{BF2A5FA3-2B6B-7587-4C46-2E32E3046673}"/>
          </ac:spMkLst>
        </pc:spChg>
        <pc:spChg chg="add del mod ord">
          <ac:chgData name="Emily Crose" userId="5a1598ef78992c55" providerId="LiveId" clId="{FFE10729-34CB-4213-AEC7-4192D394359E}" dt="2023-04-16T18:45:26.509" v="2132" actId="700"/>
          <ac:spMkLst>
            <pc:docMk/>
            <pc:sldMk cId="4164693775" sldId="305"/>
            <ac:spMk id="5" creationId="{CFFBA08E-9F46-8602-1285-2D162246A0C7}"/>
          </ac:spMkLst>
        </pc:spChg>
        <pc:picChg chg="add mod">
          <ac:chgData name="Emily Crose" userId="5a1598ef78992c55" providerId="LiveId" clId="{FFE10729-34CB-4213-AEC7-4192D394359E}" dt="2023-04-16T18:45:31.116" v="2135" actId="26606"/>
          <ac:picMkLst>
            <pc:docMk/>
            <pc:sldMk cId="4164693775" sldId="305"/>
            <ac:picMk id="4" creationId="{4D64D361-5C30-1217-198F-3CBD492BA49A}"/>
          </ac:picMkLst>
        </pc:picChg>
        <pc:picChg chg="add del">
          <ac:chgData name="Emily Crose" userId="5a1598ef78992c55" providerId="LiveId" clId="{FFE10729-34CB-4213-AEC7-4192D394359E}" dt="2023-04-16T18:45:22.997" v="2131" actId="700"/>
          <ac:picMkLst>
            <pc:docMk/>
            <pc:sldMk cId="4164693775" sldId="305"/>
            <ac:picMk id="9" creationId="{CBECFFDC-94DB-4DA3-94FE-22FEDDA8FA30}"/>
          </ac:picMkLst>
        </pc:picChg>
        <pc:picChg chg="add del">
          <ac:chgData name="Emily Crose" userId="5a1598ef78992c55" providerId="LiveId" clId="{FFE10729-34CB-4213-AEC7-4192D394359E}" dt="2023-04-16T18:45:22.997" v="2131" actId="700"/>
          <ac:picMkLst>
            <pc:docMk/>
            <pc:sldMk cId="4164693775" sldId="305"/>
            <ac:picMk id="11" creationId="{98BF0107-3463-486E-B9EE-5A5727B4F7FB}"/>
          </ac:picMkLst>
        </pc:picChg>
      </pc:sldChg>
      <pc:sldChg chg="addSp modSp new mod modClrScheme chgLayout">
        <pc:chgData name="Emily Crose" userId="5a1598ef78992c55" providerId="LiveId" clId="{FFE10729-34CB-4213-AEC7-4192D394359E}" dt="2023-04-16T20:24:43.595" v="2558" actId="20577"/>
        <pc:sldMkLst>
          <pc:docMk/>
          <pc:sldMk cId="413360984" sldId="306"/>
        </pc:sldMkLst>
        <pc:spChg chg="add mod ord">
          <ac:chgData name="Emily Crose" userId="5a1598ef78992c55" providerId="LiveId" clId="{FFE10729-34CB-4213-AEC7-4192D394359E}" dt="2023-04-16T18:50:39.376" v="2403" actId="700"/>
          <ac:spMkLst>
            <pc:docMk/>
            <pc:sldMk cId="413360984" sldId="306"/>
            <ac:spMk id="2" creationId="{2D37E8DF-A122-BBF0-223A-E010641F329F}"/>
          </ac:spMkLst>
        </pc:spChg>
        <pc:spChg chg="add mod ord">
          <ac:chgData name="Emily Crose" userId="5a1598ef78992c55" providerId="LiveId" clId="{FFE10729-34CB-4213-AEC7-4192D394359E}" dt="2023-04-16T20:24:43.595" v="2558" actId="20577"/>
          <ac:spMkLst>
            <pc:docMk/>
            <pc:sldMk cId="413360984" sldId="306"/>
            <ac:spMk id="3" creationId="{05341308-BB84-CEDD-5736-9F404577643F}"/>
          </ac:spMkLst>
        </pc:spChg>
      </pc:sldChg>
      <pc:sldChg chg="addSp delSp modSp new mod setBg modClrScheme chgLayout">
        <pc:chgData name="Emily Crose" userId="5a1598ef78992c55" providerId="LiveId" clId="{FFE10729-34CB-4213-AEC7-4192D394359E}" dt="2023-04-16T20:26:31.045" v="2562" actId="26606"/>
        <pc:sldMkLst>
          <pc:docMk/>
          <pc:sldMk cId="3177681254" sldId="307"/>
        </pc:sldMkLst>
        <pc:spChg chg="del">
          <ac:chgData name="Emily Crose" userId="5a1598ef78992c55" providerId="LiveId" clId="{FFE10729-34CB-4213-AEC7-4192D394359E}" dt="2023-04-16T20:26:15.408" v="2560" actId="700"/>
          <ac:spMkLst>
            <pc:docMk/>
            <pc:sldMk cId="3177681254" sldId="307"/>
            <ac:spMk id="2" creationId="{8199CFC8-9DD6-5914-B5F0-DD7CE383033E}"/>
          </ac:spMkLst>
        </pc:spChg>
        <pc:spChg chg="del">
          <ac:chgData name="Emily Crose" userId="5a1598ef78992c55" providerId="LiveId" clId="{FFE10729-34CB-4213-AEC7-4192D394359E}" dt="2023-04-16T20:26:15.408" v="2560" actId="700"/>
          <ac:spMkLst>
            <pc:docMk/>
            <pc:sldMk cId="3177681254" sldId="307"/>
            <ac:spMk id="3" creationId="{444BAEFB-A04F-E5EC-4961-5E856DC91032}"/>
          </ac:spMkLst>
        </pc:spChg>
        <pc:spChg chg="add mod">
          <ac:chgData name="Emily Crose" userId="5a1598ef78992c55" providerId="LiveId" clId="{FFE10729-34CB-4213-AEC7-4192D394359E}" dt="2023-04-16T20:26:31.045" v="2562" actId="26606"/>
          <ac:spMkLst>
            <pc:docMk/>
            <pc:sldMk cId="3177681254" sldId="307"/>
            <ac:spMk id="4" creationId="{DA2FADBA-7105-D76D-3E8E-6938E4DCADEF}"/>
          </ac:spMkLst>
        </pc:spChg>
        <pc:spChg chg="add">
          <ac:chgData name="Emily Crose" userId="5a1598ef78992c55" providerId="LiveId" clId="{FFE10729-34CB-4213-AEC7-4192D394359E}" dt="2023-04-16T20:26:31.045" v="2562" actId="26606"/>
          <ac:spMkLst>
            <pc:docMk/>
            <pc:sldMk cId="3177681254" sldId="307"/>
            <ac:spMk id="12" creationId="{0DC895F7-4E59-40FB-87DD-ACE47F94C143}"/>
          </ac:spMkLst>
        </pc:spChg>
        <pc:picChg chg="add">
          <ac:chgData name="Emily Crose" userId="5a1598ef78992c55" providerId="LiveId" clId="{FFE10729-34CB-4213-AEC7-4192D394359E}" dt="2023-04-16T20:26:31.045" v="2562" actId="26606"/>
          <ac:picMkLst>
            <pc:docMk/>
            <pc:sldMk cId="3177681254" sldId="307"/>
            <ac:picMk id="6" creationId="{3C37FFA5-68D3-D91E-7F89-A2C136576D4E}"/>
          </ac:picMkLst>
        </pc:picChg>
        <pc:picChg chg="add">
          <ac:chgData name="Emily Crose" userId="5a1598ef78992c55" providerId="LiveId" clId="{FFE10729-34CB-4213-AEC7-4192D394359E}" dt="2023-04-16T20:26:31.045" v="2562" actId="26606"/>
          <ac:picMkLst>
            <pc:docMk/>
            <pc:sldMk cId="3177681254" sldId="307"/>
            <ac:picMk id="10" creationId="{CBECFFDC-94DB-4DA3-94FE-22FEDDA8FA30}"/>
          </ac:picMkLst>
        </pc:picChg>
        <pc:picChg chg="add">
          <ac:chgData name="Emily Crose" userId="5a1598ef78992c55" providerId="LiveId" clId="{FFE10729-34CB-4213-AEC7-4192D394359E}" dt="2023-04-16T20:26:31.045" v="2562" actId="26606"/>
          <ac:picMkLst>
            <pc:docMk/>
            <pc:sldMk cId="3177681254" sldId="307"/>
            <ac:picMk id="14" creationId="{1A4C720E-710D-44F8-A8D7-2BAA61E1814B}"/>
          </ac:picMkLst>
        </pc:picChg>
      </pc:sldChg>
      <pc:sldChg chg="addSp modSp new mod setBg">
        <pc:chgData name="Emily Crose" userId="5a1598ef78992c55" providerId="LiveId" clId="{FFE10729-34CB-4213-AEC7-4192D394359E}" dt="2023-04-16T20:30:52.107" v="2568" actId="26606"/>
        <pc:sldMkLst>
          <pc:docMk/>
          <pc:sldMk cId="3102297380" sldId="308"/>
        </pc:sldMkLst>
        <pc:picChg chg="add mod">
          <ac:chgData name="Emily Crose" userId="5a1598ef78992c55" providerId="LiveId" clId="{FFE10729-34CB-4213-AEC7-4192D394359E}" dt="2023-04-16T20:30:52.107" v="2568" actId="26606"/>
          <ac:picMkLst>
            <pc:docMk/>
            <pc:sldMk cId="3102297380" sldId="308"/>
            <ac:picMk id="3" creationId="{63E49AAA-96D9-98F4-D0CC-84B90E46E175}"/>
          </ac:picMkLst>
        </pc:picChg>
        <pc:picChg chg="add mod">
          <ac:chgData name="Emily Crose" userId="5a1598ef78992c55" providerId="LiveId" clId="{FFE10729-34CB-4213-AEC7-4192D394359E}" dt="2023-04-16T20:30:52.107" v="2568" actId="26606"/>
          <ac:picMkLst>
            <pc:docMk/>
            <pc:sldMk cId="3102297380" sldId="308"/>
            <ac:picMk id="5" creationId="{9DF0B35B-19C9-07A6-740B-BE0617D1431B}"/>
          </ac:picMkLst>
        </pc:picChg>
      </pc:sldChg>
      <pc:sldChg chg="addSp modSp new mod modClrScheme chgLayout">
        <pc:chgData name="Emily Crose" userId="5a1598ef78992c55" providerId="LiveId" clId="{FFE10729-34CB-4213-AEC7-4192D394359E}" dt="2023-04-16T21:12:57.548" v="2913" actId="20577"/>
        <pc:sldMkLst>
          <pc:docMk/>
          <pc:sldMk cId="3151581745" sldId="309"/>
        </pc:sldMkLst>
        <pc:spChg chg="add mod">
          <ac:chgData name="Emily Crose" userId="5a1598ef78992c55" providerId="LiveId" clId="{FFE10729-34CB-4213-AEC7-4192D394359E}" dt="2023-04-16T21:12:57.548" v="2913" actId="20577"/>
          <ac:spMkLst>
            <pc:docMk/>
            <pc:sldMk cId="3151581745" sldId="309"/>
            <ac:spMk id="2" creationId="{D42A2E7C-9F6C-6768-B2D3-B57C860922B4}"/>
          </ac:spMkLst>
        </pc:spChg>
        <pc:spChg chg="add mod">
          <ac:chgData name="Emily Crose" userId="5a1598ef78992c55" providerId="LiveId" clId="{FFE10729-34CB-4213-AEC7-4192D394359E}" dt="2023-04-16T20:34:37.496" v="2645" actId="5793"/>
          <ac:spMkLst>
            <pc:docMk/>
            <pc:sldMk cId="3151581745" sldId="309"/>
            <ac:spMk id="3" creationId="{8A5B5913-47BD-BE4E-5434-B89EBCCCE002}"/>
          </ac:spMkLst>
        </pc:spChg>
      </pc:sldChg>
      <pc:sldChg chg="addSp delSp modSp new mod setBg setClrOvrMap">
        <pc:chgData name="Emily Crose" userId="5a1598ef78992c55" providerId="LiveId" clId="{FFE10729-34CB-4213-AEC7-4192D394359E}" dt="2023-04-16T20:38:48.135" v="2698" actId="26606"/>
        <pc:sldMkLst>
          <pc:docMk/>
          <pc:sldMk cId="3644090723" sldId="310"/>
        </pc:sldMkLst>
        <pc:spChg chg="mod">
          <ac:chgData name="Emily Crose" userId="5a1598ef78992c55" providerId="LiveId" clId="{FFE10729-34CB-4213-AEC7-4192D394359E}" dt="2023-04-16T20:38:48.135" v="2698" actId="26606"/>
          <ac:spMkLst>
            <pc:docMk/>
            <pc:sldMk cId="3644090723" sldId="310"/>
            <ac:spMk id="2" creationId="{7E1F503A-C6C9-B5AE-CC0E-7EE59CDC42D0}"/>
          </ac:spMkLst>
        </pc:spChg>
        <pc:spChg chg="del">
          <ac:chgData name="Emily Crose" userId="5a1598ef78992c55" providerId="LiveId" clId="{FFE10729-34CB-4213-AEC7-4192D394359E}" dt="2023-04-16T20:38:01.316" v="2688" actId="478"/>
          <ac:spMkLst>
            <pc:docMk/>
            <pc:sldMk cId="3644090723" sldId="310"/>
            <ac:spMk id="3" creationId="{89BEADFD-BCAE-9608-AD54-02E2C9829F15}"/>
          </ac:spMkLst>
        </pc:spChg>
        <pc:spChg chg="add del">
          <ac:chgData name="Emily Crose" userId="5a1598ef78992c55" providerId="LiveId" clId="{FFE10729-34CB-4213-AEC7-4192D394359E}" dt="2023-04-16T20:38:48.135" v="2698" actId="26606"/>
          <ac:spMkLst>
            <pc:docMk/>
            <pc:sldMk cId="3644090723" sldId="310"/>
            <ac:spMk id="12" creationId="{1F94DC1C-47D1-41D7-8B1B-9A036D614027}"/>
          </ac:spMkLst>
        </pc:spChg>
        <pc:spChg chg="add del">
          <ac:chgData name="Emily Crose" userId="5a1598ef78992c55" providerId="LiveId" clId="{FFE10729-34CB-4213-AEC7-4192D394359E}" dt="2023-04-16T20:38:48.135" v="2698" actId="26606"/>
          <ac:spMkLst>
            <pc:docMk/>
            <pc:sldMk cId="3644090723" sldId="310"/>
            <ac:spMk id="16" creationId="{AC12A592-C02D-46EF-8E1F-9335DB8D71DF}"/>
          </ac:spMkLst>
        </pc:spChg>
        <pc:spChg chg="add del">
          <ac:chgData name="Emily Crose" userId="5a1598ef78992c55" providerId="LiveId" clId="{FFE10729-34CB-4213-AEC7-4192D394359E}" dt="2023-04-16T20:38:48.135" v="2698" actId="26606"/>
          <ac:spMkLst>
            <pc:docMk/>
            <pc:sldMk cId="3644090723" sldId="310"/>
            <ac:spMk id="18" creationId="{24005816-5BCA-4665-8A58-5580F8E9C84A}"/>
          </ac:spMkLst>
        </pc:spChg>
        <pc:spChg chg="add del">
          <ac:chgData name="Emily Crose" userId="5a1598ef78992c55" providerId="LiveId" clId="{FFE10729-34CB-4213-AEC7-4192D394359E}" dt="2023-04-16T20:38:48.112" v="2697" actId="26606"/>
          <ac:spMkLst>
            <pc:docMk/>
            <pc:sldMk cId="3644090723" sldId="310"/>
            <ac:spMk id="105" creationId="{1F94DC1C-47D1-41D7-8B1B-9A036D614027}"/>
          </ac:spMkLst>
        </pc:spChg>
        <pc:spChg chg="add del">
          <ac:chgData name="Emily Crose" userId="5a1598ef78992c55" providerId="LiveId" clId="{FFE10729-34CB-4213-AEC7-4192D394359E}" dt="2023-04-16T20:38:48.112" v="2697" actId="26606"/>
          <ac:spMkLst>
            <pc:docMk/>
            <pc:sldMk cId="3644090723" sldId="310"/>
            <ac:spMk id="109" creationId="{AC12A592-C02D-46EF-8E1F-9335DB8D71DF}"/>
          </ac:spMkLst>
        </pc:spChg>
        <pc:spChg chg="add del">
          <ac:chgData name="Emily Crose" userId="5a1598ef78992c55" providerId="LiveId" clId="{FFE10729-34CB-4213-AEC7-4192D394359E}" dt="2023-04-16T20:38:48.112" v="2697" actId="26606"/>
          <ac:spMkLst>
            <pc:docMk/>
            <pc:sldMk cId="3644090723" sldId="310"/>
            <ac:spMk id="111" creationId="{24005816-5BCA-4665-8A58-5580F8E9C84A}"/>
          </ac:spMkLst>
        </pc:spChg>
        <pc:grpChg chg="add del">
          <ac:chgData name="Emily Crose" userId="5a1598ef78992c55" providerId="LiveId" clId="{FFE10729-34CB-4213-AEC7-4192D394359E}" dt="2023-04-16T20:38:48.135" v="2698" actId="26606"/>
          <ac:grpSpMkLst>
            <pc:docMk/>
            <pc:sldMk cId="3644090723" sldId="310"/>
            <ac:grpSpMk id="20" creationId="{BF07F359-8CA3-4854-91E7-EE6004020511}"/>
          </ac:grpSpMkLst>
        </pc:grpChg>
        <pc:grpChg chg="add del">
          <ac:chgData name="Emily Crose" userId="5a1598ef78992c55" providerId="LiveId" clId="{FFE10729-34CB-4213-AEC7-4192D394359E}" dt="2023-04-16T20:38:48.112" v="2697" actId="26606"/>
          <ac:grpSpMkLst>
            <pc:docMk/>
            <pc:sldMk cId="3644090723" sldId="310"/>
            <ac:grpSpMk id="113" creationId="{BF07F359-8CA3-4854-91E7-EE6004020511}"/>
          </ac:grpSpMkLst>
        </pc:grpChg>
        <pc:picChg chg="add del mod">
          <ac:chgData name="Emily Crose" userId="5a1598ef78992c55" providerId="LiveId" clId="{FFE10729-34CB-4213-AEC7-4192D394359E}" dt="2023-04-16T20:38:34.453" v="2693" actId="478"/>
          <ac:picMkLst>
            <pc:docMk/>
            <pc:sldMk cId="3644090723" sldId="310"/>
            <ac:picMk id="5" creationId="{0E5640CF-EB7A-2B64-5615-E751A79584C3}"/>
          </ac:picMkLst>
        </pc:picChg>
        <pc:picChg chg="add mod">
          <ac:chgData name="Emily Crose" userId="5a1598ef78992c55" providerId="LiveId" clId="{FFE10729-34CB-4213-AEC7-4192D394359E}" dt="2023-04-16T20:38:48.112" v="2697" actId="26606"/>
          <ac:picMkLst>
            <pc:docMk/>
            <pc:sldMk cId="3644090723" sldId="310"/>
            <ac:picMk id="6" creationId="{8D727CDA-0539-92D9-582E-9C4C990E5F0E}"/>
          </ac:picMkLst>
        </pc:picChg>
        <pc:picChg chg="add del">
          <ac:chgData name="Emily Crose" userId="5a1598ef78992c55" providerId="LiveId" clId="{FFE10729-34CB-4213-AEC7-4192D394359E}" dt="2023-04-16T20:38:48.135" v="2698" actId="26606"/>
          <ac:picMkLst>
            <pc:docMk/>
            <pc:sldMk cId="3644090723" sldId="310"/>
            <ac:picMk id="10" creationId="{6AF6706C-CF07-43A1-BCC4-CBA5D33820DA}"/>
          </ac:picMkLst>
        </pc:picChg>
        <pc:picChg chg="add del">
          <ac:chgData name="Emily Crose" userId="5a1598ef78992c55" providerId="LiveId" clId="{FFE10729-34CB-4213-AEC7-4192D394359E}" dt="2023-04-16T20:38:48.135" v="2698" actId="26606"/>
          <ac:picMkLst>
            <pc:docMk/>
            <pc:sldMk cId="3644090723" sldId="310"/>
            <ac:picMk id="14" creationId="{811383CE-CE86-4E1C-B289-798EB9E6E0E5}"/>
          </ac:picMkLst>
        </pc:picChg>
        <pc:picChg chg="add del">
          <ac:chgData name="Emily Crose" userId="5a1598ef78992c55" providerId="LiveId" clId="{FFE10729-34CB-4213-AEC7-4192D394359E}" dt="2023-04-16T20:38:48.112" v="2697" actId="26606"/>
          <ac:picMkLst>
            <pc:docMk/>
            <pc:sldMk cId="3644090723" sldId="310"/>
            <ac:picMk id="103" creationId="{6AF6706C-CF07-43A1-BCC4-CBA5D33820DA}"/>
          </ac:picMkLst>
        </pc:picChg>
        <pc:picChg chg="add del">
          <ac:chgData name="Emily Crose" userId="5a1598ef78992c55" providerId="LiveId" clId="{FFE10729-34CB-4213-AEC7-4192D394359E}" dt="2023-04-16T20:38:48.112" v="2697" actId="26606"/>
          <ac:picMkLst>
            <pc:docMk/>
            <pc:sldMk cId="3644090723" sldId="310"/>
            <ac:picMk id="107" creationId="{811383CE-CE86-4E1C-B289-798EB9E6E0E5}"/>
          </ac:picMkLst>
        </pc:picChg>
        <pc:picChg chg="add">
          <ac:chgData name="Emily Crose" userId="5a1598ef78992c55" providerId="LiveId" clId="{FFE10729-34CB-4213-AEC7-4192D394359E}" dt="2023-04-16T20:38:48.135" v="2698" actId="26606"/>
          <ac:picMkLst>
            <pc:docMk/>
            <pc:sldMk cId="3644090723" sldId="310"/>
            <ac:picMk id="193" creationId="{6AF6706C-CF07-43A1-BCC4-CBA5D33820DA}"/>
          </ac:picMkLst>
        </pc:picChg>
      </pc:sldChg>
      <pc:sldChg chg="addSp delSp modSp new mod setBg modShow">
        <pc:chgData name="Emily Crose" userId="5a1598ef78992c55" providerId="LiveId" clId="{FFE10729-34CB-4213-AEC7-4192D394359E}" dt="2023-04-17T00:00:13.020" v="4121" actId="729"/>
        <pc:sldMkLst>
          <pc:docMk/>
          <pc:sldMk cId="3882762105" sldId="311"/>
        </pc:sldMkLst>
        <pc:spChg chg="mod">
          <ac:chgData name="Emily Crose" userId="5a1598ef78992c55" providerId="LiveId" clId="{FFE10729-34CB-4213-AEC7-4192D394359E}" dt="2023-04-16T20:45:18.101" v="2839" actId="26606"/>
          <ac:spMkLst>
            <pc:docMk/>
            <pc:sldMk cId="3882762105" sldId="311"/>
            <ac:spMk id="2" creationId="{5D02D415-279B-C172-1986-4AF0FCD5CC2C}"/>
          </ac:spMkLst>
        </pc:spChg>
        <pc:spChg chg="del">
          <ac:chgData name="Emily Crose" userId="5a1598ef78992c55" providerId="LiveId" clId="{FFE10729-34CB-4213-AEC7-4192D394359E}" dt="2023-04-16T20:37:13.141" v="2681" actId="478"/>
          <ac:spMkLst>
            <pc:docMk/>
            <pc:sldMk cId="3882762105" sldId="311"/>
            <ac:spMk id="3" creationId="{51EE5F2F-5573-F805-72F3-453FAD78CE20}"/>
          </ac:spMkLst>
        </pc:spChg>
        <pc:spChg chg="add">
          <ac:chgData name="Emily Crose" userId="5a1598ef78992c55" providerId="LiveId" clId="{FFE10729-34CB-4213-AEC7-4192D394359E}" dt="2023-04-16T20:45:18.101" v="2839" actId="26606"/>
          <ac:spMkLst>
            <pc:docMk/>
            <pc:sldMk cId="3882762105" sldId="311"/>
            <ac:spMk id="101" creationId="{73710393-C767-43F2-8FBD-DFC6C6DE6FF5}"/>
          </ac:spMkLst>
        </pc:spChg>
        <pc:grpChg chg="add">
          <ac:chgData name="Emily Crose" userId="5a1598ef78992c55" providerId="LiveId" clId="{FFE10729-34CB-4213-AEC7-4192D394359E}" dt="2023-04-16T20:45:18.101" v="2839" actId="26606"/>
          <ac:grpSpMkLst>
            <pc:docMk/>
            <pc:sldMk cId="3882762105" sldId="311"/>
            <ac:grpSpMk id="19" creationId="{DC1A4634-CF00-456C-BBEC-CEAAAAD069DB}"/>
          </ac:grpSpMkLst>
        </pc:grpChg>
        <pc:grpChg chg="add">
          <ac:chgData name="Emily Crose" userId="5a1598ef78992c55" providerId="LiveId" clId="{FFE10729-34CB-4213-AEC7-4192D394359E}" dt="2023-04-16T20:45:18.101" v="2839" actId="26606"/>
          <ac:grpSpMkLst>
            <pc:docMk/>
            <pc:sldMk cId="3882762105" sldId="311"/>
            <ac:grpSpMk id="103" creationId="{24BFFD1D-EF0D-48A3-9398-5E7B37687796}"/>
          </ac:grpSpMkLst>
        </pc:grpChg>
        <pc:picChg chg="add del mod">
          <ac:chgData name="Emily Crose" userId="5a1598ef78992c55" providerId="LiveId" clId="{FFE10729-34CB-4213-AEC7-4192D394359E}" dt="2023-04-16T20:38:37.541" v="2694" actId="21"/>
          <ac:picMkLst>
            <pc:docMk/>
            <pc:sldMk cId="3882762105" sldId="311"/>
            <ac:picMk id="5" creationId="{CD18DA8A-E4D2-ADC3-91C9-87F5B6DA274B}"/>
          </ac:picMkLst>
        </pc:picChg>
        <pc:picChg chg="add mod">
          <ac:chgData name="Emily Crose" userId="5a1598ef78992c55" providerId="LiveId" clId="{FFE10729-34CB-4213-AEC7-4192D394359E}" dt="2023-04-16T20:45:18.101" v="2839" actId="26606"/>
          <ac:picMkLst>
            <pc:docMk/>
            <pc:sldMk cId="3882762105" sldId="311"/>
            <ac:picMk id="7" creationId="{2B7C0BE8-3A45-419B-D319-3A4F811041C9}"/>
          </ac:picMkLst>
        </pc:picChg>
        <pc:picChg chg="add mod">
          <ac:chgData name="Emily Crose" userId="5a1598ef78992c55" providerId="LiveId" clId="{FFE10729-34CB-4213-AEC7-4192D394359E}" dt="2023-04-16T20:45:18.101" v="2839" actId="26606"/>
          <ac:picMkLst>
            <pc:docMk/>
            <pc:sldMk cId="3882762105" sldId="311"/>
            <ac:picMk id="9" creationId="{D75EB05D-1EAD-2126-9355-004B2B67D964}"/>
          </ac:picMkLst>
        </pc:picChg>
        <pc:picChg chg="add del">
          <ac:chgData name="Emily Crose" userId="5a1598ef78992c55" providerId="LiveId" clId="{FFE10729-34CB-4213-AEC7-4192D394359E}" dt="2023-04-16T20:37:45.720" v="2686" actId="26606"/>
          <ac:picMkLst>
            <pc:docMk/>
            <pc:sldMk cId="3882762105" sldId="311"/>
            <ac:picMk id="10" creationId="{6AF6706C-CF07-43A1-BCC4-CBA5D33820DA}"/>
          </ac:picMkLst>
        </pc:picChg>
        <pc:picChg chg="add del">
          <ac:chgData name="Emily Crose" userId="5a1598ef78992c55" providerId="LiveId" clId="{FFE10729-34CB-4213-AEC7-4192D394359E}" dt="2023-04-16T20:45:18.101" v="2839" actId="26606"/>
          <ac:picMkLst>
            <pc:docMk/>
            <pc:sldMk cId="3882762105" sldId="311"/>
            <ac:picMk id="12" creationId="{6AF6706C-CF07-43A1-BCC4-CBA5D33820DA}"/>
          </ac:picMkLst>
        </pc:picChg>
        <pc:picChg chg="add">
          <ac:chgData name="Emily Crose" userId="5a1598ef78992c55" providerId="LiveId" clId="{FFE10729-34CB-4213-AEC7-4192D394359E}" dt="2023-04-16T20:45:18.101" v="2839" actId="26606"/>
          <ac:picMkLst>
            <pc:docMk/>
            <pc:sldMk cId="3882762105" sldId="311"/>
            <ac:picMk id="17" creationId="{FA4A8332-6151-481A-9DEC-D3D2FA1A2A8B}"/>
          </ac:picMkLst>
        </pc:picChg>
      </pc:sldChg>
      <pc:sldChg chg="addSp delSp modSp new mod setBg modClrScheme setClrOvrMap chgLayout modNotesTx">
        <pc:chgData name="Emily Crose" userId="5a1598ef78992c55" providerId="LiveId" clId="{FFE10729-34CB-4213-AEC7-4192D394359E}" dt="2023-04-16T20:43:48.015" v="2819" actId="20577"/>
        <pc:sldMkLst>
          <pc:docMk/>
          <pc:sldMk cId="3435136857" sldId="312"/>
        </pc:sldMkLst>
        <pc:spChg chg="del">
          <ac:chgData name="Emily Crose" userId="5a1598ef78992c55" providerId="LiveId" clId="{FFE10729-34CB-4213-AEC7-4192D394359E}" dt="2023-04-16T20:40:55.594" v="2703" actId="700"/>
          <ac:spMkLst>
            <pc:docMk/>
            <pc:sldMk cId="3435136857" sldId="312"/>
            <ac:spMk id="2" creationId="{D179CDC0-15A6-C412-6D1C-BB54085A3F50}"/>
          </ac:spMkLst>
        </pc:spChg>
        <pc:spChg chg="del">
          <ac:chgData name="Emily Crose" userId="5a1598ef78992c55" providerId="LiveId" clId="{FFE10729-34CB-4213-AEC7-4192D394359E}" dt="2023-04-16T20:40:43.835" v="2700"/>
          <ac:spMkLst>
            <pc:docMk/>
            <pc:sldMk cId="3435136857" sldId="312"/>
            <ac:spMk id="3" creationId="{848CC4E1-6546-B8B1-5741-CAADDE46E9BC}"/>
          </ac:spMkLst>
        </pc:spChg>
        <pc:spChg chg="add del">
          <ac:chgData name="Emily Crose" userId="5a1598ef78992c55" providerId="LiveId" clId="{FFE10729-34CB-4213-AEC7-4192D394359E}" dt="2023-04-16T20:42:51.693" v="2716" actId="26606"/>
          <ac:spMkLst>
            <pc:docMk/>
            <pc:sldMk cId="3435136857" sldId="312"/>
            <ac:spMk id="10" creationId="{F8C668FA-2417-47B5-B454-2D55FC17FF7A}"/>
          </ac:spMkLst>
        </pc:spChg>
        <pc:spChg chg="add del">
          <ac:chgData name="Emily Crose" userId="5a1598ef78992c55" providerId="LiveId" clId="{FFE10729-34CB-4213-AEC7-4192D394359E}" dt="2023-04-16T20:42:51.693" v="2716" actId="26606"/>
          <ac:spMkLst>
            <pc:docMk/>
            <pc:sldMk cId="3435136857" sldId="312"/>
            <ac:spMk id="14" creationId="{2B4CDDF6-55C3-415A-8D8B-7E03C3D616FC}"/>
          </ac:spMkLst>
        </pc:spChg>
        <pc:spChg chg="add">
          <ac:chgData name="Emily Crose" userId="5a1598ef78992c55" providerId="LiveId" clId="{FFE10729-34CB-4213-AEC7-4192D394359E}" dt="2023-04-16T20:42:51.693" v="2716" actId="26606"/>
          <ac:spMkLst>
            <pc:docMk/>
            <pc:sldMk cId="3435136857" sldId="312"/>
            <ac:spMk id="19" creationId="{F8C668FA-2417-47B5-B454-2D55FC17FF7A}"/>
          </ac:spMkLst>
        </pc:spChg>
        <pc:spChg chg="add">
          <ac:chgData name="Emily Crose" userId="5a1598ef78992c55" providerId="LiveId" clId="{FFE10729-34CB-4213-AEC7-4192D394359E}" dt="2023-04-16T20:42:51.693" v="2716" actId="26606"/>
          <ac:spMkLst>
            <pc:docMk/>
            <pc:sldMk cId="3435136857" sldId="312"/>
            <ac:spMk id="23" creationId="{2B4CDDF6-55C3-415A-8D8B-7E03C3D616FC}"/>
          </ac:spMkLst>
        </pc:spChg>
        <pc:picChg chg="add del mod ord">
          <ac:chgData name="Emily Crose" userId="5a1598ef78992c55" providerId="LiveId" clId="{FFE10729-34CB-4213-AEC7-4192D394359E}" dt="2023-04-16T20:41:03.036" v="2706" actId="478"/>
          <ac:picMkLst>
            <pc:docMk/>
            <pc:sldMk cId="3435136857" sldId="312"/>
            <ac:picMk id="5" creationId="{3B87B81F-2E57-F767-BD07-1BD423238FA2}"/>
          </ac:picMkLst>
        </pc:picChg>
        <pc:picChg chg="add del mod">
          <ac:chgData name="Emily Crose" userId="5a1598ef78992c55" providerId="LiveId" clId="{FFE10729-34CB-4213-AEC7-4192D394359E}" dt="2023-04-16T20:41:59.124" v="2712" actId="478"/>
          <ac:picMkLst>
            <pc:docMk/>
            <pc:sldMk cId="3435136857" sldId="312"/>
            <ac:picMk id="7" creationId="{9E27BCBA-3876-9445-3B68-EBFF9DE2EDA2}"/>
          </ac:picMkLst>
        </pc:picChg>
        <pc:picChg chg="add mod">
          <ac:chgData name="Emily Crose" userId="5a1598ef78992c55" providerId="LiveId" clId="{FFE10729-34CB-4213-AEC7-4192D394359E}" dt="2023-04-16T20:42:51.693" v="2716" actId="26606"/>
          <ac:picMkLst>
            <pc:docMk/>
            <pc:sldMk cId="3435136857" sldId="312"/>
            <ac:picMk id="9" creationId="{7E2BBFAA-4C96-18BB-245C-F1A0F2175448}"/>
          </ac:picMkLst>
        </pc:picChg>
        <pc:picChg chg="add del">
          <ac:chgData name="Emily Crose" userId="5a1598ef78992c55" providerId="LiveId" clId="{FFE10729-34CB-4213-AEC7-4192D394359E}" dt="2023-04-16T20:42:51.693" v="2716" actId="26606"/>
          <ac:picMkLst>
            <pc:docMk/>
            <pc:sldMk cId="3435136857" sldId="312"/>
            <ac:picMk id="12" creationId="{97FEBA57-8992-46BB-BCF0-5A83FE8E01E8}"/>
          </ac:picMkLst>
        </pc:picChg>
        <pc:picChg chg="add">
          <ac:chgData name="Emily Crose" userId="5a1598ef78992c55" providerId="LiveId" clId="{FFE10729-34CB-4213-AEC7-4192D394359E}" dt="2023-04-16T20:42:51.693" v="2716" actId="26606"/>
          <ac:picMkLst>
            <pc:docMk/>
            <pc:sldMk cId="3435136857" sldId="312"/>
            <ac:picMk id="21" creationId="{97FEBA57-8992-46BB-BCF0-5A83FE8E01E8}"/>
          </ac:picMkLst>
        </pc:picChg>
      </pc:sldChg>
      <pc:sldChg chg="addSp delSp modSp new mod modClrScheme chgLayout">
        <pc:chgData name="Emily Crose" userId="5a1598ef78992c55" providerId="LiveId" clId="{FFE10729-34CB-4213-AEC7-4192D394359E}" dt="2023-04-16T20:49:01.158" v="2849" actId="1076"/>
        <pc:sldMkLst>
          <pc:docMk/>
          <pc:sldMk cId="4005104737" sldId="313"/>
        </pc:sldMkLst>
        <pc:spChg chg="del">
          <ac:chgData name="Emily Crose" userId="5a1598ef78992c55" providerId="LiveId" clId="{FFE10729-34CB-4213-AEC7-4192D394359E}" dt="2023-04-16T20:48:47.646" v="2844" actId="700"/>
          <ac:spMkLst>
            <pc:docMk/>
            <pc:sldMk cId="4005104737" sldId="313"/>
            <ac:spMk id="2" creationId="{8F760BB4-7172-FF7A-2967-FA0848FD0A80}"/>
          </ac:spMkLst>
        </pc:spChg>
        <pc:spChg chg="del">
          <ac:chgData name="Emily Crose" userId="5a1598ef78992c55" providerId="LiveId" clId="{FFE10729-34CB-4213-AEC7-4192D394359E}" dt="2023-04-16T20:48:43.460" v="2841"/>
          <ac:spMkLst>
            <pc:docMk/>
            <pc:sldMk cId="4005104737" sldId="313"/>
            <ac:spMk id="3" creationId="{A879D437-A8CC-CBB5-C1C3-D633451FB69E}"/>
          </ac:spMkLst>
        </pc:spChg>
        <pc:picChg chg="add mod ord">
          <ac:chgData name="Emily Crose" userId="5a1598ef78992c55" providerId="LiveId" clId="{FFE10729-34CB-4213-AEC7-4192D394359E}" dt="2023-04-16T20:49:01.158" v="2849" actId="1076"/>
          <ac:picMkLst>
            <pc:docMk/>
            <pc:sldMk cId="4005104737" sldId="313"/>
            <ac:picMk id="5" creationId="{6AC8A047-A0E4-00EE-A5BF-3046EF03981A}"/>
          </ac:picMkLst>
        </pc:picChg>
      </pc:sldChg>
      <pc:sldChg chg="addSp modSp new mod setBg setClrOvrMap">
        <pc:chgData name="Emily Crose" userId="5a1598ef78992c55" providerId="LiveId" clId="{FFE10729-34CB-4213-AEC7-4192D394359E}" dt="2023-04-16T20:52:54.979" v="2854" actId="26606"/>
        <pc:sldMkLst>
          <pc:docMk/>
          <pc:sldMk cId="594850548" sldId="314"/>
        </pc:sldMkLst>
        <pc:spChg chg="add">
          <ac:chgData name="Emily Crose" userId="5a1598ef78992c55" providerId="LiveId" clId="{FFE10729-34CB-4213-AEC7-4192D394359E}" dt="2023-04-16T20:52:54.979" v="2854" actId="26606"/>
          <ac:spMkLst>
            <pc:docMk/>
            <pc:sldMk cId="594850548" sldId="314"/>
            <ac:spMk id="8" creationId="{F8C668FA-2417-47B5-B454-2D55FC17FF7A}"/>
          </ac:spMkLst>
        </pc:spChg>
        <pc:spChg chg="add">
          <ac:chgData name="Emily Crose" userId="5a1598ef78992c55" providerId="LiveId" clId="{FFE10729-34CB-4213-AEC7-4192D394359E}" dt="2023-04-16T20:52:54.979" v="2854" actId="26606"/>
          <ac:spMkLst>
            <pc:docMk/>
            <pc:sldMk cId="594850548" sldId="314"/>
            <ac:spMk id="12" creationId="{2B4CDDF6-55C3-415A-8D8B-7E03C3D616FC}"/>
          </ac:spMkLst>
        </pc:spChg>
        <pc:picChg chg="add mod">
          <ac:chgData name="Emily Crose" userId="5a1598ef78992c55" providerId="LiveId" clId="{FFE10729-34CB-4213-AEC7-4192D394359E}" dt="2023-04-16T20:52:54.979" v="2854" actId="26606"/>
          <ac:picMkLst>
            <pc:docMk/>
            <pc:sldMk cId="594850548" sldId="314"/>
            <ac:picMk id="3" creationId="{5178E2DD-F037-249A-213D-6C3875BEABA1}"/>
          </ac:picMkLst>
        </pc:picChg>
        <pc:picChg chg="add">
          <ac:chgData name="Emily Crose" userId="5a1598ef78992c55" providerId="LiveId" clId="{FFE10729-34CB-4213-AEC7-4192D394359E}" dt="2023-04-16T20:52:54.979" v="2854" actId="26606"/>
          <ac:picMkLst>
            <pc:docMk/>
            <pc:sldMk cId="594850548" sldId="314"/>
            <ac:picMk id="10" creationId="{97FEBA57-8992-46BB-BCF0-5A83FE8E01E8}"/>
          </ac:picMkLst>
        </pc:picChg>
      </pc:sldChg>
      <pc:sldChg chg="addSp modSp new mod setBg">
        <pc:chgData name="Emily Crose" userId="5a1598ef78992c55" providerId="LiveId" clId="{FFE10729-34CB-4213-AEC7-4192D394359E}" dt="2023-04-16T20:53:09.359" v="2859" actId="26606"/>
        <pc:sldMkLst>
          <pc:docMk/>
          <pc:sldMk cId="844316059" sldId="315"/>
        </pc:sldMkLst>
        <pc:picChg chg="add mod">
          <ac:chgData name="Emily Crose" userId="5a1598ef78992c55" providerId="LiveId" clId="{FFE10729-34CB-4213-AEC7-4192D394359E}" dt="2023-04-16T20:53:09.359" v="2859" actId="26606"/>
          <ac:picMkLst>
            <pc:docMk/>
            <pc:sldMk cId="844316059" sldId="315"/>
            <ac:picMk id="3" creationId="{769FFAF8-110E-AF4C-487E-3CA2B757B814}"/>
          </ac:picMkLst>
        </pc:picChg>
      </pc:sldChg>
      <pc:sldChg chg="addSp delSp modSp new mod setBg modClrScheme chgLayout">
        <pc:chgData name="Emily Crose" userId="5a1598ef78992c55" providerId="LiveId" clId="{FFE10729-34CB-4213-AEC7-4192D394359E}" dt="2023-04-16T21:05:17.963" v="2868" actId="26606"/>
        <pc:sldMkLst>
          <pc:docMk/>
          <pc:sldMk cId="4137034071" sldId="316"/>
        </pc:sldMkLst>
        <pc:spChg chg="mod ord">
          <ac:chgData name="Emily Crose" userId="5a1598ef78992c55" providerId="LiveId" clId="{FFE10729-34CB-4213-AEC7-4192D394359E}" dt="2023-04-16T21:05:17.963" v="2868" actId="26606"/>
          <ac:spMkLst>
            <pc:docMk/>
            <pc:sldMk cId="4137034071" sldId="316"/>
            <ac:spMk id="2" creationId="{70C799C9-E389-771B-F419-C1442E7B21F6}"/>
          </ac:spMkLst>
        </pc:spChg>
        <pc:spChg chg="del">
          <ac:chgData name="Emily Crose" userId="5a1598ef78992c55" providerId="LiveId" clId="{FFE10729-34CB-4213-AEC7-4192D394359E}" dt="2023-04-16T20:53:43.666" v="2867" actId="700"/>
          <ac:spMkLst>
            <pc:docMk/>
            <pc:sldMk cId="4137034071" sldId="316"/>
            <ac:spMk id="3" creationId="{68484A94-1372-7BE9-D1F6-C4E86AA22184}"/>
          </ac:spMkLst>
        </pc:spChg>
        <pc:spChg chg="add">
          <ac:chgData name="Emily Crose" userId="5a1598ef78992c55" providerId="LiveId" clId="{FFE10729-34CB-4213-AEC7-4192D394359E}" dt="2023-04-16T21:05:17.963" v="2868" actId="26606"/>
          <ac:spMkLst>
            <pc:docMk/>
            <pc:sldMk cId="4137034071" sldId="316"/>
            <ac:spMk id="10" creationId="{0DC895F7-4E59-40FB-87DD-ACE47F94C143}"/>
          </ac:spMkLst>
        </pc:spChg>
        <pc:picChg chg="add">
          <ac:chgData name="Emily Crose" userId="5a1598ef78992c55" providerId="LiveId" clId="{FFE10729-34CB-4213-AEC7-4192D394359E}" dt="2023-04-16T21:05:17.963" v="2868" actId="26606"/>
          <ac:picMkLst>
            <pc:docMk/>
            <pc:sldMk cId="4137034071" sldId="316"/>
            <ac:picMk id="4" creationId="{055C0674-BBD1-F89A-A982-34EDDA45BD4F}"/>
          </ac:picMkLst>
        </pc:picChg>
        <pc:picChg chg="add">
          <ac:chgData name="Emily Crose" userId="5a1598ef78992c55" providerId="LiveId" clId="{FFE10729-34CB-4213-AEC7-4192D394359E}" dt="2023-04-16T21:05:17.963" v="2868" actId="26606"/>
          <ac:picMkLst>
            <pc:docMk/>
            <pc:sldMk cId="4137034071" sldId="316"/>
            <ac:picMk id="8" creationId="{CBECFFDC-94DB-4DA3-94FE-22FEDDA8FA30}"/>
          </ac:picMkLst>
        </pc:picChg>
        <pc:picChg chg="add">
          <ac:chgData name="Emily Crose" userId="5a1598ef78992c55" providerId="LiveId" clId="{FFE10729-34CB-4213-AEC7-4192D394359E}" dt="2023-04-16T21:05:17.963" v="2868" actId="26606"/>
          <ac:picMkLst>
            <pc:docMk/>
            <pc:sldMk cId="4137034071" sldId="316"/>
            <ac:picMk id="12" creationId="{1A4C720E-710D-44F8-A8D7-2BAA61E1814B}"/>
          </ac:picMkLst>
        </pc:picChg>
      </pc:sldChg>
      <pc:sldChg chg="addSp modSp new mod modClrScheme chgLayout modNotesTx">
        <pc:chgData name="Emily Crose" userId="5a1598ef78992c55" providerId="LiveId" clId="{FFE10729-34CB-4213-AEC7-4192D394359E}" dt="2023-04-16T21:11:21.535" v="2898"/>
        <pc:sldMkLst>
          <pc:docMk/>
          <pc:sldMk cId="766387995" sldId="317"/>
        </pc:sldMkLst>
        <pc:spChg chg="add mod ord">
          <ac:chgData name="Emily Crose" userId="5a1598ef78992c55" providerId="LiveId" clId="{FFE10729-34CB-4213-AEC7-4192D394359E}" dt="2023-04-16T21:10:58.770" v="2896" actId="700"/>
          <ac:spMkLst>
            <pc:docMk/>
            <pc:sldMk cId="766387995" sldId="317"/>
            <ac:spMk id="2" creationId="{5568B22F-A9CB-47A9-9497-E57D7E28EABD}"/>
          </ac:spMkLst>
        </pc:spChg>
        <pc:spChg chg="add mod ord">
          <ac:chgData name="Emily Crose" userId="5a1598ef78992c55" providerId="LiveId" clId="{FFE10729-34CB-4213-AEC7-4192D394359E}" dt="2023-04-16T21:11:08.715" v="2897"/>
          <ac:spMkLst>
            <pc:docMk/>
            <pc:sldMk cId="766387995" sldId="317"/>
            <ac:spMk id="3" creationId="{AECD0DA0-6A7F-2617-9FE0-F07C58541C5F}"/>
          </ac:spMkLst>
        </pc:spChg>
      </pc:sldChg>
      <pc:sldChg chg="modSp new mod modNotesTx">
        <pc:chgData name="Emily Crose" userId="5a1598ef78992c55" providerId="LiveId" clId="{FFE10729-34CB-4213-AEC7-4192D394359E}" dt="2023-04-16T21:24:41.550" v="3404" actId="20577"/>
        <pc:sldMkLst>
          <pc:docMk/>
          <pc:sldMk cId="2054405815" sldId="318"/>
        </pc:sldMkLst>
        <pc:spChg chg="mod">
          <ac:chgData name="Emily Crose" userId="5a1598ef78992c55" providerId="LiveId" clId="{FFE10729-34CB-4213-AEC7-4192D394359E}" dt="2023-04-16T21:17:12.144" v="3072" actId="313"/>
          <ac:spMkLst>
            <pc:docMk/>
            <pc:sldMk cId="2054405815" sldId="318"/>
            <ac:spMk id="2" creationId="{C73C6732-2604-FB1E-E4DF-8F6B0DE32F4F}"/>
          </ac:spMkLst>
        </pc:spChg>
        <pc:spChg chg="mod">
          <ac:chgData name="Emily Crose" userId="5a1598ef78992c55" providerId="LiveId" clId="{FFE10729-34CB-4213-AEC7-4192D394359E}" dt="2023-04-16T21:24:41.550" v="3404" actId="20577"/>
          <ac:spMkLst>
            <pc:docMk/>
            <pc:sldMk cId="2054405815" sldId="318"/>
            <ac:spMk id="3" creationId="{5FEB4E95-DC6A-1E8C-EF60-B9E6AB478353}"/>
          </ac:spMkLst>
        </pc:spChg>
      </pc:sldChg>
      <pc:sldChg chg="addSp delSp modSp new mod setBg modClrScheme setClrOvrMap chgLayout modNotesTx">
        <pc:chgData name="Emily Crose" userId="5a1598ef78992c55" providerId="LiveId" clId="{FFE10729-34CB-4213-AEC7-4192D394359E}" dt="2023-04-16T21:51:17.528" v="3523" actId="20577"/>
        <pc:sldMkLst>
          <pc:docMk/>
          <pc:sldMk cId="44850469" sldId="319"/>
        </pc:sldMkLst>
        <pc:spChg chg="del">
          <ac:chgData name="Emily Crose" userId="5a1598ef78992c55" providerId="LiveId" clId="{FFE10729-34CB-4213-AEC7-4192D394359E}" dt="2023-04-16T21:51:06" v="3491" actId="700"/>
          <ac:spMkLst>
            <pc:docMk/>
            <pc:sldMk cId="44850469" sldId="319"/>
            <ac:spMk id="2" creationId="{7DA83D59-D216-978C-79A7-34B7286F05BC}"/>
          </ac:spMkLst>
        </pc:spChg>
        <pc:spChg chg="add">
          <ac:chgData name="Emily Crose" userId="5a1598ef78992c55" providerId="LiveId" clId="{FFE10729-34CB-4213-AEC7-4192D394359E}" dt="2023-04-16T21:51:09.786" v="3492" actId="26606"/>
          <ac:spMkLst>
            <pc:docMk/>
            <pc:sldMk cId="44850469" sldId="319"/>
            <ac:spMk id="9" creationId="{F8C668FA-2417-47B5-B454-2D55FC17FF7A}"/>
          </ac:spMkLst>
        </pc:spChg>
        <pc:spChg chg="add">
          <ac:chgData name="Emily Crose" userId="5a1598ef78992c55" providerId="LiveId" clId="{FFE10729-34CB-4213-AEC7-4192D394359E}" dt="2023-04-16T21:51:09.786" v="3492" actId="26606"/>
          <ac:spMkLst>
            <pc:docMk/>
            <pc:sldMk cId="44850469" sldId="319"/>
            <ac:spMk id="13" creationId="{2B4CDDF6-55C3-415A-8D8B-7E03C3D616FC}"/>
          </ac:spMkLst>
        </pc:spChg>
        <pc:picChg chg="add mod">
          <ac:chgData name="Emily Crose" userId="5a1598ef78992c55" providerId="LiveId" clId="{FFE10729-34CB-4213-AEC7-4192D394359E}" dt="2023-04-16T21:51:09.786" v="3492" actId="26606"/>
          <ac:picMkLst>
            <pc:docMk/>
            <pc:sldMk cId="44850469" sldId="319"/>
            <ac:picMk id="4" creationId="{ACC85958-EAE0-1CB8-ED18-6A36854E0FC8}"/>
          </ac:picMkLst>
        </pc:picChg>
        <pc:picChg chg="add">
          <ac:chgData name="Emily Crose" userId="5a1598ef78992c55" providerId="LiveId" clId="{FFE10729-34CB-4213-AEC7-4192D394359E}" dt="2023-04-16T21:51:09.786" v="3492" actId="26606"/>
          <ac:picMkLst>
            <pc:docMk/>
            <pc:sldMk cId="44850469" sldId="319"/>
            <ac:picMk id="11" creationId="{97FEBA57-8992-46BB-BCF0-5A83FE8E01E8}"/>
          </ac:picMkLst>
        </pc:picChg>
      </pc:sldChg>
      <pc:sldChg chg="addSp delSp modSp new mod setBg">
        <pc:chgData name="Emily Crose" userId="5a1598ef78992c55" providerId="LiveId" clId="{FFE10729-34CB-4213-AEC7-4192D394359E}" dt="2023-04-16T21:54:27.606" v="3554" actId="26606"/>
        <pc:sldMkLst>
          <pc:docMk/>
          <pc:sldMk cId="1947652085" sldId="320"/>
        </pc:sldMkLst>
        <pc:spChg chg="mod ord">
          <ac:chgData name="Emily Crose" userId="5a1598ef78992c55" providerId="LiveId" clId="{FFE10729-34CB-4213-AEC7-4192D394359E}" dt="2023-04-16T21:54:27.606" v="3554" actId="26606"/>
          <ac:spMkLst>
            <pc:docMk/>
            <pc:sldMk cId="1947652085" sldId="320"/>
            <ac:spMk id="2" creationId="{AFAE1996-ED8F-2861-C96A-FAAEE6983414}"/>
          </ac:spMkLst>
        </pc:spChg>
        <pc:spChg chg="add del">
          <ac:chgData name="Emily Crose" userId="5a1598ef78992c55" providerId="LiveId" clId="{FFE10729-34CB-4213-AEC7-4192D394359E}" dt="2023-04-16T21:54:27.606" v="3554" actId="26606"/>
          <ac:spMkLst>
            <pc:docMk/>
            <pc:sldMk cId="1947652085" sldId="320"/>
            <ac:spMk id="11" creationId="{0DC895F7-4E59-40FB-87DD-ACE47F94C143}"/>
          </ac:spMkLst>
        </pc:spChg>
        <pc:spChg chg="add">
          <ac:chgData name="Emily Crose" userId="5a1598ef78992c55" providerId="LiveId" clId="{FFE10729-34CB-4213-AEC7-4192D394359E}" dt="2023-04-16T21:54:27.606" v="3554" actId="26606"/>
          <ac:spMkLst>
            <pc:docMk/>
            <pc:sldMk cId="1947652085" sldId="320"/>
            <ac:spMk id="20" creationId="{0DC895F7-4E59-40FB-87DD-ACE47F94C143}"/>
          </ac:spMkLst>
        </pc:spChg>
        <pc:picChg chg="add del mod">
          <ac:chgData name="Emily Crose" userId="5a1598ef78992c55" providerId="LiveId" clId="{FFE10729-34CB-4213-AEC7-4192D394359E}" dt="2023-04-16T21:54:16.998" v="3550" actId="478"/>
          <ac:picMkLst>
            <pc:docMk/>
            <pc:sldMk cId="1947652085" sldId="320"/>
            <ac:picMk id="4" creationId="{C4F03069-95F1-FC93-BB4D-A021FDFBABFC}"/>
          </ac:picMkLst>
        </pc:picChg>
        <pc:picChg chg="add mod">
          <ac:chgData name="Emily Crose" userId="5a1598ef78992c55" providerId="LiveId" clId="{FFE10729-34CB-4213-AEC7-4192D394359E}" dt="2023-04-16T21:54:27.606" v="3554" actId="26606"/>
          <ac:picMkLst>
            <pc:docMk/>
            <pc:sldMk cId="1947652085" sldId="320"/>
            <ac:picMk id="6" creationId="{80C9B852-17F2-0E27-A30F-799776AC5FF4}"/>
          </ac:picMkLst>
        </pc:picChg>
        <pc:picChg chg="add del">
          <ac:chgData name="Emily Crose" userId="5a1598ef78992c55" providerId="LiveId" clId="{FFE10729-34CB-4213-AEC7-4192D394359E}" dt="2023-04-16T21:54:27.606" v="3554" actId="26606"/>
          <ac:picMkLst>
            <pc:docMk/>
            <pc:sldMk cId="1947652085" sldId="320"/>
            <ac:picMk id="9" creationId="{CBECFFDC-94DB-4DA3-94FE-22FEDDA8FA30}"/>
          </ac:picMkLst>
        </pc:picChg>
        <pc:picChg chg="add del">
          <ac:chgData name="Emily Crose" userId="5a1598ef78992c55" providerId="LiveId" clId="{FFE10729-34CB-4213-AEC7-4192D394359E}" dt="2023-04-16T21:54:27.606" v="3554" actId="26606"/>
          <ac:picMkLst>
            <pc:docMk/>
            <pc:sldMk cId="1947652085" sldId="320"/>
            <ac:picMk id="13" creationId="{1A4C720E-710D-44F8-A8D7-2BAA61E1814B}"/>
          </ac:picMkLst>
        </pc:picChg>
        <pc:picChg chg="add">
          <ac:chgData name="Emily Crose" userId="5a1598ef78992c55" providerId="LiveId" clId="{FFE10729-34CB-4213-AEC7-4192D394359E}" dt="2023-04-16T21:54:27.606" v="3554" actId="26606"/>
          <ac:picMkLst>
            <pc:docMk/>
            <pc:sldMk cId="1947652085" sldId="320"/>
            <ac:picMk id="18" creationId="{CBECFFDC-94DB-4DA3-94FE-22FEDDA8FA30}"/>
          </ac:picMkLst>
        </pc:picChg>
        <pc:picChg chg="add">
          <ac:chgData name="Emily Crose" userId="5a1598ef78992c55" providerId="LiveId" clId="{FFE10729-34CB-4213-AEC7-4192D394359E}" dt="2023-04-16T21:54:27.606" v="3554" actId="26606"/>
          <ac:picMkLst>
            <pc:docMk/>
            <pc:sldMk cId="1947652085" sldId="320"/>
            <ac:picMk id="22" creationId="{1A4C720E-710D-44F8-A8D7-2BAA61E1814B}"/>
          </ac:picMkLst>
        </pc:picChg>
      </pc:sldChg>
      <pc:sldChg chg="new del">
        <pc:chgData name="Emily Crose" userId="5a1598ef78992c55" providerId="LiveId" clId="{FFE10729-34CB-4213-AEC7-4192D394359E}" dt="2023-04-16T22:15:22.889" v="3556" actId="47"/>
        <pc:sldMkLst>
          <pc:docMk/>
          <pc:sldMk cId="1536525197" sldId="321"/>
        </pc:sldMkLst>
      </pc:sldChg>
      <pc:sldChg chg="addSp delSp modSp new mod setBg setClrOvrMap modShow">
        <pc:chgData name="Emily Crose" userId="5a1598ef78992c55" providerId="LiveId" clId="{FFE10729-34CB-4213-AEC7-4192D394359E}" dt="2023-04-16T22:17:30.503" v="3569" actId="26606"/>
        <pc:sldMkLst>
          <pc:docMk/>
          <pc:sldMk cId="2453577015" sldId="321"/>
        </pc:sldMkLst>
        <pc:spChg chg="add del">
          <ac:chgData name="Emily Crose" userId="5a1598ef78992c55" providerId="LiveId" clId="{FFE10729-34CB-4213-AEC7-4192D394359E}" dt="2023-04-16T22:17:30.496" v="3568" actId="26606"/>
          <ac:spMkLst>
            <pc:docMk/>
            <pc:sldMk cId="2453577015" sldId="321"/>
            <ac:spMk id="10" creationId="{B80FF8A4-81B1-474E-820E-05F233C511D1}"/>
          </ac:spMkLst>
        </pc:spChg>
        <pc:spChg chg="add">
          <ac:chgData name="Emily Crose" userId="5a1598ef78992c55" providerId="LiveId" clId="{FFE10729-34CB-4213-AEC7-4192D394359E}" dt="2023-04-16T22:17:30.503" v="3569" actId="26606"/>
          <ac:spMkLst>
            <pc:docMk/>
            <pc:sldMk cId="2453577015" sldId="321"/>
            <ac:spMk id="13" creationId="{F8C668FA-2417-47B5-B454-2D55FC17FF7A}"/>
          </ac:spMkLst>
        </pc:spChg>
        <pc:spChg chg="add">
          <ac:chgData name="Emily Crose" userId="5a1598ef78992c55" providerId="LiveId" clId="{FFE10729-34CB-4213-AEC7-4192D394359E}" dt="2023-04-16T22:17:30.503" v="3569" actId="26606"/>
          <ac:spMkLst>
            <pc:docMk/>
            <pc:sldMk cId="2453577015" sldId="321"/>
            <ac:spMk id="14" creationId="{2B4CDDF6-55C3-415A-8D8B-7E03C3D616FC}"/>
          </ac:spMkLst>
        </pc:spChg>
        <pc:picChg chg="add del mod">
          <ac:chgData name="Emily Crose" userId="5a1598ef78992c55" providerId="LiveId" clId="{FFE10729-34CB-4213-AEC7-4192D394359E}" dt="2023-04-16T22:17:07.168" v="3563" actId="478"/>
          <ac:picMkLst>
            <pc:docMk/>
            <pc:sldMk cId="2453577015" sldId="321"/>
            <ac:picMk id="3" creationId="{EAA4EEF4-DD67-FE0B-6359-ACFC615F1036}"/>
          </ac:picMkLst>
        </pc:picChg>
        <pc:picChg chg="add mod">
          <ac:chgData name="Emily Crose" userId="5a1598ef78992c55" providerId="LiveId" clId="{FFE10729-34CB-4213-AEC7-4192D394359E}" dt="2023-04-16T22:17:30.503" v="3569" actId="26606"/>
          <ac:picMkLst>
            <pc:docMk/>
            <pc:sldMk cId="2453577015" sldId="321"/>
            <ac:picMk id="5" creationId="{83C684DE-FAD1-3E5E-C059-8A4049E81935}"/>
          </ac:picMkLst>
        </pc:picChg>
        <pc:picChg chg="add">
          <ac:chgData name="Emily Crose" userId="5a1598ef78992c55" providerId="LiveId" clId="{FFE10729-34CB-4213-AEC7-4192D394359E}" dt="2023-04-16T22:17:30.503" v="3569" actId="26606"/>
          <ac:picMkLst>
            <pc:docMk/>
            <pc:sldMk cId="2453577015" sldId="321"/>
            <ac:picMk id="12" creationId="{97FEBA57-8992-46BB-BCF0-5A83FE8E01E8}"/>
          </ac:picMkLst>
        </pc:picChg>
      </pc:sldChg>
      <pc:sldChg chg="addSp modSp new mod setBg setClrOvrMap">
        <pc:chgData name="Emily Crose" userId="5a1598ef78992c55" providerId="LiveId" clId="{FFE10729-34CB-4213-AEC7-4192D394359E}" dt="2023-04-16T23:31:55.196" v="3599" actId="26606"/>
        <pc:sldMkLst>
          <pc:docMk/>
          <pc:sldMk cId="3001800121" sldId="322"/>
        </pc:sldMkLst>
        <pc:spChg chg="mod">
          <ac:chgData name="Emily Crose" userId="5a1598ef78992c55" providerId="LiveId" clId="{FFE10729-34CB-4213-AEC7-4192D394359E}" dt="2023-04-16T23:31:55.196" v="3599" actId="26606"/>
          <ac:spMkLst>
            <pc:docMk/>
            <pc:sldMk cId="3001800121" sldId="322"/>
            <ac:spMk id="2" creationId="{208C1D91-7B82-80D2-E8CE-79D761AAD890}"/>
          </ac:spMkLst>
        </pc:spChg>
        <pc:spChg chg="add">
          <ac:chgData name="Emily Crose" userId="5a1598ef78992c55" providerId="LiveId" clId="{FFE10729-34CB-4213-AEC7-4192D394359E}" dt="2023-04-16T23:31:55.196" v="3599" actId="26606"/>
          <ac:spMkLst>
            <pc:docMk/>
            <pc:sldMk cId="3001800121" sldId="322"/>
            <ac:spMk id="11" creationId="{1F94DC1C-47D1-41D7-8B1B-9A036D614027}"/>
          </ac:spMkLst>
        </pc:spChg>
        <pc:spChg chg="add">
          <ac:chgData name="Emily Crose" userId="5a1598ef78992c55" providerId="LiveId" clId="{FFE10729-34CB-4213-AEC7-4192D394359E}" dt="2023-04-16T23:31:55.196" v="3599" actId="26606"/>
          <ac:spMkLst>
            <pc:docMk/>
            <pc:sldMk cId="3001800121" sldId="322"/>
            <ac:spMk id="15" creationId="{AC12A592-C02D-46EF-8E1F-9335DB8D71DF}"/>
          </ac:spMkLst>
        </pc:spChg>
        <pc:spChg chg="add">
          <ac:chgData name="Emily Crose" userId="5a1598ef78992c55" providerId="LiveId" clId="{FFE10729-34CB-4213-AEC7-4192D394359E}" dt="2023-04-16T23:31:55.196" v="3599" actId="26606"/>
          <ac:spMkLst>
            <pc:docMk/>
            <pc:sldMk cId="3001800121" sldId="322"/>
            <ac:spMk id="17" creationId="{24005816-5BCA-4665-8A58-5580F8E9C84A}"/>
          </ac:spMkLst>
        </pc:spChg>
        <pc:grpChg chg="add">
          <ac:chgData name="Emily Crose" userId="5a1598ef78992c55" providerId="LiveId" clId="{FFE10729-34CB-4213-AEC7-4192D394359E}" dt="2023-04-16T23:31:55.196" v="3599" actId="26606"/>
          <ac:grpSpMkLst>
            <pc:docMk/>
            <pc:sldMk cId="3001800121" sldId="322"/>
            <ac:grpSpMk id="19" creationId="{BF07F359-8CA3-4854-91E7-EE6004020511}"/>
          </ac:grpSpMkLst>
        </pc:grpChg>
        <pc:picChg chg="add">
          <ac:chgData name="Emily Crose" userId="5a1598ef78992c55" providerId="LiveId" clId="{FFE10729-34CB-4213-AEC7-4192D394359E}" dt="2023-04-16T23:31:55.196" v="3599" actId="26606"/>
          <ac:picMkLst>
            <pc:docMk/>
            <pc:sldMk cId="3001800121" sldId="322"/>
            <ac:picMk id="6" creationId="{3612E099-A743-D978-CE8B-ABA388F0480A}"/>
          </ac:picMkLst>
        </pc:picChg>
        <pc:picChg chg="add">
          <ac:chgData name="Emily Crose" userId="5a1598ef78992c55" providerId="LiveId" clId="{FFE10729-34CB-4213-AEC7-4192D394359E}" dt="2023-04-16T23:31:55.196" v="3599" actId="26606"/>
          <ac:picMkLst>
            <pc:docMk/>
            <pc:sldMk cId="3001800121" sldId="322"/>
            <ac:picMk id="9" creationId="{6AF6706C-CF07-43A1-BCC4-CBA5D33820DA}"/>
          </ac:picMkLst>
        </pc:picChg>
        <pc:picChg chg="add">
          <ac:chgData name="Emily Crose" userId="5a1598ef78992c55" providerId="LiveId" clId="{FFE10729-34CB-4213-AEC7-4192D394359E}" dt="2023-04-16T23:31:55.196" v="3599" actId="26606"/>
          <ac:picMkLst>
            <pc:docMk/>
            <pc:sldMk cId="3001800121" sldId="322"/>
            <ac:picMk id="13" creationId="{811383CE-CE86-4E1C-B289-798EB9E6E0E5}"/>
          </ac:picMkLst>
        </pc:picChg>
      </pc:sldChg>
      <pc:sldChg chg="addSp delSp modSp new mod setBg modClrScheme setClrOvrMap chgLayout">
        <pc:chgData name="Emily Crose" userId="5a1598ef78992c55" providerId="LiveId" clId="{FFE10729-34CB-4213-AEC7-4192D394359E}" dt="2023-04-16T23:32:19.553" v="3617" actId="26606"/>
        <pc:sldMkLst>
          <pc:docMk/>
          <pc:sldMk cId="2882127209" sldId="323"/>
        </pc:sldMkLst>
        <pc:spChg chg="mod ord">
          <ac:chgData name="Emily Crose" userId="5a1598ef78992c55" providerId="LiveId" clId="{FFE10729-34CB-4213-AEC7-4192D394359E}" dt="2023-04-16T23:32:19.553" v="3617" actId="26606"/>
          <ac:spMkLst>
            <pc:docMk/>
            <pc:sldMk cId="2882127209" sldId="323"/>
            <ac:spMk id="2" creationId="{BE769A25-8E44-7E6A-FBFA-BBDE9E11AA1A}"/>
          </ac:spMkLst>
        </pc:spChg>
        <pc:spChg chg="del">
          <ac:chgData name="Emily Crose" userId="5a1598ef78992c55" providerId="LiveId" clId="{FFE10729-34CB-4213-AEC7-4192D394359E}" dt="2023-04-16T23:32:16.682" v="3616" actId="700"/>
          <ac:spMkLst>
            <pc:docMk/>
            <pc:sldMk cId="2882127209" sldId="323"/>
            <ac:spMk id="3" creationId="{F01FBA1B-5E37-8A8D-85DE-69C7548DC3F5}"/>
          </ac:spMkLst>
        </pc:spChg>
        <pc:spChg chg="add">
          <ac:chgData name="Emily Crose" userId="5a1598ef78992c55" providerId="LiveId" clId="{FFE10729-34CB-4213-AEC7-4192D394359E}" dt="2023-04-16T23:32:19.553" v="3617" actId="26606"/>
          <ac:spMkLst>
            <pc:docMk/>
            <pc:sldMk cId="2882127209" sldId="323"/>
            <ac:spMk id="11" creationId="{1F94DC1C-47D1-41D7-8B1B-9A036D614027}"/>
          </ac:spMkLst>
        </pc:spChg>
        <pc:spChg chg="add">
          <ac:chgData name="Emily Crose" userId="5a1598ef78992c55" providerId="LiveId" clId="{FFE10729-34CB-4213-AEC7-4192D394359E}" dt="2023-04-16T23:32:19.553" v="3617" actId="26606"/>
          <ac:spMkLst>
            <pc:docMk/>
            <pc:sldMk cId="2882127209" sldId="323"/>
            <ac:spMk id="15" creationId="{AC12A592-C02D-46EF-8E1F-9335DB8D71DF}"/>
          </ac:spMkLst>
        </pc:spChg>
        <pc:spChg chg="add">
          <ac:chgData name="Emily Crose" userId="5a1598ef78992c55" providerId="LiveId" clId="{FFE10729-34CB-4213-AEC7-4192D394359E}" dt="2023-04-16T23:32:19.553" v="3617" actId="26606"/>
          <ac:spMkLst>
            <pc:docMk/>
            <pc:sldMk cId="2882127209" sldId="323"/>
            <ac:spMk id="17" creationId="{24005816-5BCA-4665-8A58-5580F8E9C84A}"/>
          </ac:spMkLst>
        </pc:spChg>
        <pc:grpChg chg="add">
          <ac:chgData name="Emily Crose" userId="5a1598ef78992c55" providerId="LiveId" clId="{FFE10729-34CB-4213-AEC7-4192D394359E}" dt="2023-04-16T23:32:19.553" v="3617" actId="26606"/>
          <ac:grpSpMkLst>
            <pc:docMk/>
            <pc:sldMk cId="2882127209" sldId="323"/>
            <ac:grpSpMk id="19" creationId="{BF07F359-8CA3-4854-91E7-EE6004020511}"/>
          </ac:grpSpMkLst>
        </pc:grpChg>
        <pc:picChg chg="add">
          <ac:chgData name="Emily Crose" userId="5a1598ef78992c55" providerId="LiveId" clId="{FFE10729-34CB-4213-AEC7-4192D394359E}" dt="2023-04-16T23:32:19.553" v="3617" actId="26606"/>
          <ac:picMkLst>
            <pc:docMk/>
            <pc:sldMk cId="2882127209" sldId="323"/>
            <ac:picMk id="6" creationId="{608B42C9-1E08-75E3-10E3-2B7C6E620A93}"/>
          </ac:picMkLst>
        </pc:picChg>
        <pc:picChg chg="add">
          <ac:chgData name="Emily Crose" userId="5a1598ef78992c55" providerId="LiveId" clId="{FFE10729-34CB-4213-AEC7-4192D394359E}" dt="2023-04-16T23:32:19.553" v="3617" actId="26606"/>
          <ac:picMkLst>
            <pc:docMk/>
            <pc:sldMk cId="2882127209" sldId="323"/>
            <ac:picMk id="9" creationId="{6AF6706C-CF07-43A1-BCC4-CBA5D33820DA}"/>
          </ac:picMkLst>
        </pc:picChg>
        <pc:picChg chg="add">
          <ac:chgData name="Emily Crose" userId="5a1598ef78992c55" providerId="LiveId" clId="{FFE10729-34CB-4213-AEC7-4192D394359E}" dt="2023-04-16T23:32:19.553" v="3617" actId="26606"/>
          <ac:picMkLst>
            <pc:docMk/>
            <pc:sldMk cId="2882127209" sldId="323"/>
            <ac:picMk id="13" creationId="{811383CE-CE86-4E1C-B289-798EB9E6E0E5}"/>
          </ac:picMkLst>
        </pc:picChg>
      </pc:sldChg>
      <pc:sldChg chg="addSp delSp modSp new mod setBg setClrOvrMap">
        <pc:chgData name="Emily Crose" userId="5a1598ef78992c55" providerId="LiveId" clId="{FFE10729-34CB-4213-AEC7-4192D394359E}" dt="2023-04-16T23:34:36.945" v="3644" actId="26606"/>
        <pc:sldMkLst>
          <pc:docMk/>
          <pc:sldMk cId="3451560091" sldId="324"/>
        </pc:sldMkLst>
        <pc:spChg chg="mod">
          <ac:chgData name="Emily Crose" userId="5a1598ef78992c55" providerId="LiveId" clId="{FFE10729-34CB-4213-AEC7-4192D394359E}" dt="2023-04-16T23:34:36.945" v="3644" actId="26606"/>
          <ac:spMkLst>
            <pc:docMk/>
            <pc:sldMk cId="3451560091" sldId="324"/>
            <ac:spMk id="2" creationId="{7C70C265-2288-E1A8-09A1-9D59E121A171}"/>
          </ac:spMkLst>
        </pc:spChg>
        <pc:spChg chg="add del">
          <ac:chgData name="Emily Crose" userId="5a1598ef78992c55" providerId="LiveId" clId="{FFE10729-34CB-4213-AEC7-4192D394359E}" dt="2023-04-16T23:34:35.524" v="3641" actId="26606"/>
          <ac:spMkLst>
            <pc:docMk/>
            <pc:sldMk cId="3451560091" sldId="324"/>
            <ac:spMk id="9" creationId="{1BE7BD64-C268-4BE6-8D67-F5DD171F0154}"/>
          </ac:spMkLst>
        </pc:spChg>
        <pc:spChg chg="add del">
          <ac:chgData name="Emily Crose" userId="5a1598ef78992c55" providerId="LiveId" clId="{FFE10729-34CB-4213-AEC7-4192D394359E}" dt="2023-04-16T23:34:35.524" v="3641" actId="26606"/>
          <ac:spMkLst>
            <pc:docMk/>
            <pc:sldMk cId="3451560091" sldId="324"/>
            <ac:spMk id="17" creationId="{57E6F9A8-1B4B-4FEF-942A-15CA97ECE0BA}"/>
          </ac:spMkLst>
        </pc:spChg>
        <pc:spChg chg="add del">
          <ac:chgData name="Emily Crose" userId="5a1598ef78992c55" providerId="LiveId" clId="{FFE10729-34CB-4213-AEC7-4192D394359E}" dt="2023-04-16T23:34:36.922" v="3643" actId="26606"/>
          <ac:spMkLst>
            <pc:docMk/>
            <pc:sldMk cId="3451560091" sldId="324"/>
            <ac:spMk id="20" creationId="{DF43132E-D4DF-4A83-9344-A782D0F5D9F6}"/>
          </ac:spMkLst>
        </pc:spChg>
        <pc:spChg chg="add">
          <ac:chgData name="Emily Crose" userId="5a1598ef78992c55" providerId="LiveId" clId="{FFE10729-34CB-4213-AEC7-4192D394359E}" dt="2023-04-16T23:34:36.945" v="3644" actId="26606"/>
          <ac:spMkLst>
            <pc:docMk/>
            <pc:sldMk cId="3451560091" sldId="324"/>
            <ac:spMk id="24" creationId="{3D1E5586-8BB5-40F6-96C3-2E87DD7CE5CD}"/>
          </ac:spMkLst>
        </pc:spChg>
        <pc:picChg chg="add del">
          <ac:chgData name="Emily Crose" userId="5a1598ef78992c55" providerId="LiveId" clId="{FFE10729-34CB-4213-AEC7-4192D394359E}" dt="2023-04-16T23:34:35.524" v="3641" actId="26606"/>
          <ac:picMkLst>
            <pc:docMk/>
            <pc:sldMk cId="3451560091" sldId="324"/>
            <ac:picMk id="7" creationId="{18BD78ED-75E1-4879-B369-BC61F7C45E22}"/>
          </ac:picMkLst>
        </pc:picChg>
        <pc:picChg chg="add del">
          <ac:chgData name="Emily Crose" userId="5a1598ef78992c55" providerId="LiveId" clId="{FFE10729-34CB-4213-AEC7-4192D394359E}" dt="2023-04-16T23:34:35.524" v="3641" actId="26606"/>
          <ac:picMkLst>
            <pc:docMk/>
            <pc:sldMk cId="3451560091" sldId="324"/>
            <ac:picMk id="11" creationId="{7D6C6E9A-567D-4054-B920-2E1BAF6D2426}"/>
          </ac:picMkLst>
        </pc:picChg>
        <pc:picChg chg="add del">
          <ac:chgData name="Emily Crose" userId="5a1598ef78992c55" providerId="LiveId" clId="{FFE10729-34CB-4213-AEC7-4192D394359E}" dt="2023-04-16T23:34:35.524" v="3641" actId="26606"/>
          <ac:picMkLst>
            <pc:docMk/>
            <pc:sldMk cId="3451560091" sldId="324"/>
            <ac:picMk id="13" creationId="{94164FB2-EFB1-4531-A8F4-DD77A03E2CCB}"/>
          </ac:picMkLst>
        </pc:picChg>
        <pc:picChg chg="add del">
          <ac:chgData name="Emily Crose" userId="5a1598ef78992c55" providerId="LiveId" clId="{FFE10729-34CB-4213-AEC7-4192D394359E}" dt="2023-04-16T23:34:35.524" v="3641" actId="26606"/>
          <ac:picMkLst>
            <pc:docMk/>
            <pc:sldMk cId="3451560091" sldId="324"/>
            <ac:picMk id="15" creationId="{0E6BC652-4BE1-478A-BFA7-47149E82F2F1}"/>
          </ac:picMkLst>
        </pc:picChg>
        <pc:picChg chg="add del">
          <ac:chgData name="Emily Crose" userId="5a1598ef78992c55" providerId="LiveId" clId="{FFE10729-34CB-4213-AEC7-4192D394359E}" dt="2023-04-16T23:34:36.922" v="3643" actId="26606"/>
          <ac:picMkLst>
            <pc:docMk/>
            <pc:sldMk cId="3451560091" sldId="324"/>
            <ac:picMk id="19" creationId="{18BD78ED-75E1-4879-B369-BC61F7C45E22}"/>
          </ac:picMkLst>
        </pc:picChg>
        <pc:picChg chg="add">
          <ac:chgData name="Emily Crose" userId="5a1598ef78992c55" providerId="LiveId" clId="{FFE10729-34CB-4213-AEC7-4192D394359E}" dt="2023-04-16T23:34:36.945" v="3644" actId="26606"/>
          <ac:picMkLst>
            <pc:docMk/>
            <pc:sldMk cId="3451560091" sldId="324"/>
            <ac:picMk id="23" creationId="{18BD78ED-75E1-4879-B369-BC61F7C45E22}"/>
          </ac:picMkLst>
        </pc:picChg>
        <pc:cxnChg chg="add del">
          <ac:chgData name="Emily Crose" userId="5a1598ef78992c55" providerId="LiveId" clId="{FFE10729-34CB-4213-AEC7-4192D394359E}" dt="2023-04-16T23:34:36.922" v="3643" actId="26606"/>
          <ac:cxnSpMkLst>
            <pc:docMk/>
            <pc:sldMk cId="3451560091" sldId="324"/>
            <ac:cxnSpMk id="21" creationId="{6AA24BC1-1577-4586-AD7A-417660E37253}"/>
          </ac:cxnSpMkLst>
        </pc:cxnChg>
        <pc:cxnChg chg="add">
          <ac:chgData name="Emily Crose" userId="5a1598ef78992c55" providerId="LiveId" clId="{FFE10729-34CB-4213-AEC7-4192D394359E}" dt="2023-04-16T23:34:36.945" v="3644" actId="26606"/>
          <ac:cxnSpMkLst>
            <pc:docMk/>
            <pc:sldMk cId="3451560091" sldId="324"/>
            <ac:cxnSpMk id="25" creationId="{8A832D40-B9E2-4CE7-9E0A-B35591EA2035}"/>
          </ac:cxnSpMkLst>
        </pc:cxnChg>
      </pc:sldChg>
      <pc:sldChg chg="addSp delSp modSp new mod setBg modClrScheme modShow chgLayout modNotesTx">
        <pc:chgData name="Emily Crose" userId="5a1598ef78992c55" providerId="LiveId" clId="{FFE10729-34CB-4213-AEC7-4192D394359E}" dt="2023-04-17T00:00:13.020" v="4121" actId="729"/>
        <pc:sldMkLst>
          <pc:docMk/>
          <pc:sldMk cId="2233173004" sldId="325"/>
        </pc:sldMkLst>
        <pc:spChg chg="del mod ord">
          <ac:chgData name="Emily Crose" userId="5a1598ef78992c55" providerId="LiveId" clId="{FFE10729-34CB-4213-AEC7-4192D394359E}" dt="2023-04-16T23:36:45.321" v="3646" actId="700"/>
          <ac:spMkLst>
            <pc:docMk/>
            <pc:sldMk cId="2233173004" sldId="325"/>
            <ac:spMk id="2" creationId="{776ABF15-70E6-6F6F-13FA-0BFB2BA04704}"/>
          </ac:spMkLst>
        </pc:spChg>
        <pc:spChg chg="del mod ord">
          <ac:chgData name="Emily Crose" userId="5a1598ef78992c55" providerId="LiveId" clId="{FFE10729-34CB-4213-AEC7-4192D394359E}" dt="2023-04-16T23:36:45.321" v="3646" actId="700"/>
          <ac:spMkLst>
            <pc:docMk/>
            <pc:sldMk cId="2233173004" sldId="325"/>
            <ac:spMk id="3" creationId="{EA761170-8E1F-39BA-F44E-ED8427AAC9A9}"/>
          </ac:spMkLst>
        </pc:spChg>
        <pc:spChg chg="add mod ord">
          <ac:chgData name="Emily Crose" userId="5a1598ef78992c55" providerId="LiveId" clId="{FFE10729-34CB-4213-AEC7-4192D394359E}" dt="2023-04-16T23:53:13.438" v="3935" actId="400"/>
          <ac:spMkLst>
            <pc:docMk/>
            <pc:sldMk cId="2233173004" sldId="325"/>
            <ac:spMk id="4" creationId="{B2F18D2B-3AFE-FC04-810C-BF69B5998FAB}"/>
          </ac:spMkLst>
        </pc:spChg>
        <pc:spChg chg="add del mod ord">
          <ac:chgData name="Emily Crose" userId="5a1598ef78992c55" providerId="LiveId" clId="{FFE10729-34CB-4213-AEC7-4192D394359E}" dt="2023-04-16T23:53:18.247" v="3936" actId="478"/>
          <ac:spMkLst>
            <pc:docMk/>
            <pc:sldMk cId="2233173004" sldId="325"/>
            <ac:spMk id="5" creationId="{A696B593-6338-313F-C88F-74F92B270646}"/>
          </ac:spMkLst>
        </pc:spChg>
        <pc:spChg chg="add">
          <ac:chgData name="Emily Crose" userId="5a1598ef78992c55" providerId="LiveId" clId="{FFE10729-34CB-4213-AEC7-4192D394359E}" dt="2023-04-16T23:36:59.294" v="3664" actId="26606"/>
          <ac:spMkLst>
            <pc:docMk/>
            <pc:sldMk cId="2233173004" sldId="325"/>
            <ac:spMk id="13" creationId="{0DC895F7-4E59-40FB-87DD-ACE47F94C143}"/>
          </ac:spMkLst>
        </pc:spChg>
        <pc:picChg chg="add">
          <ac:chgData name="Emily Crose" userId="5a1598ef78992c55" providerId="LiveId" clId="{FFE10729-34CB-4213-AEC7-4192D394359E}" dt="2023-04-16T23:36:59.294" v="3664" actId="26606"/>
          <ac:picMkLst>
            <pc:docMk/>
            <pc:sldMk cId="2233173004" sldId="325"/>
            <ac:picMk id="7" creationId="{658699AE-378E-BDC9-FE6B-12E6232C3380}"/>
          </ac:picMkLst>
        </pc:picChg>
        <pc:picChg chg="add">
          <ac:chgData name="Emily Crose" userId="5a1598ef78992c55" providerId="LiveId" clId="{FFE10729-34CB-4213-AEC7-4192D394359E}" dt="2023-04-16T23:36:59.294" v="3664" actId="26606"/>
          <ac:picMkLst>
            <pc:docMk/>
            <pc:sldMk cId="2233173004" sldId="325"/>
            <ac:picMk id="11" creationId="{CBECFFDC-94DB-4DA3-94FE-22FEDDA8FA30}"/>
          </ac:picMkLst>
        </pc:picChg>
        <pc:picChg chg="add">
          <ac:chgData name="Emily Crose" userId="5a1598ef78992c55" providerId="LiveId" clId="{FFE10729-34CB-4213-AEC7-4192D394359E}" dt="2023-04-16T23:36:59.294" v="3664" actId="26606"/>
          <ac:picMkLst>
            <pc:docMk/>
            <pc:sldMk cId="2233173004" sldId="325"/>
            <ac:picMk id="15" creationId="{1A4C720E-710D-44F8-A8D7-2BAA61E1814B}"/>
          </ac:picMkLst>
        </pc:picChg>
      </pc:sldChg>
      <pc:sldChg chg="addSp delSp modSp new mod ord modClrScheme chgLayout">
        <pc:chgData name="Emily Crose" userId="5a1598ef78992c55" providerId="LiveId" clId="{FFE10729-34CB-4213-AEC7-4192D394359E}" dt="2023-04-16T23:49:10.313" v="3929" actId="20577"/>
        <pc:sldMkLst>
          <pc:docMk/>
          <pc:sldMk cId="3485029189" sldId="326"/>
        </pc:sldMkLst>
        <pc:spChg chg="del mod ord">
          <ac:chgData name="Emily Crose" userId="5a1598ef78992c55" providerId="LiveId" clId="{FFE10729-34CB-4213-AEC7-4192D394359E}" dt="2023-04-16T23:37:16.590" v="3666" actId="700"/>
          <ac:spMkLst>
            <pc:docMk/>
            <pc:sldMk cId="3485029189" sldId="326"/>
            <ac:spMk id="2" creationId="{75E048A5-588A-51B9-D9DE-56BAA88F7BAF}"/>
          </ac:spMkLst>
        </pc:spChg>
        <pc:spChg chg="del mod ord">
          <ac:chgData name="Emily Crose" userId="5a1598ef78992c55" providerId="LiveId" clId="{FFE10729-34CB-4213-AEC7-4192D394359E}" dt="2023-04-16T23:37:16.590" v="3666" actId="700"/>
          <ac:spMkLst>
            <pc:docMk/>
            <pc:sldMk cId="3485029189" sldId="326"/>
            <ac:spMk id="3" creationId="{02B63CBB-A81B-1FF7-23B7-70080809AE92}"/>
          </ac:spMkLst>
        </pc:spChg>
        <pc:spChg chg="add mod ord">
          <ac:chgData name="Emily Crose" userId="5a1598ef78992c55" providerId="LiveId" clId="{FFE10729-34CB-4213-AEC7-4192D394359E}" dt="2023-04-16T23:43:56.855" v="3885" actId="20577"/>
          <ac:spMkLst>
            <pc:docMk/>
            <pc:sldMk cId="3485029189" sldId="326"/>
            <ac:spMk id="4" creationId="{0E824F6E-CE46-54E2-1D80-9A404CFEEE85}"/>
          </ac:spMkLst>
        </pc:spChg>
        <pc:spChg chg="add mod ord">
          <ac:chgData name="Emily Crose" userId="5a1598ef78992c55" providerId="LiveId" clId="{FFE10729-34CB-4213-AEC7-4192D394359E}" dt="2023-04-16T23:49:10.313" v="3929" actId="20577"/>
          <ac:spMkLst>
            <pc:docMk/>
            <pc:sldMk cId="3485029189" sldId="326"/>
            <ac:spMk id="5" creationId="{4257133E-120B-4836-B845-1320AD89F184}"/>
          </ac:spMkLst>
        </pc:spChg>
      </pc:sldChg>
      <pc:sldChg chg="addSp delSp modSp new mod setBg modClrScheme modShow chgLayout">
        <pc:chgData name="Emily Crose" userId="5a1598ef78992c55" providerId="LiveId" clId="{FFE10729-34CB-4213-AEC7-4192D394359E}" dt="2023-04-17T00:00:13.020" v="4121" actId="729"/>
        <pc:sldMkLst>
          <pc:docMk/>
          <pc:sldMk cId="4049676027" sldId="327"/>
        </pc:sldMkLst>
        <pc:spChg chg="del mod ord">
          <ac:chgData name="Emily Crose" userId="5a1598ef78992c55" providerId="LiveId" clId="{FFE10729-34CB-4213-AEC7-4192D394359E}" dt="2023-04-16T23:53:51.975" v="3938" actId="700"/>
          <ac:spMkLst>
            <pc:docMk/>
            <pc:sldMk cId="4049676027" sldId="327"/>
            <ac:spMk id="2" creationId="{6F5B22DA-330A-43F9-BDCF-FB6878F2A0CD}"/>
          </ac:spMkLst>
        </pc:spChg>
        <pc:spChg chg="del">
          <ac:chgData name="Emily Crose" userId="5a1598ef78992c55" providerId="LiveId" clId="{FFE10729-34CB-4213-AEC7-4192D394359E}" dt="2023-04-16T23:53:51.975" v="3938" actId="700"/>
          <ac:spMkLst>
            <pc:docMk/>
            <pc:sldMk cId="4049676027" sldId="327"/>
            <ac:spMk id="3" creationId="{00BFB114-E7CF-68AB-6726-82FD3EAB7AF0}"/>
          </ac:spMkLst>
        </pc:spChg>
        <pc:spChg chg="add del mod ord">
          <ac:chgData name="Emily Crose" userId="5a1598ef78992c55" providerId="LiveId" clId="{FFE10729-34CB-4213-AEC7-4192D394359E}" dt="2023-04-16T23:53:58.439" v="3939" actId="700"/>
          <ac:spMkLst>
            <pc:docMk/>
            <pc:sldMk cId="4049676027" sldId="327"/>
            <ac:spMk id="4" creationId="{B546B601-60E2-B99A-AA15-B6B5F964F78A}"/>
          </ac:spMkLst>
        </pc:spChg>
        <pc:spChg chg="add mod ord">
          <ac:chgData name="Emily Crose" userId="5a1598ef78992c55" providerId="LiveId" clId="{FFE10729-34CB-4213-AEC7-4192D394359E}" dt="2023-04-16T23:54:34.400" v="3961" actId="26606"/>
          <ac:spMkLst>
            <pc:docMk/>
            <pc:sldMk cId="4049676027" sldId="327"/>
            <ac:spMk id="5" creationId="{1CE0CC20-9633-E216-8C20-6F5C4D0D3BC1}"/>
          </ac:spMkLst>
        </pc:spChg>
        <pc:spChg chg="add del mod ord">
          <ac:chgData name="Emily Crose" userId="5a1598ef78992c55" providerId="LiveId" clId="{FFE10729-34CB-4213-AEC7-4192D394359E}" dt="2023-04-16T23:54:26.882" v="3957" actId="478"/>
          <ac:spMkLst>
            <pc:docMk/>
            <pc:sldMk cId="4049676027" sldId="327"/>
            <ac:spMk id="6" creationId="{4D0D0272-1F8E-A647-D163-F2EB21A5C232}"/>
          </ac:spMkLst>
        </pc:spChg>
        <pc:picChg chg="add mod">
          <ac:chgData name="Emily Crose" userId="5a1598ef78992c55" providerId="LiveId" clId="{FFE10729-34CB-4213-AEC7-4192D394359E}" dt="2023-04-16T23:54:34.400" v="3961" actId="26606"/>
          <ac:picMkLst>
            <pc:docMk/>
            <pc:sldMk cId="4049676027" sldId="327"/>
            <ac:picMk id="8" creationId="{0976EFD0-99C8-D2DB-48A4-ACA0949B957A}"/>
          </ac:picMkLst>
        </pc:picChg>
        <pc:picChg chg="add">
          <ac:chgData name="Emily Crose" userId="5a1598ef78992c55" providerId="LiveId" clId="{FFE10729-34CB-4213-AEC7-4192D394359E}" dt="2023-04-16T23:54:34.400" v="3961" actId="26606"/>
          <ac:picMkLst>
            <pc:docMk/>
            <pc:sldMk cId="4049676027" sldId="327"/>
            <ac:picMk id="13" creationId="{6AF6706C-CF07-43A1-BCC4-CBA5D33820DA}"/>
          </ac:picMkLst>
        </pc:picChg>
      </pc:sldChg>
      <pc:sldChg chg="addSp modSp new mod setBg modClrScheme chgLayout">
        <pc:chgData name="Emily Crose" userId="5a1598ef78992c55" providerId="LiveId" clId="{FFE10729-34CB-4213-AEC7-4192D394359E}" dt="2023-04-18T17:17:54.884" v="4151" actId="26606"/>
        <pc:sldMkLst>
          <pc:docMk/>
          <pc:sldMk cId="1011657299" sldId="328"/>
        </pc:sldMkLst>
        <pc:spChg chg="mod ord">
          <ac:chgData name="Emily Crose" userId="5a1598ef78992c55" providerId="LiveId" clId="{FFE10729-34CB-4213-AEC7-4192D394359E}" dt="2023-04-18T17:17:54.884" v="4151" actId="26606"/>
          <ac:spMkLst>
            <pc:docMk/>
            <pc:sldMk cId="1011657299" sldId="328"/>
            <ac:spMk id="2" creationId="{6E491665-6061-0E18-E43C-C9E565462857}"/>
          </ac:spMkLst>
        </pc:spChg>
        <pc:spChg chg="add mod ord">
          <ac:chgData name="Emily Crose" userId="5a1598ef78992c55" providerId="LiveId" clId="{FFE10729-34CB-4213-AEC7-4192D394359E}" dt="2023-04-18T17:17:54.884" v="4151" actId="26606"/>
          <ac:spMkLst>
            <pc:docMk/>
            <pc:sldMk cId="1011657299" sldId="328"/>
            <ac:spMk id="3" creationId="{229C9AF1-2A20-E359-2E08-6B0F4E300736}"/>
          </ac:spMkLst>
        </pc:spChg>
        <pc:picChg chg="add">
          <ac:chgData name="Emily Crose" userId="5a1598ef78992c55" providerId="LiveId" clId="{FFE10729-34CB-4213-AEC7-4192D394359E}" dt="2023-04-18T17:17:54.884" v="4151" actId="26606"/>
          <ac:picMkLst>
            <pc:docMk/>
            <pc:sldMk cId="1011657299" sldId="328"/>
            <ac:picMk id="7" creationId="{148E5327-B0C9-F07F-50B3-A524D72DAC90}"/>
          </ac:picMkLst>
        </pc:picChg>
        <pc:picChg chg="add">
          <ac:chgData name="Emily Crose" userId="5a1598ef78992c55" providerId="LiveId" clId="{FFE10729-34CB-4213-AEC7-4192D394359E}" dt="2023-04-18T17:17:54.884" v="4151" actId="26606"/>
          <ac:picMkLst>
            <pc:docMk/>
            <pc:sldMk cId="1011657299" sldId="328"/>
            <ac:picMk id="10" creationId="{6AF6706C-CF07-43A1-BCC4-CBA5D33820DA}"/>
          </ac:picMkLst>
        </pc:picChg>
      </pc:sldChg>
      <pc:sldChg chg="addSp modSp new mod modClrScheme chgLayout">
        <pc:chgData name="Emily Crose" userId="5a1598ef78992c55" providerId="LiveId" clId="{FFE10729-34CB-4213-AEC7-4192D394359E}" dt="2023-04-18T17:19:56.091" v="4429" actId="313"/>
        <pc:sldMkLst>
          <pc:docMk/>
          <pc:sldMk cId="2045505824" sldId="329"/>
        </pc:sldMkLst>
        <pc:spChg chg="mod ord">
          <ac:chgData name="Emily Crose" userId="5a1598ef78992c55" providerId="LiveId" clId="{FFE10729-34CB-4213-AEC7-4192D394359E}" dt="2023-04-18T17:18:12.279" v="4191" actId="700"/>
          <ac:spMkLst>
            <pc:docMk/>
            <pc:sldMk cId="2045505824" sldId="329"/>
            <ac:spMk id="2" creationId="{F51339A5-F5F1-EC10-46B3-AB237F9BB41B}"/>
          </ac:spMkLst>
        </pc:spChg>
        <pc:spChg chg="add mod ord">
          <ac:chgData name="Emily Crose" userId="5a1598ef78992c55" providerId="LiveId" clId="{FFE10729-34CB-4213-AEC7-4192D394359E}" dt="2023-04-18T17:19:56.091" v="4429" actId="313"/>
          <ac:spMkLst>
            <pc:docMk/>
            <pc:sldMk cId="2045505824" sldId="329"/>
            <ac:spMk id="3" creationId="{ED72B798-71CF-55D2-BA7A-AC5B6386A62D}"/>
          </ac:spMkLst>
        </pc:spChg>
      </pc:sldChg>
      <pc:sldChg chg="addSp delSp modSp new mod ord setBg modClrScheme chgLayout">
        <pc:chgData name="Emily Crose" userId="5a1598ef78992c55" providerId="LiveId" clId="{FFE10729-34CB-4213-AEC7-4192D394359E}" dt="2023-04-18T17:22:09.397" v="4487"/>
        <pc:sldMkLst>
          <pc:docMk/>
          <pc:sldMk cId="3793914256" sldId="330"/>
        </pc:sldMkLst>
        <pc:spChg chg="mod ord">
          <ac:chgData name="Emily Crose" userId="5a1598ef78992c55" providerId="LiveId" clId="{FFE10729-34CB-4213-AEC7-4192D394359E}" dt="2023-04-18T17:20:43.637" v="4451" actId="26606"/>
          <ac:spMkLst>
            <pc:docMk/>
            <pc:sldMk cId="3793914256" sldId="330"/>
            <ac:spMk id="2" creationId="{C06EB78C-2165-0758-0CCE-0623CC38AD05}"/>
          </ac:spMkLst>
        </pc:spChg>
        <pc:spChg chg="del">
          <ac:chgData name="Emily Crose" userId="5a1598ef78992c55" providerId="LiveId" clId="{FFE10729-34CB-4213-AEC7-4192D394359E}" dt="2023-04-18T17:20:34.774" v="4448"/>
          <ac:spMkLst>
            <pc:docMk/>
            <pc:sldMk cId="3793914256" sldId="330"/>
            <ac:spMk id="3" creationId="{7FBDDA0C-1949-4149-8716-64B2199445F4}"/>
          </ac:spMkLst>
        </pc:spChg>
        <pc:picChg chg="add mod ord">
          <ac:chgData name="Emily Crose" userId="5a1598ef78992c55" providerId="LiveId" clId="{FFE10729-34CB-4213-AEC7-4192D394359E}" dt="2023-04-18T17:20:43.637" v="4451" actId="26606"/>
          <ac:picMkLst>
            <pc:docMk/>
            <pc:sldMk cId="3793914256" sldId="330"/>
            <ac:picMk id="5" creationId="{ED8D45FC-C58F-59EF-3388-3BF8C2570A5C}"/>
          </ac:picMkLst>
        </pc:picChg>
        <pc:picChg chg="add">
          <ac:chgData name="Emily Crose" userId="5a1598ef78992c55" providerId="LiveId" clId="{FFE10729-34CB-4213-AEC7-4192D394359E}" dt="2023-04-18T17:20:43.637" v="4451" actId="26606"/>
          <ac:picMkLst>
            <pc:docMk/>
            <pc:sldMk cId="3793914256" sldId="330"/>
            <ac:picMk id="10" creationId="{A53ED3FC-3BE8-4F1F-BEF1-74B1C721718A}"/>
          </ac:picMkLst>
        </pc:picChg>
      </pc:sldChg>
      <pc:sldChg chg="addSp modSp new mod setBg">
        <pc:chgData name="Emily Crose" userId="5a1598ef78992c55" providerId="LiveId" clId="{FFE10729-34CB-4213-AEC7-4192D394359E}" dt="2023-04-18T17:21:21.146" v="4485" actId="26606"/>
        <pc:sldMkLst>
          <pc:docMk/>
          <pc:sldMk cId="752561553" sldId="331"/>
        </pc:sldMkLst>
        <pc:spChg chg="mod">
          <ac:chgData name="Emily Crose" userId="5a1598ef78992c55" providerId="LiveId" clId="{FFE10729-34CB-4213-AEC7-4192D394359E}" dt="2023-04-18T17:21:21.146" v="4485" actId="26606"/>
          <ac:spMkLst>
            <pc:docMk/>
            <pc:sldMk cId="752561553" sldId="331"/>
            <ac:spMk id="2" creationId="{778ED00E-953D-5EFE-9C7C-EF528B6D0D38}"/>
          </ac:spMkLst>
        </pc:spChg>
        <pc:picChg chg="add mod">
          <ac:chgData name="Emily Crose" userId="5a1598ef78992c55" providerId="LiveId" clId="{FFE10729-34CB-4213-AEC7-4192D394359E}" dt="2023-04-18T17:21:21.146" v="4485" actId="26606"/>
          <ac:picMkLst>
            <pc:docMk/>
            <pc:sldMk cId="752561553" sldId="331"/>
            <ac:picMk id="4" creationId="{20E36681-44AC-3606-07A9-22424871E776}"/>
          </ac:picMkLst>
        </pc:picChg>
        <pc:picChg chg="add">
          <ac:chgData name="Emily Crose" userId="5a1598ef78992c55" providerId="LiveId" clId="{FFE10729-34CB-4213-AEC7-4192D394359E}" dt="2023-04-18T17:21:21.146" v="4485" actId="26606"/>
          <ac:picMkLst>
            <pc:docMk/>
            <pc:sldMk cId="752561553" sldId="331"/>
            <ac:picMk id="9" creationId="{6AF6706C-CF07-43A1-BCC4-CBA5D33820DA}"/>
          </ac:picMkLst>
        </pc:picChg>
      </pc:sldChg>
      <pc:sldChg chg="addSp modSp new mod setBg">
        <pc:chgData name="Emily Crose" userId="5a1598ef78992c55" providerId="LiveId" clId="{FFE10729-34CB-4213-AEC7-4192D394359E}" dt="2023-04-18T17:22:36.996" v="4537" actId="20577"/>
        <pc:sldMkLst>
          <pc:docMk/>
          <pc:sldMk cId="1313815218" sldId="332"/>
        </pc:sldMkLst>
        <pc:spChg chg="mod">
          <ac:chgData name="Emily Crose" userId="5a1598ef78992c55" providerId="LiveId" clId="{FFE10729-34CB-4213-AEC7-4192D394359E}" dt="2023-04-18T17:22:36.996" v="4537" actId="20577"/>
          <ac:spMkLst>
            <pc:docMk/>
            <pc:sldMk cId="1313815218" sldId="332"/>
            <ac:spMk id="2" creationId="{E578BD2D-1BF2-271F-1F35-D16B10F0544B}"/>
          </ac:spMkLst>
        </pc:spChg>
        <pc:picChg chg="add mod">
          <ac:chgData name="Emily Crose" userId="5a1598ef78992c55" providerId="LiveId" clId="{FFE10729-34CB-4213-AEC7-4192D394359E}" dt="2023-04-18T17:22:19.561" v="4492" actId="26606"/>
          <ac:picMkLst>
            <pc:docMk/>
            <pc:sldMk cId="1313815218" sldId="332"/>
            <ac:picMk id="4" creationId="{01D9ECD3-12F7-5ACD-C66B-0439D901CDFA}"/>
          </ac:picMkLst>
        </pc:picChg>
        <pc:picChg chg="add">
          <ac:chgData name="Emily Crose" userId="5a1598ef78992c55" providerId="LiveId" clId="{FFE10729-34CB-4213-AEC7-4192D394359E}" dt="2023-04-18T17:22:19.561" v="4492" actId="26606"/>
          <ac:picMkLst>
            <pc:docMk/>
            <pc:sldMk cId="1313815218" sldId="332"/>
            <ac:picMk id="9" creationId="{6AF6706C-CF07-43A1-BCC4-CBA5D33820DA}"/>
          </ac:picMkLst>
        </pc:picChg>
      </pc:sldChg>
    </pc:docChg>
  </pc:docChgLst>
  <pc:docChgLst>
    <pc:chgData name="Emily Crose" userId="5a1598ef78992c55" providerId="LiveId" clId="{ED9979D7-1D45-4F0D-9B2D-A971C5E0432B}"/>
    <pc:docChg chg="undo custSel addSld modSld sldOrd">
      <pc:chgData name="Emily Crose" userId="5a1598ef78992c55" providerId="LiveId" clId="{ED9979D7-1D45-4F0D-9B2D-A971C5E0432B}" dt="2023-04-12T12:01:44.112" v="273" actId="729"/>
      <pc:docMkLst>
        <pc:docMk/>
      </pc:docMkLst>
      <pc:sldChg chg="addSp delSp modSp mod setBg setClrOvrMap">
        <pc:chgData name="Emily Crose" userId="5a1598ef78992c55" providerId="LiveId" clId="{ED9979D7-1D45-4F0D-9B2D-A971C5E0432B}" dt="2023-04-11T14:27:43.704" v="66" actId="26606"/>
        <pc:sldMkLst>
          <pc:docMk/>
          <pc:sldMk cId="3327628599" sldId="277"/>
        </pc:sldMkLst>
        <pc:spChg chg="mod">
          <ac:chgData name="Emily Crose" userId="5a1598ef78992c55" providerId="LiveId" clId="{ED9979D7-1D45-4F0D-9B2D-A971C5E0432B}" dt="2023-04-11T14:27:43.704" v="66" actId="26606"/>
          <ac:spMkLst>
            <pc:docMk/>
            <pc:sldMk cId="3327628599" sldId="277"/>
            <ac:spMk id="2" creationId="{DFF30967-E701-3259-3001-7D2A866904F3}"/>
          </ac:spMkLst>
        </pc:spChg>
        <pc:spChg chg="del">
          <ac:chgData name="Emily Crose" userId="5a1598ef78992c55" providerId="LiveId" clId="{ED9979D7-1D45-4F0D-9B2D-A971C5E0432B}" dt="2023-04-11T14:27:43.704" v="66" actId="26606"/>
          <ac:spMkLst>
            <pc:docMk/>
            <pc:sldMk cId="3327628599" sldId="277"/>
            <ac:spMk id="3" creationId="{37C96775-6F9D-FA87-A267-B80E8D8E1EEE}"/>
          </ac:spMkLst>
        </pc:spChg>
        <pc:picChg chg="add">
          <ac:chgData name="Emily Crose" userId="5a1598ef78992c55" providerId="LiveId" clId="{ED9979D7-1D45-4F0D-9B2D-A971C5E0432B}" dt="2023-04-11T14:27:43.704" v="66" actId="26606"/>
          <ac:picMkLst>
            <pc:docMk/>
            <pc:sldMk cId="3327628599" sldId="277"/>
            <ac:picMk id="5" creationId="{F81ADD84-7288-727C-CA23-176D9E73FA89}"/>
          </ac:picMkLst>
        </pc:picChg>
      </pc:sldChg>
      <pc:sldChg chg="addSp modSp mod setBg">
        <pc:chgData name="Emily Crose" userId="5a1598ef78992c55" providerId="LiveId" clId="{ED9979D7-1D45-4F0D-9B2D-A971C5E0432B}" dt="2023-04-11T14:27:32.985" v="65" actId="26606"/>
        <pc:sldMkLst>
          <pc:docMk/>
          <pc:sldMk cId="88950898" sldId="278"/>
        </pc:sldMkLst>
        <pc:spChg chg="mod">
          <ac:chgData name="Emily Crose" userId="5a1598ef78992c55" providerId="LiveId" clId="{ED9979D7-1D45-4F0D-9B2D-A971C5E0432B}" dt="2023-04-11T14:27:32.985" v="65" actId="26606"/>
          <ac:spMkLst>
            <pc:docMk/>
            <pc:sldMk cId="88950898" sldId="278"/>
            <ac:spMk id="2" creationId="{8DA37B91-6151-7618-677F-619A4C395CE6}"/>
          </ac:spMkLst>
        </pc:spChg>
        <pc:spChg chg="mod">
          <ac:chgData name="Emily Crose" userId="5a1598ef78992c55" providerId="LiveId" clId="{ED9979D7-1D45-4F0D-9B2D-A971C5E0432B}" dt="2023-04-11T14:27:32.985" v="65" actId="26606"/>
          <ac:spMkLst>
            <pc:docMk/>
            <pc:sldMk cId="88950898" sldId="278"/>
            <ac:spMk id="3" creationId="{82E6FA26-DDE8-B023-2CEC-5647ECEE216E}"/>
          </ac:spMkLst>
        </pc:spChg>
        <pc:picChg chg="add">
          <ac:chgData name="Emily Crose" userId="5a1598ef78992c55" providerId="LiveId" clId="{ED9979D7-1D45-4F0D-9B2D-A971C5E0432B}" dt="2023-04-11T14:27:32.985" v="65" actId="26606"/>
          <ac:picMkLst>
            <pc:docMk/>
            <pc:sldMk cId="88950898" sldId="278"/>
            <ac:picMk id="5" creationId="{CFF1D7B3-C994-A89E-CF19-965631AF078F}"/>
          </ac:picMkLst>
        </pc:picChg>
      </pc:sldChg>
      <pc:sldChg chg="addSp delSp modSp mod setBg modClrScheme delDesignElem chgLayout">
        <pc:chgData name="Emily Crose" userId="5a1598ef78992c55" providerId="LiveId" clId="{ED9979D7-1D45-4F0D-9B2D-A971C5E0432B}" dt="2023-04-11T15:01:15.354" v="159" actId="1076"/>
        <pc:sldMkLst>
          <pc:docMk/>
          <pc:sldMk cId="1357691262" sldId="282"/>
        </pc:sldMkLst>
        <pc:spChg chg="add mod ord">
          <ac:chgData name="Emily Crose" userId="5a1598ef78992c55" providerId="LiveId" clId="{ED9979D7-1D45-4F0D-9B2D-A971C5E0432B}" dt="2023-04-11T15:01:15.354" v="159" actId="1076"/>
          <ac:spMkLst>
            <pc:docMk/>
            <pc:sldMk cId="1357691262" sldId="282"/>
            <ac:spMk id="5" creationId="{ECCF6587-ED02-7EC9-A2E4-B84BB70C3F2D}"/>
          </ac:spMkLst>
        </pc:spChg>
        <pc:spChg chg="add">
          <ac:chgData name="Emily Crose" userId="5a1598ef78992c55" providerId="LiveId" clId="{ED9979D7-1D45-4F0D-9B2D-A971C5E0432B}" dt="2023-04-11T15:01:01.850" v="139" actId="26606"/>
          <ac:spMkLst>
            <pc:docMk/>
            <pc:sldMk cId="1357691262" sldId="282"/>
            <ac:spMk id="7" creationId="{5FA21C72-692C-49FD-9EB4-DDDDDEBD4BD6}"/>
          </ac:spMkLst>
        </pc:spChg>
        <pc:spChg chg="del">
          <ac:chgData name="Emily Crose" userId="5a1598ef78992c55" providerId="LiveId" clId="{ED9979D7-1D45-4F0D-9B2D-A971C5E0432B}" dt="2023-04-11T15:00:50.090" v="137" actId="26606"/>
          <ac:spMkLst>
            <pc:docMk/>
            <pc:sldMk cId="1357691262" sldId="282"/>
            <ac:spMk id="8" creationId="{EC7FF834-B204-4967-8D47-8BB36EAF0EF5}"/>
          </ac:spMkLst>
        </pc:spChg>
        <pc:spChg chg="del">
          <ac:chgData name="Emily Crose" userId="5a1598ef78992c55" providerId="LiveId" clId="{ED9979D7-1D45-4F0D-9B2D-A971C5E0432B}" dt="2023-04-11T15:00:50.090" v="137" actId="26606"/>
          <ac:spMkLst>
            <pc:docMk/>
            <pc:sldMk cId="1357691262" sldId="282"/>
            <ac:spMk id="10" creationId="{F780A22D-61EA-43E3-BD94-3E39CF902160}"/>
          </ac:spMkLst>
        </pc:spChg>
        <pc:spChg chg="add">
          <ac:chgData name="Emily Crose" userId="5a1598ef78992c55" providerId="LiveId" clId="{ED9979D7-1D45-4F0D-9B2D-A971C5E0432B}" dt="2023-04-11T15:01:01.850" v="139" actId="26606"/>
          <ac:spMkLst>
            <pc:docMk/>
            <pc:sldMk cId="1357691262" sldId="282"/>
            <ac:spMk id="12" creationId="{FBAF941A-6830-47A3-B63C-7C7B66AEA73B}"/>
          </ac:spMkLst>
        </pc:spChg>
        <pc:spChg chg="add del">
          <ac:chgData name="Emily Crose" userId="5a1598ef78992c55" providerId="LiveId" clId="{ED9979D7-1D45-4F0D-9B2D-A971C5E0432B}" dt="2023-04-11T15:01:00.018" v="138" actId="700"/>
          <ac:spMkLst>
            <pc:docMk/>
            <pc:sldMk cId="1357691262" sldId="282"/>
            <ac:spMk id="15" creationId="{5FA21C72-692C-49FD-9EB4-DDDDDEBD4BD6}"/>
          </ac:spMkLst>
        </pc:spChg>
        <pc:spChg chg="add del">
          <ac:chgData name="Emily Crose" userId="5a1598ef78992c55" providerId="LiveId" clId="{ED9979D7-1D45-4F0D-9B2D-A971C5E0432B}" dt="2023-04-11T15:01:00.018" v="138" actId="700"/>
          <ac:spMkLst>
            <pc:docMk/>
            <pc:sldMk cId="1357691262" sldId="282"/>
            <ac:spMk id="17" creationId="{FBAF941A-6830-47A3-B63C-7C7B66AEA73B}"/>
          </ac:spMkLst>
        </pc:spChg>
        <pc:picChg chg="del">
          <ac:chgData name="Emily Crose" userId="5a1598ef78992c55" providerId="LiveId" clId="{ED9979D7-1D45-4F0D-9B2D-A971C5E0432B}" dt="2023-04-11T15:00:38.185" v="133" actId="478"/>
          <ac:picMkLst>
            <pc:docMk/>
            <pc:sldMk cId="1357691262" sldId="282"/>
            <ac:picMk id="3" creationId="{310B20C3-821A-055B-A175-C5FC1BDAE15E}"/>
          </ac:picMkLst>
        </pc:picChg>
        <pc:picChg chg="add mod">
          <ac:chgData name="Emily Crose" userId="5a1598ef78992c55" providerId="LiveId" clId="{ED9979D7-1D45-4F0D-9B2D-A971C5E0432B}" dt="2023-04-11T15:00:50.090" v="137" actId="26606"/>
          <ac:picMkLst>
            <pc:docMk/>
            <pc:sldMk cId="1357691262" sldId="282"/>
            <ac:picMk id="4" creationId="{7ADF5970-B0BA-8B36-6B4C-F9AD2D7F1394}"/>
          </ac:picMkLst>
        </pc:picChg>
      </pc:sldChg>
      <pc:sldChg chg="addSp modSp mod setBg setClrOvrMap">
        <pc:chgData name="Emily Crose" userId="5a1598ef78992c55" providerId="LiveId" clId="{ED9979D7-1D45-4F0D-9B2D-A971C5E0432B}" dt="2023-04-11T15:15:21.248" v="191" actId="26606"/>
        <pc:sldMkLst>
          <pc:docMk/>
          <pc:sldMk cId="2500225662" sldId="283"/>
        </pc:sldMkLst>
        <pc:spChg chg="mod">
          <ac:chgData name="Emily Crose" userId="5a1598ef78992c55" providerId="LiveId" clId="{ED9979D7-1D45-4F0D-9B2D-A971C5E0432B}" dt="2023-04-11T15:15:21.248" v="191" actId="26606"/>
          <ac:spMkLst>
            <pc:docMk/>
            <pc:sldMk cId="2500225662" sldId="283"/>
            <ac:spMk id="2" creationId="{58B9C2AC-F38E-1E06-B23E-8429343EB29B}"/>
          </ac:spMkLst>
        </pc:spChg>
        <pc:spChg chg="mod">
          <ac:chgData name="Emily Crose" userId="5a1598ef78992c55" providerId="LiveId" clId="{ED9979D7-1D45-4F0D-9B2D-A971C5E0432B}" dt="2023-04-11T15:15:21.248" v="191" actId="26606"/>
          <ac:spMkLst>
            <pc:docMk/>
            <pc:sldMk cId="2500225662" sldId="283"/>
            <ac:spMk id="3" creationId="{D592358E-4B1A-DD8C-3021-2354DF72711C}"/>
          </ac:spMkLst>
        </pc:spChg>
        <pc:spChg chg="add">
          <ac:chgData name="Emily Crose" userId="5a1598ef78992c55" providerId="LiveId" clId="{ED9979D7-1D45-4F0D-9B2D-A971C5E0432B}" dt="2023-04-11T15:15:21.248" v="191" actId="26606"/>
          <ac:spMkLst>
            <pc:docMk/>
            <pc:sldMk cId="2500225662" sldId="283"/>
            <ac:spMk id="10" creationId="{EC7FF834-B204-4967-8D47-8BB36EAF0EF5}"/>
          </ac:spMkLst>
        </pc:spChg>
        <pc:spChg chg="add">
          <ac:chgData name="Emily Crose" userId="5a1598ef78992c55" providerId="LiveId" clId="{ED9979D7-1D45-4F0D-9B2D-A971C5E0432B}" dt="2023-04-11T15:15:21.248" v="191" actId="26606"/>
          <ac:spMkLst>
            <pc:docMk/>
            <pc:sldMk cId="2500225662" sldId="283"/>
            <ac:spMk id="12" creationId="{F780A22D-61EA-43E3-BD94-3E39CF902160}"/>
          </ac:spMkLst>
        </pc:spChg>
        <pc:picChg chg="add">
          <ac:chgData name="Emily Crose" userId="5a1598ef78992c55" providerId="LiveId" clId="{ED9979D7-1D45-4F0D-9B2D-A971C5E0432B}" dt="2023-04-11T15:15:21.248" v="191" actId="26606"/>
          <ac:picMkLst>
            <pc:docMk/>
            <pc:sldMk cId="2500225662" sldId="283"/>
            <ac:picMk id="7" creationId="{5E0A37C2-289D-2063-295E-FF9C15321A39}"/>
          </ac:picMkLst>
        </pc:picChg>
      </pc:sldChg>
      <pc:sldChg chg="ord">
        <pc:chgData name="Emily Crose" userId="5a1598ef78992c55" providerId="LiveId" clId="{ED9979D7-1D45-4F0D-9B2D-A971C5E0432B}" dt="2023-04-11T15:02:08.267" v="161"/>
        <pc:sldMkLst>
          <pc:docMk/>
          <pc:sldMk cId="1368545748" sldId="287"/>
        </pc:sldMkLst>
      </pc:sldChg>
      <pc:sldChg chg="addSp modSp mod ord setBg">
        <pc:chgData name="Emily Crose" userId="5a1598ef78992c55" providerId="LiveId" clId="{ED9979D7-1D45-4F0D-9B2D-A971C5E0432B}" dt="2023-04-11T15:15:28.766" v="192" actId="26606"/>
        <pc:sldMkLst>
          <pc:docMk/>
          <pc:sldMk cId="879938734" sldId="288"/>
        </pc:sldMkLst>
        <pc:spChg chg="mod">
          <ac:chgData name="Emily Crose" userId="5a1598ef78992c55" providerId="LiveId" clId="{ED9979D7-1D45-4F0D-9B2D-A971C5E0432B}" dt="2023-04-11T15:15:28.766" v="192" actId="26606"/>
          <ac:spMkLst>
            <pc:docMk/>
            <pc:sldMk cId="879938734" sldId="288"/>
            <ac:spMk id="2" creationId="{204030D5-98D7-3B7D-1061-2FD23B136418}"/>
          </ac:spMkLst>
        </pc:spChg>
        <pc:spChg chg="mod">
          <ac:chgData name="Emily Crose" userId="5a1598ef78992c55" providerId="LiveId" clId="{ED9979D7-1D45-4F0D-9B2D-A971C5E0432B}" dt="2023-04-11T15:15:28.766" v="192" actId="26606"/>
          <ac:spMkLst>
            <pc:docMk/>
            <pc:sldMk cId="879938734" sldId="288"/>
            <ac:spMk id="3" creationId="{859070D2-AC6F-54F3-9023-0532BBDB031A}"/>
          </ac:spMkLst>
        </pc:spChg>
        <pc:picChg chg="add mod ord">
          <ac:chgData name="Emily Crose" userId="5a1598ef78992c55" providerId="LiveId" clId="{ED9979D7-1D45-4F0D-9B2D-A971C5E0432B}" dt="2023-04-11T15:15:28.766" v="192" actId="26606"/>
          <ac:picMkLst>
            <pc:docMk/>
            <pc:sldMk cId="879938734" sldId="288"/>
            <ac:picMk id="5" creationId="{161BB8E0-CA50-4210-399F-364B281401F7}"/>
          </ac:picMkLst>
        </pc:picChg>
      </pc:sldChg>
      <pc:sldChg chg="mod ord modShow">
        <pc:chgData name="Emily Crose" userId="5a1598ef78992c55" providerId="LiveId" clId="{ED9979D7-1D45-4F0D-9B2D-A971C5E0432B}" dt="2023-04-12T12:01:44.112" v="273" actId="729"/>
        <pc:sldMkLst>
          <pc:docMk/>
          <pc:sldMk cId="3482304054" sldId="289"/>
        </pc:sldMkLst>
      </pc:sldChg>
      <pc:sldChg chg="addSp delSp modSp new mod modClrScheme chgLayout">
        <pc:chgData name="Emily Crose" userId="5a1598ef78992c55" providerId="LiveId" clId="{ED9979D7-1D45-4F0D-9B2D-A971C5E0432B}" dt="2023-04-11T14:08:52.183" v="12" actId="1076"/>
        <pc:sldMkLst>
          <pc:docMk/>
          <pc:sldMk cId="252828928" sldId="290"/>
        </pc:sldMkLst>
        <pc:spChg chg="del">
          <ac:chgData name="Emily Crose" userId="5a1598ef78992c55" providerId="LiveId" clId="{ED9979D7-1D45-4F0D-9B2D-A971C5E0432B}" dt="2023-04-11T14:08:41.184" v="8" actId="700"/>
          <ac:spMkLst>
            <pc:docMk/>
            <pc:sldMk cId="252828928" sldId="290"/>
            <ac:spMk id="2" creationId="{38CC2F03-B0F0-9576-7C83-E2B025A93DF1}"/>
          </ac:spMkLst>
        </pc:spChg>
        <pc:spChg chg="del">
          <ac:chgData name="Emily Crose" userId="5a1598ef78992c55" providerId="LiveId" clId="{ED9979D7-1D45-4F0D-9B2D-A971C5E0432B}" dt="2023-04-11T14:08:30.477" v="3"/>
          <ac:spMkLst>
            <pc:docMk/>
            <pc:sldMk cId="252828928" sldId="290"/>
            <ac:spMk id="3" creationId="{D8C52E39-63F7-F49E-C2EB-787CB0F597FF}"/>
          </ac:spMkLst>
        </pc:spChg>
        <pc:picChg chg="add mod ord">
          <ac:chgData name="Emily Crose" userId="5a1598ef78992c55" providerId="LiveId" clId="{ED9979D7-1D45-4F0D-9B2D-A971C5E0432B}" dt="2023-04-11T14:08:52.183" v="12" actId="1076"/>
          <ac:picMkLst>
            <pc:docMk/>
            <pc:sldMk cId="252828928" sldId="290"/>
            <ac:picMk id="5" creationId="{7C2F36E6-B02D-B333-8DD5-F1F8F5C576F7}"/>
          </ac:picMkLst>
        </pc:picChg>
      </pc:sldChg>
      <pc:sldChg chg="addSp delSp modSp new mod">
        <pc:chgData name="Emily Crose" userId="5a1598ef78992c55" providerId="LiveId" clId="{ED9979D7-1D45-4F0D-9B2D-A971C5E0432B}" dt="2023-04-11T14:24:12.422" v="57" actId="1076"/>
        <pc:sldMkLst>
          <pc:docMk/>
          <pc:sldMk cId="2397267575" sldId="291"/>
        </pc:sldMkLst>
        <pc:spChg chg="mod">
          <ac:chgData name="Emily Crose" userId="5a1598ef78992c55" providerId="LiveId" clId="{ED9979D7-1D45-4F0D-9B2D-A971C5E0432B}" dt="2023-04-11T14:23:58.612" v="51" actId="20577"/>
          <ac:spMkLst>
            <pc:docMk/>
            <pc:sldMk cId="2397267575" sldId="291"/>
            <ac:spMk id="2" creationId="{B503BBC7-968E-A9BB-1B09-DF1ECAAB9C3C}"/>
          </ac:spMkLst>
        </pc:spChg>
        <pc:spChg chg="del">
          <ac:chgData name="Emily Crose" userId="5a1598ef78992c55" providerId="LiveId" clId="{ED9979D7-1D45-4F0D-9B2D-A971C5E0432B}" dt="2023-04-11T14:24:05.838" v="52"/>
          <ac:spMkLst>
            <pc:docMk/>
            <pc:sldMk cId="2397267575" sldId="291"/>
            <ac:spMk id="3" creationId="{0D737DD1-CD7D-11C1-A5D5-FE207A318412}"/>
          </ac:spMkLst>
        </pc:spChg>
        <pc:picChg chg="add mod">
          <ac:chgData name="Emily Crose" userId="5a1598ef78992c55" providerId="LiveId" clId="{ED9979D7-1D45-4F0D-9B2D-A971C5E0432B}" dt="2023-04-11T14:24:12.422" v="57" actId="1076"/>
          <ac:picMkLst>
            <pc:docMk/>
            <pc:sldMk cId="2397267575" sldId="291"/>
            <ac:picMk id="5" creationId="{7B6B8DE3-C0C4-A116-9482-6F1804A2EAF9}"/>
          </ac:picMkLst>
        </pc:picChg>
      </pc:sldChg>
      <pc:sldChg chg="addSp delSp modSp new mod setBg modClrScheme delDesignElem chgLayout">
        <pc:chgData name="Emily Crose" userId="5a1598ef78992c55" providerId="LiveId" clId="{ED9979D7-1D45-4F0D-9B2D-A971C5E0432B}" dt="2023-04-11T14:45:53.387" v="132" actId="20577"/>
        <pc:sldMkLst>
          <pc:docMk/>
          <pc:sldMk cId="2072247977" sldId="292"/>
        </pc:sldMkLst>
        <pc:spChg chg="add mod ord">
          <ac:chgData name="Emily Crose" userId="5a1598ef78992c55" providerId="LiveId" clId="{ED9979D7-1D45-4F0D-9B2D-A971C5E0432B}" dt="2023-04-11T14:45:53.387" v="132" actId="20577"/>
          <ac:spMkLst>
            <pc:docMk/>
            <pc:sldMk cId="2072247977" sldId="292"/>
            <ac:spMk id="4" creationId="{34D6185B-FBA7-3F7C-0E91-F6CDC4DB3186}"/>
          </ac:spMkLst>
        </pc:spChg>
        <pc:spChg chg="add del mod ord">
          <ac:chgData name="Emily Crose" userId="5a1598ef78992c55" providerId="LiveId" clId="{ED9979D7-1D45-4F0D-9B2D-A971C5E0432B}" dt="2023-04-11T14:45:38.714" v="101" actId="26606"/>
          <ac:spMkLst>
            <pc:docMk/>
            <pc:sldMk cId="2072247977" sldId="292"/>
            <ac:spMk id="5" creationId="{8853C6B9-AAE3-FA34-5586-2C3BA767950C}"/>
          </ac:spMkLst>
        </pc:spChg>
        <pc:spChg chg="add del">
          <ac:chgData name="Emily Crose" userId="5a1598ef78992c55" providerId="LiveId" clId="{ED9979D7-1D45-4F0D-9B2D-A971C5E0432B}" dt="2023-04-11T14:45:36.412" v="100" actId="700"/>
          <ac:spMkLst>
            <pc:docMk/>
            <pc:sldMk cId="2072247977" sldId="292"/>
            <ac:spMk id="8" creationId="{9A30BEE6-CF9E-4712-A953-4B67901FC5F5}"/>
          </ac:spMkLst>
        </pc:spChg>
        <pc:spChg chg="add">
          <ac:chgData name="Emily Crose" userId="5a1598ef78992c55" providerId="LiveId" clId="{ED9979D7-1D45-4F0D-9B2D-A971C5E0432B}" dt="2023-04-11T14:45:38.714" v="101" actId="26606"/>
          <ac:spMkLst>
            <pc:docMk/>
            <pc:sldMk cId="2072247977" sldId="292"/>
            <ac:spMk id="10" creationId="{9A30BEE6-CF9E-4712-A953-4B67901FC5F5}"/>
          </ac:spMkLst>
        </pc:spChg>
        <pc:picChg chg="add mod ord">
          <ac:chgData name="Emily Crose" userId="5a1598ef78992c55" providerId="LiveId" clId="{ED9979D7-1D45-4F0D-9B2D-A971C5E0432B}" dt="2023-04-11T14:45:38.714" v="101" actId="26606"/>
          <ac:picMkLst>
            <pc:docMk/>
            <pc:sldMk cId="2072247977" sldId="292"/>
            <ac:picMk id="3" creationId="{47F4F58C-3868-B47D-6DF8-A9F3756CD33B}"/>
          </ac:picMkLst>
        </pc:picChg>
      </pc:sldChg>
      <pc:sldChg chg="addSp delSp modSp new mod setBg">
        <pc:chgData name="Emily Crose" userId="5a1598ef78992c55" providerId="LiveId" clId="{ED9979D7-1D45-4F0D-9B2D-A971C5E0432B}" dt="2023-04-11T14:45:19.409" v="98" actId="26606"/>
        <pc:sldMkLst>
          <pc:docMk/>
          <pc:sldMk cId="1665156498" sldId="293"/>
        </pc:sldMkLst>
        <pc:spChg chg="mod ord">
          <ac:chgData name="Emily Crose" userId="5a1598ef78992c55" providerId="LiveId" clId="{ED9979D7-1D45-4F0D-9B2D-A971C5E0432B}" dt="2023-04-11T14:45:19.409" v="98" actId="26606"/>
          <ac:spMkLst>
            <pc:docMk/>
            <pc:sldMk cId="1665156498" sldId="293"/>
            <ac:spMk id="2" creationId="{F57B86BA-F2F0-9A36-F3A8-32194771A64B}"/>
          </ac:spMkLst>
        </pc:spChg>
        <pc:spChg chg="del">
          <ac:chgData name="Emily Crose" userId="5a1598ef78992c55" providerId="LiveId" clId="{ED9979D7-1D45-4F0D-9B2D-A971C5E0432B}" dt="2023-04-11T14:43:15.790" v="93"/>
          <ac:spMkLst>
            <pc:docMk/>
            <pc:sldMk cId="1665156498" sldId="293"/>
            <ac:spMk id="3" creationId="{6066F1B9-B3D5-69C3-F92B-9275C6AAE676}"/>
          </ac:spMkLst>
        </pc:spChg>
        <pc:spChg chg="add">
          <ac:chgData name="Emily Crose" userId="5a1598ef78992c55" providerId="LiveId" clId="{ED9979D7-1D45-4F0D-9B2D-A971C5E0432B}" dt="2023-04-11T14:45:19.409" v="98" actId="26606"/>
          <ac:spMkLst>
            <pc:docMk/>
            <pc:sldMk cId="1665156498" sldId="293"/>
            <ac:spMk id="10" creationId="{5FA21C72-692C-49FD-9EB4-DDDDDEBD4BD6}"/>
          </ac:spMkLst>
        </pc:spChg>
        <pc:spChg chg="add">
          <ac:chgData name="Emily Crose" userId="5a1598ef78992c55" providerId="LiveId" clId="{ED9979D7-1D45-4F0D-9B2D-A971C5E0432B}" dt="2023-04-11T14:45:19.409" v="98" actId="26606"/>
          <ac:spMkLst>
            <pc:docMk/>
            <pc:sldMk cId="1665156498" sldId="293"/>
            <ac:spMk id="12" creationId="{FBAF941A-6830-47A3-B63C-7C7B66AEA73B}"/>
          </ac:spMkLst>
        </pc:spChg>
        <pc:picChg chg="add mod">
          <ac:chgData name="Emily Crose" userId="5a1598ef78992c55" providerId="LiveId" clId="{ED9979D7-1D45-4F0D-9B2D-A971C5E0432B}" dt="2023-04-11T14:45:19.409" v="98" actId="26606"/>
          <ac:picMkLst>
            <pc:docMk/>
            <pc:sldMk cId="1665156498" sldId="293"/>
            <ac:picMk id="5" creationId="{E7B7330E-B0FD-23B2-CDDB-5C7F5FEDA98A}"/>
          </ac:picMkLst>
        </pc:picChg>
      </pc:sldChg>
      <pc:sldChg chg="addSp modSp new mod setBg">
        <pc:chgData name="Emily Crose" userId="5a1598ef78992c55" providerId="LiveId" clId="{ED9979D7-1D45-4F0D-9B2D-A971C5E0432B}" dt="2023-04-11T15:12:40.970" v="190" actId="26606"/>
        <pc:sldMkLst>
          <pc:docMk/>
          <pc:sldMk cId="3782519446" sldId="294"/>
        </pc:sldMkLst>
        <pc:spChg chg="mod">
          <ac:chgData name="Emily Crose" userId="5a1598ef78992c55" providerId="LiveId" clId="{ED9979D7-1D45-4F0D-9B2D-A971C5E0432B}" dt="2023-04-11T15:12:40.970" v="190" actId="26606"/>
          <ac:spMkLst>
            <pc:docMk/>
            <pc:sldMk cId="3782519446" sldId="294"/>
            <ac:spMk id="2" creationId="{B31FD8DD-DB68-A28D-4570-B4DDCE3B348A}"/>
          </ac:spMkLst>
        </pc:spChg>
        <pc:spChg chg="add">
          <ac:chgData name="Emily Crose" userId="5a1598ef78992c55" providerId="LiveId" clId="{ED9979D7-1D45-4F0D-9B2D-A971C5E0432B}" dt="2023-04-11T15:12:40.970" v="190" actId="26606"/>
          <ac:spMkLst>
            <pc:docMk/>
            <pc:sldMk cId="3782519446" sldId="294"/>
            <ac:spMk id="9" creationId="{1E14715B-2E40-4760-AE23-026845A30A49}"/>
          </ac:spMkLst>
        </pc:spChg>
        <pc:spChg chg="add">
          <ac:chgData name="Emily Crose" userId="5a1598ef78992c55" providerId="LiveId" clId="{ED9979D7-1D45-4F0D-9B2D-A971C5E0432B}" dt="2023-04-11T15:12:40.970" v="190" actId="26606"/>
          <ac:spMkLst>
            <pc:docMk/>
            <pc:sldMk cId="3782519446" sldId="294"/>
            <ac:spMk id="11" creationId="{45D08429-4C7A-4C37-848C-C1613E31D53A}"/>
          </ac:spMkLst>
        </pc:spChg>
        <pc:spChg chg="add">
          <ac:chgData name="Emily Crose" userId="5a1598ef78992c55" providerId="LiveId" clId="{ED9979D7-1D45-4F0D-9B2D-A971C5E0432B}" dt="2023-04-11T15:12:40.970" v="190" actId="26606"/>
          <ac:spMkLst>
            <pc:docMk/>
            <pc:sldMk cId="3782519446" sldId="294"/>
            <ac:spMk id="13" creationId="{DD8F4B2B-96EA-4C0F-84D3-5728F7CF0B0B}"/>
          </ac:spMkLst>
        </pc:spChg>
        <pc:picChg chg="add mod">
          <ac:chgData name="Emily Crose" userId="5a1598ef78992c55" providerId="LiveId" clId="{ED9979D7-1D45-4F0D-9B2D-A971C5E0432B}" dt="2023-04-11T15:12:40.970" v="190" actId="26606"/>
          <ac:picMkLst>
            <pc:docMk/>
            <pc:sldMk cId="3782519446" sldId="294"/>
            <ac:picMk id="4" creationId="{525DBD2C-07A7-A04F-3E07-AC1150B4C4BA}"/>
          </ac:picMkLst>
        </pc:picChg>
      </pc:sldChg>
      <pc:sldChg chg="addSp delSp modSp new mod ord setBg chgLayout">
        <pc:chgData name="Emily Crose" userId="5a1598ef78992c55" providerId="LiveId" clId="{ED9979D7-1D45-4F0D-9B2D-A971C5E0432B}" dt="2023-04-11T15:52:24.816" v="271" actId="26606"/>
        <pc:sldMkLst>
          <pc:docMk/>
          <pc:sldMk cId="1819572938" sldId="295"/>
        </pc:sldMkLst>
        <pc:spChg chg="del mod ord">
          <ac:chgData name="Emily Crose" userId="5a1598ef78992c55" providerId="LiveId" clId="{ED9979D7-1D45-4F0D-9B2D-A971C5E0432B}" dt="2023-04-11T15:50:59.428" v="194" actId="700"/>
          <ac:spMkLst>
            <pc:docMk/>
            <pc:sldMk cId="1819572938" sldId="295"/>
            <ac:spMk id="2" creationId="{1F6DAE25-0420-0903-2AEA-E98C859BA723}"/>
          </ac:spMkLst>
        </pc:spChg>
        <pc:spChg chg="add mod ord">
          <ac:chgData name="Emily Crose" userId="5a1598ef78992c55" providerId="LiveId" clId="{ED9979D7-1D45-4F0D-9B2D-A971C5E0432B}" dt="2023-04-11T15:52:24.816" v="271" actId="26606"/>
          <ac:spMkLst>
            <pc:docMk/>
            <pc:sldMk cId="1819572938" sldId="295"/>
            <ac:spMk id="3" creationId="{B14F37FB-E88D-E575-E938-093BD4CF80BF}"/>
          </ac:spMkLst>
        </pc:spChg>
        <pc:spChg chg="add mod ord">
          <ac:chgData name="Emily Crose" userId="5a1598ef78992c55" providerId="LiveId" clId="{ED9979D7-1D45-4F0D-9B2D-A971C5E0432B}" dt="2023-04-11T15:52:24.816" v="271" actId="26606"/>
          <ac:spMkLst>
            <pc:docMk/>
            <pc:sldMk cId="1819572938" sldId="295"/>
            <ac:spMk id="4" creationId="{523AE960-1EFB-EF71-757F-BF358F42F7F3}"/>
          </ac:spMkLst>
        </pc:spChg>
        <pc:spChg chg="add del">
          <ac:chgData name="Emily Crose" userId="5a1598ef78992c55" providerId="LiveId" clId="{ED9979D7-1D45-4F0D-9B2D-A971C5E0432B}" dt="2023-04-11T15:52:24.811" v="270" actId="26606"/>
          <ac:spMkLst>
            <pc:docMk/>
            <pc:sldMk cId="1819572938" sldId="295"/>
            <ac:spMk id="10" creationId="{17928EA2-88ED-424C-A811-B45B398FBAFA}"/>
          </ac:spMkLst>
        </pc:spChg>
        <pc:spChg chg="add del">
          <ac:chgData name="Emily Crose" userId="5a1598ef78992c55" providerId="LiveId" clId="{ED9979D7-1D45-4F0D-9B2D-A971C5E0432B}" dt="2023-04-11T15:52:24.811" v="270" actId="26606"/>
          <ac:spMkLst>
            <pc:docMk/>
            <pc:sldMk cId="1819572938" sldId="295"/>
            <ac:spMk id="12" creationId="{304F0B90-9D71-4D15-94CC-B9E1F445BA28}"/>
          </ac:spMkLst>
        </pc:spChg>
        <pc:picChg chg="add del">
          <ac:chgData name="Emily Crose" userId="5a1598ef78992c55" providerId="LiveId" clId="{ED9979D7-1D45-4F0D-9B2D-A971C5E0432B}" dt="2023-04-11T15:52:23.710" v="268" actId="26606"/>
          <ac:picMkLst>
            <pc:docMk/>
            <pc:sldMk cId="1819572938" sldId="295"/>
            <ac:picMk id="6" creationId="{0C741128-6F26-C237-29CE-103494883CAC}"/>
          </ac:picMkLst>
        </pc:picChg>
        <pc:picChg chg="add del">
          <ac:chgData name="Emily Crose" userId="5a1598ef78992c55" providerId="LiveId" clId="{ED9979D7-1D45-4F0D-9B2D-A971C5E0432B}" dt="2023-04-11T15:52:24.811" v="270" actId="26606"/>
          <ac:picMkLst>
            <pc:docMk/>
            <pc:sldMk cId="1819572938" sldId="295"/>
            <ac:picMk id="8" creationId="{338FE064-78F6-80D6-6C46-ED13FDF6271E}"/>
          </ac:picMkLst>
        </pc:picChg>
        <pc:picChg chg="add">
          <ac:chgData name="Emily Crose" userId="5a1598ef78992c55" providerId="LiveId" clId="{ED9979D7-1D45-4F0D-9B2D-A971C5E0432B}" dt="2023-04-11T15:52:24.816" v="271" actId="26606"/>
          <ac:picMkLst>
            <pc:docMk/>
            <pc:sldMk cId="1819572938" sldId="295"/>
            <ac:picMk id="14" creationId="{48868C10-01A0-A6D5-DC86-DE52CEFDEB09}"/>
          </ac:picMkLst>
        </pc:picChg>
      </pc:sldChg>
      <pc:sldChg chg="addSp modSp new mod">
        <pc:chgData name="Emily Crose" userId="5a1598ef78992c55" providerId="LiveId" clId="{ED9979D7-1D45-4F0D-9B2D-A971C5E0432B}" dt="2023-04-11T15:52:01.544" v="266" actId="962"/>
        <pc:sldMkLst>
          <pc:docMk/>
          <pc:sldMk cId="2541419034" sldId="296"/>
        </pc:sldMkLst>
        <pc:picChg chg="add mod">
          <ac:chgData name="Emily Crose" userId="5a1598ef78992c55" providerId="LiveId" clId="{ED9979D7-1D45-4F0D-9B2D-A971C5E0432B}" dt="2023-04-11T15:52:01.544" v="266" actId="962"/>
          <ac:picMkLst>
            <pc:docMk/>
            <pc:sldMk cId="2541419034" sldId="296"/>
            <ac:picMk id="3" creationId="{68C49C86-1EC0-0839-1272-6B6E81638BCC}"/>
          </ac:picMkLst>
        </pc:picChg>
      </pc:sldChg>
    </pc:docChg>
  </pc:docChgLst>
  <pc:docChgLst>
    <pc:chgData name="Emily Crose" userId="5a1598ef78992c55" providerId="LiveId" clId="{67002AFB-16E7-4872-A597-832B63EBDEE2}"/>
    <pc:docChg chg="addSld delSld modSld">
      <pc:chgData name="Emily Crose" userId="5a1598ef78992c55" providerId="LiveId" clId="{67002AFB-16E7-4872-A597-832B63EBDEE2}" dt="2023-04-18T18:00:46.301" v="1"/>
      <pc:docMkLst>
        <pc:docMk/>
      </pc:docMkLst>
      <pc:sldChg chg="del">
        <pc:chgData name="Emily Crose" userId="5a1598ef78992c55" providerId="LiveId" clId="{67002AFB-16E7-4872-A597-832B63EBDEE2}" dt="2023-04-18T18:00:42.188" v="0" actId="47"/>
        <pc:sldMkLst>
          <pc:docMk/>
          <pc:sldMk cId="1617985472" sldId="258"/>
        </pc:sldMkLst>
      </pc:sldChg>
      <pc:sldChg chg="del">
        <pc:chgData name="Emily Crose" userId="5a1598ef78992c55" providerId="LiveId" clId="{67002AFB-16E7-4872-A597-832B63EBDEE2}" dt="2023-04-18T18:00:42.188" v="0" actId="47"/>
        <pc:sldMkLst>
          <pc:docMk/>
          <pc:sldMk cId="3097047458" sldId="265"/>
        </pc:sldMkLst>
      </pc:sldChg>
      <pc:sldChg chg="del">
        <pc:chgData name="Emily Crose" userId="5a1598ef78992c55" providerId="LiveId" clId="{67002AFB-16E7-4872-A597-832B63EBDEE2}" dt="2023-04-18T18:00:42.188" v="0" actId="47"/>
        <pc:sldMkLst>
          <pc:docMk/>
          <pc:sldMk cId="2973934259" sldId="266"/>
        </pc:sldMkLst>
      </pc:sldChg>
      <pc:sldChg chg="del">
        <pc:chgData name="Emily Crose" userId="5a1598ef78992c55" providerId="LiveId" clId="{67002AFB-16E7-4872-A597-832B63EBDEE2}" dt="2023-04-18T18:00:42.188" v="0" actId="47"/>
        <pc:sldMkLst>
          <pc:docMk/>
          <pc:sldMk cId="1523269679" sldId="267"/>
        </pc:sldMkLst>
      </pc:sldChg>
      <pc:sldChg chg="del">
        <pc:chgData name="Emily Crose" userId="5a1598ef78992c55" providerId="LiveId" clId="{67002AFB-16E7-4872-A597-832B63EBDEE2}" dt="2023-04-18T18:00:42.188" v="0" actId="47"/>
        <pc:sldMkLst>
          <pc:docMk/>
          <pc:sldMk cId="2180029723" sldId="268"/>
        </pc:sldMkLst>
      </pc:sldChg>
      <pc:sldChg chg="del">
        <pc:chgData name="Emily Crose" userId="5a1598ef78992c55" providerId="LiveId" clId="{67002AFB-16E7-4872-A597-832B63EBDEE2}" dt="2023-04-18T18:00:42.188" v="0" actId="47"/>
        <pc:sldMkLst>
          <pc:docMk/>
          <pc:sldMk cId="2134838018" sldId="269"/>
        </pc:sldMkLst>
      </pc:sldChg>
      <pc:sldChg chg="del">
        <pc:chgData name="Emily Crose" userId="5a1598ef78992c55" providerId="LiveId" clId="{67002AFB-16E7-4872-A597-832B63EBDEE2}" dt="2023-04-18T18:00:42.188" v="0" actId="47"/>
        <pc:sldMkLst>
          <pc:docMk/>
          <pc:sldMk cId="574519622" sldId="270"/>
        </pc:sldMkLst>
      </pc:sldChg>
      <pc:sldChg chg="del">
        <pc:chgData name="Emily Crose" userId="5a1598ef78992c55" providerId="LiveId" clId="{67002AFB-16E7-4872-A597-832B63EBDEE2}" dt="2023-04-18T18:00:42.188" v="0" actId="47"/>
        <pc:sldMkLst>
          <pc:docMk/>
          <pc:sldMk cId="2542235107" sldId="271"/>
        </pc:sldMkLst>
      </pc:sldChg>
      <pc:sldChg chg="del">
        <pc:chgData name="Emily Crose" userId="5a1598ef78992c55" providerId="LiveId" clId="{67002AFB-16E7-4872-A597-832B63EBDEE2}" dt="2023-04-18T18:00:42.188" v="0" actId="47"/>
        <pc:sldMkLst>
          <pc:docMk/>
          <pc:sldMk cId="2670941506" sldId="272"/>
        </pc:sldMkLst>
      </pc:sldChg>
      <pc:sldChg chg="add">
        <pc:chgData name="Emily Crose" userId="5a1598ef78992c55" providerId="LiveId" clId="{67002AFB-16E7-4872-A597-832B63EBDEE2}" dt="2023-04-18T18:00:46.301" v="1"/>
        <pc:sldMkLst>
          <pc:docMk/>
          <pc:sldMk cId="2158119916" sldId="277"/>
        </pc:sldMkLst>
      </pc:sldChg>
      <pc:sldChg chg="del">
        <pc:chgData name="Emily Crose" userId="5a1598ef78992c55" providerId="LiveId" clId="{67002AFB-16E7-4872-A597-832B63EBDEE2}" dt="2023-04-18T18:00:42.188" v="0" actId="47"/>
        <pc:sldMkLst>
          <pc:docMk/>
          <pc:sldMk cId="2935181501" sldId="279"/>
        </pc:sldMkLst>
      </pc:sldChg>
      <pc:sldChg chg="add">
        <pc:chgData name="Emily Crose" userId="5a1598ef78992c55" providerId="LiveId" clId="{67002AFB-16E7-4872-A597-832B63EBDEE2}" dt="2023-04-18T18:00:46.301" v="1"/>
        <pc:sldMkLst>
          <pc:docMk/>
          <pc:sldMk cId="3076984293" sldId="280"/>
        </pc:sldMkLst>
      </pc:sldChg>
      <pc:sldChg chg="add">
        <pc:chgData name="Emily Crose" userId="5a1598ef78992c55" providerId="LiveId" clId="{67002AFB-16E7-4872-A597-832B63EBDEE2}" dt="2023-04-18T18:00:46.301" v="1"/>
        <pc:sldMkLst>
          <pc:docMk/>
          <pc:sldMk cId="3028504148" sldId="281"/>
        </pc:sldMkLst>
      </pc:sldChg>
      <pc:sldChg chg="del">
        <pc:chgData name="Emily Crose" userId="5a1598ef78992c55" providerId="LiveId" clId="{67002AFB-16E7-4872-A597-832B63EBDEE2}" dt="2023-04-18T18:00:42.188" v="0" actId="47"/>
        <pc:sldMkLst>
          <pc:docMk/>
          <pc:sldMk cId="3143072267" sldId="288"/>
        </pc:sldMkLst>
      </pc:sldChg>
      <pc:sldChg chg="del">
        <pc:chgData name="Emily Crose" userId="5a1598ef78992c55" providerId="LiveId" clId="{67002AFB-16E7-4872-A597-832B63EBDEE2}" dt="2023-04-18T18:00:42.188" v="0" actId="47"/>
        <pc:sldMkLst>
          <pc:docMk/>
          <pc:sldMk cId="813738730" sldId="290"/>
        </pc:sldMkLst>
      </pc:sldChg>
      <pc:sldChg chg="del">
        <pc:chgData name="Emily Crose" userId="5a1598ef78992c55" providerId="LiveId" clId="{67002AFB-16E7-4872-A597-832B63EBDEE2}" dt="2023-04-18T18:00:42.188" v="0" actId="47"/>
        <pc:sldMkLst>
          <pc:docMk/>
          <pc:sldMk cId="4227057383" sldId="291"/>
        </pc:sldMkLst>
      </pc:sldChg>
      <pc:sldChg chg="del">
        <pc:chgData name="Emily Crose" userId="5a1598ef78992c55" providerId="LiveId" clId="{67002AFB-16E7-4872-A597-832B63EBDEE2}" dt="2023-04-18T18:00:42.188" v="0" actId="47"/>
        <pc:sldMkLst>
          <pc:docMk/>
          <pc:sldMk cId="2000892285" sldId="292"/>
        </pc:sldMkLst>
      </pc:sldChg>
      <pc:sldChg chg="del">
        <pc:chgData name="Emily Crose" userId="5a1598ef78992c55" providerId="LiveId" clId="{67002AFB-16E7-4872-A597-832B63EBDEE2}" dt="2023-04-18T18:00:42.188" v="0" actId="47"/>
        <pc:sldMkLst>
          <pc:docMk/>
          <pc:sldMk cId="683323295" sldId="293"/>
        </pc:sldMkLst>
      </pc:sldChg>
      <pc:sldChg chg="del">
        <pc:chgData name="Emily Crose" userId="5a1598ef78992c55" providerId="LiveId" clId="{67002AFB-16E7-4872-A597-832B63EBDEE2}" dt="2023-04-18T18:00:42.188" v="0" actId="47"/>
        <pc:sldMkLst>
          <pc:docMk/>
          <pc:sldMk cId="1004749439" sldId="294"/>
        </pc:sldMkLst>
      </pc:sldChg>
      <pc:sldChg chg="del">
        <pc:chgData name="Emily Crose" userId="5a1598ef78992c55" providerId="LiveId" clId="{67002AFB-16E7-4872-A597-832B63EBDEE2}" dt="2023-04-18T18:00:42.188" v="0" actId="47"/>
        <pc:sldMkLst>
          <pc:docMk/>
          <pc:sldMk cId="1888520767" sldId="295"/>
        </pc:sldMkLst>
      </pc:sldChg>
      <pc:sldChg chg="del">
        <pc:chgData name="Emily Crose" userId="5a1598ef78992c55" providerId="LiveId" clId="{67002AFB-16E7-4872-A597-832B63EBDEE2}" dt="2023-04-18T18:00:42.188" v="0" actId="47"/>
        <pc:sldMkLst>
          <pc:docMk/>
          <pc:sldMk cId="1044329543" sldId="299"/>
        </pc:sldMkLst>
      </pc:sldChg>
      <pc:sldChg chg="del">
        <pc:chgData name="Emily Crose" userId="5a1598ef78992c55" providerId="LiveId" clId="{67002AFB-16E7-4872-A597-832B63EBDEE2}" dt="2023-04-18T18:00:42.188" v="0" actId="47"/>
        <pc:sldMkLst>
          <pc:docMk/>
          <pc:sldMk cId="1980682895" sldId="300"/>
        </pc:sldMkLst>
      </pc:sldChg>
      <pc:sldChg chg="del">
        <pc:chgData name="Emily Crose" userId="5a1598ef78992c55" providerId="LiveId" clId="{67002AFB-16E7-4872-A597-832B63EBDEE2}" dt="2023-04-18T18:00:42.188" v="0" actId="47"/>
        <pc:sldMkLst>
          <pc:docMk/>
          <pc:sldMk cId="1517562913" sldId="301"/>
        </pc:sldMkLst>
      </pc:sldChg>
      <pc:sldChg chg="del">
        <pc:chgData name="Emily Crose" userId="5a1598ef78992c55" providerId="LiveId" clId="{67002AFB-16E7-4872-A597-832B63EBDEE2}" dt="2023-04-18T18:00:42.188" v="0" actId="47"/>
        <pc:sldMkLst>
          <pc:docMk/>
          <pc:sldMk cId="350919576" sldId="302"/>
        </pc:sldMkLst>
      </pc:sldChg>
      <pc:sldChg chg="del">
        <pc:chgData name="Emily Crose" userId="5a1598ef78992c55" providerId="LiveId" clId="{67002AFB-16E7-4872-A597-832B63EBDEE2}" dt="2023-04-18T18:00:42.188" v="0" actId="47"/>
        <pc:sldMkLst>
          <pc:docMk/>
          <pc:sldMk cId="1125754135" sldId="303"/>
        </pc:sldMkLst>
      </pc:sldChg>
      <pc:sldChg chg="del">
        <pc:chgData name="Emily Crose" userId="5a1598ef78992c55" providerId="LiveId" clId="{67002AFB-16E7-4872-A597-832B63EBDEE2}" dt="2023-04-18T18:00:42.188" v="0" actId="47"/>
        <pc:sldMkLst>
          <pc:docMk/>
          <pc:sldMk cId="2316035286" sldId="304"/>
        </pc:sldMkLst>
      </pc:sldChg>
      <pc:sldChg chg="del">
        <pc:chgData name="Emily Crose" userId="5a1598ef78992c55" providerId="LiveId" clId="{67002AFB-16E7-4872-A597-832B63EBDEE2}" dt="2023-04-18T18:00:42.188" v="0" actId="47"/>
        <pc:sldMkLst>
          <pc:docMk/>
          <pc:sldMk cId="4164693775" sldId="305"/>
        </pc:sldMkLst>
      </pc:sldChg>
      <pc:sldChg chg="del">
        <pc:chgData name="Emily Crose" userId="5a1598ef78992c55" providerId="LiveId" clId="{67002AFB-16E7-4872-A597-832B63EBDEE2}" dt="2023-04-18T18:00:42.188" v="0" actId="47"/>
        <pc:sldMkLst>
          <pc:docMk/>
          <pc:sldMk cId="413360984" sldId="306"/>
        </pc:sldMkLst>
      </pc:sldChg>
      <pc:sldChg chg="del">
        <pc:chgData name="Emily Crose" userId="5a1598ef78992c55" providerId="LiveId" clId="{67002AFB-16E7-4872-A597-832B63EBDEE2}" dt="2023-04-18T18:00:42.188" v="0" actId="47"/>
        <pc:sldMkLst>
          <pc:docMk/>
          <pc:sldMk cId="3177681254" sldId="307"/>
        </pc:sldMkLst>
      </pc:sldChg>
      <pc:sldChg chg="del">
        <pc:chgData name="Emily Crose" userId="5a1598ef78992c55" providerId="LiveId" clId="{67002AFB-16E7-4872-A597-832B63EBDEE2}" dt="2023-04-18T18:00:42.188" v="0" actId="47"/>
        <pc:sldMkLst>
          <pc:docMk/>
          <pc:sldMk cId="3102297380" sldId="308"/>
        </pc:sldMkLst>
      </pc:sldChg>
      <pc:sldChg chg="del">
        <pc:chgData name="Emily Crose" userId="5a1598ef78992c55" providerId="LiveId" clId="{67002AFB-16E7-4872-A597-832B63EBDEE2}" dt="2023-04-18T18:00:42.188" v="0" actId="47"/>
        <pc:sldMkLst>
          <pc:docMk/>
          <pc:sldMk cId="3151581745" sldId="309"/>
        </pc:sldMkLst>
      </pc:sldChg>
      <pc:sldChg chg="del">
        <pc:chgData name="Emily Crose" userId="5a1598ef78992c55" providerId="LiveId" clId="{67002AFB-16E7-4872-A597-832B63EBDEE2}" dt="2023-04-18T18:00:42.188" v="0" actId="47"/>
        <pc:sldMkLst>
          <pc:docMk/>
          <pc:sldMk cId="3644090723" sldId="310"/>
        </pc:sldMkLst>
      </pc:sldChg>
      <pc:sldChg chg="del">
        <pc:chgData name="Emily Crose" userId="5a1598ef78992c55" providerId="LiveId" clId="{67002AFB-16E7-4872-A597-832B63EBDEE2}" dt="2023-04-18T18:00:42.188" v="0" actId="47"/>
        <pc:sldMkLst>
          <pc:docMk/>
          <pc:sldMk cId="3882762105" sldId="311"/>
        </pc:sldMkLst>
      </pc:sldChg>
      <pc:sldChg chg="del">
        <pc:chgData name="Emily Crose" userId="5a1598ef78992c55" providerId="LiveId" clId="{67002AFB-16E7-4872-A597-832B63EBDEE2}" dt="2023-04-18T18:00:42.188" v="0" actId="47"/>
        <pc:sldMkLst>
          <pc:docMk/>
          <pc:sldMk cId="3435136857" sldId="312"/>
        </pc:sldMkLst>
      </pc:sldChg>
      <pc:sldChg chg="del">
        <pc:chgData name="Emily Crose" userId="5a1598ef78992c55" providerId="LiveId" clId="{67002AFB-16E7-4872-A597-832B63EBDEE2}" dt="2023-04-18T18:00:42.188" v="0" actId="47"/>
        <pc:sldMkLst>
          <pc:docMk/>
          <pc:sldMk cId="4005104737" sldId="313"/>
        </pc:sldMkLst>
      </pc:sldChg>
      <pc:sldChg chg="del">
        <pc:chgData name="Emily Crose" userId="5a1598ef78992c55" providerId="LiveId" clId="{67002AFB-16E7-4872-A597-832B63EBDEE2}" dt="2023-04-18T18:00:42.188" v="0" actId="47"/>
        <pc:sldMkLst>
          <pc:docMk/>
          <pc:sldMk cId="594850548" sldId="314"/>
        </pc:sldMkLst>
      </pc:sldChg>
      <pc:sldChg chg="del">
        <pc:chgData name="Emily Crose" userId="5a1598ef78992c55" providerId="LiveId" clId="{67002AFB-16E7-4872-A597-832B63EBDEE2}" dt="2023-04-18T18:00:42.188" v="0" actId="47"/>
        <pc:sldMkLst>
          <pc:docMk/>
          <pc:sldMk cId="844316059" sldId="315"/>
        </pc:sldMkLst>
      </pc:sldChg>
      <pc:sldChg chg="del">
        <pc:chgData name="Emily Crose" userId="5a1598ef78992c55" providerId="LiveId" clId="{67002AFB-16E7-4872-A597-832B63EBDEE2}" dt="2023-04-18T18:00:42.188" v="0" actId="47"/>
        <pc:sldMkLst>
          <pc:docMk/>
          <pc:sldMk cId="4137034071" sldId="316"/>
        </pc:sldMkLst>
      </pc:sldChg>
      <pc:sldChg chg="del">
        <pc:chgData name="Emily Crose" userId="5a1598ef78992c55" providerId="LiveId" clId="{67002AFB-16E7-4872-A597-832B63EBDEE2}" dt="2023-04-18T18:00:42.188" v="0" actId="47"/>
        <pc:sldMkLst>
          <pc:docMk/>
          <pc:sldMk cId="766387995" sldId="317"/>
        </pc:sldMkLst>
      </pc:sldChg>
      <pc:sldChg chg="del">
        <pc:chgData name="Emily Crose" userId="5a1598ef78992c55" providerId="LiveId" clId="{67002AFB-16E7-4872-A597-832B63EBDEE2}" dt="2023-04-18T18:00:42.188" v="0" actId="47"/>
        <pc:sldMkLst>
          <pc:docMk/>
          <pc:sldMk cId="2054405815" sldId="318"/>
        </pc:sldMkLst>
      </pc:sldChg>
      <pc:sldChg chg="del">
        <pc:chgData name="Emily Crose" userId="5a1598ef78992c55" providerId="LiveId" clId="{67002AFB-16E7-4872-A597-832B63EBDEE2}" dt="2023-04-18T18:00:42.188" v="0" actId="47"/>
        <pc:sldMkLst>
          <pc:docMk/>
          <pc:sldMk cId="44850469" sldId="319"/>
        </pc:sldMkLst>
      </pc:sldChg>
      <pc:sldChg chg="del">
        <pc:chgData name="Emily Crose" userId="5a1598ef78992c55" providerId="LiveId" clId="{67002AFB-16E7-4872-A597-832B63EBDEE2}" dt="2023-04-18T18:00:42.188" v="0" actId="47"/>
        <pc:sldMkLst>
          <pc:docMk/>
          <pc:sldMk cId="1947652085" sldId="320"/>
        </pc:sldMkLst>
      </pc:sldChg>
      <pc:sldChg chg="del">
        <pc:chgData name="Emily Crose" userId="5a1598ef78992c55" providerId="LiveId" clId="{67002AFB-16E7-4872-A597-832B63EBDEE2}" dt="2023-04-18T18:00:42.188" v="0" actId="47"/>
        <pc:sldMkLst>
          <pc:docMk/>
          <pc:sldMk cId="2453577015" sldId="321"/>
        </pc:sldMkLst>
      </pc:sldChg>
      <pc:sldChg chg="del">
        <pc:chgData name="Emily Crose" userId="5a1598ef78992c55" providerId="LiveId" clId="{67002AFB-16E7-4872-A597-832B63EBDEE2}" dt="2023-04-18T18:00:42.188" v="0" actId="47"/>
        <pc:sldMkLst>
          <pc:docMk/>
          <pc:sldMk cId="3001800121" sldId="322"/>
        </pc:sldMkLst>
      </pc:sldChg>
      <pc:sldChg chg="del">
        <pc:chgData name="Emily Crose" userId="5a1598ef78992c55" providerId="LiveId" clId="{67002AFB-16E7-4872-A597-832B63EBDEE2}" dt="2023-04-18T18:00:42.188" v="0" actId="47"/>
        <pc:sldMkLst>
          <pc:docMk/>
          <pc:sldMk cId="2882127209" sldId="323"/>
        </pc:sldMkLst>
      </pc:sldChg>
      <pc:sldChg chg="del">
        <pc:chgData name="Emily Crose" userId="5a1598ef78992c55" providerId="LiveId" clId="{67002AFB-16E7-4872-A597-832B63EBDEE2}" dt="2023-04-18T18:00:42.188" v="0" actId="47"/>
        <pc:sldMkLst>
          <pc:docMk/>
          <pc:sldMk cId="2233173004" sldId="325"/>
        </pc:sldMkLst>
      </pc:sldChg>
      <pc:sldChg chg="del">
        <pc:chgData name="Emily Crose" userId="5a1598ef78992c55" providerId="LiveId" clId="{67002AFB-16E7-4872-A597-832B63EBDEE2}" dt="2023-04-18T18:00:42.188" v="0" actId="47"/>
        <pc:sldMkLst>
          <pc:docMk/>
          <pc:sldMk cId="4049676027" sldId="327"/>
        </pc:sldMkLst>
      </pc:sldChg>
      <pc:sldChg chg="del">
        <pc:chgData name="Emily Crose" userId="5a1598ef78992c55" providerId="LiveId" clId="{67002AFB-16E7-4872-A597-832B63EBDEE2}" dt="2023-04-18T18:00:42.188" v="0" actId="47"/>
        <pc:sldMkLst>
          <pc:docMk/>
          <pc:sldMk cId="1011657299" sldId="328"/>
        </pc:sldMkLst>
      </pc:sldChg>
      <pc:sldChg chg="del">
        <pc:chgData name="Emily Crose" userId="5a1598ef78992c55" providerId="LiveId" clId="{67002AFB-16E7-4872-A597-832B63EBDEE2}" dt="2023-04-18T18:00:42.188" v="0" actId="47"/>
        <pc:sldMkLst>
          <pc:docMk/>
          <pc:sldMk cId="2045505824" sldId="329"/>
        </pc:sldMkLst>
      </pc:sldChg>
      <pc:sldChg chg="del">
        <pc:chgData name="Emily Crose" userId="5a1598ef78992c55" providerId="LiveId" clId="{67002AFB-16E7-4872-A597-832B63EBDEE2}" dt="2023-04-18T18:00:42.188" v="0" actId="47"/>
        <pc:sldMkLst>
          <pc:docMk/>
          <pc:sldMk cId="3793914256" sldId="330"/>
        </pc:sldMkLst>
      </pc:sldChg>
      <pc:sldChg chg="del">
        <pc:chgData name="Emily Crose" userId="5a1598ef78992c55" providerId="LiveId" clId="{67002AFB-16E7-4872-A597-832B63EBDEE2}" dt="2023-04-18T18:00:42.188" v="0" actId="47"/>
        <pc:sldMkLst>
          <pc:docMk/>
          <pc:sldMk cId="752561553" sldId="331"/>
        </pc:sldMkLst>
      </pc:sldChg>
      <pc:sldChg chg="del">
        <pc:chgData name="Emily Crose" userId="5a1598ef78992c55" providerId="LiveId" clId="{67002AFB-16E7-4872-A597-832B63EBDEE2}" dt="2023-04-18T18:00:42.188" v="0" actId="47"/>
        <pc:sldMkLst>
          <pc:docMk/>
          <pc:sldMk cId="1313815218" sldId="332"/>
        </pc:sldMkLst>
      </pc:sldChg>
    </pc:docChg>
  </pc:docChgLst>
  <pc:docChgLst>
    <pc:chgData name="Emily Crose" userId="5a1598ef78992c55" providerId="LiveId" clId="{12674E05-A199-4204-AD0E-5F035B3FAEF5}"/>
    <pc:docChg chg="undo custSel addSld modSld">
      <pc:chgData name="Emily Crose" userId="5a1598ef78992c55" providerId="LiveId" clId="{12674E05-A199-4204-AD0E-5F035B3FAEF5}" dt="2023-04-09T13:03:00.212" v="6964" actId="26606"/>
      <pc:docMkLst>
        <pc:docMk/>
      </pc:docMkLst>
      <pc:sldChg chg="addSp delSp modSp mod setBg">
        <pc:chgData name="Emily Crose" userId="5a1598ef78992c55" providerId="LiveId" clId="{12674E05-A199-4204-AD0E-5F035B3FAEF5}" dt="2023-04-07T22:38:29.449" v="1946" actId="26606"/>
        <pc:sldMkLst>
          <pc:docMk/>
          <pc:sldMk cId="3013550915" sldId="257"/>
        </pc:sldMkLst>
        <pc:spChg chg="mod">
          <ac:chgData name="Emily Crose" userId="5a1598ef78992c55" providerId="LiveId" clId="{12674E05-A199-4204-AD0E-5F035B3FAEF5}" dt="2023-04-07T22:38:29.449" v="1946" actId="26606"/>
          <ac:spMkLst>
            <pc:docMk/>
            <pc:sldMk cId="3013550915" sldId="257"/>
            <ac:spMk id="2" creationId="{4F68AD2C-B46D-FA8F-1E07-13A75AF50670}"/>
          </ac:spMkLst>
        </pc:spChg>
        <pc:spChg chg="del">
          <ac:chgData name="Emily Crose" userId="5a1598ef78992c55" providerId="LiveId" clId="{12674E05-A199-4204-AD0E-5F035B3FAEF5}" dt="2023-04-07T22:38:29.449" v="1946" actId="26606"/>
          <ac:spMkLst>
            <pc:docMk/>
            <pc:sldMk cId="3013550915" sldId="257"/>
            <ac:spMk id="3" creationId="{72DA1235-2EC2-E8C9-9D00-2E14677206D7}"/>
          </ac:spMkLst>
        </pc:spChg>
        <pc:spChg chg="add">
          <ac:chgData name="Emily Crose" userId="5a1598ef78992c55" providerId="LiveId" clId="{12674E05-A199-4204-AD0E-5F035B3FAEF5}" dt="2023-04-07T22:38:29.449" v="1946" actId="26606"/>
          <ac:spMkLst>
            <pc:docMk/>
            <pc:sldMk cId="3013550915" sldId="257"/>
            <ac:spMk id="10" creationId="{B8AFBB67-2575-4F5A-96CF-CD2EB02A1EF0}"/>
          </ac:spMkLst>
        </pc:spChg>
        <pc:picChg chg="add">
          <ac:chgData name="Emily Crose" userId="5a1598ef78992c55" providerId="LiveId" clId="{12674E05-A199-4204-AD0E-5F035B3FAEF5}" dt="2023-04-07T22:38:29.449" v="1946" actId="26606"/>
          <ac:picMkLst>
            <pc:docMk/>
            <pc:sldMk cId="3013550915" sldId="257"/>
            <ac:picMk id="7" creationId="{7DD5BDCA-309E-1234-5D16-20962C9AB1EE}"/>
          </ac:picMkLst>
        </pc:picChg>
      </pc:sldChg>
      <pc:sldChg chg="addSp modSp mod setBg modNotesTx">
        <pc:chgData name="Emily Crose" userId="5a1598ef78992c55" providerId="LiveId" clId="{12674E05-A199-4204-AD0E-5F035B3FAEF5}" dt="2023-04-07T22:39:16.135" v="1984" actId="26606"/>
        <pc:sldMkLst>
          <pc:docMk/>
          <pc:sldMk cId="559302957" sldId="258"/>
        </pc:sldMkLst>
        <pc:spChg chg="mod">
          <ac:chgData name="Emily Crose" userId="5a1598ef78992c55" providerId="LiveId" clId="{12674E05-A199-4204-AD0E-5F035B3FAEF5}" dt="2023-04-07T22:39:16.135" v="1984" actId="26606"/>
          <ac:spMkLst>
            <pc:docMk/>
            <pc:sldMk cId="559302957" sldId="258"/>
            <ac:spMk id="4" creationId="{F468B3DB-A3C5-D068-527B-40E9D03BD0B0}"/>
          </ac:spMkLst>
        </pc:spChg>
        <pc:spChg chg="mod">
          <ac:chgData name="Emily Crose" userId="5a1598ef78992c55" providerId="LiveId" clId="{12674E05-A199-4204-AD0E-5F035B3FAEF5}" dt="2023-04-07T22:39:16.135" v="1984" actId="26606"/>
          <ac:spMkLst>
            <pc:docMk/>
            <pc:sldMk cId="559302957" sldId="258"/>
            <ac:spMk id="5" creationId="{210712C8-16DC-6AEE-99D7-5B49B1A60734}"/>
          </ac:spMkLst>
        </pc:spChg>
        <pc:picChg chg="add">
          <ac:chgData name="Emily Crose" userId="5a1598ef78992c55" providerId="LiveId" clId="{12674E05-A199-4204-AD0E-5F035B3FAEF5}" dt="2023-04-07T22:39:16.135" v="1984" actId="26606"/>
          <ac:picMkLst>
            <pc:docMk/>
            <pc:sldMk cId="559302957" sldId="258"/>
            <ac:picMk id="7" creationId="{E3706CAD-36DC-CF9D-6885-9ECA64A1E5E6}"/>
          </ac:picMkLst>
        </pc:picChg>
      </pc:sldChg>
      <pc:sldChg chg="addSp delSp modSp mod setBg">
        <pc:chgData name="Emily Crose" userId="5a1598ef78992c55" providerId="LiveId" clId="{12674E05-A199-4204-AD0E-5F035B3FAEF5}" dt="2023-04-07T22:40:32.663" v="2169" actId="26606"/>
        <pc:sldMkLst>
          <pc:docMk/>
          <pc:sldMk cId="3977924121" sldId="259"/>
        </pc:sldMkLst>
        <pc:spChg chg="mod">
          <ac:chgData name="Emily Crose" userId="5a1598ef78992c55" providerId="LiveId" clId="{12674E05-A199-4204-AD0E-5F035B3FAEF5}" dt="2023-04-07T22:40:32.663" v="2169" actId="26606"/>
          <ac:spMkLst>
            <pc:docMk/>
            <pc:sldMk cId="3977924121" sldId="259"/>
            <ac:spMk id="2" creationId="{AE431370-98F0-2FAB-62E4-60870AC119A4}"/>
          </ac:spMkLst>
        </pc:spChg>
        <pc:spChg chg="mod">
          <ac:chgData name="Emily Crose" userId="5a1598ef78992c55" providerId="LiveId" clId="{12674E05-A199-4204-AD0E-5F035B3FAEF5}" dt="2023-04-07T22:40:32.663" v="2169" actId="26606"/>
          <ac:spMkLst>
            <pc:docMk/>
            <pc:sldMk cId="3977924121" sldId="259"/>
            <ac:spMk id="4" creationId="{4DACE283-2116-9B5E-A7DF-434E91B90ADB}"/>
          </ac:spMkLst>
        </pc:spChg>
        <pc:picChg chg="add del">
          <ac:chgData name="Emily Crose" userId="5a1598ef78992c55" providerId="LiveId" clId="{12674E05-A199-4204-AD0E-5F035B3FAEF5}" dt="2023-04-07T22:40:30.803" v="2166" actId="26606"/>
          <ac:picMkLst>
            <pc:docMk/>
            <pc:sldMk cId="3977924121" sldId="259"/>
            <ac:picMk id="6" creationId="{F5605FBC-E9EF-4F30-87C3-1810F9426F91}"/>
          </ac:picMkLst>
        </pc:picChg>
        <pc:picChg chg="add del">
          <ac:chgData name="Emily Crose" userId="5a1598ef78992c55" providerId="LiveId" clId="{12674E05-A199-4204-AD0E-5F035B3FAEF5}" dt="2023-04-07T22:40:32.631" v="2168" actId="26606"/>
          <ac:picMkLst>
            <pc:docMk/>
            <pc:sldMk cId="3977924121" sldId="259"/>
            <ac:picMk id="8" creationId="{A36690B9-4815-CE9D-E9CA-465CEDB073F5}"/>
          </ac:picMkLst>
        </pc:picChg>
        <pc:picChg chg="add">
          <ac:chgData name="Emily Crose" userId="5a1598ef78992c55" providerId="LiveId" clId="{12674E05-A199-4204-AD0E-5F035B3FAEF5}" dt="2023-04-07T22:40:32.663" v="2169" actId="26606"/>
          <ac:picMkLst>
            <pc:docMk/>
            <pc:sldMk cId="3977924121" sldId="259"/>
            <ac:picMk id="10" creationId="{F5605FBC-E9EF-4F30-87C3-1810F9426F91}"/>
          </ac:picMkLst>
        </pc:picChg>
      </pc:sldChg>
      <pc:sldChg chg="addSp modSp mod setBg">
        <pc:chgData name="Emily Crose" userId="5a1598ef78992c55" providerId="LiveId" clId="{12674E05-A199-4204-AD0E-5F035B3FAEF5}" dt="2023-04-07T22:38:35.318" v="1947" actId="26606"/>
        <pc:sldMkLst>
          <pc:docMk/>
          <pc:sldMk cId="370590328" sldId="260"/>
        </pc:sldMkLst>
        <pc:spChg chg="mod">
          <ac:chgData name="Emily Crose" userId="5a1598ef78992c55" providerId="LiveId" clId="{12674E05-A199-4204-AD0E-5F035B3FAEF5}" dt="2023-04-07T22:38:35.318" v="1947" actId="26606"/>
          <ac:spMkLst>
            <pc:docMk/>
            <pc:sldMk cId="370590328" sldId="260"/>
            <ac:spMk id="4" creationId="{923DA8A7-9417-A4F4-8D95-3F7529A695DE}"/>
          </ac:spMkLst>
        </pc:spChg>
        <pc:spChg chg="add">
          <ac:chgData name="Emily Crose" userId="5a1598ef78992c55" providerId="LiveId" clId="{12674E05-A199-4204-AD0E-5F035B3FAEF5}" dt="2023-04-07T22:38:35.318" v="1947" actId="26606"/>
          <ac:spMkLst>
            <pc:docMk/>
            <pc:sldMk cId="370590328" sldId="260"/>
            <ac:spMk id="10" creationId="{0AD84CCE-B61B-45FD-8942-77C91305228B}"/>
          </ac:spMkLst>
        </pc:spChg>
        <pc:picChg chg="add">
          <ac:chgData name="Emily Crose" userId="5a1598ef78992c55" providerId="LiveId" clId="{12674E05-A199-4204-AD0E-5F035B3FAEF5}" dt="2023-04-07T22:38:35.318" v="1947" actId="26606"/>
          <ac:picMkLst>
            <pc:docMk/>
            <pc:sldMk cId="370590328" sldId="260"/>
            <ac:picMk id="6" creationId="{876371D1-3409-B807-9699-1D276793354D}"/>
          </ac:picMkLst>
        </pc:picChg>
      </pc:sldChg>
      <pc:sldChg chg="addSp modSp mod setBg">
        <pc:chgData name="Emily Crose" userId="5a1598ef78992c55" providerId="LiveId" clId="{12674E05-A199-4204-AD0E-5F035B3FAEF5}" dt="2023-04-07T22:41:08.886" v="2189" actId="26606"/>
        <pc:sldMkLst>
          <pc:docMk/>
          <pc:sldMk cId="4008374158" sldId="261"/>
        </pc:sldMkLst>
        <pc:spChg chg="mod">
          <ac:chgData name="Emily Crose" userId="5a1598ef78992c55" providerId="LiveId" clId="{12674E05-A199-4204-AD0E-5F035B3FAEF5}" dt="2023-04-07T22:41:08.886" v="2189" actId="26606"/>
          <ac:spMkLst>
            <pc:docMk/>
            <pc:sldMk cId="4008374158" sldId="261"/>
            <ac:spMk id="2" creationId="{16E88063-1214-61B8-6E65-B1EEDF5E23D3}"/>
          </ac:spMkLst>
        </pc:spChg>
        <pc:spChg chg="mod">
          <ac:chgData name="Emily Crose" userId="5a1598ef78992c55" providerId="LiveId" clId="{12674E05-A199-4204-AD0E-5F035B3FAEF5}" dt="2023-04-07T22:41:08.886" v="2189" actId="26606"/>
          <ac:spMkLst>
            <pc:docMk/>
            <pc:sldMk cId="4008374158" sldId="261"/>
            <ac:spMk id="3" creationId="{FD9F15BD-5B63-AA09-6639-1B39A11F5879}"/>
          </ac:spMkLst>
        </pc:spChg>
        <pc:spChg chg="add">
          <ac:chgData name="Emily Crose" userId="5a1598ef78992c55" providerId="LiveId" clId="{12674E05-A199-4204-AD0E-5F035B3FAEF5}" dt="2023-04-07T22:41:08.886" v="2189" actId="26606"/>
          <ac:spMkLst>
            <pc:docMk/>
            <pc:sldMk cId="4008374158" sldId="261"/>
            <ac:spMk id="10" creationId="{1660E788-AFA9-4A1B-9991-6AA74632A15B}"/>
          </ac:spMkLst>
        </pc:spChg>
        <pc:spChg chg="add">
          <ac:chgData name="Emily Crose" userId="5a1598ef78992c55" providerId="LiveId" clId="{12674E05-A199-4204-AD0E-5F035B3FAEF5}" dt="2023-04-07T22:41:08.886" v="2189" actId="26606"/>
          <ac:spMkLst>
            <pc:docMk/>
            <pc:sldMk cId="4008374158" sldId="261"/>
            <ac:spMk id="12" creationId="{867D4867-5BA7-4462-B2F6-A23F4A622AA7}"/>
          </ac:spMkLst>
        </pc:spChg>
        <pc:picChg chg="add">
          <ac:chgData name="Emily Crose" userId="5a1598ef78992c55" providerId="LiveId" clId="{12674E05-A199-4204-AD0E-5F035B3FAEF5}" dt="2023-04-07T22:41:08.886" v="2189" actId="26606"/>
          <ac:picMkLst>
            <pc:docMk/>
            <pc:sldMk cId="4008374158" sldId="261"/>
            <ac:picMk id="7" creationId="{1CDCA1AF-D173-308B-2184-B43FCAC86645}"/>
          </ac:picMkLst>
        </pc:picChg>
      </pc:sldChg>
      <pc:sldChg chg="addSp delSp modSp mod setBg setClrOvrMap chgLayout modNotesTx">
        <pc:chgData name="Emily Crose" userId="5a1598ef78992c55" providerId="LiveId" clId="{12674E05-A199-4204-AD0E-5F035B3FAEF5}" dt="2023-04-08T01:07:56.035" v="4052" actId="20577"/>
        <pc:sldMkLst>
          <pc:docMk/>
          <pc:sldMk cId="713781223" sldId="262"/>
        </pc:sldMkLst>
        <pc:spChg chg="mod ord">
          <ac:chgData name="Emily Crose" userId="5a1598ef78992c55" providerId="LiveId" clId="{12674E05-A199-4204-AD0E-5F035B3FAEF5}" dt="2023-04-08T01:07:14.025" v="3955" actId="26606"/>
          <ac:spMkLst>
            <pc:docMk/>
            <pc:sldMk cId="713781223" sldId="262"/>
            <ac:spMk id="2" creationId="{2139B556-662E-660E-3141-EF127F9DBED0}"/>
          </ac:spMkLst>
        </pc:spChg>
        <pc:spChg chg="del mod">
          <ac:chgData name="Emily Crose" userId="5a1598ef78992c55" providerId="LiveId" clId="{12674E05-A199-4204-AD0E-5F035B3FAEF5}" dt="2023-04-08T01:06:39.191" v="3921" actId="700"/>
          <ac:spMkLst>
            <pc:docMk/>
            <pc:sldMk cId="713781223" sldId="262"/>
            <ac:spMk id="3" creationId="{67455BA6-653E-5940-3D6B-14031976F9B7}"/>
          </ac:spMkLst>
        </pc:spChg>
        <pc:picChg chg="add">
          <ac:chgData name="Emily Crose" userId="5a1598ef78992c55" providerId="LiveId" clId="{12674E05-A199-4204-AD0E-5F035B3FAEF5}" dt="2023-04-08T01:07:14.025" v="3955" actId="26606"/>
          <ac:picMkLst>
            <pc:docMk/>
            <pc:sldMk cId="713781223" sldId="262"/>
            <ac:picMk id="4" creationId="{925780FA-7DC6-3986-6BCA-00DA011822A6}"/>
          </ac:picMkLst>
        </pc:picChg>
        <pc:picChg chg="add del mod">
          <ac:chgData name="Emily Crose" userId="5a1598ef78992c55" providerId="LiveId" clId="{12674E05-A199-4204-AD0E-5F035B3FAEF5}" dt="2023-04-08T01:06:15.823" v="3920" actId="478"/>
          <ac:picMkLst>
            <pc:docMk/>
            <pc:sldMk cId="713781223" sldId="262"/>
            <ac:picMk id="5" creationId="{4E96ECAB-F994-07D4-FCFB-309E425864D0}"/>
          </ac:picMkLst>
        </pc:picChg>
      </pc:sldChg>
      <pc:sldChg chg="addSp delSp modSp new mod setBg modNotesTx">
        <pc:chgData name="Emily Crose" userId="5a1598ef78992c55" providerId="LiveId" clId="{12674E05-A199-4204-AD0E-5F035B3FAEF5}" dt="2023-04-07T22:41:34.972" v="2192" actId="26606"/>
        <pc:sldMkLst>
          <pc:docMk/>
          <pc:sldMk cId="609597843" sldId="263"/>
        </pc:sldMkLst>
        <pc:spChg chg="mod">
          <ac:chgData name="Emily Crose" userId="5a1598ef78992c55" providerId="LiveId" clId="{12674E05-A199-4204-AD0E-5F035B3FAEF5}" dt="2023-04-07T22:41:34.972" v="2192" actId="26606"/>
          <ac:spMkLst>
            <pc:docMk/>
            <pc:sldMk cId="609597843" sldId="263"/>
            <ac:spMk id="2" creationId="{B5AC601A-10AE-B0E6-0617-523F3FB97D94}"/>
          </ac:spMkLst>
        </pc:spChg>
        <pc:spChg chg="del mod">
          <ac:chgData name="Emily Crose" userId="5a1598ef78992c55" providerId="LiveId" clId="{12674E05-A199-4204-AD0E-5F035B3FAEF5}" dt="2023-04-07T22:41:34.972" v="2192" actId="26606"/>
          <ac:spMkLst>
            <pc:docMk/>
            <pc:sldMk cId="609597843" sldId="263"/>
            <ac:spMk id="3" creationId="{D50B7B79-C8F8-56A6-37B3-3E9185F72FC7}"/>
          </ac:spMkLst>
        </pc:spChg>
        <pc:spChg chg="add">
          <ac:chgData name="Emily Crose" userId="5a1598ef78992c55" providerId="LiveId" clId="{12674E05-A199-4204-AD0E-5F035B3FAEF5}" dt="2023-04-07T22:41:34.972" v="2192" actId="26606"/>
          <ac:spMkLst>
            <pc:docMk/>
            <pc:sldMk cId="609597843" sldId="263"/>
            <ac:spMk id="9" creationId="{A70E44F7-1AE7-45C1-BB2F-447BC47EA0F3}"/>
          </ac:spMkLst>
        </pc:spChg>
        <pc:picChg chg="add">
          <ac:chgData name="Emily Crose" userId="5a1598ef78992c55" providerId="LiveId" clId="{12674E05-A199-4204-AD0E-5F035B3FAEF5}" dt="2023-04-07T22:41:34.972" v="2192" actId="26606"/>
          <ac:picMkLst>
            <pc:docMk/>
            <pc:sldMk cId="609597843" sldId="263"/>
            <ac:picMk id="5" creationId="{C16ACA10-AEC8-9599-714F-979ED52609B0}"/>
          </ac:picMkLst>
        </pc:picChg>
      </pc:sldChg>
      <pc:sldChg chg="addSp delSp modSp new mod setBg modNotesTx">
        <pc:chgData name="Emily Crose" userId="5a1598ef78992c55" providerId="LiveId" clId="{12674E05-A199-4204-AD0E-5F035B3FAEF5}" dt="2023-04-07T22:41:49.022" v="2193" actId="26606"/>
        <pc:sldMkLst>
          <pc:docMk/>
          <pc:sldMk cId="818212219" sldId="264"/>
        </pc:sldMkLst>
        <pc:spChg chg="mod">
          <ac:chgData name="Emily Crose" userId="5a1598ef78992c55" providerId="LiveId" clId="{12674E05-A199-4204-AD0E-5F035B3FAEF5}" dt="2023-04-07T22:41:49.022" v="2193" actId="26606"/>
          <ac:spMkLst>
            <pc:docMk/>
            <pc:sldMk cId="818212219" sldId="264"/>
            <ac:spMk id="2" creationId="{C6C13373-4772-37CE-4FFA-EA9DCDE97029}"/>
          </ac:spMkLst>
        </pc:spChg>
        <pc:spChg chg="del">
          <ac:chgData name="Emily Crose" userId="5a1598ef78992c55" providerId="LiveId" clId="{12674E05-A199-4204-AD0E-5F035B3FAEF5}" dt="2023-04-07T22:41:49.022" v="2193" actId="26606"/>
          <ac:spMkLst>
            <pc:docMk/>
            <pc:sldMk cId="818212219" sldId="264"/>
            <ac:spMk id="3" creationId="{FCDA6FD8-56C4-B071-BCA7-898B1588839D}"/>
          </ac:spMkLst>
        </pc:spChg>
        <pc:spChg chg="add">
          <ac:chgData name="Emily Crose" userId="5a1598ef78992c55" providerId="LiveId" clId="{12674E05-A199-4204-AD0E-5F035B3FAEF5}" dt="2023-04-07T22:41:49.022" v="2193" actId="26606"/>
          <ac:spMkLst>
            <pc:docMk/>
            <pc:sldMk cId="818212219" sldId="264"/>
            <ac:spMk id="9" creationId="{A70E44F7-1AE7-45C1-BB2F-447BC47EA0F3}"/>
          </ac:spMkLst>
        </pc:spChg>
        <pc:picChg chg="add">
          <ac:chgData name="Emily Crose" userId="5a1598ef78992c55" providerId="LiveId" clId="{12674E05-A199-4204-AD0E-5F035B3FAEF5}" dt="2023-04-07T22:41:49.022" v="2193" actId="26606"/>
          <ac:picMkLst>
            <pc:docMk/>
            <pc:sldMk cId="818212219" sldId="264"/>
            <ac:picMk id="5" creationId="{78A713B8-CAB7-F5E6-0332-E282521A7429}"/>
          </ac:picMkLst>
        </pc:picChg>
      </pc:sldChg>
      <pc:sldChg chg="addSp modSp new mod setBg modNotesTx">
        <pc:chgData name="Emily Crose" userId="5a1598ef78992c55" providerId="LiveId" clId="{12674E05-A199-4204-AD0E-5F035B3FAEF5}" dt="2023-04-07T22:41:27.375" v="2191" actId="26606"/>
        <pc:sldMkLst>
          <pc:docMk/>
          <pc:sldMk cId="1313404414" sldId="265"/>
        </pc:sldMkLst>
        <pc:spChg chg="mod">
          <ac:chgData name="Emily Crose" userId="5a1598ef78992c55" providerId="LiveId" clId="{12674E05-A199-4204-AD0E-5F035B3FAEF5}" dt="2023-04-07T22:41:27.375" v="2191" actId="26606"/>
          <ac:spMkLst>
            <pc:docMk/>
            <pc:sldMk cId="1313404414" sldId="265"/>
            <ac:spMk id="2" creationId="{8F06AD0C-F1CB-FAC4-184C-DC0A3AD3B6A0}"/>
          </ac:spMkLst>
        </pc:spChg>
        <pc:spChg chg="mod">
          <ac:chgData name="Emily Crose" userId="5a1598ef78992c55" providerId="LiveId" clId="{12674E05-A199-4204-AD0E-5F035B3FAEF5}" dt="2023-04-07T22:41:27.375" v="2191" actId="26606"/>
          <ac:spMkLst>
            <pc:docMk/>
            <pc:sldMk cId="1313404414" sldId="265"/>
            <ac:spMk id="3" creationId="{F064BAEB-3F92-D1AE-0D90-C420ED2542DE}"/>
          </ac:spMkLst>
        </pc:spChg>
        <pc:picChg chg="add">
          <ac:chgData name="Emily Crose" userId="5a1598ef78992c55" providerId="LiveId" clId="{12674E05-A199-4204-AD0E-5F035B3FAEF5}" dt="2023-04-07T22:41:27.375" v="2191" actId="26606"/>
          <ac:picMkLst>
            <pc:docMk/>
            <pc:sldMk cId="1313404414" sldId="265"/>
            <ac:picMk id="5" creationId="{A60F501D-D0CA-CE78-754C-29897C94FDF7}"/>
          </ac:picMkLst>
        </pc:picChg>
      </pc:sldChg>
      <pc:sldChg chg="addSp modSp new mod setBg modNotesTx">
        <pc:chgData name="Emily Crose" userId="5a1598ef78992c55" providerId="LiveId" clId="{12674E05-A199-4204-AD0E-5F035B3FAEF5}" dt="2023-04-07T22:40:15.525" v="2164" actId="20577"/>
        <pc:sldMkLst>
          <pc:docMk/>
          <pc:sldMk cId="27410325" sldId="266"/>
        </pc:sldMkLst>
        <pc:spChg chg="mod">
          <ac:chgData name="Emily Crose" userId="5a1598ef78992c55" providerId="LiveId" clId="{12674E05-A199-4204-AD0E-5F035B3FAEF5}" dt="2023-04-07T22:39:25.190" v="1985" actId="26606"/>
          <ac:spMkLst>
            <pc:docMk/>
            <pc:sldMk cId="27410325" sldId="266"/>
            <ac:spMk id="2" creationId="{A5028944-5320-71D4-7F03-C35291E22FA5}"/>
          </ac:spMkLst>
        </pc:spChg>
        <pc:spChg chg="mod">
          <ac:chgData name="Emily Crose" userId="5a1598ef78992c55" providerId="LiveId" clId="{12674E05-A199-4204-AD0E-5F035B3FAEF5}" dt="2023-04-07T22:39:25.190" v="1985" actId="26606"/>
          <ac:spMkLst>
            <pc:docMk/>
            <pc:sldMk cId="27410325" sldId="266"/>
            <ac:spMk id="3" creationId="{994B2E91-3990-8879-01A5-AC95726E47FC}"/>
          </ac:spMkLst>
        </pc:spChg>
        <pc:picChg chg="add">
          <ac:chgData name="Emily Crose" userId="5a1598ef78992c55" providerId="LiveId" clId="{12674E05-A199-4204-AD0E-5F035B3FAEF5}" dt="2023-04-07T22:39:25.190" v="1985" actId="26606"/>
          <ac:picMkLst>
            <pc:docMk/>
            <pc:sldMk cId="27410325" sldId="266"/>
            <ac:picMk id="5" creationId="{DB3A7771-C90C-24B9-5CD8-CFB0A8B9355F}"/>
          </ac:picMkLst>
        </pc:picChg>
      </pc:sldChg>
      <pc:sldChg chg="addSp delSp modSp new mod setBg modNotesTx">
        <pc:chgData name="Emily Crose" userId="5a1598ef78992c55" providerId="LiveId" clId="{12674E05-A199-4204-AD0E-5F035B3FAEF5}" dt="2023-04-07T22:42:08.594" v="2198" actId="26606"/>
        <pc:sldMkLst>
          <pc:docMk/>
          <pc:sldMk cId="1081507365" sldId="267"/>
        </pc:sldMkLst>
        <pc:spChg chg="mod">
          <ac:chgData name="Emily Crose" userId="5a1598ef78992c55" providerId="LiveId" clId="{12674E05-A199-4204-AD0E-5F035B3FAEF5}" dt="2023-04-07T22:42:08.594" v="2198" actId="26606"/>
          <ac:spMkLst>
            <pc:docMk/>
            <pc:sldMk cId="1081507365" sldId="267"/>
            <ac:spMk id="2" creationId="{581B2BEB-99FF-D776-8912-63A780D3F1F7}"/>
          </ac:spMkLst>
        </pc:spChg>
        <pc:spChg chg="add del">
          <ac:chgData name="Emily Crose" userId="5a1598ef78992c55" providerId="LiveId" clId="{12674E05-A199-4204-AD0E-5F035B3FAEF5}" dt="2023-04-07T22:42:08.594" v="2198" actId="26606"/>
          <ac:spMkLst>
            <pc:docMk/>
            <pc:sldMk cId="1081507365" sldId="267"/>
            <ac:spMk id="3" creationId="{DA2404F6-B9C7-E5B9-E301-F8C671775D7A}"/>
          </ac:spMkLst>
        </pc:spChg>
        <pc:spChg chg="add del">
          <ac:chgData name="Emily Crose" userId="5a1598ef78992c55" providerId="LiveId" clId="{12674E05-A199-4204-AD0E-5F035B3FAEF5}" dt="2023-04-07T22:42:03.691" v="2195" actId="26606"/>
          <ac:spMkLst>
            <pc:docMk/>
            <pc:sldMk cId="1081507365" sldId="267"/>
            <ac:spMk id="9" creationId="{83CD2995-EC96-40C9-A0AD-9AA84AAE0E14}"/>
          </ac:spMkLst>
        </pc:spChg>
        <pc:spChg chg="add del">
          <ac:chgData name="Emily Crose" userId="5a1598ef78992c55" providerId="LiveId" clId="{12674E05-A199-4204-AD0E-5F035B3FAEF5}" dt="2023-04-07T22:42:08.571" v="2197" actId="26606"/>
          <ac:spMkLst>
            <pc:docMk/>
            <pc:sldMk cId="1081507365" sldId="267"/>
            <ac:spMk id="12" creationId="{A70E44F7-1AE7-45C1-BB2F-447BC47EA0F3}"/>
          </ac:spMkLst>
        </pc:spChg>
        <pc:picChg chg="add del">
          <ac:chgData name="Emily Crose" userId="5a1598ef78992c55" providerId="LiveId" clId="{12674E05-A199-4204-AD0E-5F035B3FAEF5}" dt="2023-04-07T22:42:03.691" v="2195" actId="26606"/>
          <ac:picMkLst>
            <pc:docMk/>
            <pc:sldMk cId="1081507365" sldId="267"/>
            <ac:picMk id="5" creationId="{518EE1DE-D634-582B-1B85-D8E50DF7C078}"/>
          </ac:picMkLst>
        </pc:picChg>
        <pc:picChg chg="add del">
          <ac:chgData name="Emily Crose" userId="5a1598ef78992c55" providerId="LiveId" clId="{12674E05-A199-4204-AD0E-5F035B3FAEF5}" dt="2023-04-07T22:42:08.571" v="2197" actId="26606"/>
          <ac:picMkLst>
            <pc:docMk/>
            <pc:sldMk cId="1081507365" sldId="267"/>
            <ac:picMk id="11" creationId="{4C06851F-358C-9ED2-8308-862D71681DD3}"/>
          </ac:picMkLst>
        </pc:picChg>
        <pc:picChg chg="add">
          <ac:chgData name="Emily Crose" userId="5a1598ef78992c55" providerId="LiveId" clId="{12674E05-A199-4204-AD0E-5F035B3FAEF5}" dt="2023-04-07T22:42:08.594" v="2198" actId="26606"/>
          <ac:picMkLst>
            <pc:docMk/>
            <pc:sldMk cId="1081507365" sldId="267"/>
            <ac:picMk id="14" creationId="{9F769F92-6B99-60A3-9B4B-3ED9C664A722}"/>
          </ac:picMkLst>
        </pc:picChg>
      </pc:sldChg>
      <pc:sldChg chg="addSp delSp modSp new mod setBg setClrOvrMap chgLayout">
        <pc:chgData name="Emily Crose" userId="5a1598ef78992c55" providerId="LiveId" clId="{12674E05-A199-4204-AD0E-5F035B3FAEF5}" dt="2023-04-07T22:44:08.238" v="2224" actId="26606"/>
        <pc:sldMkLst>
          <pc:docMk/>
          <pc:sldMk cId="1659740523" sldId="268"/>
        </pc:sldMkLst>
        <pc:spChg chg="del mod ord">
          <ac:chgData name="Emily Crose" userId="5a1598ef78992c55" providerId="LiveId" clId="{12674E05-A199-4204-AD0E-5F035B3FAEF5}" dt="2023-04-07T22:43:49.966" v="2200" actId="700"/>
          <ac:spMkLst>
            <pc:docMk/>
            <pc:sldMk cId="1659740523" sldId="268"/>
            <ac:spMk id="2" creationId="{FEB8B425-DD94-E0EE-D50B-83C753448E03}"/>
          </ac:spMkLst>
        </pc:spChg>
        <pc:spChg chg="del">
          <ac:chgData name="Emily Crose" userId="5a1598ef78992c55" providerId="LiveId" clId="{12674E05-A199-4204-AD0E-5F035B3FAEF5}" dt="2023-04-07T22:43:49.966" v="2200" actId="700"/>
          <ac:spMkLst>
            <pc:docMk/>
            <pc:sldMk cId="1659740523" sldId="268"/>
            <ac:spMk id="3" creationId="{D8C3A3B9-D53B-9BD8-5AA3-14845AAF15C5}"/>
          </ac:spMkLst>
        </pc:spChg>
        <pc:spChg chg="add mod ord">
          <ac:chgData name="Emily Crose" userId="5a1598ef78992c55" providerId="LiveId" clId="{12674E05-A199-4204-AD0E-5F035B3FAEF5}" dt="2023-04-07T22:44:08.238" v="2224" actId="26606"/>
          <ac:spMkLst>
            <pc:docMk/>
            <pc:sldMk cId="1659740523" sldId="268"/>
            <ac:spMk id="4" creationId="{8A19EC87-1F80-5FA8-5BC8-952E49E75A84}"/>
          </ac:spMkLst>
        </pc:spChg>
        <pc:spChg chg="add">
          <ac:chgData name="Emily Crose" userId="5a1598ef78992c55" providerId="LiveId" clId="{12674E05-A199-4204-AD0E-5F035B3FAEF5}" dt="2023-04-07T22:44:08.238" v="2224" actId="26606"/>
          <ac:spMkLst>
            <pc:docMk/>
            <pc:sldMk cId="1659740523" sldId="268"/>
            <ac:spMk id="10" creationId="{6981E6A2-4656-4CFE-9BF4-39D81EE2CA9B}"/>
          </ac:spMkLst>
        </pc:spChg>
        <pc:picChg chg="add">
          <ac:chgData name="Emily Crose" userId="5a1598ef78992c55" providerId="LiveId" clId="{12674E05-A199-4204-AD0E-5F035B3FAEF5}" dt="2023-04-07T22:44:08.238" v="2224" actId="26606"/>
          <ac:picMkLst>
            <pc:docMk/>
            <pc:sldMk cId="1659740523" sldId="268"/>
            <ac:picMk id="6" creationId="{28F636C6-650D-7B4C-851F-6A017C56C53D}"/>
          </ac:picMkLst>
        </pc:picChg>
      </pc:sldChg>
      <pc:sldChg chg="addSp delSp modSp new mod setBg modNotesTx">
        <pc:chgData name="Emily Crose" userId="5a1598ef78992c55" providerId="LiveId" clId="{12674E05-A199-4204-AD0E-5F035B3FAEF5}" dt="2023-04-07T22:49:50.753" v="2652" actId="20577"/>
        <pc:sldMkLst>
          <pc:docMk/>
          <pc:sldMk cId="2556632460" sldId="269"/>
        </pc:sldMkLst>
        <pc:spChg chg="mod">
          <ac:chgData name="Emily Crose" userId="5a1598ef78992c55" providerId="LiveId" clId="{12674E05-A199-4204-AD0E-5F035B3FAEF5}" dt="2023-04-07T22:48:44.729" v="2490" actId="26606"/>
          <ac:spMkLst>
            <pc:docMk/>
            <pc:sldMk cId="2556632460" sldId="269"/>
            <ac:spMk id="2" creationId="{A9BB5561-954F-6C0D-69EB-FF94A9ECF484}"/>
          </ac:spMkLst>
        </pc:spChg>
        <pc:spChg chg="mod">
          <ac:chgData name="Emily Crose" userId="5a1598ef78992c55" providerId="LiveId" clId="{12674E05-A199-4204-AD0E-5F035B3FAEF5}" dt="2023-04-07T22:49:50.753" v="2652" actId="20577"/>
          <ac:spMkLst>
            <pc:docMk/>
            <pc:sldMk cId="2556632460" sldId="269"/>
            <ac:spMk id="3" creationId="{7D32F593-1D55-3467-CD95-4A583F3940FF}"/>
          </ac:spMkLst>
        </pc:spChg>
        <pc:spChg chg="add">
          <ac:chgData name="Emily Crose" userId="5a1598ef78992c55" providerId="LiveId" clId="{12674E05-A199-4204-AD0E-5F035B3FAEF5}" dt="2023-04-07T22:48:44.729" v="2490" actId="26606"/>
          <ac:spMkLst>
            <pc:docMk/>
            <pc:sldMk cId="2556632460" sldId="269"/>
            <ac:spMk id="10" creationId="{C966A4D4-049A-4389-B407-0E7091A07C8D}"/>
          </ac:spMkLst>
        </pc:spChg>
        <pc:spChg chg="add">
          <ac:chgData name="Emily Crose" userId="5a1598ef78992c55" providerId="LiveId" clId="{12674E05-A199-4204-AD0E-5F035B3FAEF5}" dt="2023-04-07T22:48:44.729" v="2490" actId="26606"/>
          <ac:spMkLst>
            <pc:docMk/>
            <pc:sldMk cId="2556632460" sldId="269"/>
            <ac:spMk id="12" creationId="{B5899359-8523-4D4D-B568-3FDFAF9821C7}"/>
          </ac:spMkLst>
        </pc:spChg>
        <pc:spChg chg="add">
          <ac:chgData name="Emily Crose" userId="5a1598ef78992c55" providerId="LiveId" clId="{12674E05-A199-4204-AD0E-5F035B3FAEF5}" dt="2023-04-07T22:48:44.729" v="2490" actId="26606"/>
          <ac:spMkLst>
            <pc:docMk/>
            <pc:sldMk cId="2556632460" sldId="269"/>
            <ac:spMk id="14" creationId="{2E9C9585-DA89-4D7E-BCDF-576461A1A2D9}"/>
          </ac:spMkLst>
        </pc:spChg>
        <pc:picChg chg="add del">
          <ac:chgData name="Emily Crose" userId="5a1598ef78992c55" providerId="LiveId" clId="{12674E05-A199-4204-AD0E-5F035B3FAEF5}" dt="2023-04-07T22:48:44.701" v="2489" actId="26606"/>
          <ac:picMkLst>
            <pc:docMk/>
            <pc:sldMk cId="2556632460" sldId="269"/>
            <ac:picMk id="5" creationId="{1B2072A6-8268-7AB9-FB1B-54BE6AD926E3}"/>
          </ac:picMkLst>
        </pc:picChg>
        <pc:picChg chg="add">
          <ac:chgData name="Emily Crose" userId="5a1598ef78992c55" providerId="LiveId" clId="{12674E05-A199-4204-AD0E-5F035B3FAEF5}" dt="2023-04-07T22:48:44.729" v="2490" actId="26606"/>
          <ac:picMkLst>
            <pc:docMk/>
            <pc:sldMk cId="2556632460" sldId="269"/>
            <ac:picMk id="7" creationId="{8718DB54-6D81-9017-6D49-A00521E2273F}"/>
          </ac:picMkLst>
        </pc:picChg>
      </pc:sldChg>
      <pc:sldChg chg="addSp delSp modSp new mod setBg modClrScheme delDesignElem chgLayout">
        <pc:chgData name="Emily Crose" userId="5a1598ef78992c55" providerId="LiveId" clId="{12674E05-A199-4204-AD0E-5F035B3FAEF5}" dt="2023-04-07T23:02:50.377" v="2870" actId="1076"/>
        <pc:sldMkLst>
          <pc:docMk/>
          <pc:sldMk cId="849568482" sldId="270"/>
        </pc:sldMkLst>
        <pc:spChg chg="mod ord">
          <ac:chgData name="Emily Crose" userId="5a1598ef78992c55" providerId="LiveId" clId="{12674E05-A199-4204-AD0E-5F035B3FAEF5}" dt="2023-04-07T23:01:09.702" v="2684" actId="700"/>
          <ac:spMkLst>
            <pc:docMk/>
            <pc:sldMk cId="849568482" sldId="270"/>
            <ac:spMk id="2" creationId="{78FD9B4A-8B47-56C3-B28E-9A484E4A7EF0}"/>
          </ac:spMkLst>
        </pc:spChg>
        <pc:spChg chg="add mod ord">
          <ac:chgData name="Emily Crose" userId="5a1598ef78992c55" providerId="LiveId" clId="{12674E05-A199-4204-AD0E-5F035B3FAEF5}" dt="2023-04-07T23:01:09.702" v="2684" actId="700"/>
          <ac:spMkLst>
            <pc:docMk/>
            <pc:sldMk cId="849568482" sldId="270"/>
            <ac:spMk id="7" creationId="{08E62260-6E7B-D6A9-72DB-64E4713A45ED}"/>
          </ac:spMkLst>
        </pc:spChg>
        <pc:spChg chg="add del">
          <ac:chgData name="Emily Crose" userId="5a1598ef78992c55" providerId="LiveId" clId="{12674E05-A199-4204-AD0E-5F035B3FAEF5}" dt="2023-04-07T22:59:37.171" v="2681" actId="700"/>
          <ac:spMkLst>
            <pc:docMk/>
            <pc:sldMk cId="849568482" sldId="270"/>
            <ac:spMk id="9" creationId="{23D9B6CF-87DD-47C7-B38D-7C5353D4DC9D}"/>
          </ac:spMkLst>
        </pc:spChg>
        <pc:spChg chg="add del">
          <ac:chgData name="Emily Crose" userId="5a1598ef78992c55" providerId="LiveId" clId="{12674E05-A199-4204-AD0E-5F035B3FAEF5}" dt="2023-04-07T22:59:37.171" v="2681" actId="700"/>
          <ac:spMkLst>
            <pc:docMk/>
            <pc:sldMk cId="849568482" sldId="270"/>
            <ac:spMk id="11" creationId="{EFE2328B-DA12-4B90-BD82-3CCF13AF6C83}"/>
          </ac:spMkLst>
        </pc:spChg>
        <pc:spChg chg="add del">
          <ac:chgData name="Emily Crose" userId="5a1598ef78992c55" providerId="LiveId" clId="{12674E05-A199-4204-AD0E-5F035B3FAEF5}" dt="2023-04-07T22:59:37.171" v="2681" actId="700"/>
          <ac:spMkLst>
            <pc:docMk/>
            <pc:sldMk cId="849568482" sldId="270"/>
            <ac:spMk id="13" creationId="{F77FF0B6-332F-4842-A5F8-EA360BD5FF84}"/>
          </ac:spMkLst>
        </pc:spChg>
        <pc:picChg chg="add del mod">
          <ac:chgData name="Emily Crose" userId="5a1598ef78992c55" providerId="LiveId" clId="{12674E05-A199-4204-AD0E-5F035B3FAEF5}" dt="2023-04-07T22:59:09.328" v="2676" actId="478"/>
          <ac:picMkLst>
            <pc:docMk/>
            <pc:sldMk cId="849568482" sldId="270"/>
            <ac:picMk id="4" creationId="{F9FC9973-1659-C32A-A2AA-668C3F6F3743}"/>
          </ac:picMkLst>
        </pc:picChg>
        <pc:picChg chg="add mod">
          <ac:chgData name="Emily Crose" userId="5a1598ef78992c55" providerId="LiveId" clId="{12674E05-A199-4204-AD0E-5F035B3FAEF5}" dt="2023-04-07T23:02:50.377" v="2870" actId="1076"/>
          <ac:picMkLst>
            <pc:docMk/>
            <pc:sldMk cId="849568482" sldId="270"/>
            <ac:picMk id="6" creationId="{2F8CA17F-61A8-D941-FE3E-79F4BA7777E1}"/>
          </ac:picMkLst>
        </pc:picChg>
      </pc:sldChg>
      <pc:sldChg chg="addSp modSp new mod modNotesTx">
        <pc:chgData name="Emily Crose" userId="5a1598ef78992c55" providerId="LiveId" clId="{12674E05-A199-4204-AD0E-5F035B3FAEF5}" dt="2023-04-07T23:02:30.476" v="2868" actId="1076"/>
        <pc:sldMkLst>
          <pc:docMk/>
          <pc:sldMk cId="936153255" sldId="271"/>
        </pc:sldMkLst>
        <pc:spChg chg="mod">
          <ac:chgData name="Emily Crose" userId="5a1598ef78992c55" providerId="LiveId" clId="{12674E05-A199-4204-AD0E-5F035B3FAEF5}" dt="2023-04-07T23:01:45.441" v="2761" actId="20577"/>
          <ac:spMkLst>
            <pc:docMk/>
            <pc:sldMk cId="936153255" sldId="271"/>
            <ac:spMk id="2" creationId="{7F50CBD8-AC58-4742-B20B-BBCB201D441A}"/>
          </ac:spMkLst>
        </pc:spChg>
        <pc:picChg chg="add mod">
          <ac:chgData name="Emily Crose" userId="5a1598ef78992c55" providerId="LiveId" clId="{12674E05-A199-4204-AD0E-5F035B3FAEF5}" dt="2023-04-07T23:02:30.476" v="2868" actId="1076"/>
          <ac:picMkLst>
            <pc:docMk/>
            <pc:sldMk cId="936153255" sldId="271"/>
            <ac:picMk id="4" creationId="{24E46F48-CEC1-DA1D-63F4-E187FE63EC83}"/>
          </ac:picMkLst>
        </pc:picChg>
      </pc:sldChg>
      <pc:sldChg chg="addSp delSp modSp new mod setBg modNotesTx">
        <pc:chgData name="Emily Crose" userId="5a1598ef78992c55" providerId="LiveId" clId="{12674E05-A199-4204-AD0E-5F035B3FAEF5}" dt="2023-04-07T23:09:59.524" v="3866" actId="26606"/>
        <pc:sldMkLst>
          <pc:docMk/>
          <pc:sldMk cId="4091532315" sldId="272"/>
        </pc:sldMkLst>
        <pc:spChg chg="mod">
          <ac:chgData name="Emily Crose" userId="5a1598ef78992c55" providerId="LiveId" clId="{12674E05-A199-4204-AD0E-5F035B3FAEF5}" dt="2023-04-07T23:09:59.524" v="3866" actId="26606"/>
          <ac:spMkLst>
            <pc:docMk/>
            <pc:sldMk cId="4091532315" sldId="272"/>
            <ac:spMk id="2" creationId="{60DD224E-1824-D1AF-B3D1-1CFB4840F669}"/>
          </ac:spMkLst>
        </pc:spChg>
        <pc:spChg chg="del mod">
          <ac:chgData name="Emily Crose" userId="5a1598ef78992c55" providerId="LiveId" clId="{12674E05-A199-4204-AD0E-5F035B3FAEF5}" dt="2023-04-07T23:09:59.524" v="3866" actId="26606"/>
          <ac:spMkLst>
            <pc:docMk/>
            <pc:sldMk cId="4091532315" sldId="272"/>
            <ac:spMk id="3" creationId="{2A86EF80-AE33-DDAA-415C-45CDF55E26EC}"/>
          </ac:spMkLst>
        </pc:spChg>
        <pc:graphicFrameChg chg="add">
          <ac:chgData name="Emily Crose" userId="5a1598ef78992c55" providerId="LiveId" clId="{12674E05-A199-4204-AD0E-5F035B3FAEF5}" dt="2023-04-07T23:09:59.524" v="3866" actId="26606"/>
          <ac:graphicFrameMkLst>
            <pc:docMk/>
            <pc:sldMk cId="4091532315" sldId="272"/>
            <ac:graphicFrameMk id="5" creationId="{832A845B-69F1-06E4-F71A-7ED7FD8C0E1A}"/>
          </ac:graphicFrameMkLst>
        </pc:graphicFrameChg>
      </pc:sldChg>
      <pc:sldChg chg="addSp delSp modSp new mod setBg">
        <pc:chgData name="Emily Crose" userId="5a1598ef78992c55" providerId="LiveId" clId="{12674E05-A199-4204-AD0E-5F035B3FAEF5}" dt="2023-04-07T23:10:31.722" v="3873" actId="26606"/>
        <pc:sldMkLst>
          <pc:docMk/>
          <pc:sldMk cId="927321918" sldId="273"/>
        </pc:sldMkLst>
        <pc:spChg chg="mod">
          <ac:chgData name="Emily Crose" userId="5a1598ef78992c55" providerId="LiveId" clId="{12674E05-A199-4204-AD0E-5F035B3FAEF5}" dt="2023-04-07T23:10:31.722" v="3873" actId="26606"/>
          <ac:spMkLst>
            <pc:docMk/>
            <pc:sldMk cId="927321918" sldId="273"/>
            <ac:spMk id="2" creationId="{84B8D25C-9D22-2741-BAD5-36E8A1B6D765}"/>
          </ac:spMkLst>
        </pc:spChg>
        <pc:spChg chg="add del mod">
          <ac:chgData name="Emily Crose" userId="5a1598ef78992c55" providerId="LiveId" clId="{12674E05-A199-4204-AD0E-5F035B3FAEF5}" dt="2023-04-07T23:10:31.722" v="3873" actId="26606"/>
          <ac:spMkLst>
            <pc:docMk/>
            <pc:sldMk cId="927321918" sldId="273"/>
            <ac:spMk id="3" creationId="{E4462785-41A6-F2B9-63C5-7B58D5A181BE}"/>
          </ac:spMkLst>
        </pc:spChg>
        <pc:graphicFrameChg chg="add del">
          <ac:chgData name="Emily Crose" userId="5a1598ef78992c55" providerId="LiveId" clId="{12674E05-A199-4204-AD0E-5F035B3FAEF5}" dt="2023-04-07T23:10:18.182" v="3868" actId="26606"/>
          <ac:graphicFrameMkLst>
            <pc:docMk/>
            <pc:sldMk cId="927321918" sldId="273"/>
            <ac:graphicFrameMk id="5" creationId="{EEC470BA-4D7D-243F-A091-B49D96D03070}"/>
          </ac:graphicFrameMkLst>
        </pc:graphicFrameChg>
        <pc:graphicFrameChg chg="add del">
          <ac:chgData name="Emily Crose" userId="5a1598ef78992c55" providerId="LiveId" clId="{12674E05-A199-4204-AD0E-5F035B3FAEF5}" dt="2023-04-07T23:10:28.792" v="3870" actId="26606"/>
          <ac:graphicFrameMkLst>
            <pc:docMk/>
            <pc:sldMk cId="927321918" sldId="273"/>
            <ac:graphicFrameMk id="7" creationId="{56AEEBCC-AD78-D006-1691-EBFEDADC624D}"/>
          </ac:graphicFrameMkLst>
        </pc:graphicFrameChg>
        <pc:graphicFrameChg chg="add del">
          <ac:chgData name="Emily Crose" userId="5a1598ef78992c55" providerId="LiveId" clId="{12674E05-A199-4204-AD0E-5F035B3FAEF5}" dt="2023-04-07T23:10:31.695" v="3872" actId="26606"/>
          <ac:graphicFrameMkLst>
            <pc:docMk/>
            <pc:sldMk cId="927321918" sldId="273"/>
            <ac:graphicFrameMk id="9" creationId="{C523F9C0-F214-BCB8-8AEA-56C656752E2F}"/>
          </ac:graphicFrameMkLst>
        </pc:graphicFrameChg>
        <pc:graphicFrameChg chg="add">
          <ac:chgData name="Emily Crose" userId="5a1598ef78992c55" providerId="LiveId" clId="{12674E05-A199-4204-AD0E-5F035B3FAEF5}" dt="2023-04-07T23:10:31.722" v="3873" actId="26606"/>
          <ac:graphicFrameMkLst>
            <pc:docMk/>
            <pc:sldMk cId="927321918" sldId="273"/>
            <ac:graphicFrameMk id="11" creationId="{EEC470BA-4D7D-243F-A091-B49D96D03070}"/>
          </ac:graphicFrameMkLst>
        </pc:graphicFrameChg>
      </pc:sldChg>
      <pc:sldChg chg="addSp delSp modSp new mod setBg">
        <pc:chgData name="Emily Crose" userId="5a1598ef78992c55" providerId="LiveId" clId="{12674E05-A199-4204-AD0E-5F035B3FAEF5}" dt="2023-04-07T23:10:41.544" v="3874" actId="26606"/>
        <pc:sldMkLst>
          <pc:docMk/>
          <pc:sldMk cId="817899571" sldId="274"/>
        </pc:sldMkLst>
        <pc:spChg chg="mod">
          <ac:chgData name="Emily Crose" userId="5a1598ef78992c55" providerId="LiveId" clId="{12674E05-A199-4204-AD0E-5F035B3FAEF5}" dt="2023-04-07T23:10:41.544" v="3874" actId="26606"/>
          <ac:spMkLst>
            <pc:docMk/>
            <pc:sldMk cId="817899571" sldId="274"/>
            <ac:spMk id="2" creationId="{109C9464-461B-37EE-98E5-B282562ED2B1}"/>
          </ac:spMkLst>
        </pc:spChg>
        <pc:spChg chg="del">
          <ac:chgData name="Emily Crose" userId="5a1598ef78992c55" providerId="LiveId" clId="{12674E05-A199-4204-AD0E-5F035B3FAEF5}" dt="2023-04-07T23:10:41.544" v="3874" actId="26606"/>
          <ac:spMkLst>
            <pc:docMk/>
            <pc:sldMk cId="817899571" sldId="274"/>
            <ac:spMk id="3" creationId="{622E73DB-29D3-FA62-205A-BE260E627435}"/>
          </ac:spMkLst>
        </pc:spChg>
        <pc:spChg chg="add">
          <ac:chgData name="Emily Crose" userId="5a1598ef78992c55" providerId="LiveId" clId="{12674E05-A199-4204-AD0E-5F035B3FAEF5}" dt="2023-04-07T23:10:41.544" v="3874" actId="26606"/>
          <ac:spMkLst>
            <pc:docMk/>
            <pc:sldMk cId="817899571" sldId="274"/>
            <ac:spMk id="9" creationId="{0AD84CCE-B61B-45FD-8942-77C91305228B}"/>
          </ac:spMkLst>
        </pc:spChg>
        <pc:picChg chg="add">
          <ac:chgData name="Emily Crose" userId="5a1598ef78992c55" providerId="LiveId" clId="{12674E05-A199-4204-AD0E-5F035B3FAEF5}" dt="2023-04-07T23:10:41.544" v="3874" actId="26606"/>
          <ac:picMkLst>
            <pc:docMk/>
            <pc:sldMk cId="817899571" sldId="274"/>
            <ac:picMk id="5" creationId="{89FAC872-27BF-8F60-741C-B90ED6340007}"/>
          </ac:picMkLst>
        </pc:picChg>
      </pc:sldChg>
      <pc:sldChg chg="addSp delSp modSp new mod setBg modClrScheme chgLayout">
        <pc:chgData name="Emily Crose" userId="5a1598ef78992c55" providerId="LiveId" clId="{12674E05-A199-4204-AD0E-5F035B3FAEF5}" dt="2023-04-07T23:11:00.116" v="3876" actId="26606"/>
        <pc:sldMkLst>
          <pc:docMk/>
          <pc:sldMk cId="3300517546" sldId="275"/>
        </pc:sldMkLst>
        <pc:spChg chg="mod ord">
          <ac:chgData name="Emily Crose" userId="5a1598ef78992c55" providerId="LiveId" clId="{12674E05-A199-4204-AD0E-5F035B3FAEF5}" dt="2023-04-07T23:11:00.116" v="3876" actId="26606"/>
          <ac:spMkLst>
            <pc:docMk/>
            <pc:sldMk cId="3300517546" sldId="275"/>
            <ac:spMk id="2" creationId="{1325A63D-9015-F666-B15A-F5E3B102B45E}"/>
          </ac:spMkLst>
        </pc:spChg>
        <pc:spChg chg="del">
          <ac:chgData name="Emily Crose" userId="5a1598ef78992c55" providerId="LiveId" clId="{12674E05-A199-4204-AD0E-5F035B3FAEF5}" dt="2023-04-07T23:10:55.114" v="3875" actId="700"/>
          <ac:spMkLst>
            <pc:docMk/>
            <pc:sldMk cId="3300517546" sldId="275"/>
            <ac:spMk id="3" creationId="{9425A689-D9E9-ABFE-0592-80E6AD5CBB2D}"/>
          </ac:spMkLst>
        </pc:spChg>
        <pc:picChg chg="add">
          <ac:chgData name="Emily Crose" userId="5a1598ef78992c55" providerId="LiveId" clId="{12674E05-A199-4204-AD0E-5F035B3FAEF5}" dt="2023-04-07T23:11:00.116" v="3876" actId="26606"/>
          <ac:picMkLst>
            <pc:docMk/>
            <pc:sldMk cId="3300517546" sldId="275"/>
            <ac:picMk id="4" creationId="{72FB41A9-A395-49B7-67FB-1B721D61D774}"/>
          </ac:picMkLst>
        </pc:picChg>
      </pc:sldChg>
      <pc:sldChg chg="addSp delSp modSp new mod setBg modClrScheme setClrOvrMap chgLayout">
        <pc:chgData name="Emily Crose" userId="5a1598ef78992c55" providerId="LiveId" clId="{12674E05-A199-4204-AD0E-5F035B3FAEF5}" dt="2023-04-08T01:03:30.791" v="3881" actId="27614"/>
        <pc:sldMkLst>
          <pc:docMk/>
          <pc:sldMk cId="3104054636" sldId="276"/>
        </pc:sldMkLst>
        <pc:spChg chg="mod ord">
          <ac:chgData name="Emily Crose" userId="5a1598ef78992c55" providerId="LiveId" clId="{12674E05-A199-4204-AD0E-5F035B3FAEF5}" dt="2023-04-07T23:11:33.541" v="3880" actId="26606"/>
          <ac:spMkLst>
            <pc:docMk/>
            <pc:sldMk cId="3104054636" sldId="276"/>
            <ac:spMk id="2" creationId="{B963730F-E840-E5E0-87C0-65F532F962AC}"/>
          </ac:spMkLst>
        </pc:spChg>
        <pc:spChg chg="del">
          <ac:chgData name="Emily Crose" userId="5a1598ef78992c55" providerId="LiveId" clId="{12674E05-A199-4204-AD0E-5F035B3FAEF5}" dt="2023-04-07T23:11:21.847" v="3877" actId="700"/>
          <ac:spMkLst>
            <pc:docMk/>
            <pc:sldMk cId="3104054636" sldId="276"/>
            <ac:spMk id="3" creationId="{CB4C7002-ABB4-C4E4-A728-CF5058FCD1BE}"/>
          </ac:spMkLst>
        </pc:spChg>
        <pc:picChg chg="add del">
          <ac:chgData name="Emily Crose" userId="5a1598ef78992c55" providerId="LiveId" clId="{12674E05-A199-4204-AD0E-5F035B3FAEF5}" dt="2023-04-07T23:11:33.541" v="3879" actId="26606"/>
          <ac:picMkLst>
            <pc:docMk/>
            <pc:sldMk cId="3104054636" sldId="276"/>
            <ac:picMk id="4" creationId="{87FE3E15-B3CB-317F-0591-8F364A496D61}"/>
          </ac:picMkLst>
        </pc:picChg>
        <pc:picChg chg="add mod">
          <ac:chgData name="Emily Crose" userId="5a1598ef78992c55" providerId="LiveId" clId="{12674E05-A199-4204-AD0E-5F035B3FAEF5}" dt="2023-04-08T01:03:30.791" v="3881" actId="27614"/>
          <ac:picMkLst>
            <pc:docMk/>
            <pc:sldMk cId="3104054636" sldId="276"/>
            <ac:picMk id="6" creationId="{D32171E9-270F-BA0C-17D9-9525FB89BC77}"/>
          </ac:picMkLst>
        </pc:picChg>
      </pc:sldChg>
      <pc:sldChg chg="modSp new mod modNotesTx">
        <pc:chgData name="Emily Crose" userId="5a1598ef78992c55" providerId="LiveId" clId="{12674E05-A199-4204-AD0E-5F035B3FAEF5}" dt="2023-04-08T02:28:03.609" v="4404" actId="20577"/>
        <pc:sldMkLst>
          <pc:docMk/>
          <pc:sldMk cId="3327628599" sldId="277"/>
        </pc:sldMkLst>
        <pc:spChg chg="mod">
          <ac:chgData name="Emily Crose" userId="5a1598ef78992c55" providerId="LiveId" clId="{12674E05-A199-4204-AD0E-5F035B3FAEF5}" dt="2023-04-08T02:26:27.359" v="4078" actId="20577"/>
          <ac:spMkLst>
            <pc:docMk/>
            <pc:sldMk cId="3327628599" sldId="277"/>
            <ac:spMk id="2" creationId="{DFF30967-E701-3259-3001-7D2A866904F3}"/>
          </ac:spMkLst>
        </pc:spChg>
      </pc:sldChg>
      <pc:sldChg chg="modSp new mod modNotesTx">
        <pc:chgData name="Emily Crose" userId="5a1598ef78992c55" providerId="LiveId" clId="{12674E05-A199-4204-AD0E-5F035B3FAEF5}" dt="2023-04-09T12:33:56.450" v="4999" actId="20577"/>
        <pc:sldMkLst>
          <pc:docMk/>
          <pc:sldMk cId="88950898" sldId="278"/>
        </pc:sldMkLst>
        <pc:spChg chg="mod">
          <ac:chgData name="Emily Crose" userId="5a1598ef78992c55" providerId="LiveId" clId="{12674E05-A199-4204-AD0E-5F035B3FAEF5}" dt="2023-04-09T12:27:54.471" v="4430" actId="20577"/>
          <ac:spMkLst>
            <pc:docMk/>
            <pc:sldMk cId="88950898" sldId="278"/>
            <ac:spMk id="2" creationId="{8DA37B91-6151-7618-677F-619A4C395CE6}"/>
          </ac:spMkLst>
        </pc:spChg>
      </pc:sldChg>
      <pc:sldChg chg="addSp delSp modSp new mod setBg modNotesTx">
        <pc:chgData name="Emily Crose" userId="5a1598ef78992c55" providerId="LiveId" clId="{12674E05-A199-4204-AD0E-5F035B3FAEF5}" dt="2023-04-09T12:36:28.054" v="5496" actId="20577"/>
        <pc:sldMkLst>
          <pc:docMk/>
          <pc:sldMk cId="1362958577" sldId="279"/>
        </pc:sldMkLst>
        <pc:spChg chg="mod">
          <ac:chgData name="Emily Crose" userId="5a1598ef78992c55" providerId="LiveId" clId="{12674E05-A199-4204-AD0E-5F035B3FAEF5}" dt="2023-04-09T12:30:46.483" v="4466" actId="26606"/>
          <ac:spMkLst>
            <pc:docMk/>
            <pc:sldMk cId="1362958577" sldId="279"/>
            <ac:spMk id="2" creationId="{A9890490-AABE-D103-8DEC-2FC06717C5AC}"/>
          </ac:spMkLst>
        </pc:spChg>
        <pc:spChg chg="add del">
          <ac:chgData name="Emily Crose" userId="5a1598ef78992c55" providerId="LiveId" clId="{12674E05-A199-4204-AD0E-5F035B3FAEF5}" dt="2023-04-09T12:30:46.483" v="4466" actId="26606"/>
          <ac:spMkLst>
            <pc:docMk/>
            <pc:sldMk cId="1362958577" sldId="279"/>
            <ac:spMk id="3" creationId="{92515AD2-3C4B-C1A9-6BBC-20873D35FA3B}"/>
          </ac:spMkLst>
        </pc:spChg>
        <pc:spChg chg="add del">
          <ac:chgData name="Emily Crose" userId="5a1598ef78992c55" providerId="LiveId" clId="{12674E05-A199-4204-AD0E-5F035B3FAEF5}" dt="2023-04-09T12:30:46.450" v="4465" actId="26606"/>
          <ac:spMkLst>
            <pc:docMk/>
            <pc:sldMk cId="1362958577" sldId="279"/>
            <ac:spMk id="9" creationId="{83CD2995-EC96-40C9-A0AD-9AA84AAE0E14}"/>
          </ac:spMkLst>
        </pc:spChg>
        <pc:spChg chg="add">
          <ac:chgData name="Emily Crose" userId="5a1598ef78992c55" providerId="LiveId" clId="{12674E05-A199-4204-AD0E-5F035B3FAEF5}" dt="2023-04-09T12:30:46.483" v="4466" actId="26606"/>
          <ac:spMkLst>
            <pc:docMk/>
            <pc:sldMk cId="1362958577" sldId="279"/>
            <ac:spMk id="12" creationId="{A70E44F7-1AE7-45C1-BB2F-447BC47EA0F3}"/>
          </ac:spMkLst>
        </pc:spChg>
        <pc:picChg chg="add del">
          <ac:chgData name="Emily Crose" userId="5a1598ef78992c55" providerId="LiveId" clId="{12674E05-A199-4204-AD0E-5F035B3FAEF5}" dt="2023-04-09T12:30:46.450" v="4465" actId="26606"/>
          <ac:picMkLst>
            <pc:docMk/>
            <pc:sldMk cId="1362958577" sldId="279"/>
            <ac:picMk id="5" creationId="{6D7E9672-06AD-0FE5-0B0B-DC86A733E784}"/>
          </ac:picMkLst>
        </pc:picChg>
        <pc:picChg chg="add">
          <ac:chgData name="Emily Crose" userId="5a1598ef78992c55" providerId="LiveId" clId="{12674E05-A199-4204-AD0E-5F035B3FAEF5}" dt="2023-04-09T12:30:46.483" v="4466" actId="26606"/>
          <ac:picMkLst>
            <pc:docMk/>
            <pc:sldMk cId="1362958577" sldId="279"/>
            <ac:picMk id="11" creationId="{928975F7-1459-1010-9EE0-F05A52A2DE2E}"/>
          </ac:picMkLst>
        </pc:picChg>
      </pc:sldChg>
      <pc:sldChg chg="addSp modSp new mod setBg setClrOvrMap modNotesTx">
        <pc:chgData name="Emily Crose" userId="5a1598ef78992c55" providerId="LiveId" clId="{12674E05-A199-4204-AD0E-5F035B3FAEF5}" dt="2023-04-09T12:37:28.894" v="5718" actId="20577"/>
        <pc:sldMkLst>
          <pc:docMk/>
          <pc:sldMk cId="707781002" sldId="280"/>
        </pc:sldMkLst>
        <pc:spChg chg="mod">
          <ac:chgData name="Emily Crose" userId="5a1598ef78992c55" providerId="LiveId" clId="{12674E05-A199-4204-AD0E-5F035B3FAEF5}" dt="2023-04-09T12:30:22.293" v="4463" actId="26606"/>
          <ac:spMkLst>
            <pc:docMk/>
            <pc:sldMk cId="707781002" sldId="280"/>
            <ac:spMk id="2" creationId="{560561DD-33C0-C770-37AA-5E4004F032F4}"/>
          </ac:spMkLst>
        </pc:spChg>
        <pc:picChg chg="add">
          <ac:chgData name="Emily Crose" userId="5a1598ef78992c55" providerId="LiveId" clId="{12674E05-A199-4204-AD0E-5F035B3FAEF5}" dt="2023-04-09T12:30:22.293" v="4463" actId="26606"/>
          <ac:picMkLst>
            <pc:docMk/>
            <pc:sldMk cId="707781002" sldId="280"/>
            <ac:picMk id="4" creationId="{AC2D3EB0-AA71-8566-E642-76F56CB1183B}"/>
          </ac:picMkLst>
        </pc:picChg>
      </pc:sldChg>
      <pc:sldChg chg="addSp modSp new mod setBg">
        <pc:chgData name="Emily Crose" userId="5a1598ef78992c55" providerId="LiveId" clId="{12674E05-A199-4204-AD0E-5F035B3FAEF5}" dt="2023-04-09T12:56:17.763" v="6157" actId="26606"/>
        <pc:sldMkLst>
          <pc:docMk/>
          <pc:sldMk cId="3571353269" sldId="281"/>
        </pc:sldMkLst>
        <pc:spChg chg="mod">
          <ac:chgData name="Emily Crose" userId="5a1598ef78992c55" providerId="LiveId" clId="{12674E05-A199-4204-AD0E-5F035B3FAEF5}" dt="2023-04-09T12:56:17.763" v="6157" actId="26606"/>
          <ac:spMkLst>
            <pc:docMk/>
            <pc:sldMk cId="3571353269" sldId="281"/>
            <ac:spMk id="2" creationId="{900356D6-6283-A0B1-A953-51135E0007EF}"/>
          </ac:spMkLst>
        </pc:spChg>
        <pc:spChg chg="mod">
          <ac:chgData name="Emily Crose" userId="5a1598ef78992c55" providerId="LiveId" clId="{12674E05-A199-4204-AD0E-5F035B3FAEF5}" dt="2023-04-09T12:56:17.763" v="6157" actId="26606"/>
          <ac:spMkLst>
            <pc:docMk/>
            <pc:sldMk cId="3571353269" sldId="281"/>
            <ac:spMk id="3" creationId="{5313C913-E0FD-E143-7706-B544515AF0CC}"/>
          </ac:spMkLst>
        </pc:spChg>
        <pc:picChg chg="add">
          <ac:chgData name="Emily Crose" userId="5a1598ef78992c55" providerId="LiveId" clId="{12674E05-A199-4204-AD0E-5F035B3FAEF5}" dt="2023-04-09T12:56:17.763" v="6157" actId="26606"/>
          <ac:picMkLst>
            <pc:docMk/>
            <pc:sldMk cId="3571353269" sldId="281"/>
            <ac:picMk id="5" creationId="{95299091-5601-2241-E698-C495AA493D54}"/>
          </ac:picMkLst>
        </pc:picChg>
      </pc:sldChg>
      <pc:sldChg chg="addSp modSp new mod setBg">
        <pc:chgData name="Emily Crose" userId="5a1598ef78992c55" providerId="LiveId" clId="{12674E05-A199-4204-AD0E-5F035B3FAEF5}" dt="2023-04-09T12:45:14.408" v="5748" actId="26606"/>
        <pc:sldMkLst>
          <pc:docMk/>
          <pc:sldMk cId="1357691262" sldId="282"/>
        </pc:sldMkLst>
        <pc:spChg chg="add">
          <ac:chgData name="Emily Crose" userId="5a1598ef78992c55" providerId="LiveId" clId="{12674E05-A199-4204-AD0E-5F035B3FAEF5}" dt="2023-04-09T12:45:14.408" v="5748" actId="26606"/>
          <ac:spMkLst>
            <pc:docMk/>
            <pc:sldMk cId="1357691262" sldId="282"/>
            <ac:spMk id="8" creationId="{EC7FF834-B204-4967-8D47-8BB36EAF0EF5}"/>
          </ac:spMkLst>
        </pc:spChg>
        <pc:spChg chg="add">
          <ac:chgData name="Emily Crose" userId="5a1598ef78992c55" providerId="LiveId" clId="{12674E05-A199-4204-AD0E-5F035B3FAEF5}" dt="2023-04-09T12:45:14.408" v="5748" actId="26606"/>
          <ac:spMkLst>
            <pc:docMk/>
            <pc:sldMk cId="1357691262" sldId="282"/>
            <ac:spMk id="10" creationId="{F780A22D-61EA-43E3-BD94-3E39CF902160}"/>
          </ac:spMkLst>
        </pc:spChg>
        <pc:picChg chg="add mod">
          <ac:chgData name="Emily Crose" userId="5a1598ef78992c55" providerId="LiveId" clId="{12674E05-A199-4204-AD0E-5F035B3FAEF5}" dt="2023-04-09T12:45:14.408" v="5748" actId="26606"/>
          <ac:picMkLst>
            <pc:docMk/>
            <pc:sldMk cId="1357691262" sldId="282"/>
            <ac:picMk id="3" creationId="{310B20C3-821A-055B-A175-C5FC1BDAE15E}"/>
          </ac:picMkLst>
        </pc:picChg>
      </pc:sldChg>
      <pc:sldChg chg="modSp new mod modNotesTx">
        <pc:chgData name="Emily Crose" userId="5a1598ef78992c55" providerId="LiveId" clId="{12674E05-A199-4204-AD0E-5F035B3FAEF5}" dt="2023-04-09T12:46:50.468" v="6021" actId="20577"/>
        <pc:sldMkLst>
          <pc:docMk/>
          <pc:sldMk cId="2500225662" sldId="283"/>
        </pc:sldMkLst>
        <pc:spChg chg="mod">
          <ac:chgData name="Emily Crose" userId="5a1598ef78992c55" providerId="LiveId" clId="{12674E05-A199-4204-AD0E-5F035B3FAEF5}" dt="2023-04-09T12:45:59.876" v="5781" actId="114"/>
          <ac:spMkLst>
            <pc:docMk/>
            <pc:sldMk cId="2500225662" sldId="283"/>
            <ac:spMk id="2" creationId="{58B9C2AC-F38E-1E06-B23E-8429343EB29B}"/>
          </ac:spMkLst>
        </pc:spChg>
      </pc:sldChg>
      <pc:sldChg chg="addSp delSp modSp new mod setBg">
        <pc:chgData name="Emily Crose" userId="5a1598ef78992c55" providerId="LiveId" clId="{12674E05-A199-4204-AD0E-5F035B3FAEF5}" dt="2023-04-09T12:49:38.691" v="6114" actId="26606"/>
        <pc:sldMkLst>
          <pc:docMk/>
          <pc:sldMk cId="3124542540" sldId="284"/>
        </pc:sldMkLst>
        <pc:spChg chg="mod">
          <ac:chgData name="Emily Crose" userId="5a1598ef78992c55" providerId="LiveId" clId="{12674E05-A199-4204-AD0E-5F035B3FAEF5}" dt="2023-04-09T12:49:38.691" v="6114" actId="26606"/>
          <ac:spMkLst>
            <pc:docMk/>
            <pc:sldMk cId="3124542540" sldId="284"/>
            <ac:spMk id="2" creationId="{7026D411-6E90-BCAD-3577-7F7EB3B68AE1}"/>
          </ac:spMkLst>
        </pc:spChg>
        <pc:spChg chg="add del mod">
          <ac:chgData name="Emily Crose" userId="5a1598ef78992c55" providerId="LiveId" clId="{12674E05-A199-4204-AD0E-5F035B3FAEF5}" dt="2023-04-09T12:48:23.726" v="6060" actId="478"/>
          <ac:spMkLst>
            <pc:docMk/>
            <pc:sldMk cId="3124542540" sldId="284"/>
            <ac:spMk id="3" creationId="{BCA39A76-8969-1D9E-B591-378859A8F053}"/>
          </ac:spMkLst>
        </pc:spChg>
        <pc:spChg chg="add del mod">
          <ac:chgData name="Emily Crose" userId="5a1598ef78992c55" providerId="LiveId" clId="{12674E05-A199-4204-AD0E-5F035B3FAEF5}" dt="2023-04-09T12:48:32.095" v="6080"/>
          <ac:spMkLst>
            <pc:docMk/>
            <pc:sldMk cId="3124542540" sldId="284"/>
            <ac:spMk id="5" creationId="{E3FBE054-BAFA-FA32-4219-1C3B83C1A823}"/>
          </ac:spMkLst>
        </pc:spChg>
        <pc:picChg chg="add">
          <ac:chgData name="Emily Crose" userId="5a1598ef78992c55" providerId="LiveId" clId="{12674E05-A199-4204-AD0E-5F035B3FAEF5}" dt="2023-04-09T12:49:38.691" v="6114" actId="26606"/>
          <ac:picMkLst>
            <pc:docMk/>
            <pc:sldMk cId="3124542540" sldId="284"/>
            <ac:picMk id="4" creationId="{85520C0B-3382-593B-CF17-945B62581126}"/>
          </ac:picMkLst>
        </pc:picChg>
      </pc:sldChg>
      <pc:sldChg chg="addSp modSp add mod setBg">
        <pc:chgData name="Emily Crose" userId="5a1598ef78992c55" providerId="LiveId" clId="{12674E05-A199-4204-AD0E-5F035B3FAEF5}" dt="2023-04-09T12:49:55.206" v="6115" actId="26606"/>
        <pc:sldMkLst>
          <pc:docMk/>
          <pc:sldMk cId="4001067285" sldId="285"/>
        </pc:sldMkLst>
        <pc:spChg chg="mod">
          <ac:chgData name="Emily Crose" userId="5a1598ef78992c55" providerId="LiveId" clId="{12674E05-A199-4204-AD0E-5F035B3FAEF5}" dt="2023-04-09T12:49:55.206" v="6115" actId="26606"/>
          <ac:spMkLst>
            <pc:docMk/>
            <pc:sldMk cId="4001067285" sldId="285"/>
            <ac:spMk id="2" creationId="{7026D411-6E90-BCAD-3577-7F7EB3B68AE1}"/>
          </ac:spMkLst>
        </pc:spChg>
        <pc:picChg chg="add">
          <ac:chgData name="Emily Crose" userId="5a1598ef78992c55" providerId="LiveId" clId="{12674E05-A199-4204-AD0E-5F035B3FAEF5}" dt="2023-04-09T12:49:55.206" v="6115" actId="26606"/>
          <ac:picMkLst>
            <pc:docMk/>
            <pc:sldMk cId="4001067285" sldId="285"/>
            <ac:picMk id="4" creationId="{CA9AF19A-5093-F69E-1C98-D3C2A6E82212}"/>
          </ac:picMkLst>
        </pc:picChg>
      </pc:sldChg>
      <pc:sldChg chg="addSp delSp modSp new mod setBg">
        <pc:chgData name="Emily Crose" userId="5a1598ef78992c55" providerId="LiveId" clId="{12674E05-A199-4204-AD0E-5F035B3FAEF5}" dt="2023-04-09T12:54:46.621" v="6153" actId="26606"/>
        <pc:sldMkLst>
          <pc:docMk/>
          <pc:sldMk cId="681099035" sldId="286"/>
        </pc:sldMkLst>
        <pc:spChg chg="mod">
          <ac:chgData name="Emily Crose" userId="5a1598ef78992c55" providerId="LiveId" clId="{12674E05-A199-4204-AD0E-5F035B3FAEF5}" dt="2023-04-09T12:54:46.621" v="6153" actId="26606"/>
          <ac:spMkLst>
            <pc:docMk/>
            <pc:sldMk cId="681099035" sldId="286"/>
            <ac:spMk id="2" creationId="{5F7FFE7D-BB4C-DD58-F0A3-8C215C058111}"/>
          </ac:spMkLst>
        </pc:spChg>
        <pc:spChg chg="mod">
          <ac:chgData name="Emily Crose" userId="5a1598ef78992c55" providerId="LiveId" clId="{12674E05-A199-4204-AD0E-5F035B3FAEF5}" dt="2023-04-09T12:54:46.621" v="6153" actId="26606"/>
          <ac:spMkLst>
            <pc:docMk/>
            <pc:sldMk cId="681099035" sldId="286"/>
            <ac:spMk id="3" creationId="{33787228-E5C9-91CA-1895-37E8935ED842}"/>
          </ac:spMkLst>
        </pc:spChg>
        <pc:spChg chg="add">
          <ac:chgData name="Emily Crose" userId="5a1598ef78992c55" providerId="LiveId" clId="{12674E05-A199-4204-AD0E-5F035B3FAEF5}" dt="2023-04-09T12:54:46.621" v="6153" actId="26606"/>
          <ac:spMkLst>
            <pc:docMk/>
            <pc:sldMk cId="681099035" sldId="286"/>
            <ac:spMk id="10" creationId="{322F38BC-D98D-4D85-8CF7-BA70EEDEDD2A}"/>
          </ac:spMkLst>
        </pc:spChg>
        <pc:spChg chg="add">
          <ac:chgData name="Emily Crose" userId="5a1598ef78992c55" providerId="LiveId" clId="{12674E05-A199-4204-AD0E-5F035B3FAEF5}" dt="2023-04-09T12:54:46.621" v="6153" actId="26606"/>
          <ac:spMkLst>
            <pc:docMk/>
            <pc:sldMk cId="681099035" sldId="286"/>
            <ac:spMk id="12" creationId="{B501A2F0-90BE-4D86-9A8A-4390413F74F8}"/>
          </ac:spMkLst>
        </pc:spChg>
        <pc:spChg chg="add">
          <ac:chgData name="Emily Crose" userId="5a1598ef78992c55" providerId="LiveId" clId="{12674E05-A199-4204-AD0E-5F035B3FAEF5}" dt="2023-04-09T12:54:46.621" v="6153" actId="26606"/>
          <ac:spMkLst>
            <pc:docMk/>
            <pc:sldMk cId="681099035" sldId="286"/>
            <ac:spMk id="14" creationId="{80F5EB4E-25CD-44CC-AF95-30C9253422EF}"/>
          </ac:spMkLst>
        </pc:spChg>
        <pc:picChg chg="add del">
          <ac:chgData name="Emily Crose" userId="5a1598ef78992c55" providerId="LiveId" clId="{12674E05-A199-4204-AD0E-5F035B3FAEF5}" dt="2023-04-09T12:54:46.598" v="6152" actId="26606"/>
          <ac:picMkLst>
            <pc:docMk/>
            <pc:sldMk cId="681099035" sldId="286"/>
            <ac:picMk id="5" creationId="{2A6C089F-0EF7-93DE-67D8-FDED2A0BB6B5}"/>
          </ac:picMkLst>
        </pc:picChg>
        <pc:picChg chg="add">
          <ac:chgData name="Emily Crose" userId="5a1598ef78992c55" providerId="LiveId" clId="{12674E05-A199-4204-AD0E-5F035B3FAEF5}" dt="2023-04-09T12:54:46.621" v="6153" actId="26606"/>
          <ac:picMkLst>
            <pc:docMk/>
            <pc:sldMk cId="681099035" sldId="286"/>
            <ac:picMk id="7" creationId="{001A66BF-BC55-AD0E-0121-B740503C6702}"/>
          </ac:picMkLst>
        </pc:picChg>
      </pc:sldChg>
      <pc:sldChg chg="delSp modSp add mod setBg delDesignElem">
        <pc:chgData name="Emily Crose" userId="5a1598ef78992c55" providerId="LiveId" clId="{12674E05-A199-4204-AD0E-5F035B3FAEF5}" dt="2023-04-09T12:55:35.299" v="6156" actId="26606"/>
        <pc:sldMkLst>
          <pc:docMk/>
          <pc:sldMk cId="1368545748" sldId="287"/>
        </pc:sldMkLst>
        <pc:spChg chg="mod">
          <ac:chgData name="Emily Crose" userId="5a1598ef78992c55" providerId="LiveId" clId="{12674E05-A199-4204-AD0E-5F035B3FAEF5}" dt="2023-04-09T12:55:35.299" v="6156" actId="26606"/>
          <ac:spMkLst>
            <pc:docMk/>
            <pc:sldMk cId="1368545748" sldId="287"/>
            <ac:spMk id="4" creationId="{8A19EC87-1F80-5FA8-5BC8-952E49E75A84}"/>
          </ac:spMkLst>
        </pc:spChg>
        <pc:spChg chg="del">
          <ac:chgData name="Emily Crose" userId="5a1598ef78992c55" providerId="LiveId" clId="{12674E05-A199-4204-AD0E-5F035B3FAEF5}" dt="2023-04-09T12:55:24.633" v="6155"/>
          <ac:spMkLst>
            <pc:docMk/>
            <pc:sldMk cId="1368545748" sldId="287"/>
            <ac:spMk id="10" creationId="{6981E6A2-4656-4CFE-9BF4-39D81EE2CA9B}"/>
          </ac:spMkLst>
        </pc:spChg>
        <pc:picChg chg="mod">
          <ac:chgData name="Emily Crose" userId="5a1598ef78992c55" providerId="LiveId" clId="{12674E05-A199-4204-AD0E-5F035B3FAEF5}" dt="2023-04-09T12:55:35.299" v="6156" actId="26606"/>
          <ac:picMkLst>
            <pc:docMk/>
            <pc:sldMk cId="1368545748" sldId="287"/>
            <ac:picMk id="6" creationId="{28F636C6-650D-7B4C-851F-6A017C56C53D}"/>
          </ac:picMkLst>
        </pc:picChg>
      </pc:sldChg>
      <pc:sldChg chg="modSp new mod modNotesTx">
        <pc:chgData name="Emily Crose" userId="5a1598ef78992c55" providerId="LiveId" clId="{12674E05-A199-4204-AD0E-5F035B3FAEF5}" dt="2023-04-09T13:01:26.340" v="6700" actId="20577"/>
        <pc:sldMkLst>
          <pc:docMk/>
          <pc:sldMk cId="879938734" sldId="288"/>
        </pc:sldMkLst>
        <pc:spChg chg="mod">
          <ac:chgData name="Emily Crose" userId="5a1598ef78992c55" providerId="LiveId" clId="{12674E05-A199-4204-AD0E-5F035B3FAEF5}" dt="2023-04-09T12:59:17.540" v="6175" actId="20577"/>
          <ac:spMkLst>
            <pc:docMk/>
            <pc:sldMk cId="879938734" sldId="288"/>
            <ac:spMk id="2" creationId="{204030D5-98D7-3B7D-1061-2FD23B136418}"/>
          </ac:spMkLst>
        </pc:spChg>
      </pc:sldChg>
      <pc:sldChg chg="addSp delSp modSp new mod setBg modClrScheme chgLayout">
        <pc:chgData name="Emily Crose" userId="5a1598ef78992c55" providerId="LiveId" clId="{12674E05-A199-4204-AD0E-5F035B3FAEF5}" dt="2023-04-09T13:03:00.212" v="6964" actId="26606"/>
        <pc:sldMkLst>
          <pc:docMk/>
          <pc:sldMk cId="3482304054" sldId="289"/>
        </pc:sldMkLst>
        <pc:spChg chg="del mod ord">
          <ac:chgData name="Emily Crose" userId="5a1598ef78992c55" providerId="LiveId" clId="{12674E05-A199-4204-AD0E-5F035B3FAEF5}" dt="2023-04-09T13:02:01.865" v="6770" actId="700"/>
          <ac:spMkLst>
            <pc:docMk/>
            <pc:sldMk cId="3482304054" sldId="289"/>
            <ac:spMk id="2" creationId="{81407010-C208-DD9B-4A26-2484F39A8869}"/>
          </ac:spMkLst>
        </pc:spChg>
        <pc:spChg chg="add mod ord">
          <ac:chgData name="Emily Crose" userId="5a1598ef78992c55" providerId="LiveId" clId="{12674E05-A199-4204-AD0E-5F035B3FAEF5}" dt="2023-04-09T13:03:00.212" v="6964" actId="26606"/>
          <ac:spMkLst>
            <pc:docMk/>
            <pc:sldMk cId="3482304054" sldId="289"/>
            <ac:spMk id="3" creationId="{24FD42A6-33AE-5F54-93C2-1C9740329CD7}"/>
          </ac:spMkLst>
        </pc:spChg>
        <pc:spChg chg="add del mod ord">
          <ac:chgData name="Emily Crose" userId="5a1598ef78992c55" providerId="LiveId" clId="{12674E05-A199-4204-AD0E-5F035B3FAEF5}" dt="2023-04-09T13:03:00.212" v="6964" actId="26606"/>
          <ac:spMkLst>
            <pc:docMk/>
            <pc:sldMk cId="3482304054" sldId="289"/>
            <ac:spMk id="4" creationId="{7D56BDDB-96F4-893F-F952-5B61A0729DC5}"/>
          </ac:spMkLst>
        </pc:spChg>
        <pc:graphicFrameChg chg="add">
          <ac:chgData name="Emily Crose" userId="5a1598ef78992c55" providerId="LiveId" clId="{12674E05-A199-4204-AD0E-5F035B3FAEF5}" dt="2023-04-09T13:03:00.212" v="6964" actId="26606"/>
          <ac:graphicFrameMkLst>
            <pc:docMk/>
            <pc:sldMk cId="3482304054" sldId="289"/>
            <ac:graphicFrameMk id="8" creationId="{2BF9072E-0AAA-2207-237C-A708331A5820}"/>
          </ac:graphicFrameMkLst>
        </pc:graphicFrameChg>
        <pc:picChg chg="add del">
          <ac:chgData name="Emily Crose" userId="5a1598ef78992c55" providerId="LiveId" clId="{12674E05-A199-4204-AD0E-5F035B3FAEF5}" dt="2023-04-09T13:03:00.149" v="6963" actId="26606"/>
          <ac:picMkLst>
            <pc:docMk/>
            <pc:sldMk cId="3482304054" sldId="289"/>
            <ac:picMk id="6" creationId="{97FAB531-E169-2DD3-2DD3-82DBFD9BCC8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48F1E-0B01-B04D-9371-15538F615E4A}" type="datetimeFigureOut">
              <a:rPr lang="en-US" smtClean="0"/>
              <a:t>5/1/2023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D988CA-5978-2244-BA11-DC1A92DB7F45}" type="slidenum">
              <a:rPr lang="en-US" smtClean="0"/>
              <a:t>‹#›</a:t>
            </a:fld>
            <a:endParaRPr lang="en-US"/>
          </a:p>
        </p:txBody>
      </p:sp>
    </p:spTree>
    <p:extLst>
      <p:ext uri="{BB962C8B-B14F-4D97-AF65-F5344CB8AC3E}">
        <p14:creationId xmlns:p14="http://schemas.microsoft.com/office/powerpoint/2010/main" val="698298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D988CA-5978-2244-BA11-DC1A92DB7F45}" type="slidenum">
              <a:rPr lang="en-US" smtClean="0"/>
              <a:t>3</a:t>
            </a:fld>
            <a:endParaRPr lang="en-US"/>
          </a:p>
        </p:txBody>
      </p:sp>
    </p:spTree>
    <p:extLst>
      <p:ext uri="{BB962C8B-B14F-4D97-AF65-F5344CB8AC3E}">
        <p14:creationId xmlns:p14="http://schemas.microsoft.com/office/powerpoint/2010/main" val="1506994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past classes, we talked a little about what a </a:t>
            </a:r>
            <a:r>
              <a:rPr lang="en-US" dirty="0" err="1"/>
              <a:t>Conop</a:t>
            </a:r>
            <a:r>
              <a:rPr lang="en-US" dirty="0"/>
              <a:t> is, but let’s see what a CONOP might look like. Here we can see what an example CONOP would look like. The CONOP is a hi</a:t>
            </a:r>
          </a:p>
        </p:txBody>
      </p:sp>
      <p:sp>
        <p:nvSpPr>
          <p:cNvPr id="4" name="Slide Number Placeholder 3"/>
          <p:cNvSpPr>
            <a:spLocks noGrp="1"/>
          </p:cNvSpPr>
          <p:nvPr>
            <p:ph type="sldNum" sz="quarter" idx="5"/>
          </p:nvPr>
        </p:nvSpPr>
        <p:spPr/>
        <p:txBody>
          <a:bodyPr/>
          <a:lstStyle/>
          <a:p>
            <a:fld id="{10D988CA-5978-2244-BA11-DC1A92DB7F45}" type="slidenum">
              <a:rPr lang="en-US" smtClean="0"/>
              <a:t>31</a:t>
            </a:fld>
            <a:endParaRPr lang="en-US"/>
          </a:p>
        </p:txBody>
      </p:sp>
    </p:spTree>
    <p:extLst>
      <p:ext uri="{BB962C8B-B14F-4D97-AF65-F5344CB8AC3E}">
        <p14:creationId xmlns:p14="http://schemas.microsoft.com/office/powerpoint/2010/main" val="1778034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D988CA-5978-2244-BA11-DC1A92DB7F45}" type="slidenum">
              <a:rPr lang="en-US" smtClean="0"/>
              <a:t>6</a:t>
            </a:fld>
            <a:endParaRPr lang="en-US"/>
          </a:p>
        </p:txBody>
      </p:sp>
    </p:spTree>
    <p:extLst>
      <p:ext uri="{BB962C8B-B14F-4D97-AF65-F5344CB8AC3E}">
        <p14:creationId xmlns:p14="http://schemas.microsoft.com/office/powerpoint/2010/main" val="2109612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Practical slide – show what happens when a repository is forked</a:t>
            </a:r>
          </a:p>
        </p:txBody>
      </p:sp>
      <p:sp>
        <p:nvSpPr>
          <p:cNvPr id="4" name="Slide Number Placeholder 3"/>
          <p:cNvSpPr>
            <a:spLocks noGrp="1"/>
          </p:cNvSpPr>
          <p:nvPr>
            <p:ph type="sldNum" sz="quarter" idx="5"/>
          </p:nvPr>
        </p:nvSpPr>
        <p:spPr/>
        <p:txBody>
          <a:bodyPr/>
          <a:lstStyle/>
          <a:p>
            <a:fld id="{10D988CA-5978-2244-BA11-DC1A92DB7F45}" type="slidenum">
              <a:rPr lang="en-US" smtClean="0"/>
              <a:t>10</a:t>
            </a:fld>
            <a:endParaRPr lang="en-US"/>
          </a:p>
        </p:txBody>
      </p:sp>
    </p:spTree>
    <p:extLst>
      <p:ext uri="{BB962C8B-B14F-4D97-AF65-F5344CB8AC3E}">
        <p14:creationId xmlns:p14="http://schemas.microsoft.com/office/powerpoint/2010/main" val="1826189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D988CA-5978-2244-BA11-DC1A92DB7F45}" type="slidenum">
              <a:rPr lang="en-US" smtClean="0"/>
              <a:t>11</a:t>
            </a:fld>
            <a:endParaRPr lang="en-US"/>
          </a:p>
        </p:txBody>
      </p:sp>
    </p:spTree>
    <p:extLst>
      <p:ext uri="{BB962C8B-B14F-4D97-AF65-F5344CB8AC3E}">
        <p14:creationId xmlns:p14="http://schemas.microsoft.com/office/powerpoint/2010/main" val="2141737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go back to our workflow slide, let’s remember what we need to do before we put in our pull request</a:t>
            </a:r>
          </a:p>
        </p:txBody>
      </p:sp>
      <p:sp>
        <p:nvSpPr>
          <p:cNvPr id="4" name="Slide Number Placeholder 3"/>
          <p:cNvSpPr>
            <a:spLocks noGrp="1"/>
          </p:cNvSpPr>
          <p:nvPr>
            <p:ph type="sldNum" sz="quarter" idx="5"/>
          </p:nvPr>
        </p:nvSpPr>
        <p:spPr/>
        <p:txBody>
          <a:bodyPr/>
          <a:lstStyle/>
          <a:p>
            <a:fld id="{10D988CA-5978-2244-BA11-DC1A92DB7F45}" type="slidenum">
              <a:rPr lang="en-US" smtClean="0"/>
              <a:t>12</a:t>
            </a:fld>
            <a:endParaRPr lang="en-US"/>
          </a:p>
        </p:txBody>
      </p:sp>
    </p:spTree>
    <p:extLst>
      <p:ext uri="{BB962C8B-B14F-4D97-AF65-F5344CB8AC3E}">
        <p14:creationId xmlns:p14="http://schemas.microsoft.com/office/powerpoint/2010/main" val="1549138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approve a pull request, we need to validate that the code is in good shape. To do this, we will review the code, and approve it. My team calls this “stamping” changes. Within git, you can change how many reviewers are needed before you can merge the changes.</a:t>
            </a:r>
          </a:p>
        </p:txBody>
      </p:sp>
      <p:sp>
        <p:nvSpPr>
          <p:cNvPr id="4" name="Slide Number Placeholder 3"/>
          <p:cNvSpPr>
            <a:spLocks noGrp="1"/>
          </p:cNvSpPr>
          <p:nvPr>
            <p:ph type="sldNum" sz="quarter" idx="5"/>
          </p:nvPr>
        </p:nvSpPr>
        <p:spPr/>
        <p:txBody>
          <a:bodyPr/>
          <a:lstStyle/>
          <a:p>
            <a:fld id="{10D988CA-5978-2244-BA11-DC1A92DB7F45}" type="slidenum">
              <a:rPr lang="en-US" smtClean="0"/>
              <a:t>13</a:t>
            </a:fld>
            <a:endParaRPr lang="en-US"/>
          </a:p>
        </p:txBody>
      </p:sp>
    </p:spTree>
    <p:extLst>
      <p:ext uri="{BB962C8B-B14F-4D97-AF65-F5344CB8AC3E}">
        <p14:creationId xmlns:p14="http://schemas.microsoft.com/office/powerpoint/2010/main" val="2768747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companies to use this, they will need to request a license to be applied to the software work. It can be complicated to use unlicensed works if there’s no explicit license attached to it.</a:t>
            </a:r>
          </a:p>
        </p:txBody>
      </p:sp>
      <p:sp>
        <p:nvSpPr>
          <p:cNvPr id="4" name="Slide Number Placeholder 3"/>
          <p:cNvSpPr>
            <a:spLocks noGrp="1"/>
          </p:cNvSpPr>
          <p:nvPr>
            <p:ph type="sldNum" sz="quarter" idx="5"/>
          </p:nvPr>
        </p:nvSpPr>
        <p:spPr/>
        <p:txBody>
          <a:bodyPr/>
          <a:lstStyle/>
          <a:p>
            <a:fld id="{10D988CA-5978-2244-BA11-DC1A92DB7F45}" type="slidenum">
              <a:rPr lang="en-US" smtClean="0"/>
              <a:t>26</a:t>
            </a:fld>
            <a:endParaRPr lang="en-US"/>
          </a:p>
        </p:txBody>
      </p:sp>
    </p:spTree>
    <p:extLst>
      <p:ext uri="{BB962C8B-B14F-4D97-AF65-F5344CB8AC3E}">
        <p14:creationId xmlns:p14="http://schemas.microsoft.com/office/powerpoint/2010/main" val="1501918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to concern yourself with licensing types, and how they might impact you. For example, you may be building software using a library that relies on a license that does not allow for commercial use. </a:t>
            </a:r>
          </a:p>
        </p:txBody>
      </p:sp>
      <p:sp>
        <p:nvSpPr>
          <p:cNvPr id="4" name="Slide Number Placeholder 3"/>
          <p:cNvSpPr>
            <a:spLocks noGrp="1"/>
          </p:cNvSpPr>
          <p:nvPr>
            <p:ph type="sldNum" sz="quarter" idx="5"/>
          </p:nvPr>
        </p:nvSpPr>
        <p:spPr/>
        <p:txBody>
          <a:bodyPr/>
          <a:lstStyle/>
          <a:p>
            <a:fld id="{10D988CA-5978-2244-BA11-DC1A92DB7F45}" type="slidenum">
              <a:rPr lang="en-US" smtClean="0"/>
              <a:t>27</a:t>
            </a:fld>
            <a:endParaRPr lang="en-US"/>
          </a:p>
        </p:txBody>
      </p:sp>
    </p:spTree>
    <p:extLst>
      <p:ext uri="{BB962C8B-B14F-4D97-AF65-F5344CB8AC3E}">
        <p14:creationId xmlns:p14="http://schemas.microsoft.com/office/powerpoint/2010/main" val="1192184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talk about the V-model of engineering, which is a document we would have generated during our planning phase. The V-Model will span a space within our build cycle from planning to deployment, so let’s take a close look at this and see how this applies to our build effort. In past classes, we talked a bit about what a V-model might look like in terms of documentation, but we didn’t talk about how the documentation fits into a larger model of engineering design.</a:t>
            </a:r>
          </a:p>
        </p:txBody>
      </p:sp>
      <p:sp>
        <p:nvSpPr>
          <p:cNvPr id="4" name="Slide Number Placeholder 3"/>
          <p:cNvSpPr>
            <a:spLocks noGrp="1"/>
          </p:cNvSpPr>
          <p:nvPr>
            <p:ph type="sldNum" sz="quarter" idx="5"/>
          </p:nvPr>
        </p:nvSpPr>
        <p:spPr/>
        <p:txBody>
          <a:bodyPr/>
          <a:lstStyle/>
          <a:p>
            <a:fld id="{10D988CA-5978-2244-BA11-DC1A92DB7F45}" type="slidenum">
              <a:rPr lang="en-US" smtClean="0"/>
              <a:t>30</a:t>
            </a:fld>
            <a:endParaRPr lang="en-US"/>
          </a:p>
        </p:txBody>
      </p:sp>
    </p:spTree>
    <p:extLst>
      <p:ext uri="{BB962C8B-B14F-4D97-AF65-F5344CB8AC3E}">
        <p14:creationId xmlns:p14="http://schemas.microsoft.com/office/powerpoint/2010/main" val="2408769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05295078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900133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7C6F52A-A82B-47A2-A83A-8C4C91F2D59F}" type="datetimeFigureOut">
              <a:rPr lang="en-US" smtClean="0"/>
              <a:t>5/1/2023</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96679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35475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160EA64-D806-43AC-9DF2-F8C432F32B4C}" type="datetimeFigureOut">
              <a:rPr lang="en-US" smtClean="0"/>
              <a:t>5/1/2023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6842216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668051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5/1/2023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5295563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5/1/2023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790115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5/1/2023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35078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23565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70190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160EA64-D806-43AC-9DF2-F8C432F32B4C}" type="datetimeFigureOut">
              <a:rPr lang="en-US" smtClean="0"/>
              <a:t>5/1/2023</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042338163"/>
      </p:ext>
    </p:extLst>
  </p:cSld>
  <p:clrMap bg1="dk1" tx1="lt1" bg2="dk2" tx2="lt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learngitbranching.js.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Rectangle 31">
            <a:extLst>
              <a:ext uri="{FF2B5EF4-FFF2-40B4-BE49-F238E27FC236}">
                <a16:creationId xmlns:a16="http://schemas.microsoft.com/office/drawing/2014/main" id="{E6CDEF48-4491-458B-A7CC-DB7F35D5A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33">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4EBFFF-D976-C46F-C884-33E6C3D3D040}"/>
              </a:ext>
            </a:extLst>
          </p:cNvPr>
          <p:cNvSpPr>
            <a:spLocks noGrp="1"/>
          </p:cNvSpPr>
          <p:nvPr>
            <p:ph type="ctrTitle"/>
          </p:nvPr>
        </p:nvSpPr>
        <p:spPr>
          <a:xfrm>
            <a:off x="622570" y="838646"/>
            <a:ext cx="3709991" cy="5180709"/>
          </a:xfrm>
        </p:spPr>
        <p:txBody>
          <a:bodyPr vert="horz" lIns="91440" tIns="45720" rIns="91440" bIns="45720" rtlCol="0" anchor="ctr">
            <a:normAutofit/>
          </a:bodyPr>
          <a:lstStyle/>
          <a:p>
            <a:pPr algn="l">
              <a:lnSpc>
                <a:spcPct val="85000"/>
              </a:lnSpc>
            </a:pPr>
            <a:r>
              <a:rPr lang="en-US" sz="3600" dirty="0">
                <a:effectLst>
                  <a:glow rad="38100">
                    <a:schemeClr val="bg1">
                      <a:lumMod val="65000"/>
                      <a:lumOff val="35000"/>
                      <a:alpha val="40000"/>
                    </a:schemeClr>
                  </a:glow>
                  <a:outerShdw blurRad="28575" dist="38100" dir="14040000" algn="tl" rotWithShape="0">
                    <a:srgbClr val="000000">
                      <a:alpha val="25000"/>
                    </a:srgbClr>
                  </a:outerShdw>
                </a:effectLst>
              </a:rPr>
              <a:t>Introduction to Software Business Product management</a:t>
            </a:r>
          </a:p>
        </p:txBody>
      </p:sp>
      <p:sp useBgFill="1">
        <p:nvSpPr>
          <p:cNvPr id="57" name="Rectangle 35">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F3ACA5B-2163-AEC4-7BB9-C0423A72604D}"/>
              </a:ext>
            </a:extLst>
          </p:cNvPr>
          <p:cNvSpPr>
            <a:spLocks noGrp="1"/>
          </p:cNvSpPr>
          <p:nvPr>
            <p:ph type="subTitle" idx="1"/>
          </p:nvPr>
        </p:nvSpPr>
        <p:spPr>
          <a:xfrm>
            <a:off x="5163671" y="838647"/>
            <a:ext cx="5823328" cy="5180708"/>
          </a:xfrm>
        </p:spPr>
        <p:txBody>
          <a:bodyPr vert="horz" lIns="91440" tIns="45720" rIns="91440" bIns="45720" rtlCol="0" anchor="ctr">
            <a:normAutofit/>
          </a:bodyPr>
          <a:lstStyle/>
          <a:p>
            <a:pPr algn="l"/>
            <a:r>
              <a:rPr lang="en-US" b="1" dirty="0">
                <a:solidFill>
                  <a:schemeClr val="tx2"/>
                </a:solidFill>
              </a:rPr>
              <a:t>Week 4 Day 2</a:t>
            </a:r>
          </a:p>
          <a:p>
            <a:pPr algn="l"/>
            <a:r>
              <a:rPr lang="en-US" dirty="0">
                <a:solidFill>
                  <a:schemeClr val="tx2"/>
                </a:solidFill>
              </a:rPr>
              <a:t>Led by: Emily Crose</a:t>
            </a:r>
          </a:p>
          <a:p>
            <a:pPr algn="l"/>
            <a:r>
              <a:rPr lang="en-US" dirty="0">
                <a:solidFill>
                  <a:schemeClr val="tx2"/>
                </a:solidFill>
              </a:rPr>
              <a:t>for</a:t>
            </a:r>
          </a:p>
          <a:p>
            <a:pPr algn="l"/>
            <a:r>
              <a:rPr lang="en-US" dirty="0">
                <a:solidFill>
                  <a:schemeClr val="tx2"/>
                </a:solidFill>
              </a:rPr>
              <a:t>Oakland University</a:t>
            </a:r>
          </a:p>
        </p:txBody>
      </p:sp>
    </p:spTree>
    <p:extLst>
      <p:ext uri="{BB962C8B-B14F-4D97-AF65-F5344CB8AC3E}">
        <p14:creationId xmlns:p14="http://schemas.microsoft.com/office/powerpoint/2010/main" val="193868184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tint val="98000"/>
              </a:schemeClr>
              <a:schemeClr val="bg1">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343C326-A55B-48C9-AC97-417D5349B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9" name="Rectangle 8">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E99B7C-6F41-1D50-06FE-5827FFE8F9AD}"/>
              </a:ext>
            </a:extLst>
          </p:cNvPr>
          <p:cNvSpPr>
            <a:spLocks noGrp="1"/>
          </p:cNvSpPr>
          <p:nvPr>
            <p:ph type="title"/>
          </p:nvPr>
        </p:nvSpPr>
        <p:spPr>
          <a:xfrm>
            <a:off x="4378000" y="2167391"/>
            <a:ext cx="6280927" cy="2523219"/>
          </a:xfrm>
        </p:spPr>
        <p:txBody>
          <a:bodyPr vert="horz" lIns="91440" tIns="45720" rIns="91440" bIns="45720" rtlCol="0" anchor="ctr">
            <a:normAutofit/>
          </a:bodyPr>
          <a:lstStyle/>
          <a:p>
            <a:pPr>
              <a:lnSpc>
                <a:spcPct val="80000"/>
              </a:lnSpc>
            </a:pPr>
            <a:r>
              <a:rPr lang="en-US" sz="4400" spc="150">
                <a:solidFill>
                  <a:schemeClr val="tx2"/>
                </a:solidFill>
              </a:rPr>
              <a:t>Editing a forked repository</a:t>
            </a:r>
          </a:p>
        </p:txBody>
      </p:sp>
      <p:sp>
        <p:nvSpPr>
          <p:cNvPr id="11" name="Rectangle 10">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338737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9" name="Rectangle 8">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12191998"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5FDAD57-084A-456C-8347-81D74B141773}"/>
              </a:ext>
            </a:extLst>
          </p:cNvPr>
          <p:cNvSpPr>
            <a:spLocks noGrp="1"/>
          </p:cNvSpPr>
          <p:nvPr>
            <p:ph type="title"/>
          </p:nvPr>
        </p:nvSpPr>
        <p:spPr>
          <a:xfrm>
            <a:off x="4718503" y="1244205"/>
            <a:ext cx="6487761" cy="4369590"/>
          </a:xfrm>
        </p:spPr>
        <p:txBody>
          <a:bodyPr vert="horz" lIns="91440" tIns="45720" rIns="91440" bIns="45720" rtlCol="0" anchor="ctr">
            <a:normAutofit/>
          </a:bodyPr>
          <a:lstStyle/>
          <a:p>
            <a:pPr>
              <a:lnSpc>
                <a:spcPct val="80000"/>
              </a:lnSpc>
            </a:pPr>
            <a:r>
              <a:rPr lang="en-US" sz="6600" spc="150">
                <a:solidFill>
                  <a:schemeClr val="tx1"/>
                </a:solidFill>
              </a:rPr>
              <a:t>Pull Request</a:t>
            </a:r>
          </a:p>
        </p:txBody>
      </p:sp>
      <p:sp>
        <p:nvSpPr>
          <p:cNvPr id="11" name="Rectangle 10">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6748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474FAB3-E3BB-4F3C-A0C1-7FFE69BA31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9329" cy="6858000"/>
          </a:xfrm>
          <a:prstGeom prst="rect">
            <a:avLst/>
          </a:prstGeom>
          <a:solidFill>
            <a:schemeClr val="bg2">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1348418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FD20FA-D55B-4631-9BA9-9D270AFB6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B57196C-E1EC-94F3-1D03-C9860BF90D02}"/>
              </a:ext>
            </a:extLst>
          </p:cNvPr>
          <p:cNvSpPr>
            <a:spLocks noGrp="1"/>
          </p:cNvSpPr>
          <p:nvPr>
            <p:ph type="title"/>
          </p:nvPr>
        </p:nvSpPr>
        <p:spPr>
          <a:xfrm>
            <a:off x="7865806" y="2194560"/>
            <a:ext cx="4001729" cy="1739347"/>
          </a:xfrm>
        </p:spPr>
        <p:txBody>
          <a:bodyPr vert="horz" lIns="91440" tIns="45720" rIns="91440" bIns="45720" rtlCol="0" anchor="ctr">
            <a:normAutofit/>
          </a:bodyPr>
          <a:lstStyle/>
          <a:p>
            <a:pPr algn="ctr">
              <a:lnSpc>
                <a:spcPct val="80000"/>
              </a:lnSpc>
            </a:pPr>
            <a:r>
              <a:rPr lang="en-US" sz="4800" spc="150" dirty="0"/>
              <a:t>Workflow revisited</a:t>
            </a:r>
          </a:p>
        </p:txBody>
      </p:sp>
      <p:sp>
        <p:nvSpPr>
          <p:cNvPr id="11" name="Rectangle 10">
            <a:extLst>
              <a:ext uri="{FF2B5EF4-FFF2-40B4-BE49-F238E27FC236}">
                <a16:creationId xmlns:a16="http://schemas.microsoft.com/office/drawing/2014/main" id="{8EF2D61B-AD01-41B6-8269-7B39C1623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0358"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4" name="Picture 3" descr="Diagram, timeline&#10;&#10;Description automatically generated">
            <a:extLst>
              <a:ext uri="{FF2B5EF4-FFF2-40B4-BE49-F238E27FC236}">
                <a16:creationId xmlns:a16="http://schemas.microsoft.com/office/drawing/2014/main" id="{0A7F0DBE-514B-C542-11C7-C9E731617545}"/>
              </a:ext>
            </a:extLst>
          </p:cNvPr>
          <p:cNvPicPr>
            <a:picLocks noChangeAspect="1"/>
          </p:cNvPicPr>
          <p:nvPr/>
        </p:nvPicPr>
        <p:blipFill>
          <a:blip r:embed="rId4"/>
          <a:stretch>
            <a:fillRect/>
          </a:stretch>
        </p:blipFill>
        <p:spPr>
          <a:xfrm>
            <a:off x="770323" y="598634"/>
            <a:ext cx="5993905" cy="5619286"/>
          </a:xfrm>
          <a:prstGeom prst="rect">
            <a:avLst/>
          </a:prstGeom>
        </p:spPr>
      </p:pic>
    </p:spTree>
    <p:extLst>
      <p:ext uri="{BB962C8B-B14F-4D97-AF65-F5344CB8AC3E}">
        <p14:creationId xmlns:p14="http://schemas.microsoft.com/office/powerpoint/2010/main" val="1275252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54DDD-235E-ACDD-A572-AE68F772F4AA}"/>
              </a:ext>
            </a:extLst>
          </p:cNvPr>
          <p:cNvSpPr>
            <a:spLocks noGrp="1"/>
          </p:cNvSpPr>
          <p:nvPr>
            <p:ph type="title"/>
          </p:nvPr>
        </p:nvSpPr>
        <p:spPr/>
        <p:txBody>
          <a:bodyPr/>
          <a:lstStyle/>
          <a:p>
            <a:r>
              <a:rPr lang="en-US" dirty="0"/>
              <a:t>Code review</a:t>
            </a:r>
          </a:p>
        </p:txBody>
      </p:sp>
      <p:sp>
        <p:nvSpPr>
          <p:cNvPr id="3" name="Content Placeholder 2">
            <a:extLst>
              <a:ext uri="{FF2B5EF4-FFF2-40B4-BE49-F238E27FC236}">
                <a16:creationId xmlns:a16="http://schemas.microsoft.com/office/drawing/2014/main" id="{4852CC8B-E4FB-E5DD-157C-B1FFA65AB92D}"/>
              </a:ext>
            </a:extLst>
          </p:cNvPr>
          <p:cNvSpPr>
            <a:spLocks noGrp="1"/>
          </p:cNvSpPr>
          <p:nvPr>
            <p:ph idx="1"/>
          </p:nvPr>
        </p:nvSpPr>
        <p:spPr/>
        <p:txBody>
          <a:bodyPr/>
          <a:lstStyle/>
          <a:p>
            <a:r>
              <a:rPr lang="en-US" dirty="0"/>
              <a:t>Allows changes to be approved</a:t>
            </a:r>
          </a:p>
          <a:p>
            <a:r>
              <a:rPr lang="en-US" dirty="0"/>
              <a:t>Limits bad code merges</a:t>
            </a:r>
          </a:p>
          <a:p>
            <a:r>
              <a:rPr lang="en-US" dirty="0"/>
              <a:t>Adds a layer of safety</a:t>
            </a:r>
          </a:p>
        </p:txBody>
      </p:sp>
    </p:spTree>
    <p:extLst>
      <p:ext uri="{BB962C8B-B14F-4D97-AF65-F5344CB8AC3E}">
        <p14:creationId xmlns:p14="http://schemas.microsoft.com/office/powerpoint/2010/main" val="2850500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21" name="Rectangle 12">
            <a:extLst>
              <a:ext uri="{FF2B5EF4-FFF2-40B4-BE49-F238E27FC236}">
                <a16:creationId xmlns:a16="http://schemas.microsoft.com/office/drawing/2014/main" id="{6E1232CA-F1A1-4361-A49F-8EAA874C9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6C7134C-B4A5-66AD-DD1A-0BA1329D1830}"/>
              </a:ext>
            </a:extLst>
          </p:cNvPr>
          <p:cNvSpPr>
            <a:spLocks noGrp="1"/>
          </p:cNvSpPr>
          <p:nvPr>
            <p:ph type="title"/>
          </p:nvPr>
        </p:nvSpPr>
        <p:spPr>
          <a:xfrm>
            <a:off x="7865806" y="2194560"/>
            <a:ext cx="4001729" cy="1739347"/>
          </a:xfrm>
        </p:spPr>
        <p:txBody>
          <a:bodyPr vert="horz" lIns="91440" tIns="45720" rIns="91440" bIns="45720" rtlCol="0" anchor="ctr">
            <a:normAutofit/>
          </a:bodyPr>
          <a:lstStyle/>
          <a:p>
            <a:pPr algn="ctr">
              <a:lnSpc>
                <a:spcPct val="80000"/>
              </a:lnSpc>
            </a:pPr>
            <a:r>
              <a:rPr lang="en-US" sz="4800" spc="150"/>
              <a:t>Merging Changes</a:t>
            </a:r>
          </a:p>
        </p:txBody>
      </p:sp>
      <p:sp>
        <p:nvSpPr>
          <p:cNvPr id="22" name="Rectangle 14">
            <a:extLst>
              <a:ext uri="{FF2B5EF4-FFF2-40B4-BE49-F238E27FC236}">
                <a16:creationId xmlns:a16="http://schemas.microsoft.com/office/drawing/2014/main" id="{C7727DAE-6F3E-46B6-B72D-B21ED28997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0358"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8" name="Picture 7" descr="Diagram&#10;&#10;Description automatically generated">
            <a:extLst>
              <a:ext uri="{FF2B5EF4-FFF2-40B4-BE49-F238E27FC236}">
                <a16:creationId xmlns:a16="http://schemas.microsoft.com/office/drawing/2014/main" id="{CD215ACE-2F5D-1EA2-BE1C-BA494EA47FDA}"/>
              </a:ext>
            </a:extLst>
          </p:cNvPr>
          <p:cNvPicPr>
            <a:picLocks noChangeAspect="1"/>
          </p:cNvPicPr>
          <p:nvPr/>
        </p:nvPicPr>
        <p:blipFill rotWithShape="1">
          <a:blip r:embed="rId3"/>
          <a:srcRect l="974" r="345" b="-3"/>
          <a:stretch/>
        </p:blipFill>
        <p:spPr>
          <a:xfrm>
            <a:off x="634275" y="598634"/>
            <a:ext cx="6266001" cy="5619286"/>
          </a:xfrm>
          <a:prstGeom prst="rect">
            <a:avLst/>
          </a:prstGeom>
        </p:spPr>
      </p:pic>
    </p:spTree>
    <p:extLst>
      <p:ext uri="{BB962C8B-B14F-4D97-AF65-F5344CB8AC3E}">
        <p14:creationId xmlns:p14="http://schemas.microsoft.com/office/powerpoint/2010/main" val="4163456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BEBF7-A993-6D78-CB70-829A3E7A1C02}"/>
              </a:ext>
            </a:extLst>
          </p:cNvPr>
          <p:cNvSpPr>
            <a:spLocks noGrp="1"/>
          </p:cNvSpPr>
          <p:nvPr>
            <p:ph type="title"/>
          </p:nvPr>
        </p:nvSpPr>
        <p:spPr/>
        <p:txBody>
          <a:bodyPr/>
          <a:lstStyle/>
          <a:p>
            <a:r>
              <a:rPr lang="en-US" dirty="0"/>
              <a:t>Release Candidates</a:t>
            </a:r>
          </a:p>
        </p:txBody>
      </p:sp>
    </p:spTree>
    <p:extLst>
      <p:ext uri="{BB962C8B-B14F-4D97-AF65-F5344CB8AC3E}">
        <p14:creationId xmlns:p14="http://schemas.microsoft.com/office/powerpoint/2010/main" val="3430215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76CD-859C-CCEC-D928-1C5F61FEF72D}"/>
              </a:ext>
            </a:extLst>
          </p:cNvPr>
          <p:cNvSpPr>
            <a:spLocks noGrp="1"/>
          </p:cNvSpPr>
          <p:nvPr>
            <p:ph type="title"/>
          </p:nvPr>
        </p:nvSpPr>
        <p:spPr/>
        <p:txBody>
          <a:bodyPr/>
          <a:lstStyle/>
          <a:p>
            <a:r>
              <a:rPr lang="en-US" dirty="0"/>
              <a:t>Building binaries</a:t>
            </a:r>
          </a:p>
        </p:txBody>
      </p:sp>
    </p:spTree>
    <p:extLst>
      <p:ext uri="{BB962C8B-B14F-4D97-AF65-F5344CB8AC3E}">
        <p14:creationId xmlns:p14="http://schemas.microsoft.com/office/powerpoint/2010/main" val="4131368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E1232CA-F1A1-4361-A49F-8EAA874C9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CFEDD90E-756D-4F1F-9543-2D8450E5C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657600"/>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FFC446EE-A412-D2AE-93A0-310BC62B5F7B}"/>
              </a:ext>
            </a:extLst>
          </p:cNvPr>
          <p:cNvSpPr>
            <a:spLocks noGrp="1"/>
          </p:cNvSpPr>
          <p:nvPr>
            <p:ph type="title"/>
          </p:nvPr>
        </p:nvSpPr>
        <p:spPr>
          <a:xfrm>
            <a:off x="365759" y="3794760"/>
            <a:ext cx="11471565" cy="1739347"/>
          </a:xfrm>
        </p:spPr>
        <p:txBody>
          <a:bodyPr vert="horz" lIns="91440" tIns="45720" rIns="91440" bIns="45720" rtlCol="0" anchor="ctr">
            <a:normAutofit/>
          </a:bodyPr>
          <a:lstStyle/>
          <a:p>
            <a:pPr algn="ctr">
              <a:lnSpc>
                <a:spcPct val="80000"/>
              </a:lnSpc>
            </a:pPr>
            <a:r>
              <a:rPr lang="en-US" sz="6000" spc="150"/>
              <a:t>Release Notes</a:t>
            </a:r>
          </a:p>
        </p:txBody>
      </p:sp>
      <p:pic>
        <p:nvPicPr>
          <p:cNvPr id="4" name="Picture 3" descr="Writing an appointment on a paper agenda">
            <a:extLst>
              <a:ext uri="{FF2B5EF4-FFF2-40B4-BE49-F238E27FC236}">
                <a16:creationId xmlns:a16="http://schemas.microsoft.com/office/drawing/2014/main" id="{6093B490-F797-FC21-F42C-F8683E93FFB5}"/>
              </a:ext>
            </a:extLst>
          </p:cNvPr>
          <p:cNvPicPr>
            <a:picLocks noChangeAspect="1"/>
          </p:cNvPicPr>
          <p:nvPr/>
        </p:nvPicPr>
        <p:blipFill rotWithShape="1">
          <a:blip r:embed="rId3"/>
          <a:srcRect t="44520" b="10536"/>
          <a:stretch/>
        </p:blipFill>
        <p:spPr>
          <a:xfrm>
            <a:off x="20" y="10"/>
            <a:ext cx="12191980" cy="3657589"/>
          </a:xfrm>
          <a:prstGeom prst="rect">
            <a:avLst/>
          </a:prstGeom>
        </p:spPr>
      </p:pic>
    </p:spTree>
    <p:extLst>
      <p:ext uri="{BB962C8B-B14F-4D97-AF65-F5344CB8AC3E}">
        <p14:creationId xmlns:p14="http://schemas.microsoft.com/office/powerpoint/2010/main" val="2075043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8000"/>
              </a:schemeClr>
              <a:schemeClr val="bg1">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B515B6-B916-4A91-B5B0-1431A3B53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Magnifying glass and question mark">
            <a:extLst>
              <a:ext uri="{FF2B5EF4-FFF2-40B4-BE49-F238E27FC236}">
                <a16:creationId xmlns:a16="http://schemas.microsoft.com/office/drawing/2014/main" id="{437434AA-982E-EB2C-F13E-04FDBB50D8A5}"/>
              </a:ext>
            </a:extLst>
          </p:cNvPr>
          <p:cNvPicPr>
            <a:picLocks noChangeAspect="1"/>
          </p:cNvPicPr>
          <p:nvPr/>
        </p:nvPicPr>
        <p:blipFill rotWithShape="1">
          <a:blip r:embed="rId3">
            <a:duotone>
              <a:prstClr val="black"/>
              <a:schemeClr val="tx2">
                <a:tint val="45000"/>
                <a:satMod val="400000"/>
              </a:schemeClr>
            </a:duotone>
            <a:alphaModFix amt="35000"/>
          </a:blip>
          <a:srcRect/>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64FD49F-13EF-4195-9713-CD9CA7225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38044729-78A0-6870-4DCD-D1AD9E34349B}"/>
              </a:ext>
            </a:extLst>
          </p:cNvPr>
          <p:cNvSpPr>
            <a:spLocks noGrp="1"/>
          </p:cNvSpPr>
          <p:nvPr>
            <p:ph type="title"/>
          </p:nvPr>
        </p:nvSpPr>
        <p:spPr>
          <a:xfrm>
            <a:off x="1202919" y="284176"/>
            <a:ext cx="9784080" cy="1508760"/>
          </a:xfrm>
        </p:spPr>
        <p:txBody>
          <a:bodyPr>
            <a:normAutofit/>
          </a:bodyPr>
          <a:lstStyle/>
          <a:p>
            <a:r>
              <a:rPr lang="en-US"/>
              <a:t>Licensing</a:t>
            </a:r>
          </a:p>
        </p:txBody>
      </p:sp>
      <p:sp>
        <p:nvSpPr>
          <p:cNvPr id="3" name="Content Placeholder 2">
            <a:extLst>
              <a:ext uri="{FF2B5EF4-FFF2-40B4-BE49-F238E27FC236}">
                <a16:creationId xmlns:a16="http://schemas.microsoft.com/office/drawing/2014/main" id="{FA0D26AD-D946-BC23-86F8-8850F63AD5D1}"/>
              </a:ext>
            </a:extLst>
          </p:cNvPr>
          <p:cNvSpPr>
            <a:spLocks noGrp="1"/>
          </p:cNvSpPr>
          <p:nvPr>
            <p:ph idx="1"/>
          </p:nvPr>
        </p:nvSpPr>
        <p:spPr>
          <a:xfrm>
            <a:off x="1202919" y="2011680"/>
            <a:ext cx="9784080" cy="4206240"/>
          </a:xfrm>
        </p:spPr>
        <p:txBody>
          <a:bodyPr>
            <a:normAutofit/>
          </a:bodyPr>
          <a:lstStyle/>
          <a:p>
            <a:r>
              <a:rPr lang="en-US" dirty="0"/>
              <a:t>Software can be copyrighted</a:t>
            </a:r>
          </a:p>
          <a:p>
            <a:r>
              <a:rPr lang="en-US" dirty="0"/>
              <a:t>How do we protect our “Intellectual Property”?</a:t>
            </a:r>
          </a:p>
        </p:txBody>
      </p:sp>
    </p:spTree>
    <p:extLst>
      <p:ext uri="{BB962C8B-B14F-4D97-AF65-F5344CB8AC3E}">
        <p14:creationId xmlns:p14="http://schemas.microsoft.com/office/powerpoint/2010/main" val="1170518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29B83341-EF27-DAE6-FAC6-9ADB15D31BB9}"/>
              </a:ext>
            </a:extLst>
          </p:cNvPr>
          <p:cNvPicPr>
            <a:picLocks noChangeAspect="1"/>
          </p:cNvPicPr>
          <p:nvPr/>
        </p:nvPicPr>
        <p:blipFill rotWithShape="1">
          <a:blip r:embed="rId2">
            <a:duotone>
              <a:schemeClr val="bg2">
                <a:shade val="45000"/>
                <a:satMod val="135000"/>
              </a:schemeClr>
              <a:prstClr val="white"/>
            </a:duotone>
            <a:alphaModFix amt="25000"/>
          </a:blip>
          <a:srcRect t="5981" b="9750"/>
          <a:stretch/>
        </p:blipFill>
        <p:spPr>
          <a:xfrm>
            <a:off x="20" y="10"/>
            <a:ext cx="12191979" cy="6857989"/>
          </a:xfrm>
          <a:prstGeom prst="rect">
            <a:avLst/>
          </a:prstGeom>
        </p:spPr>
      </p:pic>
      <p:sp>
        <p:nvSpPr>
          <p:cNvPr id="9" name="Rectangle 8">
            <a:extLst>
              <a:ext uri="{FF2B5EF4-FFF2-40B4-BE49-F238E27FC236}">
                <a16:creationId xmlns:a16="http://schemas.microsoft.com/office/drawing/2014/main" id="{61FDF953-BB1D-4C68-BBB4-FE11E33D6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 y="176109"/>
            <a:ext cx="12188952" cy="1645919"/>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FDF18690-D116-D1D7-4F17-6BD8EC3CD8B3}"/>
              </a:ext>
            </a:extLst>
          </p:cNvPr>
          <p:cNvSpPr>
            <a:spLocks noGrp="1"/>
          </p:cNvSpPr>
          <p:nvPr>
            <p:ph type="title"/>
          </p:nvPr>
        </p:nvSpPr>
        <p:spPr>
          <a:xfrm>
            <a:off x="1202919" y="284176"/>
            <a:ext cx="9784080" cy="1508760"/>
          </a:xfrm>
        </p:spPr>
        <p:txBody>
          <a:bodyPr>
            <a:normAutofit/>
          </a:bodyPr>
          <a:lstStyle/>
          <a:p>
            <a:r>
              <a:rPr lang="en-US"/>
              <a:t>Broad categories of software licensing</a:t>
            </a:r>
            <a:endParaRPr lang="en-US" dirty="0"/>
          </a:p>
        </p:txBody>
      </p:sp>
      <p:sp>
        <p:nvSpPr>
          <p:cNvPr id="3" name="Content Placeholder 2">
            <a:extLst>
              <a:ext uri="{FF2B5EF4-FFF2-40B4-BE49-F238E27FC236}">
                <a16:creationId xmlns:a16="http://schemas.microsoft.com/office/drawing/2014/main" id="{8DB2807D-C88A-D169-DA49-8372FBD47E15}"/>
              </a:ext>
            </a:extLst>
          </p:cNvPr>
          <p:cNvSpPr>
            <a:spLocks noGrp="1"/>
          </p:cNvSpPr>
          <p:nvPr>
            <p:ph idx="1"/>
          </p:nvPr>
        </p:nvSpPr>
        <p:spPr>
          <a:xfrm>
            <a:off x="1202919" y="2011680"/>
            <a:ext cx="9784080" cy="4206240"/>
          </a:xfrm>
        </p:spPr>
        <p:txBody>
          <a:bodyPr>
            <a:normAutofit/>
          </a:bodyPr>
          <a:lstStyle/>
          <a:p>
            <a:r>
              <a:rPr lang="en-US"/>
              <a:t>Weak Copyleft</a:t>
            </a:r>
          </a:p>
          <a:p>
            <a:r>
              <a:rPr lang="en-US"/>
              <a:t>Copyleft</a:t>
            </a:r>
          </a:p>
          <a:p>
            <a:r>
              <a:rPr lang="en-US"/>
              <a:t>Commercial or Proprietary</a:t>
            </a:r>
          </a:p>
          <a:p>
            <a:r>
              <a:rPr lang="en-US"/>
              <a:t>Dual</a:t>
            </a:r>
          </a:p>
          <a:p>
            <a:r>
              <a:rPr lang="en-US"/>
              <a:t>Public Domain</a:t>
            </a:r>
            <a:endParaRPr lang="en-US" dirty="0"/>
          </a:p>
        </p:txBody>
      </p:sp>
    </p:spTree>
    <p:extLst>
      <p:ext uri="{BB962C8B-B14F-4D97-AF65-F5344CB8AC3E}">
        <p14:creationId xmlns:p14="http://schemas.microsoft.com/office/powerpoint/2010/main" val="544405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8000"/>
              </a:schemeClr>
              <a:schemeClr val="bg1">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343C326-A55B-48C9-AC97-417D5349B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B70F10A-4AE0-900A-BDD6-828E86756083}"/>
              </a:ext>
            </a:extLst>
          </p:cNvPr>
          <p:cNvSpPr>
            <a:spLocks noGrp="1"/>
          </p:cNvSpPr>
          <p:nvPr>
            <p:ph type="title"/>
          </p:nvPr>
        </p:nvSpPr>
        <p:spPr>
          <a:xfrm>
            <a:off x="4378000" y="2167391"/>
            <a:ext cx="6280927" cy="2523219"/>
          </a:xfrm>
        </p:spPr>
        <p:txBody>
          <a:bodyPr vert="horz" lIns="91440" tIns="45720" rIns="91440" bIns="45720" rtlCol="0" anchor="ctr">
            <a:normAutofit/>
          </a:bodyPr>
          <a:lstStyle/>
          <a:p>
            <a:pPr>
              <a:lnSpc>
                <a:spcPct val="80000"/>
              </a:lnSpc>
            </a:pPr>
            <a:r>
              <a:rPr lang="en-US" sz="4400" spc="150">
                <a:solidFill>
                  <a:schemeClr val="tx2"/>
                </a:solidFill>
                <a:effectLst>
                  <a:glow rad="38100">
                    <a:schemeClr val="bg1">
                      <a:lumMod val="65000"/>
                      <a:lumOff val="35000"/>
                      <a:alpha val="50000"/>
                    </a:schemeClr>
                  </a:glow>
                  <a:outerShdw blurRad="28575" dist="31750" dir="13200000" algn="tl" rotWithShape="0">
                    <a:srgbClr val="000000">
                      <a:alpha val="25000"/>
                    </a:srgbClr>
                  </a:outerShdw>
                </a:effectLst>
              </a:rPr>
              <a:t>Review of day 1</a:t>
            </a:r>
          </a:p>
        </p:txBody>
      </p:sp>
      <p:sp>
        <p:nvSpPr>
          <p:cNvPr id="13" name="Rectangle 12">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78010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1FB115-7C6F-C56E-F535-FD0717D298FC}"/>
              </a:ext>
            </a:extLst>
          </p:cNvPr>
          <p:cNvSpPr>
            <a:spLocks noGrp="1"/>
          </p:cNvSpPr>
          <p:nvPr>
            <p:ph type="title"/>
          </p:nvPr>
        </p:nvSpPr>
        <p:spPr>
          <a:xfrm>
            <a:off x="886659" y="643467"/>
            <a:ext cx="10343532" cy="1149468"/>
          </a:xfrm>
        </p:spPr>
        <p:txBody>
          <a:bodyPr anchor="ctr">
            <a:normAutofit/>
          </a:bodyPr>
          <a:lstStyle/>
          <a:p>
            <a:r>
              <a:rPr lang="en-US" sz="4800">
                <a:solidFill>
                  <a:schemeClr val="tx1"/>
                </a:solidFill>
              </a:rPr>
              <a:t>Permissive</a:t>
            </a:r>
          </a:p>
        </p:txBody>
      </p:sp>
      <p:sp>
        <p:nvSpPr>
          <p:cNvPr id="3" name="Content Placeholder 2">
            <a:extLst>
              <a:ext uri="{FF2B5EF4-FFF2-40B4-BE49-F238E27FC236}">
                <a16:creationId xmlns:a16="http://schemas.microsoft.com/office/drawing/2014/main" id="{2604CA93-0564-0A9B-C70E-34356B23FDD9}"/>
              </a:ext>
            </a:extLst>
          </p:cNvPr>
          <p:cNvSpPr>
            <a:spLocks noGrp="1"/>
          </p:cNvSpPr>
          <p:nvPr>
            <p:ph idx="1"/>
          </p:nvPr>
        </p:nvSpPr>
        <p:spPr>
          <a:xfrm>
            <a:off x="886659" y="1925619"/>
            <a:ext cx="8118691" cy="4206240"/>
          </a:xfrm>
        </p:spPr>
        <p:txBody>
          <a:bodyPr anchor="t">
            <a:normAutofit/>
          </a:bodyPr>
          <a:lstStyle/>
          <a:p>
            <a:r>
              <a:rPr lang="en-US" sz="2400" dirty="0"/>
              <a:t>Permissive</a:t>
            </a:r>
          </a:p>
          <a:p>
            <a:pPr lvl="1"/>
            <a:r>
              <a:rPr lang="en-US" sz="2400" dirty="0"/>
              <a:t>Minimally restrictive on modifications or redistribution</a:t>
            </a:r>
          </a:p>
          <a:p>
            <a:pPr lvl="1"/>
            <a:r>
              <a:rPr lang="en-US" sz="2400" dirty="0"/>
              <a:t>Typically, only require acknowledgements</a:t>
            </a:r>
          </a:p>
          <a:p>
            <a:pPr lvl="2"/>
            <a:endParaRPr lang="en-US" sz="2400" dirty="0"/>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5757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E176F-0C7E-2DCA-D941-A00CC9A43879}"/>
              </a:ext>
            </a:extLst>
          </p:cNvPr>
          <p:cNvSpPr>
            <a:spLocks noGrp="1"/>
          </p:cNvSpPr>
          <p:nvPr>
            <p:ph type="title"/>
          </p:nvPr>
        </p:nvSpPr>
        <p:spPr>
          <a:xfrm>
            <a:off x="634277" y="284176"/>
            <a:ext cx="3670874" cy="1508760"/>
          </a:xfrm>
        </p:spPr>
        <p:txBody>
          <a:bodyPr>
            <a:normAutofit/>
          </a:bodyPr>
          <a:lstStyle/>
          <a:p>
            <a:r>
              <a:rPr lang="en-US" dirty="0"/>
              <a:t>Weak Copyleft</a:t>
            </a:r>
          </a:p>
        </p:txBody>
      </p:sp>
      <p:sp>
        <p:nvSpPr>
          <p:cNvPr id="3" name="Content Placeholder 2">
            <a:extLst>
              <a:ext uri="{FF2B5EF4-FFF2-40B4-BE49-F238E27FC236}">
                <a16:creationId xmlns:a16="http://schemas.microsoft.com/office/drawing/2014/main" id="{97678B4C-88DE-B2F6-0DCB-BF4217B2550A}"/>
              </a:ext>
            </a:extLst>
          </p:cNvPr>
          <p:cNvSpPr>
            <a:spLocks noGrp="1"/>
          </p:cNvSpPr>
          <p:nvPr>
            <p:ph idx="1"/>
          </p:nvPr>
        </p:nvSpPr>
        <p:spPr>
          <a:xfrm>
            <a:off x="634277" y="2011680"/>
            <a:ext cx="3676678" cy="4206240"/>
          </a:xfrm>
        </p:spPr>
        <p:txBody>
          <a:bodyPr>
            <a:normAutofit/>
          </a:bodyPr>
          <a:lstStyle/>
          <a:p>
            <a:r>
              <a:rPr lang="en-US" sz="2000"/>
              <a:t>Allows linking to open source libraries</a:t>
            </a:r>
          </a:p>
          <a:p>
            <a:r>
              <a:rPr lang="en-US" sz="2000"/>
              <a:t>Minimal requirements</a:t>
            </a:r>
          </a:p>
          <a:p>
            <a:r>
              <a:rPr lang="en-US" sz="2000"/>
              <a:t>Modifying the library is more complicated than permissive</a:t>
            </a:r>
          </a:p>
          <a:p>
            <a:r>
              <a:rPr lang="en-US" sz="2000"/>
              <a:t>Examples:</a:t>
            </a:r>
          </a:p>
          <a:p>
            <a:pPr lvl="1"/>
            <a:r>
              <a:rPr lang="en-US" dirty="0"/>
              <a:t>Gnu Lesser General Public License (GLPL)</a:t>
            </a:r>
          </a:p>
          <a:p>
            <a:pPr lvl="1"/>
            <a:r>
              <a:rPr lang="en-US" dirty="0"/>
              <a:t>Mozilla Public License (MPL)</a:t>
            </a:r>
          </a:p>
          <a:p>
            <a:pPr lvl="1"/>
            <a:r>
              <a:rPr lang="en-US" dirty="0"/>
              <a:t>CDDL</a:t>
            </a:r>
          </a:p>
          <a:p>
            <a:pPr lvl="1"/>
            <a:r>
              <a:rPr lang="en-US" dirty="0"/>
              <a:t>Eclipse</a:t>
            </a:r>
          </a:p>
        </p:txBody>
      </p:sp>
      <p:sp useBgFill="1">
        <p:nvSpPr>
          <p:cNvPr id="26" name="Rectangle 25">
            <a:extLst>
              <a:ext uri="{FF2B5EF4-FFF2-40B4-BE49-F238E27FC236}">
                <a16:creationId xmlns:a16="http://schemas.microsoft.com/office/drawing/2014/main" id="{AA5A2242-4468-450F-830D-E55334E26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3120" y="0"/>
            <a:ext cx="754888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4AC93B1-D586-4A75-9020-94C96939AD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283" y="0"/>
            <a:ext cx="4027471" cy="394895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Logo&#10;&#10;Description automatically generated">
            <a:extLst>
              <a:ext uri="{FF2B5EF4-FFF2-40B4-BE49-F238E27FC236}">
                <a16:creationId xmlns:a16="http://schemas.microsoft.com/office/drawing/2014/main" id="{A2102CE0-6A68-6188-EE4C-18FC81651BE5}"/>
              </a:ext>
            </a:extLst>
          </p:cNvPr>
          <p:cNvPicPr>
            <a:picLocks noChangeAspect="1"/>
          </p:cNvPicPr>
          <p:nvPr/>
        </p:nvPicPr>
        <p:blipFill>
          <a:blip r:embed="rId2"/>
          <a:stretch>
            <a:fillRect/>
          </a:stretch>
        </p:blipFill>
        <p:spPr>
          <a:xfrm>
            <a:off x="5229017" y="1249299"/>
            <a:ext cx="3376964" cy="1468978"/>
          </a:xfrm>
          <a:prstGeom prst="rect">
            <a:avLst/>
          </a:prstGeom>
        </p:spPr>
      </p:pic>
      <p:sp>
        <p:nvSpPr>
          <p:cNvPr id="30" name="Rectangle 29">
            <a:extLst>
              <a:ext uri="{FF2B5EF4-FFF2-40B4-BE49-F238E27FC236}">
                <a16:creationId xmlns:a16="http://schemas.microsoft.com/office/drawing/2014/main" id="{CEB86C6B-9B51-4377-81B3-7123315517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84592" y="0"/>
            <a:ext cx="3107408" cy="282891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5EE1650-4155-42A8-9145-471F9D588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284" y="4109826"/>
            <a:ext cx="4016442" cy="274817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BFA290C-5D4C-447C-808B-EE7E2FE43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9034" y="2989781"/>
            <a:ext cx="3092966" cy="38682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Graphical user interface, application&#10;&#10;Description automatically generated">
            <a:extLst>
              <a:ext uri="{FF2B5EF4-FFF2-40B4-BE49-F238E27FC236}">
                <a16:creationId xmlns:a16="http://schemas.microsoft.com/office/drawing/2014/main" id="{505E0AB9-BB8E-9BC8-87FA-E1117E57D125}"/>
              </a:ext>
            </a:extLst>
          </p:cNvPr>
          <p:cNvPicPr>
            <a:picLocks noChangeAspect="1"/>
          </p:cNvPicPr>
          <p:nvPr/>
        </p:nvPicPr>
        <p:blipFill rotWithShape="1">
          <a:blip r:embed="rId3"/>
          <a:srcRect l="7177" r="6626" b="-1"/>
          <a:stretch/>
        </p:blipFill>
        <p:spPr>
          <a:xfrm>
            <a:off x="9410289" y="4219212"/>
            <a:ext cx="2459976" cy="1426963"/>
          </a:xfrm>
          <a:prstGeom prst="rect">
            <a:avLst/>
          </a:prstGeom>
        </p:spPr>
      </p:pic>
    </p:spTree>
    <p:extLst>
      <p:ext uri="{BB962C8B-B14F-4D97-AF65-F5344CB8AC3E}">
        <p14:creationId xmlns:p14="http://schemas.microsoft.com/office/powerpoint/2010/main" val="2532339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AC03D-5FC9-DD7C-84D6-D7DB7C719D5C}"/>
              </a:ext>
            </a:extLst>
          </p:cNvPr>
          <p:cNvSpPr>
            <a:spLocks noGrp="1"/>
          </p:cNvSpPr>
          <p:nvPr>
            <p:ph type="title"/>
          </p:nvPr>
        </p:nvSpPr>
        <p:spPr>
          <a:xfrm>
            <a:off x="1202919" y="284176"/>
            <a:ext cx="9784080" cy="1508760"/>
          </a:xfrm>
        </p:spPr>
        <p:txBody>
          <a:bodyPr>
            <a:normAutofit/>
          </a:bodyPr>
          <a:lstStyle/>
          <a:p>
            <a:r>
              <a:rPr lang="en-US" dirty="0"/>
              <a:t>Copyleft</a:t>
            </a:r>
          </a:p>
        </p:txBody>
      </p:sp>
      <p:pic>
        <p:nvPicPr>
          <p:cNvPr id="6" name="Picture 5" descr="Logo&#10;&#10;Description automatically generated">
            <a:extLst>
              <a:ext uri="{FF2B5EF4-FFF2-40B4-BE49-F238E27FC236}">
                <a16:creationId xmlns:a16="http://schemas.microsoft.com/office/drawing/2014/main" id="{822BFE95-67C7-FF4D-D828-8632219807ED}"/>
              </a:ext>
            </a:extLst>
          </p:cNvPr>
          <p:cNvPicPr>
            <a:picLocks noChangeAspect="1"/>
          </p:cNvPicPr>
          <p:nvPr/>
        </p:nvPicPr>
        <p:blipFill>
          <a:blip r:embed="rId2"/>
          <a:stretch>
            <a:fillRect/>
          </a:stretch>
        </p:blipFill>
        <p:spPr>
          <a:xfrm>
            <a:off x="1202918" y="2120054"/>
            <a:ext cx="6130569" cy="3049958"/>
          </a:xfrm>
          <a:prstGeom prst="rect">
            <a:avLst/>
          </a:prstGeom>
        </p:spPr>
      </p:pic>
      <p:sp>
        <p:nvSpPr>
          <p:cNvPr id="3" name="Content Placeholder 2">
            <a:extLst>
              <a:ext uri="{FF2B5EF4-FFF2-40B4-BE49-F238E27FC236}">
                <a16:creationId xmlns:a16="http://schemas.microsoft.com/office/drawing/2014/main" id="{A182786C-A8A7-0B75-5312-5ABE019097FA}"/>
              </a:ext>
            </a:extLst>
          </p:cNvPr>
          <p:cNvSpPr>
            <a:spLocks noGrp="1"/>
          </p:cNvSpPr>
          <p:nvPr>
            <p:ph idx="1"/>
          </p:nvPr>
        </p:nvSpPr>
        <p:spPr>
          <a:xfrm>
            <a:off x="7619999" y="2045110"/>
            <a:ext cx="3366999" cy="4172810"/>
          </a:xfrm>
        </p:spPr>
        <p:txBody>
          <a:bodyPr>
            <a:normAutofit/>
          </a:bodyPr>
          <a:lstStyle/>
          <a:p>
            <a:r>
              <a:rPr lang="en-US" sz="1800"/>
              <a:t>A.K.A. “Reciprocal” licenses or “Restrictive” licenses</a:t>
            </a:r>
          </a:p>
          <a:p>
            <a:r>
              <a:rPr lang="en-US" sz="1800"/>
              <a:t>Not as commercially friendly</a:t>
            </a:r>
          </a:p>
          <a:p>
            <a:r>
              <a:rPr lang="en-US" sz="1800"/>
              <a:t>Requires publication of source code for derivative works</a:t>
            </a:r>
          </a:p>
          <a:p>
            <a:pPr lvl="1"/>
            <a:r>
              <a:rPr lang="en-US" sz="1800"/>
              <a:t>Not good for commercial products!</a:t>
            </a:r>
          </a:p>
          <a:p>
            <a:r>
              <a:rPr lang="en-US" sz="1800"/>
              <a:t>Examples:</a:t>
            </a:r>
          </a:p>
          <a:p>
            <a:pPr lvl="1"/>
            <a:r>
              <a:rPr lang="en-US" sz="1800"/>
              <a:t>Gnu Public License (GPL)</a:t>
            </a:r>
          </a:p>
        </p:txBody>
      </p:sp>
    </p:spTree>
    <p:extLst>
      <p:ext uri="{BB962C8B-B14F-4D97-AF65-F5344CB8AC3E}">
        <p14:creationId xmlns:p14="http://schemas.microsoft.com/office/powerpoint/2010/main" val="818413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C782B-0327-2E13-A4BF-4C211C4F2BD3}"/>
              </a:ext>
            </a:extLst>
          </p:cNvPr>
          <p:cNvSpPr>
            <a:spLocks noGrp="1"/>
          </p:cNvSpPr>
          <p:nvPr>
            <p:ph type="title"/>
          </p:nvPr>
        </p:nvSpPr>
        <p:spPr>
          <a:xfrm>
            <a:off x="634277" y="284176"/>
            <a:ext cx="3670874" cy="1508760"/>
          </a:xfrm>
        </p:spPr>
        <p:txBody>
          <a:bodyPr>
            <a:normAutofit/>
          </a:bodyPr>
          <a:lstStyle/>
          <a:p>
            <a:r>
              <a:rPr lang="en-US" sz="1900"/>
              <a:t>Commercial/Proprietary</a:t>
            </a:r>
          </a:p>
        </p:txBody>
      </p:sp>
      <p:sp>
        <p:nvSpPr>
          <p:cNvPr id="3" name="Content Placeholder 2">
            <a:extLst>
              <a:ext uri="{FF2B5EF4-FFF2-40B4-BE49-F238E27FC236}">
                <a16:creationId xmlns:a16="http://schemas.microsoft.com/office/drawing/2014/main" id="{2D1CCB3D-4F1B-AA8B-6549-0B1536EACB01}"/>
              </a:ext>
            </a:extLst>
          </p:cNvPr>
          <p:cNvSpPr>
            <a:spLocks noGrp="1"/>
          </p:cNvSpPr>
          <p:nvPr>
            <p:ph idx="1"/>
          </p:nvPr>
        </p:nvSpPr>
        <p:spPr>
          <a:xfrm>
            <a:off x="634277" y="2011680"/>
            <a:ext cx="3676678" cy="4206240"/>
          </a:xfrm>
        </p:spPr>
        <p:txBody>
          <a:bodyPr>
            <a:normAutofit/>
          </a:bodyPr>
          <a:lstStyle/>
          <a:p>
            <a:r>
              <a:rPr lang="en-US" sz="2000"/>
              <a:t>Most restrictive</a:t>
            </a:r>
          </a:p>
          <a:p>
            <a:r>
              <a:rPr lang="en-US" sz="2000"/>
              <a:t>Typically used by corporations</a:t>
            </a:r>
          </a:p>
          <a:p>
            <a:r>
              <a:rPr lang="en-US" sz="2000"/>
              <a:t>Typically closed source</a:t>
            </a:r>
          </a:p>
        </p:txBody>
      </p:sp>
      <p:sp useBgFill="1">
        <p:nvSpPr>
          <p:cNvPr id="16" name="Rectangle 12">
            <a:extLst>
              <a:ext uri="{FF2B5EF4-FFF2-40B4-BE49-F238E27FC236}">
                <a16:creationId xmlns:a16="http://schemas.microsoft.com/office/drawing/2014/main" id="{AA5A2242-4468-450F-830D-E55334E26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3120" y="0"/>
            <a:ext cx="754888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AC93B1-D586-4A75-9020-94C96939AD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283" y="0"/>
            <a:ext cx="4027471" cy="394895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agram&#10;&#10;Description automatically generated">
            <a:extLst>
              <a:ext uri="{FF2B5EF4-FFF2-40B4-BE49-F238E27FC236}">
                <a16:creationId xmlns:a16="http://schemas.microsoft.com/office/drawing/2014/main" id="{1BA95243-4AF8-3176-0B38-34D785E157BB}"/>
              </a:ext>
            </a:extLst>
          </p:cNvPr>
          <p:cNvPicPr>
            <a:picLocks noChangeAspect="1"/>
          </p:cNvPicPr>
          <p:nvPr/>
        </p:nvPicPr>
        <p:blipFill>
          <a:blip r:embed="rId2"/>
          <a:stretch>
            <a:fillRect/>
          </a:stretch>
        </p:blipFill>
        <p:spPr>
          <a:xfrm>
            <a:off x="5229017" y="717426"/>
            <a:ext cx="3376964" cy="2532723"/>
          </a:xfrm>
          <a:prstGeom prst="rect">
            <a:avLst/>
          </a:prstGeom>
        </p:spPr>
      </p:pic>
      <p:sp>
        <p:nvSpPr>
          <p:cNvPr id="17" name="Rectangle 16">
            <a:extLst>
              <a:ext uri="{FF2B5EF4-FFF2-40B4-BE49-F238E27FC236}">
                <a16:creationId xmlns:a16="http://schemas.microsoft.com/office/drawing/2014/main" id="{CEB86C6B-9B51-4377-81B3-7123315517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84592" y="0"/>
            <a:ext cx="3107408" cy="282891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5EE1650-4155-42A8-9145-471F9D588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284" y="4109826"/>
            <a:ext cx="4016442" cy="274817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BFA290C-5D4C-447C-808B-EE7E2FE43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9034" y="2989781"/>
            <a:ext cx="3092966" cy="38682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Qr code&#10;&#10;Description automatically generated with low confidence">
            <a:extLst>
              <a:ext uri="{FF2B5EF4-FFF2-40B4-BE49-F238E27FC236}">
                <a16:creationId xmlns:a16="http://schemas.microsoft.com/office/drawing/2014/main" id="{D6CB6619-DA8F-B760-52F1-0A702DC81A12}"/>
              </a:ext>
            </a:extLst>
          </p:cNvPr>
          <p:cNvPicPr>
            <a:picLocks noChangeAspect="1"/>
          </p:cNvPicPr>
          <p:nvPr/>
        </p:nvPicPr>
        <p:blipFill>
          <a:blip r:embed="rId3"/>
          <a:stretch>
            <a:fillRect/>
          </a:stretch>
        </p:blipFill>
        <p:spPr>
          <a:xfrm>
            <a:off x="9410289" y="3702705"/>
            <a:ext cx="2459976" cy="2459976"/>
          </a:xfrm>
          <a:prstGeom prst="rect">
            <a:avLst/>
          </a:prstGeom>
        </p:spPr>
      </p:pic>
    </p:spTree>
    <p:extLst>
      <p:ext uri="{BB962C8B-B14F-4D97-AF65-F5344CB8AC3E}">
        <p14:creationId xmlns:p14="http://schemas.microsoft.com/office/powerpoint/2010/main" val="1105004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8000"/>
              </a:schemeClr>
              <a:schemeClr val="bg1">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pic>
        <p:nvPicPr>
          <p:cNvPr id="7" name="Picture 4" descr="Technological background">
            <a:extLst>
              <a:ext uri="{FF2B5EF4-FFF2-40B4-BE49-F238E27FC236}">
                <a16:creationId xmlns:a16="http://schemas.microsoft.com/office/drawing/2014/main" id="{11C7F507-D69B-60DB-644D-BCF741C823C0}"/>
              </a:ext>
            </a:extLst>
          </p:cNvPr>
          <p:cNvPicPr>
            <a:picLocks noChangeAspect="1"/>
          </p:cNvPicPr>
          <p:nvPr/>
        </p:nvPicPr>
        <p:blipFill rotWithShape="1">
          <a:blip r:embed="rId3">
            <a:alphaModFix amt="35000"/>
          </a:blip>
          <a:srcRect t="5113" b="10617"/>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97A882CB-8383-4810-9E7A-E3EF8B87B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1043CF48-E829-789B-ACB9-648DE02CA44F}"/>
              </a:ext>
            </a:extLst>
          </p:cNvPr>
          <p:cNvSpPr>
            <a:spLocks noGrp="1"/>
          </p:cNvSpPr>
          <p:nvPr>
            <p:ph type="title"/>
          </p:nvPr>
        </p:nvSpPr>
        <p:spPr>
          <a:xfrm>
            <a:off x="1202919" y="284176"/>
            <a:ext cx="9784080" cy="1508760"/>
          </a:xfrm>
        </p:spPr>
        <p:txBody>
          <a:bodyPr>
            <a:normAutofit/>
          </a:bodyPr>
          <a:lstStyle/>
          <a:p>
            <a:r>
              <a:rPr lang="en-US" dirty="0"/>
              <a:t>Dual</a:t>
            </a:r>
          </a:p>
        </p:txBody>
      </p:sp>
      <p:sp>
        <p:nvSpPr>
          <p:cNvPr id="3" name="Content Placeholder 2">
            <a:extLst>
              <a:ext uri="{FF2B5EF4-FFF2-40B4-BE49-F238E27FC236}">
                <a16:creationId xmlns:a16="http://schemas.microsoft.com/office/drawing/2014/main" id="{A90F64B7-282D-7FC8-CA5F-7DCB75A3AFB3}"/>
              </a:ext>
            </a:extLst>
          </p:cNvPr>
          <p:cNvSpPr>
            <a:spLocks noGrp="1"/>
          </p:cNvSpPr>
          <p:nvPr>
            <p:ph idx="1"/>
          </p:nvPr>
        </p:nvSpPr>
        <p:spPr>
          <a:xfrm>
            <a:off x="1202919" y="2011680"/>
            <a:ext cx="9784080" cy="4206240"/>
          </a:xfrm>
        </p:spPr>
        <p:txBody>
          <a:bodyPr>
            <a:normAutofit/>
          </a:bodyPr>
          <a:lstStyle/>
          <a:p>
            <a:r>
              <a:rPr lang="en-US" dirty="0"/>
              <a:t>May differ for different types of users</a:t>
            </a:r>
          </a:p>
          <a:p>
            <a:r>
              <a:rPr lang="en-US" dirty="0"/>
              <a:t>Examples:</a:t>
            </a:r>
          </a:p>
          <a:p>
            <a:pPr lvl="1"/>
            <a:r>
              <a:rPr lang="en-US" dirty="0"/>
              <a:t>Server-Side Public License (SSPL)</a:t>
            </a:r>
          </a:p>
        </p:txBody>
      </p:sp>
    </p:spTree>
    <p:extLst>
      <p:ext uri="{BB962C8B-B14F-4D97-AF65-F5344CB8AC3E}">
        <p14:creationId xmlns:p14="http://schemas.microsoft.com/office/powerpoint/2010/main" val="3232820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5DE2A-DDBF-6A67-192B-9F60952277AD}"/>
              </a:ext>
            </a:extLst>
          </p:cNvPr>
          <p:cNvSpPr>
            <a:spLocks noGrp="1"/>
          </p:cNvSpPr>
          <p:nvPr>
            <p:ph type="title"/>
          </p:nvPr>
        </p:nvSpPr>
        <p:spPr>
          <a:xfrm>
            <a:off x="1202919" y="284176"/>
            <a:ext cx="9784080" cy="1508760"/>
          </a:xfrm>
        </p:spPr>
        <p:txBody>
          <a:bodyPr>
            <a:normAutofit/>
          </a:bodyPr>
          <a:lstStyle/>
          <a:p>
            <a:r>
              <a:rPr lang="en-US" dirty="0"/>
              <a:t>Public Domain</a:t>
            </a:r>
          </a:p>
        </p:txBody>
      </p:sp>
      <p:pic>
        <p:nvPicPr>
          <p:cNvPr id="6" name="Picture 5" descr="Graphical user interface&#10;&#10;Description automatically generated with low confidence">
            <a:extLst>
              <a:ext uri="{FF2B5EF4-FFF2-40B4-BE49-F238E27FC236}">
                <a16:creationId xmlns:a16="http://schemas.microsoft.com/office/drawing/2014/main" id="{8580DEFA-785C-2DB8-3F3E-F359904B7DF7}"/>
              </a:ext>
            </a:extLst>
          </p:cNvPr>
          <p:cNvPicPr>
            <a:picLocks noChangeAspect="1"/>
          </p:cNvPicPr>
          <p:nvPr/>
        </p:nvPicPr>
        <p:blipFill>
          <a:blip r:embed="rId2"/>
          <a:stretch>
            <a:fillRect/>
          </a:stretch>
        </p:blipFill>
        <p:spPr>
          <a:xfrm>
            <a:off x="1202918" y="2120054"/>
            <a:ext cx="6130569" cy="2161024"/>
          </a:xfrm>
          <a:prstGeom prst="rect">
            <a:avLst/>
          </a:prstGeom>
        </p:spPr>
      </p:pic>
      <p:sp>
        <p:nvSpPr>
          <p:cNvPr id="3" name="Content Placeholder 2">
            <a:extLst>
              <a:ext uri="{FF2B5EF4-FFF2-40B4-BE49-F238E27FC236}">
                <a16:creationId xmlns:a16="http://schemas.microsoft.com/office/drawing/2014/main" id="{7C48E05C-60E9-DEA7-8AFF-5F56EB4AC1B2}"/>
              </a:ext>
            </a:extLst>
          </p:cNvPr>
          <p:cNvSpPr>
            <a:spLocks noGrp="1"/>
          </p:cNvSpPr>
          <p:nvPr>
            <p:ph idx="1"/>
          </p:nvPr>
        </p:nvSpPr>
        <p:spPr>
          <a:xfrm>
            <a:off x="7619999" y="2045110"/>
            <a:ext cx="3366999" cy="4172810"/>
          </a:xfrm>
        </p:spPr>
        <p:txBody>
          <a:bodyPr>
            <a:normAutofit/>
          </a:bodyPr>
          <a:lstStyle/>
          <a:p>
            <a:r>
              <a:rPr lang="en-US" sz="1800"/>
              <a:t>Copyright protections do not apply</a:t>
            </a:r>
          </a:p>
          <a:p>
            <a:r>
              <a:rPr lang="en-US" sz="1800"/>
              <a:t>Hard to find software in this category</a:t>
            </a:r>
          </a:p>
          <a:p>
            <a:r>
              <a:rPr lang="en-US" sz="1800"/>
              <a:t>Most permissive</a:t>
            </a:r>
          </a:p>
        </p:txBody>
      </p:sp>
    </p:spTree>
    <p:extLst>
      <p:ext uri="{BB962C8B-B14F-4D97-AF65-F5344CB8AC3E}">
        <p14:creationId xmlns:p14="http://schemas.microsoft.com/office/powerpoint/2010/main" val="3855231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343C326-A55B-48C9-AC97-417D5349B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05199DC7-A76E-4D53-978D-FE9964B4EE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DED6C1-4644-4EF9-95B6-C79E5FFEE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A2A6DBF-BEDB-D10D-87E3-5BF017673F1F}"/>
              </a:ext>
            </a:extLst>
          </p:cNvPr>
          <p:cNvSpPr>
            <a:spLocks noGrp="1"/>
          </p:cNvSpPr>
          <p:nvPr>
            <p:ph type="title"/>
          </p:nvPr>
        </p:nvSpPr>
        <p:spPr>
          <a:xfrm>
            <a:off x="365759" y="2166364"/>
            <a:ext cx="11471565" cy="1739347"/>
          </a:xfrm>
        </p:spPr>
        <p:txBody>
          <a:bodyPr vert="horz" lIns="91440" tIns="45720" rIns="91440" bIns="45720" rtlCol="0" anchor="ctr">
            <a:normAutofit/>
          </a:bodyPr>
          <a:lstStyle/>
          <a:p>
            <a:pPr algn="ctr">
              <a:lnSpc>
                <a:spcPct val="80000"/>
              </a:lnSpc>
            </a:pPr>
            <a:r>
              <a:rPr lang="en-US" sz="6000" spc="150"/>
              <a:t>Unlicensed</a:t>
            </a:r>
          </a:p>
        </p:txBody>
      </p:sp>
      <p:sp>
        <p:nvSpPr>
          <p:cNvPr id="3" name="Content Placeholder 2">
            <a:extLst>
              <a:ext uri="{FF2B5EF4-FFF2-40B4-BE49-F238E27FC236}">
                <a16:creationId xmlns:a16="http://schemas.microsoft.com/office/drawing/2014/main" id="{1A396796-C56C-41C9-C614-A4838E7F66FB}"/>
              </a:ext>
            </a:extLst>
          </p:cNvPr>
          <p:cNvSpPr>
            <a:spLocks noGrp="1"/>
          </p:cNvSpPr>
          <p:nvPr>
            <p:ph idx="1"/>
          </p:nvPr>
        </p:nvSpPr>
        <p:spPr>
          <a:xfrm>
            <a:off x="1524000" y="3996250"/>
            <a:ext cx="9144000" cy="1309255"/>
          </a:xfrm>
        </p:spPr>
        <p:txBody>
          <a:bodyPr vert="horz" lIns="91440" tIns="45720" rIns="91440" bIns="45720" rtlCol="0">
            <a:normAutofit/>
          </a:bodyPr>
          <a:lstStyle/>
          <a:p>
            <a:pPr marL="0" indent="0" algn="ctr">
              <a:buNone/>
            </a:pPr>
            <a:r>
              <a:rPr lang="en-US" sz="2000"/>
              <a:t>Can be complicated</a:t>
            </a:r>
          </a:p>
        </p:txBody>
      </p:sp>
    </p:spTree>
    <p:extLst>
      <p:ext uri="{BB962C8B-B14F-4D97-AF65-F5344CB8AC3E}">
        <p14:creationId xmlns:p14="http://schemas.microsoft.com/office/powerpoint/2010/main" val="209099664"/>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E8DB-46E4-6786-B5AC-48FA1B32AAA9}"/>
              </a:ext>
            </a:extLst>
          </p:cNvPr>
          <p:cNvSpPr>
            <a:spLocks noGrp="1"/>
          </p:cNvSpPr>
          <p:nvPr>
            <p:ph type="title"/>
          </p:nvPr>
        </p:nvSpPr>
        <p:spPr/>
        <p:txBody>
          <a:bodyPr/>
          <a:lstStyle/>
          <a:p>
            <a:r>
              <a:rPr lang="en-US" dirty="0"/>
              <a:t>Licensing concerns</a:t>
            </a:r>
          </a:p>
        </p:txBody>
      </p:sp>
      <p:sp>
        <p:nvSpPr>
          <p:cNvPr id="4" name="Text Placeholder 3">
            <a:extLst>
              <a:ext uri="{FF2B5EF4-FFF2-40B4-BE49-F238E27FC236}">
                <a16:creationId xmlns:a16="http://schemas.microsoft.com/office/drawing/2014/main" id="{A07C7A6A-EB6D-FFC3-4DBC-4ED58C6BE3D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27552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022EA-B460-B72F-EC22-60466D8AD8C0}"/>
              </a:ext>
            </a:extLst>
          </p:cNvPr>
          <p:cNvSpPr>
            <a:spLocks noGrp="1"/>
          </p:cNvSpPr>
          <p:nvPr>
            <p:ph type="title"/>
          </p:nvPr>
        </p:nvSpPr>
        <p:spPr/>
        <p:txBody>
          <a:bodyPr/>
          <a:lstStyle/>
          <a:p>
            <a:r>
              <a:rPr lang="en-US" dirty="0"/>
              <a:t>Architecture Design</a:t>
            </a:r>
          </a:p>
        </p:txBody>
      </p:sp>
      <p:sp>
        <p:nvSpPr>
          <p:cNvPr id="3" name="Text Placeholder 2">
            <a:extLst>
              <a:ext uri="{FF2B5EF4-FFF2-40B4-BE49-F238E27FC236}">
                <a16:creationId xmlns:a16="http://schemas.microsoft.com/office/drawing/2014/main" id="{9ABCFFC4-233C-BB36-522D-75448A6F7D9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040267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E1232CA-F1A1-4361-A49F-8EAA874C9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descr="Diagram&#10;&#10;Description automatically generated">
            <a:extLst>
              <a:ext uri="{FF2B5EF4-FFF2-40B4-BE49-F238E27FC236}">
                <a16:creationId xmlns:a16="http://schemas.microsoft.com/office/drawing/2014/main" id="{A175DC85-CDC0-074C-D0CC-ED9708DFB61D}"/>
              </a:ext>
            </a:extLst>
          </p:cNvPr>
          <p:cNvPicPr>
            <a:picLocks noChangeAspect="1"/>
          </p:cNvPicPr>
          <p:nvPr/>
        </p:nvPicPr>
        <p:blipFill rotWithShape="1">
          <a:blip r:embed="rId3">
            <a:alphaModFix amt="35000"/>
          </a:blip>
          <a:srcRect r="4446" b="1"/>
          <a:stretch/>
        </p:blipFill>
        <p:spPr>
          <a:xfrm>
            <a:off x="20" y="10"/>
            <a:ext cx="12191979" cy="6857989"/>
          </a:xfrm>
          <a:prstGeom prst="rect">
            <a:avLst/>
          </a:prstGeom>
        </p:spPr>
      </p:pic>
      <p:sp>
        <p:nvSpPr>
          <p:cNvPr id="21" name="Rectangle 20">
            <a:extLst>
              <a:ext uri="{FF2B5EF4-FFF2-40B4-BE49-F238E27FC236}">
                <a16:creationId xmlns:a16="http://schemas.microsoft.com/office/drawing/2014/main" id="{EB32CFA5-B0C6-4EFE-8B68-49BC352472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8830A39F-E7E1-F832-A19C-4A64BF4B9F7C}"/>
              </a:ext>
            </a:extLst>
          </p:cNvPr>
          <p:cNvSpPr>
            <a:spLocks noGrp="1"/>
          </p:cNvSpPr>
          <p:nvPr>
            <p:ph type="title"/>
          </p:nvPr>
        </p:nvSpPr>
        <p:spPr>
          <a:xfrm>
            <a:off x="365759" y="2194560"/>
            <a:ext cx="11471565" cy="1739347"/>
          </a:xfrm>
        </p:spPr>
        <p:txBody>
          <a:bodyPr vert="horz" lIns="91440" tIns="45720" rIns="91440" bIns="45720" rtlCol="0" anchor="ctr">
            <a:normAutofit/>
          </a:bodyPr>
          <a:lstStyle/>
          <a:p>
            <a:pPr algn="ctr">
              <a:lnSpc>
                <a:spcPct val="80000"/>
              </a:lnSpc>
            </a:pPr>
            <a:r>
              <a:rPr lang="en-US" sz="6000" spc="150" dirty="0"/>
              <a:t>V-Model of Systems engineering</a:t>
            </a:r>
          </a:p>
        </p:txBody>
      </p:sp>
    </p:spTree>
    <p:extLst>
      <p:ext uri="{BB962C8B-B14F-4D97-AF65-F5344CB8AC3E}">
        <p14:creationId xmlns:p14="http://schemas.microsoft.com/office/powerpoint/2010/main" val="251337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2" name="Rectangle 8">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4" name="Rectangle 10">
            <a:extLst>
              <a:ext uri="{FF2B5EF4-FFF2-40B4-BE49-F238E27FC236}">
                <a16:creationId xmlns:a16="http://schemas.microsoft.com/office/drawing/2014/main" id="{04B3A732-BD30-43B3-B22F-86F941907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12">
            <a:extLst>
              <a:ext uri="{FF2B5EF4-FFF2-40B4-BE49-F238E27FC236}">
                <a16:creationId xmlns:a16="http://schemas.microsoft.com/office/drawing/2014/main" id="{CB5978F0-8D3C-4B12-B071-F1254173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121920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128039C-0EE4-9C77-38DE-69A5998C5EFF}"/>
              </a:ext>
            </a:extLst>
          </p:cNvPr>
          <p:cNvSpPr>
            <a:spLocks noGrp="1"/>
          </p:cNvSpPr>
          <p:nvPr>
            <p:ph type="title"/>
          </p:nvPr>
        </p:nvSpPr>
        <p:spPr>
          <a:xfrm>
            <a:off x="365759" y="1693334"/>
            <a:ext cx="8821199" cy="3471334"/>
          </a:xfrm>
        </p:spPr>
        <p:txBody>
          <a:bodyPr vert="horz" lIns="91440" tIns="45720" rIns="91440" bIns="45720" rtlCol="0" anchor="ctr">
            <a:normAutofit/>
          </a:bodyPr>
          <a:lstStyle/>
          <a:p>
            <a:pPr>
              <a:lnSpc>
                <a:spcPct val="80000"/>
              </a:lnSpc>
            </a:pPr>
            <a:r>
              <a:rPr lang="en-US" sz="8000" spc="150">
                <a:effectLst>
                  <a:glow rad="38100">
                    <a:schemeClr val="bg1">
                      <a:lumMod val="65000"/>
                      <a:lumOff val="35000"/>
                      <a:alpha val="50000"/>
                    </a:schemeClr>
                  </a:glow>
                  <a:outerShdw blurRad="28575" dist="31750" dir="13200000" algn="tl" rotWithShape="0">
                    <a:srgbClr val="000000">
                      <a:alpha val="25000"/>
                    </a:srgbClr>
                  </a:outerShdw>
                </a:effectLst>
              </a:rPr>
              <a:t>Questions From Day 1?</a:t>
            </a:r>
          </a:p>
        </p:txBody>
      </p:sp>
    </p:spTree>
    <p:extLst>
      <p:ext uri="{BB962C8B-B14F-4D97-AF65-F5344CB8AC3E}">
        <p14:creationId xmlns:p14="http://schemas.microsoft.com/office/powerpoint/2010/main" val="3519171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F5161C43-79C2-4DC4-2B76-6111C9E46E1D}"/>
              </a:ext>
            </a:extLst>
          </p:cNvPr>
          <p:cNvPicPr>
            <a:picLocks noChangeAspect="1"/>
          </p:cNvPicPr>
          <p:nvPr/>
        </p:nvPicPr>
        <p:blipFill rotWithShape="1">
          <a:blip r:embed="rId3"/>
          <a:srcRect r="4446" b="1"/>
          <a:stretch/>
        </p:blipFill>
        <p:spPr>
          <a:xfrm>
            <a:off x="20" y="10"/>
            <a:ext cx="12191980" cy="6857990"/>
          </a:xfrm>
          <a:prstGeom prst="rect">
            <a:avLst/>
          </a:prstGeom>
        </p:spPr>
      </p:pic>
    </p:spTree>
    <p:extLst>
      <p:ext uri="{BB962C8B-B14F-4D97-AF65-F5344CB8AC3E}">
        <p14:creationId xmlns:p14="http://schemas.microsoft.com/office/powerpoint/2010/main" val="17418743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4FD20FA-D55B-4631-9BA9-9D270AFB6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EBDBBB7-1A15-D071-DA3C-E881F2F67686}"/>
              </a:ext>
            </a:extLst>
          </p:cNvPr>
          <p:cNvSpPr>
            <a:spLocks noGrp="1"/>
          </p:cNvSpPr>
          <p:nvPr>
            <p:ph type="title"/>
          </p:nvPr>
        </p:nvSpPr>
        <p:spPr>
          <a:xfrm>
            <a:off x="7865806" y="2194560"/>
            <a:ext cx="4001729" cy="1739347"/>
          </a:xfrm>
        </p:spPr>
        <p:txBody>
          <a:bodyPr vert="horz" lIns="91440" tIns="45720" rIns="91440" bIns="45720" rtlCol="0" anchor="ctr">
            <a:normAutofit/>
          </a:bodyPr>
          <a:lstStyle/>
          <a:p>
            <a:pPr algn="ctr">
              <a:lnSpc>
                <a:spcPct val="80000"/>
              </a:lnSpc>
            </a:pPr>
            <a:r>
              <a:rPr lang="en-US" sz="4400" spc="150"/>
              <a:t>Concept of Operations (CONOP)</a:t>
            </a:r>
          </a:p>
        </p:txBody>
      </p:sp>
      <p:sp>
        <p:nvSpPr>
          <p:cNvPr id="12" name="Rectangle 11">
            <a:extLst>
              <a:ext uri="{FF2B5EF4-FFF2-40B4-BE49-F238E27FC236}">
                <a16:creationId xmlns:a16="http://schemas.microsoft.com/office/drawing/2014/main" id="{8EF2D61B-AD01-41B6-8269-7B39C1623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0358"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Picture 4" descr="Diagram&#10;&#10;Description automatically generated">
            <a:extLst>
              <a:ext uri="{FF2B5EF4-FFF2-40B4-BE49-F238E27FC236}">
                <a16:creationId xmlns:a16="http://schemas.microsoft.com/office/drawing/2014/main" id="{42A95638-5756-37D6-E902-9950CE60C63C}"/>
              </a:ext>
            </a:extLst>
          </p:cNvPr>
          <p:cNvPicPr>
            <a:picLocks noChangeAspect="1"/>
          </p:cNvPicPr>
          <p:nvPr/>
        </p:nvPicPr>
        <p:blipFill>
          <a:blip r:embed="rId4"/>
          <a:stretch>
            <a:fillRect/>
          </a:stretch>
        </p:blipFill>
        <p:spPr>
          <a:xfrm>
            <a:off x="634275" y="1089857"/>
            <a:ext cx="6266001" cy="4636840"/>
          </a:xfrm>
          <a:prstGeom prst="rect">
            <a:avLst/>
          </a:prstGeom>
        </p:spPr>
      </p:pic>
    </p:spTree>
    <p:extLst>
      <p:ext uri="{BB962C8B-B14F-4D97-AF65-F5344CB8AC3E}">
        <p14:creationId xmlns:p14="http://schemas.microsoft.com/office/powerpoint/2010/main" val="2153058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48" name="Rectangle 41">
            <a:extLst>
              <a:ext uri="{FF2B5EF4-FFF2-40B4-BE49-F238E27FC236}">
                <a16:creationId xmlns:a16="http://schemas.microsoft.com/office/drawing/2014/main" id="{D4FD20FA-D55B-4631-9BA9-9D270AFB6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0EB22D-DF42-204C-AFF2-7794F7425465}"/>
              </a:ext>
            </a:extLst>
          </p:cNvPr>
          <p:cNvSpPr>
            <a:spLocks noGrp="1"/>
          </p:cNvSpPr>
          <p:nvPr>
            <p:ph type="title"/>
          </p:nvPr>
        </p:nvSpPr>
        <p:spPr>
          <a:xfrm>
            <a:off x="7865806" y="2194560"/>
            <a:ext cx="4001729" cy="1739347"/>
          </a:xfrm>
        </p:spPr>
        <p:txBody>
          <a:bodyPr vert="horz" lIns="91440" tIns="45720" rIns="91440" bIns="45720" rtlCol="0" anchor="ctr">
            <a:normAutofit/>
          </a:bodyPr>
          <a:lstStyle/>
          <a:p>
            <a:pPr algn="ctr">
              <a:lnSpc>
                <a:spcPct val="80000"/>
              </a:lnSpc>
            </a:pPr>
            <a:r>
              <a:rPr lang="en-US" sz="3700" spc="150" dirty="0"/>
              <a:t>System Requirements Diagram</a:t>
            </a:r>
          </a:p>
        </p:txBody>
      </p:sp>
      <p:sp>
        <p:nvSpPr>
          <p:cNvPr id="49" name="Rectangle 43">
            <a:extLst>
              <a:ext uri="{FF2B5EF4-FFF2-40B4-BE49-F238E27FC236}">
                <a16:creationId xmlns:a16="http://schemas.microsoft.com/office/drawing/2014/main" id="{8EF2D61B-AD01-41B6-8269-7B39C1623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0358"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Picture 4" descr="Diagram&#10;&#10;Description automatically generated">
            <a:extLst>
              <a:ext uri="{FF2B5EF4-FFF2-40B4-BE49-F238E27FC236}">
                <a16:creationId xmlns:a16="http://schemas.microsoft.com/office/drawing/2014/main" id="{E842A007-0416-3901-C2B9-C43FFF2367C0}"/>
              </a:ext>
            </a:extLst>
          </p:cNvPr>
          <p:cNvPicPr>
            <a:picLocks noChangeAspect="1"/>
          </p:cNvPicPr>
          <p:nvPr/>
        </p:nvPicPr>
        <p:blipFill>
          <a:blip r:embed="rId3"/>
          <a:stretch>
            <a:fillRect/>
          </a:stretch>
        </p:blipFill>
        <p:spPr>
          <a:xfrm>
            <a:off x="634275" y="1199512"/>
            <a:ext cx="6266001" cy="4417530"/>
          </a:xfrm>
          <a:prstGeom prst="rect">
            <a:avLst/>
          </a:prstGeom>
        </p:spPr>
      </p:pic>
    </p:spTree>
    <p:extLst>
      <p:ext uri="{BB962C8B-B14F-4D97-AF65-F5344CB8AC3E}">
        <p14:creationId xmlns:p14="http://schemas.microsoft.com/office/powerpoint/2010/main" val="3947363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Rectangle 21">
            <a:extLst>
              <a:ext uri="{FF2B5EF4-FFF2-40B4-BE49-F238E27FC236}">
                <a16:creationId xmlns:a16="http://schemas.microsoft.com/office/drawing/2014/main" id="{D4DA88C3-87C6-4B14-82CC-F70F0DC23C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DB0AC10-F5B8-1811-A056-C398448FE34E}"/>
              </a:ext>
            </a:extLst>
          </p:cNvPr>
          <p:cNvSpPr>
            <a:spLocks noGrp="1"/>
          </p:cNvSpPr>
          <p:nvPr>
            <p:ph type="title"/>
          </p:nvPr>
        </p:nvSpPr>
        <p:spPr>
          <a:xfrm>
            <a:off x="634277" y="284176"/>
            <a:ext cx="3670874" cy="1508760"/>
          </a:xfrm>
        </p:spPr>
        <p:txBody>
          <a:bodyPr vert="horz" lIns="91440" tIns="45720" rIns="91440" bIns="45720" rtlCol="0" anchor="ctr">
            <a:normAutofit/>
          </a:bodyPr>
          <a:lstStyle/>
          <a:p>
            <a:r>
              <a:rPr lang="en-US" sz="3100" spc="150"/>
              <a:t>High level design documentation</a:t>
            </a:r>
          </a:p>
        </p:txBody>
      </p:sp>
      <p:sp>
        <p:nvSpPr>
          <p:cNvPr id="28" name="Rectangle 23">
            <a:extLst>
              <a:ext uri="{FF2B5EF4-FFF2-40B4-BE49-F238E27FC236}">
                <a16:creationId xmlns:a16="http://schemas.microsoft.com/office/drawing/2014/main" id="{9792BD17-FF40-4EE5-AC8E-7AE823BAE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tx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17" name="Content Placeholder 16" descr="Diagram&#10;&#10;Description automatically generated">
            <a:extLst>
              <a:ext uri="{FF2B5EF4-FFF2-40B4-BE49-F238E27FC236}">
                <a16:creationId xmlns:a16="http://schemas.microsoft.com/office/drawing/2014/main" id="{F4266376-F218-9DDB-7F8D-A1806384FB5C}"/>
              </a:ext>
            </a:extLst>
          </p:cNvPr>
          <p:cNvPicPr>
            <a:picLocks noGrp="1" noChangeAspect="1"/>
          </p:cNvPicPr>
          <p:nvPr>
            <p:ph idx="4294967295"/>
          </p:nvPr>
        </p:nvPicPr>
        <p:blipFill>
          <a:blip r:embed="rId2"/>
          <a:stretch>
            <a:fillRect/>
          </a:stretch>
        </p:blipFill>
        <p:spPr>
          <a:xfrm>
            <a:off x="5262368" y="1609596"/>
            <a:ext cx="6283602" cy="3597361"/>
          </a:xfrm>
          <a:prstGeom prst="rect">
            <a:avLst/>
          </a:prstGeom>
        </p:spPr>
      </p:pic>
    </p:spTree>
    <p:extLst>
      <p:ext uri="{BB962C8B-B14F-4D97-AF65-F5344CB8AC3E}">
        <p14:creationId xmlns:p14="http://schemas.microsoft.com/office/powerpoint/2010/main" val="3528996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988FFA-C1D9-273D-C6E7-F14AEC616F7A}"/>
              </a:ext>
            </a:extLst>
          </p:cNvPr>
          <p:cNvSpPr>
            <a:spLocks noGrp="1"/>
          </p:cNvSpPr>
          <p:nvPr>
            <p:ph type="title"/>
          </p:nvPr>
        </p:nvSpPr>
        <p:spPr/>
        <p:txBody>
          <a:bodyPr/>
          <a:lstStyle/>
          <a:p>
            <a:r>
              <a:rPr lang="en-US" dirty="0"/>
              <a:t>Testing</a:t>
            </a:r>
          </a:p>
        </p:txBody>
      </p:sp>
      <p:sp>
        <p:nvSpPr>
          <p:cNvPr id="5" name="Content Placeholder 4">
            <a:extLst>
              <a:ext uri="{FF2B5EF4-FFF2-40B4-BE49-F238E27FC236}">
                <a16:creationId xmlns:a16="http://schemas.microsoft.com/office/drawing/2014/main" id="{C33F7596-FD5B-2D31-941F-9DCF863E2E2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189534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7242A-8164-8EC2-D6DF-D966F7DE4D58}"/>
              </a:ext>
            </a:extLst>
          </p:cNvPr>
          <p:cNvSpPr>
            <a:spLocks noGrp="1"/>
          </p:cNvSpPr>
          <p:nvPr>
            <p:ph type="title"/>
          </p:nvPr>
        </p:nvSpPr>
        <p:spPr/>
        <p:txBody>
          <a:bodyPr/>
          <a:lstStyle/>
          <a:p>
            <a:r>
              <a:rPr lang="en-US" dirty="0"/>
              <a:t>Automated Testing</a:t>
            </a:r>
          </a:p>
        </p:txBody>
      </p:sp>
      <p:sp>
        <p:nvSpPr>
          <p:cNvPr id="3" name="Content Placeholder 2">
            <a:extLst>
              <a:ext uri="{FF2B5EF4-FFF2-40B4-BE49-F238E27FC236}">
                <a16:creationId xmlns:a16="http://schemas.microsoft.com/office/drawing/2014/main" id="{562BFB38-6AAB-A490-FC72-5171F3A57C47}"/>
              </a:ext>
            </a:extLst>
          </p:cNvPr>
          <p:cNvSpPr>
            <a:spLocks noGrp="1"/>
          </p:cNvSpPr>
          <p:nvPr>
            <p:ph idx="1"/>
          </p:nvPr>
        </p:nvSpPr>
        <p:spPr/>
        <p:txBody>
          <a:bodyPr/>
          <a:lstStyle/>
          <a:p>
            <a:r>
              <a:rPr lang="en-US" dirty="0"/>
              <a:t>What does our testing pipeline look like?</a:t>
            </a:r>
          </a:p>
        </p:txBody>
      </p:sp>
    </p:spTree>
    <p:extLst>
      <p:ext uri="{BB962C8B-B14F-4D97-AF65-F5344CB8AC3E}">
        <p14:creationId xmlns:p14="http://schemas.microsoft.com/office/powerpoint/2010/main" val="3040150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B2F05-7BFA-0659-3FA1-C9510CEF1C8E}"/>
              </a:ext>
            </a:extLst>
          </p:cNvPr>
          <p:cNvSpPr>
            <a:spLocks noGrp="1"/>
          </p:cNvSpPr>
          <p:nvPr>
            <p:ph type="title"/>
          </p:nvPr>
        </p:nvSpPr>
        <p:spPr/>
        <p:txBody>
          <a:bodyPr/>
          <a:lstStyle/>
          <a:p>
            <a:r>
              <a:rPr lang="en-US" dirty="0"/>
              <a:t>Manual testing</a:t>
            </a:r>
          </a:p>
        </p:txBody>
      </p:sp>
      <p:sp>
        <p:nvSpPr>
          <p:cNvPr id="3" name="Content Placeholder 2">
            <a:extLst>
              <a:ext uri="{FF2B5EF4-FFF2-40B4-BE49-F238E27FC236}">
                <a16:creationId xmlns:a16="http://schemas.microsoft.com/office/drawing/2014/main" id="{FF51B17C-E515-2A2F-3DFB-38780D9FFB1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562505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21227B1-1586-4CEF-A0F1-E3C7FFBD4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72FB41A9-A395-49B7-67FB-1B721D61D774}"/>
              </a:ext>
            </a:extLst>
          </p:cNvPr>
          <p:cNvPicPr>
            <a:picLocks noChangeAspect="1"/>
          </p:cNvPicPr>
          <p:nvPr/>
        </p:nvPicPr>
        <p:blipFill rotWithShape="1">
          <a:blip r:embed="rId2"/>
          <a:srcRect t="22197" b="16328"/>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AD84F4E6-B3B1-40B7-A8C4-2D1683E6F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1325A63D-9015-F666-B15A-F5E3B102B45E}"/>
              </a:ext>
            </a:extLst>
          </p:cNvPr>
          <p:cNvSpPr>
            <a:spLocks noGrp="1"/>
          </p:cNvSpPr>
          <p:nvPr>
            <p:ph type="title"/>
          </p:nvPr>
        </p:nvSpPr>
        <p:spPr>
          <a:xfrm>
            <a:off x="365759" y="2166364"/>
            <a:ext cx="11471565" cy="1739347"/>
          </a:xfrm>
        </p:spPr>
        <p:txBody>
          <a:bodyPr vert="horz" lIns="91440" tIns="45720" rIns="91440" bIns="45720" rtlCol="0" anchor="ctr" anchorCtr="1">
            <a:normAutofit/>
          </a:bodyPr>
          <a:lstStyle/>
          <a:p>
            <a:pPr algn="ctr">
              <a:lnSpc>
                <a:spcPct val="80000"/>
              </a:lnSpc>
            </a:pPr>
            <a:r>
              <a:rPr lang="en-US" sz="6000" spc="150">
                <a:solidFill>
                  <a:schemeClr val="tx1"/>
                </a:solidFill>
                <a:effectLst>
                  <a:glow rad="38100">
                    <a:schemeClr val="bg1">
                      <a:lumMod val="65000"/>
                      <a:lumOff val="35000"/>
                      <a:alpha val="50000"/>
                    </a:schemeClr>
                  </a:glow>
                  <a:outerShdw blurRad="28575" dist="31750" dir="13200000" algn="tl" rotWithShape="0">
                    <a:srgbClr val="000000">
                      <a:alpha val="25000"/>
                    </a:srgbClr>
                  </a:outerShdw>
                </a:effectLst>
              </a:rPr>
              <a:t>Review Day 2</a:t>
            </a:r>
          </a:p>
        </p:txBody>
      </p:sp>
      <p:sp>
        <p:nvSpPr>
          <p:cNvPr id="13" name="Rectangle 12">
            <a:extLst>
              <a:ext uri="{FF2B5EF4-FFF2-40B4-BE49-F238E27FC236}">
                <a16:creationId xmlns:a16="http://schemas.microsoft.com/office/drawing/2014/main" id="{67B81D4B-A7B2-4B11-A131-E1B85DFEE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887812"/>
            <a:ext cx="12188952" cy="457200"/>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Tree>
    <p:extLst>
      <p:ext uri="{BB962C8B-B14F-4D97-AF65-F5344CB8AC3E}">
        <p14:creationId xmlns:p14="http://schemas.microsoft.com/office/powerpoint/2010/main" val="33005175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Magnifying glass and question mark">
            <a:extLst>
              <a:ext uri="{FF2B5EF4-FFF2-40B4-BE49-F238E27FC236}">
                <a16:creationId xmlns:a16="http://schemas.microsoft.com/office/drawing/2014/main" id="{876371D1-3409-B807-9699-1D276793354D}"/>
              </a:ext>
            </a:extLst>
          </p:cNvPr>
          <p:cNvPicPr>
            <a:picLocks noChangeAspect="1"/>
          </p:cNvPicPr>
          <p:nvPr/>
        </p:nvPicPr>
        <p:blipFill rotWithShape="1">
          <a:blip r:embed="rId2"/>
          <a:srcRect/>
          <a:stretch/>
        </p:blipFill>
        <p:spPr>
          <a:xfrm>
            <a:off x="20" y="10"/>
            <a:ext cx="12191980" cy="6857990"/>
          </a:xfrm>
          <a:prstGeom prst="rect">
            <a:avLst/>
          </a:prstGeom>
        </p:spPr>
      </p:pic>
      <p:sp>
        <p:nvSpPr>
          <p:cNvPr id="4" name="Title 3">
            <a:extLst>
              <a:ext uri="{FF2B5EF4-FFF2-40B4-BE49-F238E27FC236}">
                <a16:creationId xmlns:a16="http://schemas.microsoft.com/office/drawing/2014/main" id="{923DA8A7-9417-A4F4-8D95-3F7529A695DE}"/>
              </a:ext>
            </a:extLst>
          </p:cNvPr>
          <p:cNvSpPr>
            <a:spLocks noGrp="1"/>
          </p:cNvSpPr>
          <p:nvPr>
            <p:ph type="title"/>
          </p:nvPr>
        </p:nvSpPr>
        <p:spPr>
          <a:xfrm>
            <a:off x="834511" y="975039"/>
            <a:ext cx="2286000" cy="2286000"/>
          </a:xfrm>
          <a:prstGeom prst="flowChartDocument">
            <a:avLst/>
          </a:prstGeom>
          <a:solidFill>
            <a:srgbClr val="000000">
              <a:alpha val="75000"/>
            </a:srgbClr>
          </a:solidFill>
          <a:ln>
            <a:noFill/>
          </a:ln>
        </p:spPr>
        <p:txBody>
          <a:bodyPr>
            <a:normAutofit/>
          </a:bodyPr>
          <a:lstStyle/>
          <a:p>
            <a:r>
              <a:rPr lang="en-US" sz="1400">
                <a:solidFill>
                  <a:srgbClr val="FFFFFF"/>
                </a:solidFill>
              </a:rPr>
              <a:t>Question or clarifications?</a:t>
            </a:r>
          </a:p>
        </p:txBody>
      </p:sp>
    </p:spTree>
    <p:extLst>
      <p:ext uri="{BB962C8B-B14F-4D97-AF65-F5344CB8AC3E}">
        <p14:creationId xmlns:p14="http://schemas.microsoft.com/office/powerpoint/2010/main" val="3705903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3" descr="Background pattern&#10;&#10;Description automatically generated">
            <a:extLst>
              <a:ext uri="{FF2B5EF4-FFF2-40B4-BE49-F238E27FC236}">
                <a16:creationId xmlns:a16="http://schemas.microsoft.com/office/drawing/2014/main" id="{D32171E9-270F-BA0C-17D9-9525FB89BC77}"/>
              </a:ext>
            </a:extLst>
          </p:cNvPr>
          <p:cNvPicPr>
            <a:picLocks noChangeAspect="1"/>
          </p:cNvPicPr>
          <p:nvPr/>
        </p:nvPicPr>
        <p:blipFill rotWithShape="1">
          <a:blip r:embed="rId2"/>
          <a:srcRect t="3334" b="12397"/>
          <a:stretch/>
        </p:blipFill>
        <p:spPr>
          <a:xfrm>
            <a:off x="20" y="10"/>
            <a:ext cx="12191980" cy="6857990"/>
          </a:xfrm>
          <a:prstGeom prst="rect">
            <a:avLst/>
          </a:prstGeom>
        </p:spPr>
      </p:pic>
      <p:sp>
        <p:nvSpPr>
          <p:cNvPr id="2" name="Title 1">
            <a:extLst>
              <a:ext uri="{FF2B5EF4-FFF2-40B4-BE49-F238E27FC236}">
                <a16:creationId xmlns:a16="http://schemas.microsoft.com/office/drawing/2014/main" id="{B963730F-E840-E5E0-87C0-65F532F962AC}"/>
              </a:ext>
            </a:extLst>
          </p:cNvPr>
          <p:cNvSpPr>
            <a:spLocks noGrp="1"/>
          </p:cNvSpPr>
          <p:nvPr>
            <p:ph type="title"/>
          </p:nvPr>
        </p:nvSpPr>
        <p:spPr>
          <a:xfrm>
            <a:off x="1601724" y="2606040"/>
            <a:ext cx="8988552" cy="1645920"/>
          </a:xfrm>
          <a:solidFill>
            <a:srgbClr val="000000">
              <a:alpha val="70000"/>
            </a:srgbClr>
          </a:solidFill>
          <a:ln>
            <a:solidFill>
              <a:srgbClr val="FFFFFF"/>
            </a:solidFill>
          </a:ln>
        </p:spPr>
        <p:txBody>
          <a:bodyPr>
            <a:normAutofit/>
          </a:bodyPr>
          <a:lstStyle/>
          <a:p>
            <a:r>
              <a:rPr lang="en-US" sz="3800" dirty="0">
                <a:solidFill>
                  <a:srgbClr val="FFFFFF"/>
                </a:solidFill>
              </a:rPr>
              <a:t>Preview day 2</a:t>
            </a:r>
          </a:p>
        </p:txBody>
      </p:sp>
    </p:spTree>
    <p:extLst>
      <p:ext uri="{BB962C8B-B14F-4D97-AF65-F5344CB8AC3E}">
        <p14:creationId xmlns:p14="http://schemas.microsoft.com/office/powerpoint/2010/main" val="3104054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E824F6E-CE46-54E2-1D80-9A404CFEEE85}"/>
              </a:ext>
            </a:extLst>
          </p:cNvPr>
          <p:cNvSpPr>
            <a:spLocks noGrp="1"/>
          </p:cNvSpPr>
          <p:nvPr>
            <p:ph type="title"/>
          </p:nvPr>
        </p:nvSpPr>
        <p:spPr>
          <a:xfrm>
            <a:off x="643467" y="1325880"/>
            <a:ext cx="3089437" cy="4206240"/>
          </a:xfrm>
        </p:spPr>
        <p:txBody>
          <a:bodyPr>
            <a:normAutofit/>
          </a:bodyPr>
          <a:lstStyle/>
          <a:p>
            <a:pPr algn="r"/>
            <a:r>
              <a:rPr lang="en-US" sz="3200">
                <a:solidFill>
                  <a:schemeClr val="tx1"/>
                </a:solidFill>
              </a:rPr>
              <a:t>Terms to listen for</a:t>
            </a:r>
          </a:p>
        </p:txBody>
      </p:sp>
      <p:sp>
        <p:nvSpPr>
          <p:cNvPr id="20" name="Rectangle 10">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12">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A47D99BC-118A-3AC9-6F71-B77D8A23F09C}"/>
              </a:ext>
            </a:extLst>
          </p:cNvPr>
          <p:cNvSpPr>
            <a:spLocks noGrp="1"/>
          </p:cNvSpPr>
          <p:nvPr>
            <p:ph idx="1"/>
          </p:nvPr>
        </p:nvSpPr>
        <p:spPr>
          <a:xfrm>
            <a:off x="4381668" y="1126067"/>
            <a:ext cx="6605331" cy="4605866"/>
          </a:xfrm>
        </p:spPr>
        <p:txBody>
          <a:bodyPr anchor="ctr">
            <a:normAutofit/>
          </a:bodyPr>
          <a:lstStyle/>
          <a:p>
            <a:r>
              <a:rPr lang="en-US" sz="1800" dirty="0"/>
              <a:t>Binaries</a:t>
            </a:r>
          </a:p>
          <a:p>
            <a:pPr lvl="1"/>
            <a:r>
              <a:rPr lang="en-US" sz="1600" dirty="0"/>
              <a:t>Executable files</a:t>
            </a:r>
          </a:p>
        </p:txBody>
      </p:sp>
      <p:sp>
        <p:nvSpPr>
          <p:cNvPr id="23" name="Rectangle 14">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5029189"/>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5" name="Rectangle 8">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12191998"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C70C265-2288-E1A8-09A1-9D59E121A171}"/>
              </a:ext>
            </a:extLst>
          </p:cNvPr>
          <p:cNvSpPr>
            <a:spLocks noGrp="1"/>
          </p:cNvSpPr>
          <p:nvPr>
            <p:ph type="title"/>
          </p:nvPr>
        </p:nvSpPr>
        <p:spPr>
          <a:xfrm>
            <a:off x="4718503" y="1244205"/>
            <a:ext cx="6487761" cy="4369590"/>
          </a:xfrm>
        </p:spPr>
        <p:txBody>
          <a:bodyPr vert="horz" lIns="91440" tIns="45720" rIns="91440" bIns="45720" rtlCol="0" anchor="ctr">
            <a:normAutofit/>
          </a:bodyPr>
          <a:lstStyle/>
          <a:p>
            <a:pPr>
              <a:lnSpc>
                <a:spcPct val="80000"/>
              </a:lnSpc>
            </a:pPr>
            <a:r>
              <a:rPr lang="en-US" sz="6600" spc="150">
                <a:solidFill>
                  <a:schemeClr val="tx1"/>
                </a:solidFill>
              </a:rPr>
              <a:t>See you next time!</a:t>
            </a:r>
          </a:p>
        </p:txBody>
      </p:sp>
      <p:sp>
        <p:nvSpPr>
          <p:cNvPr id="6" name="Rectangle 10">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6748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A474FAB3-E3BB-4F3C-A0C1-7FFE69BA31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9329" cy="6858000"/>
          </a:xfrm>
          <a:prstGeom prst="rect">
            <a:avLst/>
          </a:prstGeom>
          <a:solidFill>
            <a:schemeClr val="bg2">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3451560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7FB82-1CBB-A3CC-C53D-897CA80DF601}"/>
              </a:ext>
            </a:extLst>
          </p:cNvPr>
          <p:cNvSpPr>
            <a:spLocks noGrp="1"/>
          </p:cNvSpPr>
          <p:nvPr>
            <p:ph type="title"/>
          </p:nvPr>
        </p:nvSpPr>
        <p:spPr/>
        <p:txBody>
          <a:bodyPr/>
          <a:lstStyle/>
          <a:p>
            <a:r>
              <a:rPr lang="en-US" dirty="0"/>
              <a:t>Practicing With Git</a:t>
            </a:r>
          </a:p>
        </p:txBody>
      </p:sp>
      <p:sp>
        <p:nvSpPr>
          <p:cNvPr id="3" name="Content Placeholder 2">
            <a:extLst>
              <a:ext uri="{FF2B5EF4-FFF2-40B4-BE49-F238E27FC236}">
                <a16:creationId xmlns:a16="http://schemas.microsoft.com/office/drawing/2014/main" id="{DB79F399-B4C0-DEA9-3640-00797ED00F07}"/>
              </a:ext>
            </a:extLst>
          </p:cNvPr>
          <p:cNvSpPr>
            <a:spLocks noGrp="1"/>
          </p:cNvSpPr>
          <p:nvPr>
            <p:ph idx="1"/>
          </p:nvPr>
        </p:nvSpPr>
        <p:spPr/>
        <p:txBody>
          <a:bodyPr/>
          <a:lstStyle/>
          <a:p>
            <a:r>
              <a:rPr lang="en-US" dirty="0">
                <a:hlinkClick r:id="rId2"/>
              </a:rPr>
              <a:t>https://learngitbranching.js.org/</a:t>
            </a:r>
            <a:endParaRPr lang="en-US" dirty="0"/>
          </a:p>
          <a:p>
            <a:r>
              <a:rPr lang="en-US" dirty="0"/>
              <a:t>Alternatives</a:t>
            </a:r>
          </a:p>
          <a:p>
            <a:pPr lvl="1"/>
            <a:r>
              <a:rPr lang="en-US" dirty="0"/>
              <a:t>https://gitimmersion.com/lab_01.html</a:t>
            </a:r>
          </a:p>
        </p:txBody>
      </p:sp>
    </p:spTree>
    <p:extLst>
      <p:ext uri="{BB962C8B-B14F-4D97-AF65-F5344CB8AC3E}">
        <p14:creationId xmlns:p14="http://schemas.microsoft.com/office/powerpoint/2010/main" val="2337975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1232CA-F1A1-4361-A49F-8EAA874C9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CFEDD90E-756D-4F1F-9543-2D8450E5C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657600"/>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39DEE7B4-D41A-58D9-DE2F-EB53246F1A47}"/>
              </a:ext>
            </a:extLst>
          </p:cNvPr>
          <p:cNvSpPr>
            <a:spLocks noGrp="1"/>
          </p:cNvSpPr>
          <p:nvPr>
            <p:ph type="title"/>
          </p:nvPr>
        </p:nvSpPr>
        <p:spPr>
          <a:xfrm>
            <a:off x="365759" y="3794760"/>
            <a:ext cx="11471565" cy="1739347"/>
          </a:xfrm>
        </p:spPr>
        <p:txBody>
          <a:bodyPr vert="horz" lIns="91440" tIns="45720" rIns="91440" bIns="45720" rtlCol="0" anchor="ctr">
            <a:normAutofit/>
          </a:bodyPr>
          <a:lstStyle/>
          <a:p>
            <a:pPr algn="ctr">
              <a:lnSpc>
                <a:spcPct val="80000"/>
              </a:lnSpc>
            </a:pPr>
            <a:r>
              <a:rPr lang="en-US" sz="6000" spc="150" dirty="0"/>
              <a:t>Branching With Teams</a:t>
            </a:r>
          </a:p>
        </p:txBody>
      </p:sp>
      <p:pic>
        <p:nvPicPr>
          <p:cNvPr id="4" name="Picture 3" descr="White arrows going to the red target">
            <a:extLst>
              <a:ext uri="{FF2B5EF4-FFF2-40B4-BE49-F238E27FC236}">
                <a16:creationId xmlns:a16="http://schemas.microsoft.com/office/drawing/2014/main" id="{80B379D7-D8A8-C04C-4DF0-43A68A53C230}"/>
              </a:ext>
            </a:extLst>
          </p:cNvPr>
          <p:cNvPicPr>
            <a:picLocks noChangeAspect="1"/>
          </p:cNvPicPr>
          <p:nvPr/>
        </p:nvPicPr>
        <p:blipFill rotWithShape="1">
          <a:blip r:embed="rId4"/>
          <a:srcRect t="16045" b="39011"/>
          <a:stretch/>
        </p:blipFill>
        <p:spPr>
          <a:xfrm>
            <a:off x="20" y="-21760"/>
            <a:ext cx="12191980" cy="3657589"/>
          </a:xfrm>
          <a:prstGeom prst="rect">
            <a:avLst/>
          </a:prstGeom>
        </p:spPr>
      </p:pic>
    </p:spTree>
    <p:extLst>
      <p:ext uri="{BB962C8B-B14F-4D97-AF65-F5344CB8AC3E}">
        <p14:creationId xmlns:p14="http://schemas.microsoft.com/office/powerpoint/2010/main" val="388085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D4FD20FA-D55B-4631-9BA9-9D270AFB6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0">
            <a:extLst>
              <a:ext uri="{FF2B5EF4-FFF2-40B4-BE49-F238E27FC236}">
                <a16:creationId xmlns:a16="http://schemas.microsoft.com/office/drawing/2014/main" id="{371C76D8-7B44-424B-BDA8-7867A1A27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11"/>
            <a:ext cx="12192000" cy="3994811"/>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pic>
        <p:nvPicPr>
          <p:cNvPr id="4" name="Picture 3" descr="A picture containing indoor, red&#10;&#10;Description automatically generated">
            <a:extLst>
              <a:ext uri="{FF2B5EF4-FFF2-40B4-BE49-F238E27FC236}">
                <a16:creationId xmlns:a16="http://schemas.microsoft.com/office/drawing/2014/main" id="{9A34E667-FA4C-B7DD-A5CD-5AEB50F5E535}"/>
              </a:ext>
            </a:extLst>
          </p:cNvPr>
          <p:cNvPicPr>
            <a:picLocks noChangeAspect="1"/>
          </p:cNvPicPr>
          <p:nvPr/>
        </p:nvPicPr>
        <p:blipFill>
          <a:blip r:embed="rId3"/>
          <a:stretch>
            <a:fillRect/>
          </a:stretch>
        </p:blipFill>
        <p:spPr>
          <a:xfrm>
            <a:off x="3858742" y="932016"/>
            <a:ext cx="4461852" cy="2506511"/>
          </a:xfrm>
          <a:prstGeom prst="rect">
            <a:avLst/>
          </a:prstGeom>
        </p:spPr>
      </p:pic>
      <p:sp>
        <p:nvSpPr>
          <p:cNvPr id="13" name="Rectangle 12">
            <a:extLst>
              <a:ext uri="{FF2B5EF4-FFF2-40B4-BE49-F238E27FC236}">
                <a16:creationId xmlns:a16="http://schemas.microsoft.com/office/drawing/2014/main" id="{80204A0E-3806-4819-BE76-B387670E2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657600"/>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7ABD2BC7-E68B-66ED-4E1D-5AA67F6EABE7}"/>
              </a:ext>
            </a:extLst>
          </p:cNvPr>
          <p:cNvSpPr>
            <a:spLocks noGrp="1"/>
          </p:cNvSpPr>
          <p:nvPr>
            <p:ph type="title"/>
          </p:nvPr>
        </p:nvSpPr>
        <p:spPr>
          <a:xfrm>
            <a:off x="365759" y="3657599"/>
            <a:ext cx="11471565" cy="1739347"/>
          </a:xfrm>
        </p:spPr>
        <p:txBody>
          <a:bodyPr vert="horz" lIns="91440" tIns="45720" rIns="91440" bIns="45720" rtlCol="0" anchor="ctr">
            <a:normAutofit/>
          </a:bodyPr>
          <a:lstStyle/>
          <a:p>
            <a:pPr algn="ctr">
              <a:lnSpc>
                <a:spcPct val="80000"/>
              </a:lnSpc>
            </a:pPr>
            <a:r>
              <a:rPr lang="en-US" sz="6000" spc="150"/>
              <a:t>Pull</a:t>
            </a:r>
          </a:p>
        </p:txBody>
      </p:sp>
    </p:spTree>
    <p:extLst>
      <p:ext uri="{BB962C8B-B14F-4D97-AF65-F5344CB8AC3E}">
        <p14:creationId xmlns:p14="http://schemas.microsoft.com/office/powerpoint/2010/main" val="4024114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9" name="Rectangle 8">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12191998"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325DC12-8196-88D4-120D-5409E2C58303}"/>
              </a:ext>
            </a:extLst>
          </p:cNvPr>
          <p:cNvSpPr>
            <a:spLocks noGrp="1"/>
          </p:cNvSpPr>
          <p:nvPr>
            <p:ph type="title"/>
          </p:nvPr>
        </p:nvSpPr>
        <p:spPr>
          <a:xfrm>
            <a:off x="4718503" y="1244205"/>
            <a:ext cx="6487761" cy="4369590"/>
          </a:xfrm>
        </p:spPr>
        <p:txBody>
          <a:bodyPr vert="horz" lIns="91440" tIns="45720" rIns="91440" bIns="45720" rtlCol="0" anchor="ctr">
            <a:normAutofit/>
          </a:bodyPr>
          <a:lstStyle/>
          <a:p>
            <a:pPr>
              <a:lnSpc>
                <a:spcPct val="80000"/>
              </a:lnSpc>
            </a:pPr>
            <a:r>
              <a:rPr lang="en-US" sz="6600" spc="150">
                <a:solidFill>
                  <a:schemeClr val="tx1"/>
                </a:solidFill>
              </a:rPr>
              <a:t>Working With Others</a:t>
            </a:r>
          </a:p>
        </p:txBody>
      </p:sp>
      <p:sp>
        <p:nvSpPr>
          <p:cNvPr id="11" name="Rectangle 10">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6748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474FAB3-E3BB-4F3C-A0C1-7FFE69BA31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9329" cy="6858000"/>
          </a:xfrm>
          <a:prstGeom prst="rect">
            <a:avLst/>
          </a:prstGeom>
          <a:solidFill>
            <a:schemeClr val="bg2">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519421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E1232CA-F1A1-4361-A49F-8EAA874C9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CFEDD90E-756D-4F1F-9543-2D8450E5C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657600"/>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48F13672-9A57-0E3C-A7F7-E6370167D0CC}"/>
              </a:ext>
            </a:extLst>
          </p:cNvPr>
          <p:cNvSpPr>
            <a:spLocks noGrp="1"/>
          </p:cNvSpPr>
          <p:nvPr>
            <p:ph type="title"/>
          </p:nvPr>
        </p:nvSpPr>
        <p:spPr>
          <a:xfrm>
            <a:off x="365759" y="3794760"/>
            <a:ext cx="11471565" cy="1739347"/>
          </a:xfrm>
        </p:spPr>
        <p:txBody>
          <a:bodyPr vert="horz" lIns="91440" tIns="45720" rIns="91440" bIns="45720" rtlCol="0" anchor="ctr">
            <a:normAutofit/>
          </a:bodyPr>
          <a:lstStyle/>
          <a:p>
            <a:pPr algn="ctr">
              <a:lnSpc>
                <a:spcPct val="80000"/>
              </a:lnSpc>
            </a:pPr>
            <a:r>
              <a:rPr lang="en-US" sz="6000" spc="150"/>
              <a:t>Forking</a:t>
            </a:r>
          </a:p>
        </p:txBody>
      </p:sp>
      <p:pic>
        <p:nvPicPr>
          <p:cNvPr id="4" name="Picture 3">
            <a:extLst>
              <a:ext uri="{FF2B5EF4-FFF2-40B4-BE49-F238E27FC236}">
                <a16:creationId xmlns:a16="http://schemas.microsoft.com/office/drawing/2014/main" id="{C480C8D7-B964-4127-FA4A-186DA7EF46FD}"/>
              </a:ext>
            </a:extLst>
          </p:cNvPr>
          <p:cNvPicPr>
            <a:picLocks noChangeAspect="1"/>
          </p:cNvPicPr>
          <p:nvPr/>
        </p:nvPicPr>
        <p:blipFill rotWithShape="1">
          <a:blip r:embed="rId3"/>
          <a:srcRect t="40560" b="17037"/>
          <a:stretch/>
        </p:blipFill>
        <p:spPr>
          <a:xfrm>
            <a:off x="20" y="10"/>
            <a:ext cx="12191980" cy="3657589"/>
          </a:xfrm>
          <a:prstGeom prst="rect">
            <a:avLst/>
          </a:prstGeom>
        </p:spPr>
      </p:pic>
    </p:spTree>
    <p:extLst>
      <p:ext uri="{BB962C8B-B14F-4D97-AF65-F5344CB8AC3E}">
        <p14:creationId xmlns:p14="http://schemas.microsoft.com/office/powerpoint/2010/main" val="32854371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1723</TotalTime>
  <Words>629</Words>
  <Application>Microsoft Office PowerPoint</Application>
  <PresentationFormat>Widescreen</PresentationFormat>
  <Paragraphs>103</Paragraphs>
  <Slides>40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Calibri</vt:lpstr>
      <vt:lpstr>Corbel</vt:lpstr>
      <vt:lpstr>Wingdings</vt:lpstr>
      <vt:lpstr>Banded</vt:lpstr>
      <vt:lpstr>Introduction to Software Business Product management</vt:lpstr>
      <vt:lpstr>Review of day 1</vt:lpstr>
      <vt:lpstr>Questions From Day 1?</vt:lpstr>
      <vt:lpstr>Terms to listen for</vt:lpstr>
      <vt:lpstr>Practicing With Git</vt:lpstr>
      <vt:lpstr>Branching With Teams</vt:lpstr>
      <vt:lpstr>Pull</vt:lpstr>
      <vt:lpstr>Working With Others</vt:lpstr>
      <vt:lpstr>Forking</vt:lpstr>
      <vt:lpstr>Editing a forked repository</vt:lpstr>
      <vt:lpstr>Pull Request</vt:lpstr>
      <vt:lpstr>Workflow revisited</vt:lpstr>
      <vt:lpstr>Code review</vt:lpstr>
      <vt:lpstr>Merging Changes</vt:lpstr>
      <vt:lpstr>Release Candidates</vt:lpstr>
      <vt:lpstr>Building binaries</vt:lpstr>
      <vt:lpstr>Release Notes</vt:lpstr>
      <vt:lpstr>Licensing</vt:lpstr>
      <vt:lpstr>Broad categories of software licensing</vt:lpstr>
      <vt:lpstr>Permissive</vt:lpstr>
      <vt:lpstr>Weak Copyleft</vt:lpstr>
      <vt:lpstr>Copyleft</vt:lpstr>
      <vt:lpstr>Commercial/Proprietary</vt:lpstr>
      <vt:lpstr>Dual</vt:lpstr>
      <vt:lpstr>Public Domain</vt:lpstr>
      <vt:lpstr>Unlicensed</vt:lpstr>
      <vt:lpstr>Licensing concerns</vt:lpstr>
      <vt:lpstr>Architecture Design</vt:lpstr>
      <vt:lpstr>V-Model of Systems engineering</vt:lpstr>
      <vt:lpstr>PowerPoint Presentation</vt:lpstr>
      <vt:lpstr>Concept of Operations (CONOP)</vt:lpstr>
      <vt:lpstr>System Requirements Diagram</vt:lpstr>
      <vt:lpstr>High level design documentation</vt:lpstr>
      <vt:lpstr>Testing</vt:lpstr>
      <vt:lpstr>Automated Testing</vt:lpstr>
      <vt:lpstr>Manual testing</vt:lpstr>
      <vt:lpstr>Review Day 2</vt:lpstr>
      <vt:lpstr>Question or clarifications?</vt:lpstr>
      <vt:lpstr>Preview day 2</vt:lpstr>
      <vt:lpstr>See you next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Business Product management</dc:title>
  <dc:creator>Emily Crose</dc:creator>
  <cp:lastModifiedBy>Emily Crose</cp:lastModifiedBy>
  <cp:revision>13</cp:revision>
  <dcterms:created xsi:type="dcterms:W3CDTF">2023-04-01T16:24:57Z</dcterms:created>
  <dcterms:modified xsi:type="dcterms:W3CDTF">2023-05-02T01:46:29Z</dcterms:modified>
</cp:coreProperties>
</file>