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4" r:id="rId1"/>
  </p:sldMasterIdLst>
  <p:notesMasterIdLst>
    <p:notesMasterId r:id="rId52"/>
  </p:notesMasterIdLst>
  <p:sldIdLst>
    <p:sldId id="256" r:id="rId2"/>
    <p:sldId id="298" r:id="rId3"/>
    <p:sldId id="278" r:id="rId4"/>
    <p:sldId id="326" r:id="rId5"/>
    <p:sldId id="366" r:id="rId6"/>
    <p:sldId id="353" r:id="rId7"/>
    <p:sldId id="341" r:id="rId8"/>
    <p:sldId id="392" r:id="rId9"/>
    <p:sldId id="343" r:id="rId10"/>
    <p:sldId id="345" r:id="rId11"/>
    <p:sldId id="352" r:id="rId12"/>
    <p:sldId id="346" r:id="rId13"/>
    <p:sldId id="344" r:id="rId14"/>
    <p:sldId id="354" r:id="rId15"/>
    <p:sldId id="347" r:id="rId16"/>
    <p:sldId id="401" r:id="rId17"/>
    <p:sldId id="349" r:id="rId18"/>
    <p:sldId id="365" r:id="rId19"/>
    <p:sldId id="350" r:id="rId20"/>
    <p:sldId id="393" r:id="rId21"/>
    <p:sldId id="348" r:id="rId22"/>
    <p:sldId id="356" r:id="rId23"/>
    <p:sldId id="358" r:id="rId24"/>
    <p:sldId id="359" r:id="rId25"/>
    <p:sldId id="360" r:id="rId26"/>
    <p:sldId id="399" r:id="rId27"/>
    <p:sldId id="361" r:id="rId28"/>
    <p:sldId id="362" r:id="rId29"/>
    <p:sldId id="363" r:id="rId30"/>
    <p:sldId id="364" r:id="rId31"/>
    <p:sldId id="357" r:id="rId32"/>
    <p:sldId id="370" r:id="rId33"/>
    <p:sldId id="400" r:id="rId34"/>
    <p:sldId id="367" r:id="rId35"/>
    <p:sldId id="369" r:id="rId36"/>
    <p:sldId id="368" r:id="rId37"/>
    <p:sldId id="377" r:id="rId38"/>
    <p:sldId id="391" r:id="rId39"/>
    <p:sldId id="378" r:id="rId40"/>
    <p:sldId id="390" r:id="rId41"/>
    <p:sldId id="379" r:id="rId42"/>
    <p:sldId id="381" r:id="rId43"/>
    <p:sldId id="382" r:id="rId44"/>
    <p:sldId id="383" r:id="rId45"/>
    <p:sldId id="384" r:id="rId46"/>
    <p:sldId id="376" r:id="rId47"/>
    <p:sldId id="275" r:id="rId48"/>
    <p:sldId id="260" r:id="rId49"/>
    <p:sldId id="276" r:id="rId50"/>
    <p:sldId id="32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287" autoAdjust="0"/>
  </p:normalViewPr>
  <p:slideViewPr>
    <p:cSldViewPr snapToGrid="0">
      <p:cViewPr varScale="1">
        <p:scale>
          <a:sx n="82" d="100"/>
          <a:sy n="82" d="100"/>
        </p:scale>
        <p:origin x="8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Crose" userId="5a1598ef78992c55" providerId="LiveId" clId="{6668FEAE-FAFE-41B4-ACB7-4D21B7F45387}"/>
    <pc:docChg chg="undo custSel addSld delSld modSld">
      <pc:chgData name="Emily Crose" userId="5a1598ef78992c55" providerId="LiveId" clId="{6668FEAE-FAFE-41B4-ACB7-4D21B7F45387}" dt="2023-04-12T19:32:23.205" v="148"/>
      <pc:docMkLst>
        <pc:docMk/>
      </pc:docMkLst>
      <pc:sldChg chg="addSp delSp modSp mod setBg setClrOvrMap delDesignElem">
        <pc:chgData name="Emily Crose" userId="5a1598ef78992c55" providerId="LiveId" clId="{6668FEAE-FAFE-41B4-ACB7-4D21B7F45387}" dt="2023-04-12T18:54:53.176" v="78"/>
        <pc:sldMkLst>
          <pc:docMk/>
          <pc:sldMk cId="1938681844" sldId="256"/>
        </pc:sldMkLst>
        <pc:spChg chg="mod">
          <ac:chgData name="Emily Crose" userId="5a1598ef78992c55" providerId="LiveId" clId="{6668FEAE-FAFE-41B4-ACB7-4D21B7F45387}" dt="2023-04-12T18:54:53.176" v="78"/>
          <ac:spMkLst>
            <pc:docMk/>
            <pc:sldMk cId="1938681844" sldId="256"/>
            <ac:spMk id="2" creationId="{E84EBFFF-D976-C46F-C884-33E6C3D3D040}"/>
          </ac:spMkLst>
        </pc:spChg>
        <pc:spChg chg="mod">
          <ac:chgData name="Emily Crose" userId="5a1598ef78992c55" providerId="LiveId" clId="{6668FEAE-FAFE-41B4-ACB7-4D21B7F45387}" dt="2023-04-12T18:53:26.005" v="29" actId="403"/>
          <ac:spMkLst>
            <pc:docMk/>
            <pc:sldMk cId="1938681844" sldId="256"/>
            <ac:spMk id="3" creationId="{AF3ACA5B-2163-AEC4-7BB9-C0423A72604D}"/>
          </ac:spMkLst>
        </pc:spChg>
        <pc:spChg chg="add del">
          <ac:chgData name="Emily Crose" userId="5a1598ef78992c55" providerId="LiveId" clId="{6668FEAE-FAFE-41B4-ACB7-4D21B7F45387}" dt="2023-04-12T18:54:40.369" v="73"/>
          <ac:spMkLst>
            <pc:docMk/>
            <pc:sldMk cId="1938681844" sldId="256"/>
            <ac:spMk id="9" creationId="{491A5E26-1F21-459D-8C03-ADB057B09066}"/>
          </ac:spMkLst>
        </pc:spChg>
        <pc:picChg chg="add">
          <ac:chgData name="Emily Crose" userId="5a1598ef78992c55" providerId="LiveId" clId="{6668FEAE-FAFE-41B4-ACB7-4D21B7F45387}" dt="2023-04-12T18:53:07.476" v="15" actId="26606"/>
          <ac:picMkLst>
            <pc:docMk/>
            <pc:sldMk cId="1938681844" sldId="256"/>
            <ac:picMk id="5" creationId="{299974F5-C877-037B-7955-31E680DE8F92}"/>
          </ac:picMkLst>
        </pc:picChg>
      </pc:sldChg>
      <pc:sldChg chg="addSp delSp modSp mod setBg setClrOvrMap delDesignElem">
        <pc:chgData name="Emily Crose" userId="5a1598ef78992c55" providerId="LiveId" clId="{6668FEAE-FAFE-41B4-ACB7-4D21B7F45387}" dt="2023-04-12T18:55:07.887" v="82" actId="26606"/>
        <pc:sldMkLst>
          <pc:docMk/>
          <pc:sldMk cId="3013550915" sldId="257"/>
        </pc:sldMkLst>
        <pc:spChg chg="mod">
          <ac:chgData name="Emily Crose" userId="5a1598ef78992c55" providerId="LiveId" clId="{6668FEAE-FAFE-41B4-ACB7-4D21B7F45387}" dt="2023-04-12T18:55:07.887" v="82" actId="26606"/>
          <ac:spMkLst>
            <pc:docMk/>
            <pc:sldMk cId="3013550915" sldId="257"/>
            <ac:spMk id="2" creationId="{4F68AD2C-B46D-FA8F-1E07-13A75AF50670}"/>
          </ac:spMkLst>
        </pc:spChg>
        <pc:spChg chg="del">
          <ac:chgData name="Emily Crose" userId="5a1598ef78992c55" providerId="LiveId" clId="{6668FEAE-FAFE-41B4-ACB7-4D21B7F45387}" dt="2023-04-12T18:53:04.497" v="13"/>
          <ac:spMkLst>
            <pc:docMk/>
            <pc:sldMk cId="3013550915" sldId="257"/>
            <ac:spMk id="10" creationId="{B8AFBB67-2575-4F5A-96CF-CD2EB02A1EF0}"/>
          </ac:spMkLst>
        </pc:spChg>
        <pc:spChg chg="add del">
          <ac:chgData name="Emily Crose" userId="5a1598ef78992c55" providerId="LiveId" clId="{6668FEAE-FAFE-41B4-ACB7-4D21B7F45387}" dt="2023-04-12T18:54:40.369" v="73"/>
          <ac:spMkLst>
            <pc:docMk/>
            <pc:sldMk cId="3013550915" sldId="257"/>
            <ac:spMk id="16" creationId="{B8144315-1C5A-4185-A952-25D98D303D46}"/>
          </ac:spMkLst>
        </pc:spChg>
        <pc:spChg chg="add del">
          <ac:chgData name="Emily Crose" userId="5a1598ef78992c55" providerId="LiveId" clId="{6668FEAE-FAFE-41B4-ACB7-4D21B7F45387}" dt="2023-04-12T18:54:40.369" v="73"/>
          <ac:spMkLst>
            <pc:docMk/>
            <pc:sldMk cId="3013550915" sldId="257"/>
            <ac:spMk id="18" creationId="{2B109C5B-3B98-48EB-A942-8D11CEA374B6}"/>
          </ac:spMkLst>
        </pc:spChg>
        <pc:spChg chg="add del">
          <ac:chgData name="Emily Crose" userId="5a1598ef78992c55" providerId="LiveId" clId="{6668FEAE-FAFE-41B4-ACB7-4D21B7F45387}" dt="2023-04-12T18:54:40.369" v="73"/>
          <ac:spMkLst>
            <pc:docMk/>
            <pc:sldMk cId="3013550915" sldId="257"/>
            <ac:spMk id="20" creationId="{A9C389E4-003E-40C9-AC9E-ED821C16F525}"/>
          </ac:spMkLst>
        </pc:spChg>
        <pc:spChg chg="add">
          <ac:chgData name="Emily Crose" userId="5a1598ef78992c55" providerId="LiveId" clId="{6668FEAE-FAFE-41B4-ACB7-4D21B7F45387}" dt="2023-04-12T18:55:07.887" v="82" actId="26606"/>
          <ac:spMkLst>
            <pc:docMk/>
            <pc:sldMk cId="3013550915" sldId="257"/>
            <ac:spMk id="21" creationId="{DF17025D-0558-4BB1-932D-D407F5BDCAB8}"/>
          </ac:spMkLst>
        </pc:spChg>
        <pc:spChg chg="add del">
          <ac:chgData name="Emily Crose" userId="5a1598ef78992c55" providerId="LiveId" clId="{6668FEAE-FAFE-41B4-ACB7-4D21B7F45387}" dt="2023-04-12T18:54:40.369" v="73"/>
          <ac:spMkLst>
            <pc:docMk/>
            <pc:sldMk cId="3013550915" sldId="257"/>
            <ac:spMk id="22" creationId="{6C042684-2705-40BD-9104-A6B24CE1CA45}"/>
          </ac:spMkLst>
        </pc:spChg>
        <pc:spChg chg="add">
          <ac:chgData name="Emily Crose" userId="5a1598ef78992c55" providerId="LiveId" clId="{6668FEAE-FAFE-41B4-ACB7-4D21B7F45387}" dt="2023-04-12T18:55:07.887" v="82" actId="26606"/>
          <ac:spMkLst>
            <pc:docMk/>
            <pc:sldMk cId="3013550915" sldId="257"/>
            <ac:spMk id="24" creationId="{23897308-2491-4C39-B764-46DCD1CAD321}"/>
          </ac:spMkLst>
        </pc:spChg>
        <pc:grpChg chg="add del">
          <ac:chgData name="Emily Crose" userId="5a1598ef78992c55" providerId="LiveId" clId="{6668FEAE-FAFE-41B4-ACB7-4D21B7F45387}" dt="2023-04-12T18:54:40.369" v="73"/>
          <ac:grpSpMkLst>
            <pc:docMk/>
            <pc:sldMk cId="3013550915" sldId="257"/>
            <ac:grpSpMk id="12" creationId="{4091D54B-59AB-4A5E-8E9E-0421BD66D4FB}"/>
          </ac:grpSpMkLst>
        </pc:grpChg>
        <pc:grpChg chg="add">
          <ac:chgData name="Emily Crose" userId="5a1598ef78992c55" providerId="LiveId" clId="{6668FEAE-FAFE-41B4-ACB7-4D21B7F45387}" dt="2023-04-12T18:55:07.887" v="82" actId="26606"/>
          <ac:grpSpMkLst>
            <pc:docMk/>
            <pc:sldMk cId="3013550915" sldId="257"/>
            <ac:grpSpMk id="26" creationId="{437C3370-E183-40E3-8F06-FDD26E64DD97}"/>
          </ac:grpSpMkLst>
        </pc:grpChg>
        <pc:picChg chg="mod">
          <ac:chgData name="Emily Crose" userId="5a1598ef78992c55" providerId="LiveId" clId="{6668FEAE-FAFE-41B4-ACB7-4D21B7F45387}" dt="2023-04-12T18:55:07.887" v="82" actId="26606"/>
          <ac:picMkLst>
            <pc:docMk/>
            <pc:sldMk cId="3013550915" sldId="257"/>
            <ac:picMk id="7" creationId="{7DD5BDCA-309E-1234-5D16-20962C9AB1EE}"/>
          </ac:picMkLst>
        </pc:picChg>
        <pc:cxnChg chg="add">
          <ac:chgData name="Emily Crose" userId="5a1598ef78992c55" providerId="LiveId" clId="{6668FEAE-FAFE-41B4-ACB7-4D21B7F45387}" dt="2023-04-12T18:55:07.887" v="82" actId="26606"/>
          <ac:cxnSpMkLst>
            <pc:docMk/>
            <pc:sldMk cId="3013550915" sldId="257"/>
            <ac:cxnSpMk id="9" creationId="{0512F9CB-A1A0-4043-A103-F6A4B94B695A}"/>
          </ac:cxnSpMkLst>
        </pc:cxnChg>
        <pc:cxnChg chg="add">
          <ac:chgData name="Emily Crose" userId="5a1598ef78992c55" providerId="LiveId" clId="{6668FEAE-FAFE-41B4-ACB7-4D21B7F45387}" dt="2023-04-12T18:55:07.887" v="82" actId="26606"/>
          <ac:cxnSpMkLst>
            <pc:docMk/>
            <pc:sldMk cId="3013550915" sldId="257"/>
            <ac:cxnSpMk id="11" creationId="{ADBE6588-EE16-4389-857C-86A156D49E5D}"/>
          </ac:cxnSpMkLst>
        </pc:cxnChg>
        <pc:cxnChg chg="add">
          <ac:chgData name="Emily Crose" userId="5a1598ef78992c55" providerId="LiveId" clId="{6668FEAE-FAFE-41B4-ACB7-4D21B7F45387}" dt="2023-04-12T18:55:07.887" v="82" actId="26606"/>
          <ac:cxnSpMkLst>
            <pc:docMk/>
            <pc:sldMk cId="3013550915" sldId="257"/>
            <ac:cxnSpMk id="15" creationId="{17FD48D2-B0A7-413D-B947-AA55AC1296D5}"/>
          </ac:cxnSpMkLst>
        </pc:cxnChg>
        <pc:cxnChg chg="add">
          <ac:chgData name="Emily Crose" userId="5a1598ef78992c55" providerId="LiveId" clId="{6668FEAE-FAFE-41B4-ACB7-4D21B7F45387}" dt="2023-04-12T18:55:07.887" v="82" actId="26606"/>
          <ac:cxnSpMkLst>
            <pc:docMk/>
            <pc:sldMk cId="3013550915" sldId="257"/>
            <ac:cxnSpMk id="17" creationId="{2BE668D0-D906-4EEE-B32F-8C028624B837}"/>
          </ac:cxnSpMkLst>
        </pc:cxnChg>
        <pc:cxnChg chg="add">
          <ac:chgData name="Emily Crose" userId="5a1598ef78992c55" providerId="LiveId" clId="{6668FEAE-FAFE-41B4-ACB7-4D21B7F45387}" dt="2023-04-12T18:55:07.887" v="82" actId="26606"/>
          <ac:cxnSpMkLst>
            <pc:docMk/>
            <pc:sldMk cId="3013550915" sldId="257"/>
            <ac:cxnSpMk id="19" creationId="{D1DE67A3-B8F6-4CFD-A8E0-D15200F23152}"/>
          </ac:cxnSpMkLst>
        </pc:cxnChg>
      </pc:sldChg>
      <pc:sldChg chg="add del">
        <pc:chgData name="Emily Crose" userId="5a1598ef78992c55" providerId="LiveId" clId="{6668FEAE-FAFE-41B4-ACB7-4D21B7F45387}" dt="2023-04-12T18:52:21.604" v="2" actId="47"/>
        <pc:sldMkLst>
          <pc:docMk/>
          <pc:sldMk cId="559302957" sldId="258"/>
        </pc:sldMkLst>
      </pc:sldChg>
      <pc:sldChg chg="delSp modSp add mod setBg delDesignElem">
        <pc:chgData name="Emily Crose" userId="5a1598ef78992c55" providerId="LiveId" clId="{6668FEAE-FAFE-41B4-ACB7-4D21B7F45387}" dt="2023-04-12T19:31:11.753" v="147" actId="27636"/>
        <pc:sldMkLst>
          <pc:docMk/>
          <pc:sldMk cId="1617985472" sldId="258"/>
        </pc:sldMkLst>
        <pc:spChg chg="mod">
          <ac:chgData name="Emily Crose" userId="5a1598ef78992c55" providerId="LiveId" clId="{6668FEAE-FAFE-41B4-ACB7-4D21B7F45387}" dt="2023-04-12T19:31:11.753" v="147" actId="27636"/>
          <ac:spMkLst>
            <pc:docMk/>
            <pc:sldMk cId="1617985472" sldId="258"/>
            <ac:spMk id="2" creationId="{FEDFBF7F-B0EA-9573-548F-B1E51C2E51C9}"/>
          </ac:spMkLst>
        </pc:spChg>
        <pc:spChg chg="del">
          <ac:chgData name="Emily Crose" userId="5a1598ef78992c55" providerId="LiveId" clId="{6668FEAE-FAFE-41B4-ACB7-4D21B7F45387}" dt="2023-04-12T19:31:11.692" v="146"/>
          <ac:spMkLst>
            <pc:docMk/>
            <pc:sldMk cId="1617985472" sldId="258"/>
            <ac:spMk id="15" creationId="{4AC0CD9D-7610-4620-93B4-798CCD9AB581}"/>
          </ac:spMkLst>
        </pc:spChg>
        <pc:spChg chg="del">
          <ac:chgData name="Emily Crose" userId="5a1598ef78992c55" providerId="LiveId" clId="{6668FEAE-FAFE-41B4-ACB7-4D21B7F45387}" dt="2023-04-12T19:31:11.692" v="146"/>
          <ac:spMkLst>
            <pc:docMk/>
            <pc:sldMk cId="1617985472" sldId="258"/>
            <ac:spMk id="21" creationId="{DE4D62F9-188E-4530-84C2-24BDEE4BEB82}"/>
          </ac:spMkLst>
        </pc:spChg>
        <pc:spChg chg="del">
          <ac:chgData name="Emily Crose" userId="5a1598ef78992c55" providerId="LiveId" clId="{6668FEAE-FAFE-41B4-ACB7-4D21B7F45387}" dt="2023-04-12T19:31:11.692" v="146"/>
          <ac:spMkLst>
            <pc:docMk/>
            <pc:sldMk cId="1617985472" sldId="258"/>
            <ac:spMk id="23" creationId="{D27CF008-4B18-436D-B2D5-C1346C12438E}"/>
          </ac:spMkLst>
        </pc:spChg>
        <pc:spChg chg="del">
          <ac:chgData name="Emily Crose" userId="5a1598ef78992c55" providerId="LiveId" clId="{6668FEAE-FAFE-41B4-ACB7-4D21B7F45387}" dt="2023-04-12T19:31:11.692" v="146"/>
          <ac:spMkLst>
            <pc:docMk/>
            <pc:sldMk cId="1617985472" sldId="258"/>
            <ac:spMk id="25" creationId="{CE22DAD8-5F67-4B73-ADA9-06EF381F7AD6}"/>
          </ac:spMkLst>
        </pc:spChg>
        <pc:spChg chg="del">
          <ac:chgData name="Emily Crose" userId="5a1598ef78992c55" providerId="LiveId" clId="{6668FEAE-FAFE-41B4-ACB7-4D21B7F45387}" dt="2023-04-12T19:31:11.692" v="146"/>
          <ac:spMkLst>
            <pc:docMk/>
            <pc:sldMk cId="1617985472" sldId="258"/>
            <ac:spMk id="27" creationId="{E4F17063-EDA4-417B-946F-BA357F3B390D}"/>
          </ac:spMkLst>
        </pc:spChg>
        <pc:spChg chg="del">
          <ac:chgData name="Emily Crose" userId="5a1598ef78992c55" providerId="LiveId" clId="{6668FEAE-FAFE-41B4-ACB7-4D21B7F45387}" dt="2023-04-12T19:31:11.692" v="146"/>
          <ac:spMkLst>
            <pc:docMk/>
            <pc:sldMk cId="1617985472" sldId="258"/>
            <ac:spMk id="29" creationId="{D36F3EEA-55D4-4677-80E7-92D00B8F343B}"/>
          </ac:spMkLst>
        </pc:spChg>
        <pc:picChg chg="del">
          <ac:chgData name="Emily Crose" userId="5a1598ef78992c55" providerId="LiveId" clId="{6668FEAE-FAFE-41B4-ACB7-4D21B7F45387}" dt="2023-04-12T19:31:11.692" v="146"/>
          <ac:picMkLst>
            <pc:docMk/>
            <pc:sldMk cId="1617985472" sldId="258"/>
            <ac:picMk id="10" creationId="{41B68C77-138E-4BF7-A276-BD0C78A4219F}"/>
          </ac:picMkLst>
        </pc:picChg>
        <pc:picChg chg="del">
          <ac:chgData name="Emily Crose" userId="5a1598ef78992c55" providerId="LiveId" clId="{6668FEAE-FAFE-41B4-ACB7-4D21B7F45387}" dt="2023-04-12T19:31:11.692" v="146"/>
          <ac:picMkLst>
            <pc:docMk/>
            <pc:sldMk cId="1617985472" sldId="258"/>
            <ac:picMk id="13" creationId="{7C268552-D473-46ED-B1B8-422042C4DEF1}"/>
          </ac:picMkLst>
        </pc:picChg>
        <pc:picChg chg="del">
          <ac:chgData name="Emily Crose" userId="5a1598ef78992c55" providerId="LiveId" clId="{6668FEAE-FAFE-41B4-ACB7-4D21B7F45387}" dt="2023-04-12T19:31:11.692" v="146"/>
          <ac:picMkLst>
            <pc:docMk/>
            <pc:sldMk cId="1617985472" sldId="258"/>
            <ac:picMk id="17" creationId="{B9238B3E-24AA-439A-B527-6C5DF6D72145}"/>
          </ac:picMkLst>
        </pc:picChg>
        <pc:picChg chg="del">
          <ac:chgData name="Emily Crose" userId="5a1598ef78992c55" providerId="LiveId" clId="{6668FEAE-FAFE-41B4-ACB7-4D21B7F45387}" dt="2023-04-12T19:31:11.692" v="146"/>
          <ac:picMkLst>
            <pc:docMk/>
            <pc:sldMk cId="1617985472" sldId="258"/>
            <ac:picMk id="19" creationId="{69F01145-BEA3-4CBF-AA21-10077B948CA8}"/>
          </ac:picMkLst>
        </pc:picChg>
      </pc:sldChg>
      <pc:sldChg chg="add del">
        <pc:chgData name="Emily Crose" userId="5a1598ef78992c55" providerId="LiveId" clId="{6668FEAE-FAFE-41B4-ACB7-4D21B7F45387}" dt="2023-04-12T18:52:21.604" v="2" actId="47"/>
        <pc:sldMkLst>
          <pc:docMk/>
          <pc:sldMk cId="3977924121" sldId="259"/>
        </pc:sldMkLst>
      </pc:sldChg>
      <pc:sldChg chg="delSp delDesignElem">
        <pc:chgData name="Emily Crose" userId="5a1598ef78992c55" providerId="LiveId" clId="{6668FEAE-FAFE-41B4-ACB7-4D21B7F45387}" dt="2023-04-12T18:53:04.497" v="13"/>
        <pc:sldMkLst>
          <pc:docMk/>
          <pc:sldMk cId="370590328" sldId="260"/>
        </pc:sldMkLst>
        <pc:spChg chg="del">
          <ac:chgData name="Emily Crose" userId="5a1598ef78992c55" providerId="LiveId" clId="{6668FEAE-FAFE-41B4-ACB7-4D21B7F45387}" dt="2023-04-12T18:53:04.497" v="13"/>
          <ac:spMkLst>
            <pc:docMk/>
            <pc:sldMk cId="370590328" sldId="260"/>
            <ac:spMk id="10" creationId="{0AD84CCE-B61B-45FD-8942-77C91305228B}"/>
          </ac:spMkLst>
        </pc:spChg>
      </pc:sldChg>
      <pc:sldChg chg="add del">
        <pc:chgData name="Emily Crose" userId="5a1598ef78992c55" providerId="LiveId" clId="{6668FEAE-FAFE-41B4-ACB7-4D21B7F45387}" dt="2023-04-12T18:52:21.604" v="2" actId="47"/>
        <pc:sldMkLst>
          <pc:docMk/>
          <pc:sldMk cId="4008374158" sldId="261"/>
        </pc:sldMkLst>
      </pc:sldChg>
      <pc:sldChg chg="add del">
        <pc:chgData name="Emily Crose" userId="5a1598ef78992c55" providerId="LiveId" clId="{6668FEAE-FAFE-41B4-ACB7-4D21B7F45387}" dt="2023-04-12T18:52:21.604" v="2" actId="47"/>
        <pc:sldMkLst>
          <pc:docMk/>
          <pc:sldMk cId="713781223" sldId="262"/>
        </pc:sldMkLst>
      </pc:sldChg>
      <pc:sldChg chg="add del">
        <pc:chgData name="Emily Crose" userId="5a1598ef78992c55" providerId="LiveId" clId="{6668FEAE-FAFE-41B4-ACB7-4D21B7F45387}" dt="2023-04-12T18:52:21.604" v="2" actId="47"/>
        <pc:sldMkLst>
          <pc:docMk/>
          <pc:sldMk cId="609597843" sldId="263"/>
        </pc:sldMkLst>
      </pc:sldChg>
      <pc:sldChg chg="add del">
        <pc:chgData name="Emily Crose" userId="5a1598ef78992c55" providerId="LiveId" clId="{6668FEAE-FAFE-41B4-ACB7-4D21B7F45387}" dt="2023-04-12T18:52:21.604" v="2" actId="47"/>
        <pc:sldMkLst>
          <pc:docMk/>
          <pc:sldMk cId="818212219" sldId="264"/>
        </pc:sldMkLst>
      </pc:sldChg>
      <pc:sldChg chg="add del">
        <pc:chgData name="Emily Crose" userId="5a1598ef78992c55" providerId="LiveId" clId="{6668FEAE-FAFE-41B4-ACB7-4D21B7F45387}" dt="2023-04-12T18:52:21.604" v="2" actId="47"/>
        <pc:sldMkLst>
          <pc:docMk/>
          <pc:sldMk cId="1313404414" sldId="265"/>
        </pc:sldMkLst>
      </pc:sldChg>
      <pc:sldChg chg="delSp add setBg delDesignElem">
        <pc:chgData name="Emily Crose" userId="5a1598ef78992c55" providerId="LiveId" clId="{6668FEAE-FAFE-41B4-ACB7-4D21B7F45387}" dt="2023-04-12T19:31:11.692" v="146"/>
        <pc:sldMkLst>
          <pc:docMk/>
          <pc:sldMk cId="3097047458" sldId="265"/>
        </pc:sldMkLst>
        <pc:spChg chg="del">
          <ac:chgData name="Emily Crose" userId="5a1598ef78992c55" providerId="LiveId" clId="{6668FEAE-FAFE-41B4-ACB7-4D21B7F45387}" dt="2023-04-12T19:31:11.692" v="146"/>
          <ac:spMkLst>
            <pc:docMk/>
            <pc:sldMk cId="3097047458" sldId="265"/>
            <ac:spMk id="14" creationId="{4AC0CD9D-7610-4620-93B4-798CCD9AB581}"/>
          </ac:spMkLst>
        </pc:spChg>
        <pc:spChg chg="del">
          <ac:chgData name="Emily Crose" userId="5a1598ef78992c55" providerId="LiveId" clId="{6668FEAE-FAFE-41B4-ACB7-4D21B7F45387}" dt="2023-04-12T19:31:11.692" v="146"/>
          <ac:spMkLst>
            <pc:docMk/>
            <pc:sldMk cId="3097047458" sldId="265"/>
            <ac:spMk id="20" creationId="{DE4D62F9-188E-4530-84C2-24BDEE4BEB82}"/>
          </ac:spMkLst>
        </pc:spChg>
        <pc:spChg chg="del">
          <ac:chgData name="Emily Crose" userId="5a1598ef78992c55" providerId="LiveId" clId="{6668FEAE-FAFE-41B4-ACB7-4D21B7F45387}" dt="2023-04-12T19:31:11.692" v="146"/>
          <ac:spMkLst>
            <pc:docMk/>
            <pc:sldMk cId="3097047458" sldId="265"/>
            <ac:spMk id="22" creationId="{D67CA421-FA2B-47ED-A101-F8BBEBB2976B}"/>
          </ac:spMkLst>
        </pc:spChg>
        <pc:spChg chg="del">
          <ac:chgData name="Emily Crose" userId="5a1598ef78992c55" providerId="LiveId" clId="{6668FEAE-FAFE-41B4-ACB7-4D21B7F45387}" dt="2023-04-12T19:31:11.692" v="146"/>
          <ac:spMkLst>
            <pc:docMk/>
            <pc:sldMk cId="3097047458" sldId="265"/>
            <ac:spMk id="24" creationId="{12425D82-CD5E-45A4-9542-70951E59F2D1}"/>
          </ac:spMkLst>
        </pc:spChg>
        <pc:spChg chg="del">
          <ac:chgData name="Emily Crose" userId="5a1598ef78992c55" providerId="LiveId" clId="{6668FEAE-FAFE-41B4-ACB7-4D21B7F45387}" dt="2023-04-12T19:31:11.692" v="146"/>
          <ac:spMkLst>
            <pc:docMk/>
            <pc:sldMk cId="3097047458" sldId="265"/>
            <ac:spMk id="26" creationId="{221DB897-A621-4D5F-AC81-91199AC4370E}"/>
          </ac:spMkLst>
        </pc:spChg>
        <pc:picChg chg="del">
          <ac:chgData name="Emily Crose" userId="5a1598ef78992c55" providerId="LiveId" clId="{6668FEAE-FAFE-41B4-ACB7-4D21B7F45387}" dt="2023-04-12T19:31:11.692" v="146"/>
          <ac:picMkLst>
            <pc:docMk/>
            <pc:sldMk cId="3097047458" sldId="265"/>
            <ac:picMk id="7" creationId="{41B68C77-138E-4BF7-A276-BD0C78A4219F}"/>
          </ac:picMkLst>
        </pc:picChg>
        <pc:picChg chg="del">
          <ac:chgData name="Emily Crose" userId="5a1598ef78992c55" providerId="LiveId" clId="{6668FEAE-FAFE-41B4-ACB7-4D21B7F45387}" dt="2023-04-12T19:31:11.692" v="146"/>
          <ac:picMkLst>
            <pc:docMk/>
            <pc:sldMk cId="3097047458" sldId="265"/>
            <ac:picMk id="12" creationId="{7C268552-D473-46ED-B1B8-422042C4DEF1}"/>
          </ac:picMkLst>
        </pc:picChg>
        <pc:picChg chg="del">
          <ac:chgData name="Emily Crose" userId="5a1598ef78992c55" providerId="LiveId" clId="{6668FEAE-FAFE-41B4-ACB7-4D21B7F45387}" dt="2023-04-12T19:31:11.692" v="146"/>
          <ac:picMkLst>
            <pc:docMk/>
            <pc:sldMk cId="3097047458" sldId="265"/>
            <ac:picMk id="16" creationId="{B9238B3E-24AA-439A-B527-6C5DF6D72145}"/>
          </ac:picMkLst>
        </pc:picChg>
        <pc:picChg chg="del">
          <ac:chgData name="Emily Crose" userId="5a1598ef78992c55" providerId="LiveId" clId="{6668FEAE-FAFE-41B4-ACB7-4D21B7F45387}" dt="2023-04-12T19:31:11.692" v="146"/>
          <ac:picMkLst>
            <pc:docMk/>
            <pc:sldMk cId="3097047458" sldId="265"/>
            <ac:picMk id="18" creationId="{69F01145-BEA3-4CBF-AA21-10077B948CA8}"/>
          </ac:picMkLst>
        </pc:picChg>
      </pc:sldChg>
      <pc:sldChg chg="add del">
        <pc:chgData name="Emily Crose" userId="5a1598ef78992c55" providerId="LiveId" clId="{6668FEAE-FAFE-41B4-ACB7-4D21B7F45387}" dt="2023-04-12T18:52:21.604" v="2" actId="47"/>
        <pc:sldMkLst>
          <pc:docMk/>
          <pc:sldMk cId="27410325" sldId="266"/>
        </pc:sldMkLst>
      </pc:sldChg>
      <pc:sldChg chg="addSp delSp modSp add mod setBg delDesignElem">
        <pc:chgData name="Emily Crose" userId="5a1598ef78992c55" providerId="LiveId" clId="{6668FEAE-FAFE-41B4-ACB7-4D21B7F45387}" dt="2023-04-12T18:55:13.960" v="85" actId="26606"/>
        <pc:sldMkLst>
          <pc:docMk/>
          <pc:sldMk cId="2973934259" sldId="266"/>
        </pc:sldMkLst>
        <pc:spChg chg="mod">
          <ac:chgData name="Emily Crose" userId="5a1598ef78992c55" providerId="LiveId" clId="{6668FEAE-FAFE-41B4-ACB7-4D21B7F45387}" dt="2023-04-12T18:55:13.960" v="85" actId="26606"/>
          <ac:spMkLst>
            <pc:docMk/>
            <pc:sldMk cId="2973934259" sldId="266"/>
            <ac:spMk id="2" creationId="{8453C70C-D507-9421-0B22-893611559B6A}"/>
          </ac:spMkLst>
        </pc:spChg>
        <pc:spChg chg="del">
          <ac:chgData name="Emily Crose" userId="5a1598ef78992c55" providerId="LiveId" clId="{6668FEAE-FAFE-41B4-ACB7-4D21B7F45387}" dt="2023-04-12T18:52:49.748" v="7"/>
          <ac:spMkLst>
            <pc:docMk/>
            <pc:sldMk cId="2973934259" sldId="266"/>
            <ac:spMk id="8" creationId="{E4F17063-EDA4-417B-946F-BA357F3B390D}"/>
          </ac:spMkLst>
        </pc:spChg>
        <pc:spChg chg="del">
          <ac:chgData name="Emily Crose" userId="5a1598ef78992c55" providerId="LiveId" clId="{6668FEAE-FAFE-41B4-ACB7-4D21B7F45387}" dt="2023-04-12T18:52:49.748" v="7"/>
          <ac:spMkLst>
            <pc:docMk/>
            <pc:sldMk cId="2973934259" sldId="266"/>
            <ac:spMk id="11" creationId="{D36F3EEA-55D4-4677-80E7-92D00B8F343B}"/>
          </ac:spMkLst>
        </pc:spChg>
        <pc:spChg chg="del">
          <ac:chgData name="Emily Crose" userId="5a1598ef78992c55" providerId="LiveId" clId="{6668FEAE-FAFE-41B4-ACB7-4D21B7F45387}" dt="2023-04-12T18:52:49.748" v="7"/>
          <ac:spMkLst>
            <pc:docMk/>
            <pc:sldMk cId="2973934259" sldId="266"/>
            <ac:spMk id="14" creationId="{989BE678-777B-482A-A616-FEDC47B162E5}"/>
          </ac:spMkLst>
        </pc:spChg>
        <pc:spChg chg="add del">
          <ac:chgData name="Emily Crose" userId="5a1598ef78992c55" providerId="LiveId" clId="{6668FEAE-FAFE-41B4-ACB7-4D21B7F45387}" dt="2023-04-12T18:55:13.933" v="84" actId="26606"/>
          <ac:spMkLst>
            <pc:docMk/>
            <pc:sldMk cId="2973934259" sldId="266"/>
            <ac:spMk id="19" creationId="{58A973E8-C2D4-4C81-8ADE-C5C021A615E7}"/>
          </ac:spMkLst>
        </pc:spChg>
        <pc:spChg chg="del">
          <ac:chgData name="Emily Crose" userId="5a1598ef78992c55" providerId="LiveId" clId="{6668FEAE-FAFE-41B4-ACB7-4D21B7F45387}" dt="2023-04-12T18:52:49.748" v="7"/>
          <ac:spMkLst>
            <pc:docMk/>
            <pc:sldMk cId="2973934259" sldId="266"/>
            <ac:spMk id="20" creationId="{D28BE0C3-2102-4820-B88B-A448B1840D14}"/>
          </ac:spMkLst>
        </pc:spChg>
        <pc:spChg chg="add del">
          <ac:chgData name="Emily Crose" userId="5a1598ef78992c55" providerId="LiveId" clId="{6668FEAE-FAFE-41B4-ACB7-4D21B7F45387}" dt="2023-04-12T18:55:13.933" v="84" actId="26606"/>
          <ac:spMkLst>
            <pc:docMk/>
            <pc:sldMk cId="2973934259" sldId="266"/>
            <ac:spMk id="29" creationId="{E05CABE9-5E7C-4773-BFCD-24B199FA1AE3}"/>
          </ac:spMkLst>
        </pc:spChg>
        <pc:spChg chg="add">
          <ac:chgData name="Emily Crose" userId="5a1598ef78992c55" providerId="LiveId" clId="{6668FEAE-FAFE-41B4-ACB7-4D21B7F45387}" dt="2023-04-12T18:55:13.960" v="85" actId="26606"/>
          <ac:spMkLst>
            <pc:docMk/>
            <pc:sldMk cId="2973934259" sldId="266"/>
            <ac:spMk id="36" creationId="{7A675F33-98AF-4B83-A3BB-0780A23145E6}"/>
          </ac:spMkLst>
        </pc:spChg>
        <pc:grpChg chg="add del">
          <ac:chgData name="Emily Crose" userId="5a1598ef78992c55" providerId="LiveId" clId="{6668FEAE-FAFE-41B4-ACB7-4D21B7F45387}" dt="2023-04-12T18:55:13.933" v="84" actId="26606"/>
          <ac:grpSpMkLst>
            <pc:docMk/>
            <pc:sldMk cId="2973934259" sldId="266"/>
            <ac:grpSpMk id="22" creationId="{A08E251A-5371-4E82-A0F3-2CA0C15AB09C}"/>
          </ac:grpSpMkLst>
        </pc:grpChg>
        <pc:grpChg chg="add">
          <ac:chgData name="Emily Crose" userId="5a1598ef78992c55" providerId="LiveId" clId="{6668FEAE-FAFE-41B4-ACB7-4D21B7F45387}" dt="2023-04-12T18:55:13.960" v="85" actId="26606"/>
          <ac:grpSpMkLst>
            <pc:docMk/>
            <pc:sldMk cId="2973934259" sldId="266"/>
            <ac:grpSpMk id="37" creationId="{EA75029C-64B9-41D0-9540-75846D4B04A5}"/>
          </ac:grpSpMkLst>
        </pc:grpChg>
        <pc:picChg chg="mod ord">
          <ac:chgData name="Emily Crose" userId="5a1598ef78992c55" providerId="LiveId" clId="{6668FEAE-FAFE-41B4-ACB7-4D21B7F45387}" dt="2023-04-12T18:55:13.960" v="85" actId="26606"/>
          <ac:picMkLst>
            <pc:docMk/>
            <pc:sldMk cId="2973934259" sldId="266"/>
            <ac:picMk id="5" creationId="{D62BBDE4-A139-87D2-A5F0-03E9E317CCF4}"/>
          </ac:picMkLst>
        </pc:picChg>
        <pc:picChg chg="del">
          <ac:chgData name="Emily Crose" userId="5a1598ef78992c55" providerId="LiveId" clId="{6668FEAE-FAFE-41B4-ACB7-4D21B7F45387}" dt="2023-04-12T18:52:49.748" v="7"/>
          <ac:picMkLst>
            <pc:docMk/>
            <pc:sldMk cId="2973934259" sldId="266"/>
            <ac:picMk id="7" creationId="{DF19BAF3-7E20-4B9D-B544-BABAEEA1FA75}"/>
          </ac:picMkLst>
        </pc:picChg>
        <pc:picChg chg="del">
          <ac:chgData name="Emily Crose" userId="5a1598ef78992c55" providerId="LiveId" clId="{6668FEAE-FAFE-41B4-ACB7-4D21B7F45387}" dt="2023-04-12T18:52:49.748" v="7"/>
          <ac:picMkLst>
            <pc:docMk/>
            <pc:sldMk cId="2973934259" sldId="266"/>
            <ac:picMk id="12" creationId="{950648F4-ABCD-4DF0-8641-76CFB2354721}"/>
          </ac:picMkLst>
        </pc:picChg>
        <pc:picChg chg="del">
          <ac:chgData name="Emily Crose" userId="5a1598ef78992c55" providerId="LiveId" clId="{6668FEAE-FAFE-41B4-ACB7-4D21B7F45387}" dt="2023-04-12T18:52:49.748" v="7"/>
          <ac:picMkLst>
            <pc:docMk/>
            <pc:sldMk cId="2973934259" sldId="266"/>
            <ac:picMk id="16" creationId="{CF1EB4BD-9C7E-4AA3-9681-C7EB0DA6250B}"/>
          </ac:picMkLst>
        </pc:picChg>
        <pc:picChg chg="del">
          <ac:chgData name="Emily Crose" userId="5a1598ef78992c55" providerId="LiveId" clId="{6668FEAE-FAFE-41B4-ACB7-4D21B7F45387}" dt="2023-04-12T18:52:49.748" v="7"/>
          <ac:picMkLst>
            <pc:docMk/>
            <pc:sldMk cId="2973934259" sldId="266"/>
            <ac:picMk id="18" creationId="{94AAE3AA-3759-4D28-B0EF-575F25A5146C}"/>
          </ac:picMkLst>
        </pc:picChg>
        <pc:cxnChg chg="add del">
          <ac:chgData name="Emily Crose" userId="5a1598ef78992c55" providerId="LiveId" clId="{6668FEAE-FAFE-41B4-ACB7-4D21B7F45387}" dt="2023-04-12T18:55:13.933" v="84" actId="26606"/>
          <ac:cxnSpMkLst>
            <pc:docMk/>
            <pc:sldMk cId="2973934259" sldId="266"/>
            <ac:cxnSpMk id="9" creationId="{F033F5AE-6728-4F19-8DED-658E674B31B9}"/>
          </ac:cxnSpMkLst>
        </pc:cxnChg>
        <pc:cxnChg chg="add del">
          <ac:chgData name="Emily Crose" userId="5a1598ef78992c55" providerId="LiveId" clId="{6668FEAE-FAFE-41B4-ACB7-4D21B7F45387}" dt="2023-04-12T18:55:13.933" v="84" actId="26606"/>
          <ac:cxnSpMkLst>
            <pc:docMk/>
            <pc:sldMk cId="2973934259" sldId="266"/>
            <ac:cxnSpMk id="10" creationId="{8FD48FB1-66D8-4676-B0AA-C139A1DB78D1}"/>
          </ac:cxnSpMkLst>
        </pc:cxnChg>
        <pc:cxnChg chg="add del">
          <ac:chgData name="Emily Crose" userId="5a1598ef78992c55" providerId="LiveId" clId="{6668FEAE-FAFE-41B4-ACB7-4D21B7F45387}" dt="2023-04-12T18:55:13.933" v="84" actId="26606"/>
          <ac:cxnSpMkLst>
            <pc:docMk/>
            <pc:sldMk cId="2973934259" sldId="266"/>
            <ac:cxnSpMk id="13" creationId="{82C7D74A-18BA-4709-A808-44E8815C4430}"/>
          </ac:cxnSpMkLst>
        </pc:cxnChg>
        <pc:cxnChg chg="add del">
          <ac:chgData name="Emily Crose" userId="5a1598ef78992c55" providerId="LiveId" clId="{6668FEAE-FAFE-41B4-ACB7-4D21B7F45387}" dt="2023-04-12T18:55:13.933" v="84" actId="26606"/>
          <ac:cxnSpMkLst>
            <pc:docMk/>
            <pc:sldMk cId="2973934259" sldId="266"/>
            <ac:cxnSpMk id="15" creationId="{B5164A3F-1561-4039-8185-AB0EEB713EA7}"/>
          </ac:cxnSpMkLst>
        </pc:cxnChg>
        <pc:cxnChg chg="add del">
          <ac:chgData name="Emily Crose" userId="5a1598ef78992c55" providerId="LiveId" clId="{6668FEAE-FAFE-41B4-ACB7-4D21B7F45387}" dt="2023-04-12T18:55:13.933" v="84" actId="26606"/>
          <ac:cxnSpMkLst>
            <pc:docMk/>
            <pc:sldMk cId="2973934259" sldId="266"/>
            <ac:cxnSpMk id="17" creationId="{2A35DB53-42BE-460E-9CA1-1294C98463CB}"/>
          </ac:cxnSpMkLst>
        </pc:cxnChg>
        <pc:cxnChg chg="add">
          <ac:chgData name="Emily Crose" userId="5a1598ef78992c55" providerId="LiveId" clId="{6668FEAE-FAFE-41B4-ACB7-4D21B7F45387}" dt="2023-04-12T18:55:13.960" v="85" actId="26606"/>
          <ac:cxnSpMkLst>
            <pc:docMk/>
            <pc:sldMk cId="2973934259" sldId="266"/>
            <ac:cxnSpMk id="31" creationId="{8FD48FB1-66D8-4676-B0AA-C139A1DB78D1}"/>
          </ac:cxnSpMkLst>
        </pc:cxnChg>
        <pc:cxnChg chg="add">
          <ac:chgData name="Emily Crose" userId="5a1598ef78992c55" providerId="LiveId" clId="{6668FEAE-FAFE-41B4-ACB7-4D21B7F45387}" dt="2023-04-12T18:55:13.960" v="85" actId="26606"/>
          <ac:cxnSpMkLst>
            <pc:docMk/>
            <pc:sldMk cId="2973934259" sldId="266"/>
            <ac:cxnSpMk id="32" creationId="{F033F5AE-6728-4F19-8DED-658E674B31B9}"/>
          </ac:cxnSpMkLst>
        </pc:cxnChg>
        <pc:cxnChg chg="add">
          <ac:chgData name="Emily Crose" userId="5a1598ef78992c55" providerId="LiveId" clId="{6668FEAE-FAFE-41B4-ACB7-4D21B7F45387}" dt="2023-04-12T18:55:13.960" v="85" actId="26606"/>
          <ac:cxnSpMkLst>
            <pc:docMk/>
            <pc:sldMk cId="2973934259" sldId="266"/>
            <ac:cxnSpMk id="33" creationId="{82C7D74A-18BA-4709-A808-44E8815C4430}"/>
          </ac:cxnSpMkLst>
        </pc:cxnChg>
        <pc:cxnChg chg="add">
          <ac:chgData name="Emily Crose" userId="5a1598ef78992c55" providerId="LiveId" clId="{6668FEAE-FAFE-41B4-ACB7-4D21B7F45387}" dt="2023-04-12T18:55:13.960" v="85" actId="26606"/>
          <ac:cxnSpMkLst>
            <pc:docMk/>
            <pc:sldMk cId="2973934259" sldId="266"/>
            <ac:cxnSpMk id="34" creationId="{B5164A3F-1561-4039-8185-AB0EEB713EA7}"/>
          </ac:cxnSpMkLst>
        </pc:cxnChg>
        <pc:cxnChg chg="add">
          <ac:chgData name="Emily Crose" userId="5a1598ef78992c55" providerId="LiveId" clId="{6668FEAE-FAFE-41B4-ACB7-4D21B7F45387}" dt="2023-04-12T18:55:13.960" v="85" actId="26606"/>
          <ac:cxnSpMkLst>
            <pc:docMk/>
            <pc:sldMk cId="2973934259" sldId="266"/>
            <ac:cxnSpMk id="35" creationId="{2A35DB53-42BE-460E-9CA1-1294C98463CB}"/>
          </ac:cxnSpMkLst>
        </pc:cxnChg>
      </pc:sldChg>
      <pc:sldChg chg="add del">
        <pc:chgData name="Emily Crose" userId="5a1598ef78992c55" providerId="LiveId" clId="{6668FEAE-FAFE-41B4-ACB7-4D21B7F45387}" dt="2023-04-12T18:52:21.604" v="2" actId="47"/>
        <pc:sldMkLst>
          <pc:docMk/>
          <pc:sldMk cId="1081507365" sldId="267"/>
        </pc:sldMkLst>
      </pc:sldChg>
      <pc:sldChg chg="addSp delSp modSp add mod setBg setClrOvrMap delDesignElem">
        <pc:chgData name="Emily Crose" userId="5a1598ef78992c55" providerId="LiveId" clId="{6668FEAE-FAFE-41B4-ACB7-4D21B7F45387}" dt="2023-04-12T18:55:24.935" v="88" actId="26606"/>
        <pc:sldMkLst>
          <pc:docMk/>
          <pc:sldMk cId="1523269679" sldId="267"/>
        </pc:sldMkLst>
        <pc:spChg chg="mod">
          <ac:chgData name="Emily Crose" userId="5a1598ef78992c55" providerId="LiveId" clId="{6668FEAE-FAFE-41B4-ACB7-4D21B7F45387}" dt="2023-04-12T18:55:24.935" v="88" actId="26606"/>
          <ac:spMkLst>
            <pc:docMk/>
            <pc:sldMk cId="1523269679" sldId="267"/>
            <ac:spMk id="2" creationId="{101F6E27-3120-5F9B-64CB-17F4B2CAE047}"/>
          </ac:spMkLst>
        </pc:spChg>
        <pc:spChg chg="add del">
          <ac:chgData name="Emily Crose" userId="5a1598ef78992c55" providerId="LiveId" clId="{6668FEAE-FAFE-41B4-ACB7-4D21B7F45387}" dt="2023-04-12T18:55:24.910" v="87" actId="26606"/>
          <ac:spMkLst>
            <pc:docMk/>
            <pc:sldMk cId="1523269679" sldId="267"/>
            <ac:spMk id="7" creationId="{2C33F367-76E5-4D2A-96B1-4FD443CDD1CF}"/>
          </ac:spMkLst>
        </pc:spChg>
        <pc:spChg chg="add del">
          <ac:chgData name="Emily Crose" userId="5a1598ef78992c55" providerId="LiveId" clId="{6668FEAE-FAFE-41B4-ACB7-4D21B7F45387}" dt="2023-04-12T18:55:24.910" v="87" actId="26606"/>
          <ac:spMkLst>
            <pc:docMk/>
            <pc:sldMk cId="1523269679" sldId="267"/>
            <ac:spMk id="8" creationId="{6F769419-3E73-449D-B62A-0CDEC946A679}"/>
          </ac:spMkLst>
        </pc:spChg>
        <pc:spChg chg="del">
          <ac:chgData name="Emily Crose" userId="5a1598ef78992c55" providerId="LiveId" clId="{6668FEAE-FAFE-41B4-ACB7-4D21B7F45387}" dt="2023-04-12T18:52:49.748" v="7"/>
          <ac:spMkLst>
            <pc:docMk/>
            <pc:sldMk cId="1523269679" sldId="267"/>
            <ac:spMk id="10" creationId="{F747F1B4-B831-4277-8AB0-32767F7EB7BF}"/>
          </ac:spMkLst>
        </pc:spChg>
        <pc:spChg chg="del">
          <ac:chgData name="Emily Crose" userId="5a1598ef78992c55" providerId="LiveId" clId="{6668FEAE-FAFE-41B4-ACB7-4D21B7F45387}" dt="2023-04-12T18:52:49.748" v="7"/>
          <ac:spMkLst>
            <pc:docMk/>
            <pc:sldMk cId="1523269679" sldId="267"/>
            <ac:spMk id="12" creationId="{D80CFA21-AB7C-4BEB-9BFF-05764FBBF3C6}"/>
          </ac:spMkLst>
        </pc:spChg>
        <pc:spChg chg="del">
          <ac:chgData name="Emily Crose" userId="5a1598ef78992c55" providerId="LiveId" clId="{6668FEAE-FAFE-41B4-ACB7-4D21B7F45387}" dt="2023-04-12T18:52:49.748" v="7"/>
          <ac:spMkLst>
            <pc:docMk/>
            <pc:sldMk cId="1523269679" sldId="267"/>
            <ac:spMk id="14" creationId="{12F7E335-851A-4CAE-B09F-E657819D4600}"/>
          </ac:spMkLst>
        </pc:spChg>
        <pc:spChg chg="del">
          <ac:chgData name="Emily Crose" userId="5a1598ef78992c55" providerId="LiveId" clId="{6668FEAE-FAFE-41B4-ACB7-4D21B7F45387}" dt="2023-04-12T18:52:49.748" v="7"/>
          <ac:spMkLst>
            <pc:docMk/>
            <pc:sldMk cId="1523269679" sldId="267"/>
            <ac:spMk id="16" creationId="{10B541F0-7F6E-402E-84D8-CF96EACA5FBC}"/>
          </ac:spMkLst>
        </pc:spChg>
        <pc:spChg chg="add">
          <ac:chgData name="Emily Crose" userId="5a1598ef78992c55" providerId="LiveId" clId="{6668FEAE-FAFE-41B4-ACB7-4D21B7F45387}" dt="2023-04-12T18:55:24.935" v="88" actId="26606"/>
          <ac:spMkLst>
            <pc:docMk/>
            <pc:sldMk cId="1523269679" sldId="267"/>
            <ac:spMk id="21" creationId="{D2600CBB-0CF8-4237-8491-B7864363D2AE}"/>
          </ac:spMkLst>
        </pc:spChg>
        <pc:spChg chg="add">
          <ac:chgData name="Emily Crose" userId="5a1598ef78992c55" providerId="LiveId" clId="{6668FEAE-FAFE-41B4-ACB7-4D21B7F45387}" dt="2023-04-12T18:55:24.935" v="88" actId="26606"/>
          <ac:spMkLst>
            <pc:docMk/>
            <pc:sldMk cId="1523269679" sldId="267"/>
            <ac:spMk id="22" creationId="{E4CBBC1E-991D-4CF9-BCA5-AB1496871411}"/>
          </ac:spMkLst>
        </pc:spChg>
        <pc:grpChg chg="add del">
          <ac:chgData name="Emily Crose" userId="5a1598ef78992c55" providerId="LiveId" clId="{6668FEAE-FAFE-41B4-ACB7-4D21B7F45387}" dt="2023-04-12T18:55:24.910" v="87" actId="26606"/>
          <ac:grpSpMkLst>
            <pc:docMk/>
            <pc:sldMk cId="1523269679" sldId="267"/>
            <ac:grpSpMk id="9" creationId="{A6515200-42F9-488F-9895-6CDBCD1E87C8}"/>
          </ac:grpSpMkLst>
        </pc:grpChg>
        <pc:graphicFrameChg chg="mod modGraphic">
          <ac:chgData name="Emily Crose" userId="5a1598ef78992c55" providerId="LiveId" clId="{6668FEAE-FAFE-41B4-ACB7-4D21B7F45387}" dt="2023-04-12T18:55:24.935" v="88" actId="26606"/>
          <ac:graphicFrameMkLst>
            <pc:docMk/>
            <pc:sldMk cId="1523269679" sldId="267"/>
            <ac:graphicFrameMk id="5" creationId="{C2148C9C-1E6E-9126-8B1F-D0D21A94BE19}"/>
          </ac:graphicFrameMkLst>
        </pc:graphicFrameChg>
      </pc:sldChg>
      <pc:sldChg chg="add del">
        <pc:chgData name="Emily Crose" userId="5a1598ef78992c55" providerId="LiveId" clId="{6668FEAE-FAFE-41B4-ACB7-4D21B7F45387}" dt="2023-04-12T18:52:21.604" v="2" actId="47"/>
        <pc:sldMkLst>
          <pc:docMk/>
          <pc:sldMk cId="1659740523" sldId="268"/>
        </pc:sldMkLst>
      </pc:sldChg>
      <pc:sldChg chg="modSp add">
        <pc:chgData name="Emily Crose" userId="5a1598ef78992c55" providerId="LiveId" clId="{6668FEAE-FAFE-41B4-ACB7-4D21B7F45387}" dt="2023-04-12T18:54:53.176" v="78"/>
        <pc:sldMkLst>
          <pc:docMk/>
          <pc:sldMk cId="2180029723" sldId="268"/>
        </pc:sldMkLst>
        <pc:spChg chg="mod">
          <ac:chgData name="Emily Crose" userId="5a1598ef78992c55" providerId="LiveId" clId="{6668FEAE-FAFE-41B4-ACB7-4D21B7F45387}" dt="2023-04-12T18:54:53.176" v="78"/>
          <ac:spMkLst>
            <pc:docMk/>
            <pc:sldMk cId="2180029723" sldId="268"/>
            <ac:spMk id="2" creationId="{6B475545-C693-0AB5-D209-67C529BDD4C3}"/>
          </ac:spMkLst>
        </pc:spChg>
        <pc:spChg chg="mod">
          <ac:chgData name="Emily Crose" userId="5a1598ef78992c55" providerId="LiveId" clId="{6668FEAE-FAFE-41B4-ACB7-4D21B7F45387}" dt="2023-04-12T18:54:53.176" v="78"/>
          <ac:spMkLst>
            <pc:docMk/>
            <pc:sldMk cId="2180029723" sldId="268"/>
            <ac:spMk id="3" creationId="{D77B8B31-97E0-9A7D-D08A-6ACDDF58D20C}"/>
          </ac:spMkLst>
        </pc:spChg>
      </pc:sldChg>
      <pc:sldChg chg="addSp delSp modSp add mod setBg delDesignElem">
        <pc:chgData name="Emily Crose" userId="5a1598ef78992c55" providerId="LiveId" clId="{6668FEAE-FAFE-41B4-ACB7-4D21B7F45387}" dt="2023-04-12T18:55:29.214" v="89" actId="26606"/>
        <pc:sldMkLst>
          <pc:docMk/>
          <pc:sldMk cId="2134838018" sldId="269"/>
        </pc:sldMkLst>
        <pc:spChg chg="mod">
          <ac:chgData name="Emily Crose" userId="5a1598ef78992c55" providerId="LiveId" clId="{6668FEAE-FAFE-41B4-ACB7-4D21B7F45387}" dt="2023-04-12T18:55:29.214" v="89" actId="26606"/>
          <ac:spMkLst>
            <pc:docMk/>
            <pc:sldMk cId="2134838018" sldId="269"/>
            <ac:spMk id="2" creationId="{CC838EF9-5C7E-1FBD-A4E0-9221242DD4EC}"/>
          </ac:spMkLst>
        </pc:spChg>
        <pc:spChg chg="del">
          <ac:chgData name="Emily Crose" userId="5a1598ef78992c55" providerId="LiveId" clId="{6668FEAE-FAFE-41B4-ACB7-4D21B7F45387}" dt="2023-04-12T18:52:49.748" v="7"/>
          <ac:spMkLst>
            <pc:docMk/>
            <pc:sldMk cId="2134838018" sldId="269"/>
            <ac:spMk id="14" creationId="{989BE678-777B-482A-A616-FEDC47B162E5}"/>
          </ac:spMkLst>
        </pc:spChg>
        <pc:spChg chg="add">
          <ac:chgData name="Emily Crose" userId="5a1598ef78992c55" providerId="LiveId" clId="{6668FEAE-FAFE-41B4-ACB7-4D21B7F45387}" dt="2023-04-12T18:55:29.214" v="89" actId="26606"/>
          <ac:spMkLst>
            <pc:docMk/>
            <pc:sldMk cId="2134838018" sldId="269"/>
            <ac:spMk id="15" creationId="{762362DE-7747-4D8B-99FA-8E36F0B15FF7}"/>
          </ac:spMkLst>
        </pc:spChg>
        <pc:spChg chg="del">
          <ac:chgData name="Emily Crose" userId="5a1598ef78992c55" providerId="LiveId" clId="{6668FEAE-FAFE-41B4-ACB7-4D21B7F45387}" dt="2023-04-12T18:52:49.748" v="7"/>
          <ac:spMkLst>
            <pc:docMk/>
            <pc:sldMk cId="2134838018" sldId="269"/>
            <ac:spMk id="20" creationId="{D28BE0C3-2102-4820-B88B-A448B1840D14}"/>
          </ac:spMkLst>
        </pc:spChg>
        <pc:grpChg chg="add">
          <ac:chgData name="Emily Crose" userId="5a1598ef78992c55" providerId="LiveId" clId="{6668FEAE-FAFE-41B4-ACB7-4D21B7F45387}" dt="2023-04-12T18:55:29.214" v="89" actId="26606"/>
          <ac:grpSpMkLst>
            <pc:docMk/>
            <pc:sldMk cId="2134838018" sldId="269"/>
            <ac:grpSpMk id="22" creationId="{25123E6E-F713-4254-A6BF-358CC8EC6C95}"/>
          </ac:grpSpMkLst>
        </pc:grpChg>
        <pc:picChg chg="mod">
          <ac:chgData name="Emily Crose" userId="5a1598ef78992c55" providerId="LiveId" clId="{6668FEAE-FAFE-41B4-ACB7-4D21B7F45387}" dt="2023-04-12T18:55:29.214" v="89" actId="26606"/>
          <ac:picMkLst>
            <pc:docMk/>
            <pc:sldMk cId="2134838018" sldId="269"/>
            <ac:picMk id="5" creationId="{C0DC43A7-CF2A-802A-79B7-840F52D1254C}"/>
          </ac:picMkLst>
        </pc:picChg>
        <pc:picChg chg="del">
          <ac:chgData name="Emily Crose" userId="5a1598ef78992c55" providerId="LiveId" clId="{6668FEAE-FAFE-41B4-ACB7-4D21B7F45387}" dt="2023-04-12T18:52:49.748" v="7"/>
          <ac:picMkLst>
            <pc:docMk/>
            <pc:sldMk cId="2134838018" sldId="269"/>
            <ac:picMk id="10" creationId="{DF19BAF3-7E20-4B9D-B544-BABAEEA1FA75}"/>
          </ac:picMkLst>
        </pc:picChg>
        <pc:picChg chg="del">
          <ac:chgData name="Emily Crose" userId="5a1598ef78992c55" providerId="LiveId" clId="{6668FEAE-FAFE-41B4-ACB7-4D21B7F45387}" dt="2023-04-12T18:52:49.748" v="7"/>
          <ac:picMkLst>
            <pc:docMk/>
            <pc:sldMk cId="2134838018" sldId="269"/>
            <ac:picMk id="12" creationId="{950648F4-ABCD-4DF0-8641-76CFB2354721}"/>
          </ac:picMkLst>
        </pc:picChg>
        <pc:picChg chg="del">
          <ac:chgData name="Emily Crose" userId="5a1598ef78992c55" providerId="LiveId" clId="{6668FEAE-FAFE-41B4-ACB7-4D21B7F45387}" dt="2023-04-12T18:52:49.748" v="7"/>
          <ac:picMkLst>
            <pc:docMk/>
            <pc:sldMk cId="2134838018" sldId="269"/>
            <ac:picMk id="16" creationId="{CF1EB4BD-9C7E-4AA3-9681-C7EB0DA6250B}"/>
          </ac:picMkLst>
        </pc:picChg>
        <pc:picChg chg="del">
          <ac:chgData name="Emily Crose" userId="5a1598ef78992c55" providerId="LiveId" clId="{6668FEAE-FAFE-41B4-ACB7-4D21B7F45387}" dt="2023-04-12T18:52:49.748" v="7"/>
          <ac:picMkLst>
            <pc:docMk/>
            <pc:sldMk cId="2134838018" sldId="269"/>
            <ac:picMk id="18" creationId="{94AAE3AA-3759-4D28-B0EF-575F25A5146C}"/>
          </ac:picMkLst>
        </pc:picChg>
        <pc:cxnChg chg="add">
          <ac:chgData name="Emily Crose" userId="5a1598ef78992c55" providerId="LiveId" clId="{6668FEAE-FAFE-41B4-ACB7-4D21B7F45387}" dt="2023-04-12T18:55:29.214" v="89" actId="26606"/>
          <ac:cxnSpMkLst>
            <pc:docMk/>
            <pc:sldMk cId="2134838018" sldId="269"/>
            <ac:cxnSpMk id="7" creationId="{0512F9CB-A1A0-4043-A103-F6A4B94B695A}"/>
          </ac:cxnSpMkLst>
        </pc:cxnChg>
        <pc:cxnChg chg="add">
          <ac:chgData name="Emily Crose" userId="5a1598ef78992c55" providerId="LiveId" clId="{6668FEAE-FAFE-41B4-ACB7-4D21B7F45387}" dt="2023-04-12T18:55:29.214" v="89" actId="26606"/>
          <ac:cxnSpMkLst>
            <pc:docMk/>
            <pc:sldMk cId="2134838018" sldId="269"/>
            <ac:cxnSpMk id="8" creationId="{ADBE6588-EE16-4389-857C-86A156D49E5D}"/>
          </ac:cxnSpMkLst>
        </pc:cxnChg>
        <pc:cxnChg chg="add">
          <ac:chgData name="Emily Crose" userId="5a1598ef78992c55" providerId="LiveId" clId="{6668FEAE-FAFE-41B4-ACB7-4D21B7F45387}" dt="2023-04-12T18:55:29.214" v="89" actId="26606"/>
          <ac:cxnSpMkLst>
            <pc:docMk/>
            <pc:sldMk cId="2134838018" sldId="269"/>
            <ac:cxnSpMk id="9" creationId="{17FD48D2-B0A7-413D-B947-AA55AC1296D5}"/>
          </ac:cxnSpMkLst>
        </pc:cxnChg>
        <pc:cxnChg chg="add">
          <ac:chgData name="Emily Crose" userId="5a1598ef78992c55" providerId="LiveId" clId="{6668FEAE-FAFE-41B4-ACB7-4D21B7F45387}" dt="2023-04-12T18:55:29.214" v="89" actId="26606"/>
          <ac:cxnSpMkLst>
            <pc:docMk/>
            <pc:sldMk cId="2134838018" sldId="269"/>
            <ac:cxnSpMk id="11" creationId="{2BE668D0-D906-4EEE-B32F-8C028624B837}"/>
          </ac:cxnSpMkLst>
        </pc:cxnChg>
        <pc:cxnChg chg="add">
          <ac:chgData name="Emily Crose" userId="5a1598ef78992c55" providerId="LiveId" clId="{6668FEAE-FAFE-41B4-ACB7-4D21B7F45387}" dt="2023-04-12T18:55:29.214" v="89" actId="26606"/>
          <ac:cxnSpMkLst>
            <pc:docMk/>
            <pc:sldMk cId="2134838018" sldId="269"/>
            <ac:cxnSpMk id="13" creationId="{D1DE67A3-B8F6-4CFD-A8E0-D15200F23152}"/>
          </ac:cxnSpMkLst>
        </pc:cxnChg>
      </pc:sldChg>
      <pc:sldChg chg="add del">
        <pc:chgData name="Emily Crose" userId="5a1598ef78992c55" providerId="LiveId" clId="{6668FEAE-FAFE-41B4-ACB7-4D21B7F45387}" dt="2023-04-12T18:52:21.604" v="2" actId="47"/>
        <pc:sldMkLst>
          <pc:docMk/>
          <pc:sldMk cId="2556632460" sldId="269"/>
        </pc:sldMkLst>
      </pc:sldChg>
      <pc:sldChg chg="modSp add">
        <pc:chgData name="Emily Crose" userId="5a1598ef78992c55" providerId="LiveId" clId="{6668FEAE-FAFE-41B4-ACB7-4D21B7F45387}" dt="2023-04-12T18:54:53.176" v="78"/>
        <pc:sldMkLst>
          <pc:docMk/>
          <pc:sldMk cId="574519622" sldId="270"/>
        </pc:sldMkLst>
        <pc:spChg chg="mod">
          <ac:chgData name="Emily Crose" userId="5a1598ef78992c55" providerId="LiveId" clId="{6668FEAE-FAFE-41B4-ACB7-4D21B7F45387}" dt="2023-04-12T18:54:53.176" v="78"/>
          <ac:spMkLst>
            <pc:docMk/>
            <pc:sldMk cId="574519622" sldId="270"/>
            <ac:spMk id="2" creationId="{F1810807-F24A-FA17-A955-4905A6010039}"/>
          </ac:spMkLst>
        </pc:spChg>
        <pc:spChg chg="mod">
          <ac:chgData name="Emily Crose" userId="5a1598ef78992c55" providerId="LiveId" clId="{6668FEAE-FAFE-41B4-ACB7-4D21B7F45387}" dt="2023-04-12T18:54:53.176" v="78"/>
          <ac:spMkLst>
            <pc:docMk/>
            <pc:sldMk cId="574519622" sldId="270"/>
            <ac:spMk id="3" creationId="{9643F112-8849-91E6-EB69-BED1D39278B9}"/>
          </ac:spMkLst>
        </pc:spChg>
      </pc:sldChg>
      <pc:sldChg chg="add del">
        <pc:chgData name="Emily Crose" userId="5a1598ef78992c55" providerId="LiveId" clId="{6668FEAE-FAFE-41B4-ACB7-4D21B7F45387}" dt="2023-04-12T18:52:21.604" v="2" actId="47"/>
        <pc:sldMkLst>
          <pc:docMk/>
          <pc:sldMk cId="849568482" sldId="270"/>
        </pc:sldMkLst>
      </pc:sldChg>
      <pc:sldChg chg="add del">
        <pc:chgData name="Emily Crose" userId="5a1598ef78992c55" providerId="LiveId" clId="{6668FEAE-FAFE-41B4-ACB7-4D21B7F45387}" dt="2023-04-12T18:52:21.604" v="2" actId="47"/>
        <pc:sldMkLst>
          <pc:docMk/>
          <pc:sldMk cId="936153255" sldId="271"/>
        </pc:sldMkLst>
      </pc:sldChg>
      <pc:sldChg chg="modSp add">
        <pc:chgData name="Emily Crose" userId="5a1598ef78992c55" providerId="LiveId" clId="{6668FEAE-FAFE-41B4-ACB7-4D21B7F45387}" dt="2023-04-12T18:54:53.176" v="78"/>
        <pc:sldMkLst>
          <pc:docMk/>
          <pc:sldMk cId="2542235107" sldId="271"/>
        </pc:sldMkLst>
        <pc:spChg chg="mod">
          <ac:chgData name="Emily Crose" userId="5a1598ef78992c55" providerId="LiveId" clId="{6668FEAE-FAFE-41B4-ACB7-4D21B7F45387}" dt="2023-04-12T18:54:53.176" v="78"/>
          <ac:spMkLst>
            <pc:docMk/>
            <pc:sldMk cId="2542235107" sldId="271"/>
            <ac:spMk id="2" creationId="{CA8A726A-3C61-156B-925F-28EC0F60F626}"/>
          </ac:spMkLst>
        </pc:spChg>
        <pc:spChg chg="mod">
          <ac:chgData name="Emily Crose" userId="5a1598ef78992c55" providerId="LiveId" clId="{6668FEAE-FAFE-41B4-ACB7-4D21B7F45387}" dt="2023-04-12T18:54:53.176" v="78"/>
          <ac:spMkLst>
            <pc:docMk/>
            <pc:sldMk cId="2542235107" sldId="271"/>
            <ac:spMk id="3" creationId="{054FAE82-E658-7155-8C5C-85E4CD84FC6E}"/>
          </ac:spMkLst>
        </pc:spChg>
      </pc:sldChg>
      <pc:sldChg chg="modSp add">
        <pc:chgData name="Emily Crose" userId="5a1598ef78992c55" providerId="LiveId" clId="{6668FEAE-FAFE-41B4-ACB7-4D21B7F45387}" dt="2023-04-12T18:54:53.176" v="78"/>
        <pc:sldMkLst>
          <pc:docMk/>
          <pc:sldMk cId="2670941506" sldId="272"/>
        </pc:sldMkLst>
        <pc:spChg chg="mod">
          <ac:chgData name="Emily Crose" userId="5a1598ef78992c55" providerId="LiveId" clId="{6668FEAE-FAFE-41B4-ACB7-4D21B7F45387}" dt="2023-04-12T18:54:53.176" v="78"/>
          <ac:spMkLst>
            <pc:docMk/>
            <pc:sldMk cId="2670941506" sldId="272"/>
            <ac:spMk id="2" creationId="{24EBB8D7-6F4D-885A-34C6-71D5119FA085}"/>
          </ac:spMkLst>
        </pc:spChg>
        <pc:spChg chg="mod">
          <ac:chgData name="Emily Crose" userId="5a1598ef78992c55" providerId="LiveId" clId="{6668FEAE-FAFE-41B4-ACB7-4D21B7F45387}" dt="2023-04-12T18:54:53.176" v="78"/>
          <ac:spMkLst>
            <pc:docMk/>
            <pc:sldMk cId="2670941506" sldId="272"/>
            <ac:spMk id="3" creationId="{E684CCC6-4AE2-893F-6744-9C32D43CB7C8}"/>
          </ac:spMkLst>
        </pc:spChg>
      </pc:sldChg>
      <pc:sldChg chg="add del">
        <pc:chgData name="Emily Crose" userId="5a1598ef78992c55" providerId="LiveId" clId="{6668FEAE-FAFE-41B4-ACB7-4D21B7F45387}" dt="2023-04-12T18:52:21.604" v="2" actId="47"/>
        <pc:sldMkLst>
          <pc:docMk/>
          <pc:sldMk cId="4091532315" sldId="272"/>
        </pc:sldMkLst>
      </pc:sldChg>
      <pc:sldChg chg="add del">
        <pc:chgData name="Emily Crose" userId="5a1598ef78992c55" providerId="LiveId" clId="{6668FEAE-FAFE-41B4-ACB7-4D21B7F45387}" dt="2023-04-12T18:52:21.604" v="2" actId="47"/>
        <pc:sldMkLst>
          <pc:docMk/>
          <pc:sldMk cId="927321918" sldId="273"/>
        </pc:sldMkLst>
      </pc:sldChg>
      <pc:sldChg chg="delSp add del delDesignElem">
        <pc:chgData name="Emily Crose" userId="5a1598ef78992c55" providerId="LiveId" clId="{6668FEAE-FAFE-41B4-ACB7-4D21B7F45387}" dt="2023-04-12T18:53:04.497" v="13"/>
        <pc:sldMkLst>
          <pc:docMk/>
          <pc:sldMk cId="817899571" sldId="274"/>
        </pc:sldMkLst>
        <pc:spChg chg="del">
          <ac:chgData name="Emily Crose" userId="5a1598ef78992c55" providerId="LiveId" clId="{6668FEAE-FAFE-41B4-ACB7-4D21B7F45387}" dt="2023-04-12T18:53:04.497" v="13"/>
          <ac:spMkLst>
            <pc:docMk/>
            <pc:sldMk cId="817899571" sldId="274"/>
            <ac:spMk id="9" creationId="{0AD84CCE-B61B-45FD-8942-77C91305228B}"/>
          </ac:spMkLst>
        </pc:spChg>
      </pc:sldChg>
      <pc:sldChg chg="add del">
        <pc:chgData name="Emily Crose" userId="5a1598ef78992c55" providerId="LiveId" clId="{6668FEAE-FAFE-41B4-ACB7-4D21B7F45387}" dt="2023-04-12T18:52:16.442" v="1" actId="47"/>
        <pc:sldMkLst>
          <pc:docMk/>
          <pc:sldMk cId="3300517546" sldId="275"/>
        </pc:sldMkLst>
      </pc:sldChg>
      <pc:sldChg chg="add del">
        <pc:chgData name="Emily Crose" userId="5a1598ef78992c55" providerId="LiveId" clId="{6668FEAE-FAFE-41B4-ACB7-4D21B7F45387}" dt="2023-04-12T18:52:16.442" v="1" actId="47"/>
        <pc:sldMkLst>
          <pc:docMk/>
          <pc:sldMk cId="3104054636" sldId="276"/>
        </pc:sldMkLst>
      </pc:sldChg>
      <pc:sldChg chg="new del">
        <pc:chgData name="Emily Crose" userId="5a1598ef78992c55" providerId="LiveId" clId="{6668FEAE-FAFE-41B4-ACB7-4D21B7F45387}" dt="2023-04-12T18:55:35.579" v="90" actId="47"/>
        <pc:sldMkLst>
          <pc:docMk/>
          <pc:sldMk cId="1200240884" sldId="277"/>
        </pc:sldMkLst>
      </pc:sldChg>
      <pc:sldChg chg="add">
        <pc:chgData name="Emily Crose" userId="5a1598ef78992c55" providerId="LiveId" clId="{6668FEAE-FAFE-41B4-ACB7-4D21B7F45387}" dt="2023-04-12T18:56:37.917" v="108"/>
        <pc:sldMkLst>
          <pc:docMk/>
          <pc:sldMk cId="2158119916" sldId="277"/>
        </pc:sldMkLst>
      </pc:sldChg>
      <pc:sldChg chg="add del">
        <pc:chgData name="Emily Crose" userId="5a1598ef78992c55" providerId="LiveId" clId="{6668FEAE-FAFE-41B4-ACB7-4D21B7F45387}" dt="2023-04-12T18:52:21.604" v="2" actId="47"/>
        <pc:sldMkLst>
          <pc:docMk/>
          <pc:sldMk cId="3327628599" sldId="277"/>
        </pc:sldMkLst>
      </pc:sldChg>
      <pc:sldChg chg="add del">
        <pc:chgData name="Emily Crose" userId="5a1598ef78992c55" providerId="LiveId" clId="{6668FEAE-FAFE-41B4-ACB7-4D21B7F45387}" dt="2023-04-12T18:52:21.604" v="2" actId="47"/>
        <pc:sldMkLst>
          <pc:docMk/>
          <pc:sldMk cId="88950898" sldId="278"/>
        </pc:sldMkLst>
      </pc:sldChg>
      <pc:sldChg chg="addSp delSp modSp new mod setBg modClrScheme delDesignElem chgLayout">
        <pc:chgData name="Emily Crose" userId="5a1598ef78992c55" providerId="LiveId" clId="{6668FEAE-FAFE-41B4-ACB7-4D21B7F45387}" dt="2023-04-12T18:55:02.811" v="81" actId="26606"/>
        <pc:sldMkLst>
          <pc:docMk/>
          <pc:sldMk cId="3519171936" sldId="278"/>
        </pc:sldMkLst>
        <pc:spChg chg="del mod ord">
          <ac:chgData name="Emily Crose" userId="5a1598ef78992c55" providerId="LiveId" clId="{6668FEAE-FAFE-41B4-ACB7-4D21B7F45387}" dt="2023-04-12T18:53:53.736" v="36" actId="700"/>
          <ac:spMkLst>
            <pc:docMk/>
            <pc:sldMk cId="3519171936" sldId="278"/>
            <ac:spMk id="2" creationId="{8F851BB4-2383-B289-8E17-6651E5F698E8}"/>
          </ac:spMkLst>
        </pc:spChg>
        <pc:spChg chg="del">
          <ac:chgData name="Emily Crose" userId="5a1598ef78992c55" providerId="LiveId" clId="{6668FEAE-FAFE-41B4-ACB7-4D21B7F45387}" dt="2023-04-12T18:53:53.736" v="36" actId="700"/>
          <ac:spMkLst>
            <pc:docMk/>
            <pc:sldMk cId="3519171936" sldId="278"/>
            <ac:spMk id="3" creationId="{14A1DEA3-D4EB-9FB8-09AE-B875A9F8F58E}"/>
          </ac:spMkLst>
        </pc:spChg>
        <pc:spChg chg="add mod ord">
          <ac:chgData name="Emily Crose" userId="5a1598ef78992c55" providerId="LiveId" clId="{6668FEAE-FAFE-41B4-ACB7-4D21B7F45387}" dt="2023-04-12T18:55:02.811" v="81" actId="26606"/>
          <ac:spMkLst>
            <pc:docMk/>
            <pc:sldMk cId="3519171936" sldId="278"/>
            <ac:spMk id="4" creationId="{8128039C-0EE4-9C77-38DE-69A5998C5EFF}"/>
          </ac:spMkLst>
        </pc:spChg>
        <pc:spChg chg="add del">
          <ac:chgData name="Emily Crose" userId="5a1598ef78992c55" providerId="LiveId" clId="{6668FEAE-FAFE-41B4-ACB7-4D21B7F45387}" dt="2023-04-12T18:54:40.369" v="73"/>
          <ac:spMkLst>
            <pc:docMk/>
            <pc:sldMk cId="3519171936" sldId="278"/>
            <ac:spMk id="14" creationId="{670D6F2B-93AF-47D6-9378-5E54BE0AC69F}"/>
          </ac:spMkLst>
        </pc:spChg>
        <pc:spChg chg="add del">
          <ac:chgData name="Emily Crose" userId="5a1598ef78992c55" providerId="LiveId" clId="{6668FEAE-FAFE-41B4-ACB7-4D21B7F45387}" dt="2023-04-12T18:54:40.369" v="73"/>
          <ac:spMkLst>
            <pc:docMk/>
            <pc:sldMk cId="3519171936" sldId="278"/>
            <ac:spMk id="16" creationId="{D36F3EEA-55D4-4677-80E7-92D00B8F343B}"/>
          </ac:spMkLst>
        </pc:spChg>
        <pc:spChg chg="add del">
          <ac:chgData name="Emily Crose" userId="5a1598ef78992c55" providerId="LiveId" clId="{6668FEAE-FAFE-41B4-ACB7-4D21B7F45387}" dt="2023-04-12T18:54:40.369" v="73"/>
          <ac:spMkLst>
            <pc:docMk/>
            <pc:sldMk cId="3519171936" sldId="278"/>
            <ac:spMk id="18" creationId="{C91E93A7-6C7F-4F77-9CB0-280D958EF4D2}"/>
          </ac:spMkLst>
        </pc:spChg>
        <pc:spChg chg="add del">
          <ac:chgData name="Emily Crose" userId="5a1598ef78992c55" providerId="LiveId" clId="{6668FEAE-FAFE-41B4-ACB7-4D21B7F45387}" dt="2023-04-12T18:54:40.369" v="73"/>
          <ac:spMkLst>
            <pc:docMk/>
            <pc:sldMk cId="3519171936" sldId="278"/>
            <ac:spMk id="20" creationId="{E4F17063-EDA4-417B-946F-BA357F3B390D}"/>
          </ac:spMkLst>
        </pc:spChg>
        <pc:spChg chg="add del">
          <ac:chgData name="Emily Crose" userId="5a1598ef78992c55" providerId="LiveId" clId="{6668FEAE-FAFE-41B4-ACB7-4D21B7F45387}" dt="2023-04-12T18:55:02.781" v="80" actId="26606"/>
          <ac:spMkLst>
            <pc:docMk/>
            <pc:sldMk cId="3519171936" sldId="278"/>
            <ac:spMk id="21" creationId="{1511F85B-5967-428B-BE8B-819A79813D92}"/>
          </ac:spMkLst>
        </pc:spChg>
        <pc:spChg chg="add del">
          <ac:chgData name="Emily Crose" userId="5a1598ef78992c55" providerId="LiveId" clId="{6668FEAE-FAFE-41B4-ACB7-4D21B7F45387}" dt="2023-04-12T18:55:02.781" v="80" actId="26606"/>
          <ac:spMkLst>
            <pc:docMk/>
            <pc:sldMk cId="3519171936" sldId="278"/>
            <ac:spMk id="23" creationId="{28DA8D05-CF65-4382-8BF4-2A08754DB5F0}"/>
          </ac:spMkLst>
        </pc:spChg>
        <pc:spChg chg="add">
          <ac:chgData name="Emily Crose" userId="5a1598ef78992c55" providerId="LiveId" clId="{6668FEAE-FAFE-41B4-ACB7-4D21B7F45387}" dt="2023-04-12T18:55:02.811" v="81" actId="26606"/>
          <ac:spMkLst>
            <pc:docMk/>
            <pc:sldMk cId="3519171936" sldId="278"/>
            <ac:spMk id="37" creationId="{7A675F33-98AF-4B83-A3BB-0780A23145E6}"/>
          </ac:spMkLst>
        </pc:spChg>
        <pc:grpChg chg="add del">
          <ac:chgData name="Emily Crose" userId="5a1598ef78992c55" providerId="LiveId" clId="{6668FEAE-FAFE-41B4-ACB7-4D21B7F45387}" dt="2023-04-12T18:54:40.369" v="73"/>
          <ac:grpSpMkLst>
            <pc:docMk/>
            <pc:sldMk cId="3519171936" sldId="278"/>
            <ac:grpSpMk id="10" creationId="{6503EB0F-2257-4A3E-A73B-E1DE769B459F}"/>
          </ac:grpSpMkLst>
        </pc:grpChg>
        <pc:grpChg chg="add del">
          <ac:chgData name="Emily Crose" userId="5a1598ef78992c55" providerId="LiveId" clId="{6668FEAE-FAFE-41B4-ACB7-4D21B7F45387}" dt="2023-04-12T18:55:02.781" v="80" actId="26606"/>
          <ac:grpSpMkLst>
            <pc:docMk/>
            <pc:sldMk cId="3519171936" sldId="278"/>
            <ac:grpSpMk id="25" creationId="{E0C6252F-9468-4CFE-8A28-0DFE703FB7BC}"/>
          </ac:grpSpMkLst>
        </pc:grpChg>
        <pc:grpChg chg="add">
          <ac:chgData name="Emily Crose" userId="5a1598ef78992c55" providerId="LiveId" clId="{6668FEAE-FAFE-41B4-ACB7-4D21B7F45387}" dt="2023-04-12T18:55:02.811" v="81" actId="26606"/>
          <ac:grpSpMkLst>
            <pc:docMk/>
            <pc:sldMk cId="3519171936" sldId="278"/>
            <ac:grpSpMk id="38" creationId="{EA75029C-64B9-41D0-9540-75846D4B04A5}"/>
          </ac:grpSpMkLst>
        </pc:grpChg>
        <pc:picChg chg="add mod">
          <ac:chgData name="Emily Crose" userId="5a1598ef78992c55" providerId="LiveId" clId="{6668FEAE-FAFE-41B4-ACB7-4D21B7F45387}" dt="2023-04-12T18:55:02.811" v="81" actId="26606"/>
          <ac:picMkLst>
            <pc:docMk/>
            <pc:sldMk cId="3519171936" sldId="278"/>
            <ac:picMk id="6" creationId="{43E9473A-6AF2-2D03-2B51-04177FC03B1D}"/>
          </ac:picMkLst>
        </pc:picChg>
        <pc:cxnChg chg="add del">
          <ac:chgData name="Emily Crose" userId="5a1598ef78992c55" providerId="LiveId" clId="{6668FEAE-FAFE-41B4-ACB7-4D21B7F45387}" dt="2023-04-12T18:55:02.781" v="80" actId="26606"/>
          <ac:cxnSpMkLst>
            <pc:docMk/>
            <pc:sldMk cId="3519171936" sldId="278"/>
            <ac:cxnSpMk id="8" creationId="{8FD48FB1-66D8-4676-B0AA-C139A1DB78D1}"/>
          </ac:cxnSpMkLst>
        </pc:cxnChg>
        <pc:cxnChg chg="add del">
          <ac:chgData name="Emily Crose" userId="5a1598ef78992c55" providerId="LiveId" clId="{6668FEAE-FAFE-41B4-ACB7-4D21B7F45387}" dt="2023-04-12T18:55:02.781" v="80" actId="26606"/>
          <ac:cxnSpMkLst>
            <pc:docMk/>
            <pc:sldMk cId="3519171936" sldId="278"/>
            <ac:cxnSpMk id="13" creationId="{F033F5AE-6728-4F19-8DED-658E674B31B9}"/>
          </ac:cxnSpMkLst>
        </pc:cxnChg>
        <pc:cxnChg chg="add del">
          <ac:chgData name="Emily Crose" userId="5a1598ef78992c55" providerId="LiveId" clId="{6668FEAE-FAFE-41B4-ACB7-4D21B7F45387}" dt="2023-04-12T18:55:02.781" v="80" actId="26606"/>
          <ac:cxnSpMkLst>
            <pc:docMk/>
            <pc:sldMk cId="3519171936" sldId="278"/>
            <ac:cxnSpMk id="15" creationId="{82C7D74A-18BA-4709-A808-44E8815C4430}"/>
          </ac:cxnSpMkLst>
        </pc:cxnChg>
        <pc:cxnChg chg="add del">
          <ac:chgData name="Emily Crose" userId="5a1598ef78992c55" providerId="LiveId" clId="{6668FEAE-FAFE-41B4-ACB7-4D21B7F45387}" dt="2023-04-12T18:55:02.781" v="80" actId="26606"/>
          <ac:cxnSpMkLst>
            <pc:docMk/>
            <pc:sldMk cId="3519171936" sldId="278"/>
            <ac:cxnSpMk id="17" creationId="{B5164A3F-1561-4039-8185-AB0EEB713EA7}"/>
          </ac:cxnSpMkLst>
        </pc:cxnChg>
        <pc:cxnChg chg="add del">
          <ac:chgData name="Emily Crose" userId="5a1598ef78992c55" providerId="LiveId" clId="{6668FEAE-FAFE-41B4-ACB7-4D21B7F45387}" dt="2023-04-12T18:55:02.781" v="80" actId="26606"/>
          <ac:cxnSpMkLst>
            <pc:docMk/>
            <pc:sldMk cId="3519171936" sldId="278"/>
            <ac:cxnSpMk id="19" creationId="{2A35DB53-42BE-460E-9CA1-1294C98463CB}"/>
          </ac:cxnSpMkLst>
        </pc:cxnChg>
        <pc:cxnChg chg="add">
          <ac:chgData name="Emily Crose" userId="5a1598ef78992c55" providerId="LiveId" clId="{6668FEAE-FAFE-41B4-ACB7-4D21B7F45387}" dt="2023-04-12T18:55:02.811" v="81" actId="26606"/>
          <ac:cxnSpMkLst>
            <pc:docMk/>
            <pc:sldMk cId="3519171936" sldId="278"/>
            <ac:cxnSpMk id="32" creationId="{8FD48FB1-66D8-4676-B0AA-C139A1DB78D1}"/>
          </ac:cxnSpMkLst>
        </pc:cxnChg>
        <pc:cxnChg chg="add">
          <ac:chgData name="Emily Crose" userId="5a1598ef78992c55" providerId="LiveId" clId="{6668FEAE-FAFE-41B4-ACB7-4D21B7F45387}" dt="2023-04-12T18:55:02.811" v="81" actId="26606"/>
          <ac:cxnSpMkLst>
            <pc:docMk/>
            <pc:sldMk cId="3519171936" sldId="278"/>
            <ac:cxnSpMk id="33" creationId="{F033F5AE-6728-4F19-8DED-658E674B31B9}"/>
          </ac:cxnSpMkLst>
        </pc:cxnChg>
        <pc:cxnChg chg="add">
          <ac:chgData name="Emily Crose" userId="5a1598ef78992c55" providerId="LiveId" clId="{6668FEAE-FAFE-41B4-ACB7-4D21B7F45387}" dt="2023-04-12T18:55:02.811" v="81" actId="26606"/>
          <ac:cxnSpMkLst>
            <pc:docMk/>
            <pc:sldMk cId="3519171936" sldId="278"/>
            <ac:cxnSpMk id="34" creationId="{82C7D74A-18BA-4709-A808-44E8815C4430}"/>
          </ac:cxnSpMkLst>
        </pc:cxnChg>
        <pc:cxnChg chg="add">
          <ac:chgData name="Emily Crose" userId="5a1598ef78992c55" providerId="LiveId" clId="{6668FEAE-FAFE-41B4-ACB7-4D21B7F45387}" dt="2023-04-12T18:55:02.811" v="81" actId="26606"/>
          <ac:cxnSpMkLst>
            <pc:docMk/>
            <pc:sldMk cId="3519171936" sldId="278"/>
            <ac:cxnSpMk id="35" creationId="{B5164A3F-1561-4039-8185-AB0EEB713EA7}"/>
          </ac:cxnSpMkLst>
        </pc:cxnChg>
        <pc:cxnChg chg="add">
          <ac:chgData name="Emily Crose" userId="5a1598ef78992c55" providerId="LiveId" clId="{6668FEAE-FAFE-41B4-ACB7-4D21B7F45387}" dt="2023-04-12T18:55:02.811" v="81" actId="26606"/>
          <ac:cxnSpMkLst>
            <pc:docMk/>
            <pc:sldMk cId="3519171936" sldId="278"/>
            <ac:cxnSpMk id="36" creationId="{2A35DB53-42BE-460E-9CA1-1294C98463CB}"/>
          </ac:cxnSpMkLst>
        </pc:cxnChg>
      </pc:sldChg>
      <pc:sldChg chg="add del">
        <pc:chgData name="Emily Crose" userId="5a1598ef78992c55" providerId="LiveId" clId="{6668FEAE-FAFE-41B4-ACB7-4D21B7F45387}" dt="2023-04-12T18:52:21.604" v="2" actId="47"/>
        <pc:sldMkLst>
          <pc:docMk/>
          <pc:sldMk cId="1362958577" sldId="279"/>
        </pc:sldMkLst>
      </pc:sldChg>
      <pc:sldChg chg="modSp new mod">
        <pc:chgData name="Emily Crose" userId="5a1598ef78992c55" providerId="LiveId" clId="{6668FEAE-FAFE-41B4-ACB7-4D21B7F45387}" dt="2023-04-12T18:55:59.100" v="107" actId="20577"/>
        <pc:sldMkLst>
          <pc:docMk/>
          <pc:sldMk cId="2935181501" sldId="279"/>
        </pc:sldMkLst>
        <pc:spChg chg="mod">
          <ac:chgData name="Emily Crose" userId="5a1598ef78992c55" providerId="LiveId" clId="{6668FEAE-FAFE-41B4-ACB7-4D21B7F45387}" dt="2023-04-12T18:55:59.100" v="107" actId="20577"/>
          <ac:spMkLst>
            <pc:docMk/>
            <pc:sldMk cId="2935181501" sldId="279"/>
            <ac:spMk id="2" creationId="{F19E192A-4A8C-1B8C-D788-742B1471B9D1}"/>
          </ac:spMkLst>
        </pc:spChg>
      </pc:sldChg>
      <pc:sldChg chg="add del">
        <pc:chgData name="Emily Crose" userId="5a1598ef78992c55" providerId="LiveId" clId="{6668FEAE-FAFE-41B4-ACB7-4D21B7F45387}" dt="2023-04-12T18:52:21.604" v="2" actId="47"/>
        <pc:sldMkLst>
          <pc:docMk/>
          <pc:sldMk cId="707781002" sldId="280"/>
        </pc:sldMkLst>
      </pc:sldChg>
      <pc:sldChg chg="add">
        <pc:chgData name="Emily Crose" userId="5a1598ef78992c55" providerId="LiveId" clId="{6668FEAE-FAFE-41B4-ACB7-4D21B7F45387}" dt="2023-04-12T18:56:37.917" v="108"/>
        <pc:sldMkLst>
          <pc:docMk/>
          <pc:sldMk cId="3076984293" sldId="280"/>
        </pc:sldMkLst>
      </pc:sldChg>
      <pc:sldChg chg="add setBg">
        <pc:chgData name="Emily Crose" userId="5a1598ef78992c55" providerId="LiveId" clId="{6668FEAE-FAFE-41B4-ACB7-4D21B7F45387}" dt="2023-04-12T18:56:37.917" v="108"/>
        <pc:sldMkLst>
          <pc:docMk/>
          <pc:sldMk cId="3028504148" sldId="281"/>
        </pc:sldMkLst>
      </pc:sldChg>
      <pc:sldChg chg="add del">
        <pc:chgData name="Emily Crose" userId="5a1598ef78992c55" providerId="LiveId" clId="{6668FEAE-FAFE-41B4-ACB7-4D21B7F45387}" dt="2023-04-12T18:52:21.604" v="2" actId="47"/>
        <pc:sldMkLst>
          <pc:docMk/>
          <pc:sldMk cId="3571353269" sldId="281"/>
        </pc:sldMkLst>
      </pc:sldChg>
      <pc:sldChg chg="modSp new mod">
        <pc:chgData name="Emily Crose" userId="5a1598ef78992c55" providerId="LiveId" clId="{6668FEAE-FAFE-41B4-ACB7-4D21B7F45387}" dt="2023-04-12T18:57:40.285" v="139" actId="20577"/>
        <pc:sldMkLst>
          <pc:docMk/>
          <pc:sldMk cId="1081849737" sldId="282"/>
        </pc:sldMkLst>
        <pc:spChg chg="mod">
          <ac:chgData name="Emily Crose" userId="5a1598ef78992c55" providerId="LiveId" clId="{6668FEAE-FAFE-41B4-ACB7-4D21B7F45387}" dt="2023-04-12T18:57:40.285" v="139" actId="20577"/>
          <ac:spMkLst>
            <pc:docMk/>
            <pc:sldMk cId="1081849737" sldId="282"/>
            <ac:spMk id="2" creationId="{9DE74617-C1DF-CC20-B1DA-4CF4400B2F1D}"/>
          </ac:spMkLst>
        </pc:spChg>
      </pc:sldChg>
      <pc:sldChg chg="add del">
        <pc:chgData name="Emily Crose" userId="5a1598ef78992c55" providerId="LiveId" clId="{6668FEAE-FAFE-41B4-ACB7-4D21B7F45387}" dt="2023-04-12T18:52:21.604" v="2" actId="47"/>
        <pc:sldMkLst>
          <pc:docMk/>
          <pc:sldMk cId="1357691262" sldId="282"/>
        </pc:sldMkLst>
      </pc:sldChg>
      <pc:sldChg chg="delSp add setBg delDesignElem">
        <pc:chgData name="Emily Crose" userId="5a1598ef78992c55" providerId="LiveId" clId="{6668FEAE-FAFE-41B4-ACB7-4D21B7F45387}" dt="2023-04-12T18:58:17.785" v="143"/>
        <pc:sldMkLst>
          <pc:docMk/>
          <pc:sldMk cId="616023514" sldId="283"/>
        </pc:sldMkLst>
        <pc:spChg chg="del">
          <ac:chgData name="Emily Crose" userId="5a1598ef78992c55" providerId="LiveId" clId="{6668FEAE-FAFE-41B4-ACB7-4D21B7F45387}" dt="2023-04-12T18:58:17.785" v="143"/>
          <ac:spMkLst>
            <pc:docMk/>
            <pc:sldMk cId="616023514" sldId="283"/>
            <ac:spMk id="15" creationId="{989BE678-777B-482A-A616-FEDC47B162E5}"/>
          </ac:spMkLst>
        </pc:spChg>
        <pc:spChg chg="del">
          <ac:chgData name="Emily Crose" userId="5a1598ef78992c55" providerId="LiveId" clId="{6668FEAE-FAFE-41B4-ACB7-4D21B7F45387}" dt="2023-04-12T18:58:17.785" v="143"/>
          <ac:spMkLst>
            <pc:docMk/>
            <pc:sldMk cId="616023514" sldId="283"/>
            <ac:spMk id="21" creationId="{D28BE0C3-2102-4820-B88B-A448B1840D14}"/>
          </ac:spMkLst>
        </pc:spChg>
        <pc:picChg chg="del">
          <ac:chgData name="Emily Crose" userId="5a1598ef78992c55" providerId="LiveId" clId="{6668FEAE-FAFE-41B4-ACB7-4D21B7F45387}" dt="2023-04-12T18:58:17.785" v="143"/>
          <ac:picMkLst>
            <pc:docMk/>
            <pc:sldMk cId="616023514" sldId="283"/>
            <ac:picMk id="11" creationId="{DF19BAF3-7E20-4B9D-B544-BABAEEA1FA75}"/>
          </ac:picMkLst>
        </pc:picChg>
        <pc:picChg chg="del">
          <ac:chgData name="Emily Crose" userId="5a1598ef78992c55" providerId="LiveId" clId="{6668FEAE-FAFE-41B4-ACB7-4D21B7F45387}" dt="2023-04-12T18:58:17.785" v="143"/>
          <ac:picMkLst>
            <pc:docMk/>
            <pc:sldMk cId="616023514" sldId="283"/>
            <ac:picMk id="13" creationId="{950648F4-ABCD-4DF0-8641-76CFB2354721}"/>
          </ac:picMkLst>
        </pc:picChg>
        <pc:picChg chg="del">
          <ac:chgData name="Emily Crose" userId="5a1598ef78992c55" providerId="LiveId" clId="{6668FEAE-FAFE-41B4-ACB7-4D21B7F45387}" dt="2023-04-12T18:58:17.785" v="143"/>
          <ac:picMkLst>
            <pc:docMk/>
            <pc:sldMk cId="616023514" sldId="283"/>
            <ac:picMk id="17" creationId="{CF1EB4BD-9C7E-4AA3-9681-C7EB0DA6250B}"/>
          </ac:picMkLst>
        </pc:picChg>
        <pc:picChg chg="del">
          <ac:chgData name="Emily Crose" userId="5a1598ef78992c55" providerId="LiveId" clId="{6668FEAE-FAFE-41B4-ACB7-4D21B7F45387}" dt="2023-04-12T18:58:17.785" v="143"/>
          <ac:picMkLst>
            <pc:docMk/>
            <pc:sldMk cId="616023514" sldId="283"/>
            <ac:picMk id="19" creationId="{94AAE3AA-3759-4D28-B0EF-575F25A5146C}"/>
          </ac:picMkLst>
        </pc:picChg>
      </pc:sldChg>
      <pc:sldChg chg="add del">
        <pc:chgData name="Emily Crose" userId="5a1598ef78992c55" providerId="LiveId" clId="{6668FEAE-FAFE-41B4-ACB7-4D21B7F45387}" dt="2023-04-12T18:52:21.604" v="2" actId="47"/>
        <pc:sldMkLst>
          <pc:docMk/>
          <pc:sldMk cId="2500225662" sldId="283"/>
        </pc:sldMkLst>
      </pc:sldChg>
      <pc:sldChg chg="add del">
        <pc:chgData name="Emily Crose" userId="5a1598ef78992c55" providerId="LiveId" clId="{6668FEAE-FAFE-41B4-ACB7-4D21B7F45387}" dt="2023-04-12T18:52:21.604" v="2" actId="47"/>
        <pc:sldMkLst>
          <pc:docMk/>
          <pc:sldMk cId="3124542540" sldId="284"/>
        </pc:sldMkLst>
      </pc:sldChg>
      <pc:sldChg chg="delSp add setBg delDesignElem">
        <pc:chgData name="Emily Crose" userId="5a1598ef78992c55" providerId="LiveId" clId="{6668FEAE-FAFE-41B4-ACB7-4D21B7F45387}" dt="2023-04-12T18:57:49.033" v="141"/>
        <pc:sldMkLst>
          <pc:docMk/>
          <pc:sldMk cId="214520704" sldId="285"/>
        </pc:sldMkLst>
        <pc:spChg chg="del">
          <ac:chgData name="Emily Crose" userId="5a1598ef78992c55" providerId="LiveId" clId="{6668FEAE-FAFE-41B4-ACB7-4D21B7F45387}" dt="2023-04-12T18:57:49.033" v="141"/>
          <ac:spMkLst>
            <pc:docMk/>
            <pc:sldMk cId="214520704" sldId="285"/>
            <ac:spMk id="22" creationId="{D67CA421-FA2B-47ED-A101-F8BBEBB2976B}"/>
          </ac:spMkLst>
        </pc:spChg>
        <pc:spChg chg="del">
          <ac:chgData name="Emily Crose" userId="5a1598ef78992c55" providerId="LiveId" clId="{6668FEAE-FAFE-41B4-ACB7-4D21B7F45387}" dt="2023-04-12T18:57:49.033" v="141"/>
          <ac:spMkLst>
            <pc:docMk/>
            <pc:sldMk cId="214520704" sldId="285"/>
            <ac:spMk id="24" creationId="{12425D82-CD5E-45A4-9542-70951E59F2D1}"/>
          </ac:spMkLst>
        </pc:spChg>
        <pc:spChg chg="del">
          <ac:chgData name="Emily Crose" userId="5a1598ef78992c55" providerId="LiveId" clId="{6668FEAE-FAFE-41B4-ACB7-4D21B7F45387}" dt="2023-04-12T18:57:49.033" v="141"/>
          <ac:spMkLst>
            <pc:docMk/>
            <pc:sldMk cId="214520704" sldId="285"/>
            <ac:spMk id="26" creationId="{221DB897-A621-4D5F-AC81-91199AC4370E}"/>
          </ac:spMkLst>
        </pc:spChg>
        <pc:spChg chg="del">
          <ac:chgData name="Emily Crose" userId="5a1598ef78992c55" providerId="LiveId" clId="{6668FEAE-FAFE-41B4-ACB7-4D21B7F45387}" dt="2023-04-12T18:57:49.033" v="141"/>
          <ac:spMkLst>
            <pc:docMk/>
            <pc:sldMk cId="214520704" sldId="285"/>
            <ac:spMk id="27" creationId="{4AC0CD9D-7610-4620-93B4-798CCD9AB581}"/>
          </ac:spMkLst>
        </pc:spChg>
        <pc:spChg chg="del">
          <ac:chgData name="Emily Crose" userId="5a1598ef78992c55" providerId="LiveId" clId="{6668FEAE-FAFE-41B4-ACB7-4D21B7F45387}" dt="2023-04-12T18:57:49.033" v="141"/>
          <ac:spMkLst>
            <pc:docMk/>
            <pc:sldMk cId="214520704" sldId="285"/>
            <ac:spMk id="30" creationId="{DE4D62F9-188E-4530-84C2-24BDEE4BEB82}"/>
          </ac:spMkLst>
        </pc:spChg>
        <pc:picChg chg="del">
          <ac:chgData name="Emily Crose" userId="5a1598ef78992c55" providerId="LiveId" clId="{6668FEAE-FAFE-41B4-ACB7-4D21B7F45387}" dt="2023-04-12T18:57:49.033" v="141"/>
          <ac:picMkLst>
            <pc:docMk/>
            <pc:sldMk cId="214520704" sldId="285"/>
            <ac:picMk id="23" creationId="{41B68C77-138E-4BF7-A276-BD0C78A4219F}"/>
          </ac:picMkLst>
        </pc:picChg>
        <pc:picChg chg="del">
          <ac:chgData name="Emily Crose" userId="5a1598ef78992c55" providerId="LiveId" clId="{6668FEAE-FAFE-41B4-ACB7-4D21B7F45387}" dt="2023-04-12T18:57:49.033" v="141"/>
          <ac:picMkLst>
            <pc:docMk/>
            <pc:sldMk cId="214520704" sldId="285"/>
            <ac:picMk id="25" creationId="{7C268552-D473-46ED-B1B8-422042C4DEF1}"/>
          </ac:picMkLst>
        </pc:picChg>
        <pc:picChg chg="del">
          <ac:chgData name="Emily Crose" userId="5a1598ef78992c55" providerId="LiveId" clId="{6668FEAE-FAFE-41B4-ACB7-4D21B7F45387}" dt="2023-04-12T18:57:49.033" v="141"/>
          <ac:picMkLst>
            <pc:docMk/>
            <pc:sldMk cId="214520704" sldId="285"/>
            <ac:picMk id="28" creationId="{B9238B3E-24AA-439A-B527-6C5DF6D72145}"/>
          </ac:picMkLst>
        </pc:picChg>
        <pc:picChg chg="del">
          <ac:chgData name="Emily Crose" userId="5a1598ef78992c55" providerId="LiveId" clId="{6668FEAE-FAFE-41B4-ACB7-4D21B7F45387}" dt="2023-04-12T18:57:49.033" v="141"/>
          <ac:picMkLst>
            <pc:docMk/>
            <pc:sldMk cId="214520704" sldId="285"/>
            <ac:picMk id="29" creationId="{69F01145-BEA3-4CBF-AA21-10077B948CA8}"/>
          </ac:picMkLst>
        </pc:picChg>
      </pc:sldChg>
      <pc:sldChg chg="add del">
        <pc:chgData name="Emily Crose" userId="5a1598ef78992c55" providerId="LiveId" clId="{6668FEAE-FAFE-41B4-ACB7-4D21B7F45387}" dt="2023-04-12T18:52:21.604" v="2" actId="47"/>
        <pc:sldMkLst>
          <pc:docMk/>
          <pc:sldMk cId="4001067285" sldId="285"/>
        </pc:sldMkLst>
      </pc:sldChg>
      <pc:sldChg chg="add del">
        <pc:chgData name="Emily Crose" userId="5a1598ef78992c55" providerId="LiveId" clId="{6668FEAE-FAFE-41B4-ACB7-4D21B7F45387}" dt="2023-04-12T18:52:21.604" v="2" actId="47"/>
        <pc:sldMkLst>
          <pc:docMk/>
          <pc:sldMk cId="681099035" sldId="286"/>
        </pc:sldMkLst>
      </pc:sldChg>
      <pc:sldChg chg="add">
        <pc:chgData name="Emily Crose" userId="5a1598ef78992c55" providerId="LiveId" clId="{6668FEAE-FAFE-41B4-ACB7-4D21B7F45387}" dt="2023-04-12T19:32:23.205" v="148"/>
        <pc:sldMkLst>
          <pc:docMk/>
          <pc:sldMk cId="2004189387" sldId="286"/>
        </pc:sldMkLst>
      </pc:sldChg>
      <pc:sldChg chg="add del">
        <pc:chgData name="Emily Crose" userId="5a1598ef78992c55" providerId="LiveId" clId="{6668FEAE-FAFE-41B4-ACB7-4D21B7F45387}" dt="2023-04-12T18:52:21.604" v="2" actId="47"/>
        <pc:sldMkLst>
          <pc:docMk/>
          <pc:sldMk cId="1368545748" sldId="287"/>
        </pc:sldMkLst>
      </pc:sldChg>
      <pc:sldChg chg="add">
        <pc:chgData name="Emily Crose" userId="5a1598ef78992c55" providerId="LiveId" clId="{6668FEAE-FAFE-41B4-ACB7-4D21B7F45387}" dt="2023-04-12T19:32:23.205" v="148"/>
        <pc:sldMkLst>
          <pc:docMk/>
          <pc:sldMk cId="2221949335" sldId="287"/>
        </pc:sldMkLst>
      </pc:sldChg>
      <pc:sldChg chg="add del">
        <pc:chgData name="Emily Crose" userId="5a1598ef78992c55" providerId="LiveId" clId="{6668FEAE-FAFE-41B4-ACB7-4D21B7F45387}" dt="2023-04-12T18:52:21.604" v="2" actId="47"/>
        <pc:sldMkLst>
          <pc:docMk/>
          <pc:sldMk cId="879938734" sldId="288"/>
        </pc:sldMkLst>
      </pc:sldChg>
      <pc:sldChg chg="add del">
        <pc:chgData name="Emily Crose" userId="5a1598ef78992c55" providerId="LiveId" clId="{6668FEAE-FAFE-41B4-ACB7-4D21B7F45387}" dt="2023-04-12T18:52:21.604" v="2" actId="47"/>
        <pc:sldMkLst>
          <pc:docMk/>
          <pc:sldMk cId="3482304054" sldId="289"/>
        </pc:sldMkLst>
      </pc:sldChg>
      <pc:sldChg chg="add del">
        <pc:chgData name="Emily Crose" userId="5a1598ef78992c55" providerId="LiveId" clId="{6668FEAE-FAFE-41B4-ACB7-4D21B7F45387}" dt="2023-04-12T18:52:21.604" v="2" actId="47"/>
        <pc:sldMkLst>
          <pc:docMk/>
          <pc:sldMk cId="252828928" sldId="290"/>
        </pc:sldMkLst>
      </pc:sldChg>
      <pc:sldChg chg="add del">
        <pc:chgData name="Emily Crose" userId="5a1598ef78992c55" providerId="LiveId" clId="{6668FEAE-FAFE-41B4-ACB7-4D21B7F45387}" dt="2023-04-12T18:52:21.604" v="2" actId="47"/>
        <pc:sldMkLst>
          <pc:docMk/>
          <pc:sldMk cId="2397267575" sldId="291"/>
        </pc:sldMkLst>
      </pc:sldChg>
      <pc:sldChg chg="add del">
        <pc:chgData name="Emily Crose" userId="5a1598ef78992c55" providerId="LiveId" clId="{6668FEAE-FAFE-41B4-ACB7-4D21B7F45387}" dt="2023-04-12T18:52:21.604" v="2" actId="47"/>
        <pc:sldMkLst>
          <pc:docMk/>
          <pc:sldMk cId="2072247977" sldId="292"/>
        </pc:sldMkLst>
      </pc:sldChg>
      <pc:sldChg chg="add del">
        <pc:chgData name="Emily Crose" userId="5a1598ef78992c55" providerId="LiveId" clId="{6668FEAE-FAFE-41B4-ACB7-4D21B7F45387}" dt="2023-04-12T18:52:21.604" v="2" actId="47"/>
        <pc:sldMkLst>
          <pc:docMk/>
          <pc:sldMk cId="1665156498" sldId="293"/>
        </pc:sldMkLst>
      </pc:sldChg>
      <pc:sldChg chg="add del">
        <pc:chgData name="Emily Crose" userId="5a1598ef78992c55" providerId="LiveId" clId="{6668FEAE-FAFE-41B4-ACB7-4D21B7F45387}" dt="2023-04-12T18:52:21.604" v="2" actId="47"/>
        <pc:sldMkLst>
          <pc:docMk/>
          <pc:sldMk cId="3782519446" sldId="294"/>
        </pc:sldMkLst>
      </pc:sldChg>
      <pc:sldChg chg="add del">
        <pc:chgData name="Emily Crose" userId="5a1598ef78992c55" providerId="LiveId" clId="{6668FEAE-FAFE-41B4-ACB7-4D21B7F45387}" dt="2023-04-12T18:52:21.604" v="2" actId="47"/>
        <pc:sldMkLst>
          <pc:docMk/>
          <pc:sldMk cId="1819572938" sldId="295"/>
        </pc:sldMkLst>
      </pc:sldChg>
      <pc:sldChg chg="add del">
        <pc:chgData name="Emily Crose" userId="5a1598ef78992c55" providerId="LiveId" clId="{6668FEAE-FAFE-41B4-ACB7-4D21B7F45387}" dt="2023-04-12T18:52:21.604" v="2" actId="47"/>
        <pc:sldMkLst>
          <pc:docMk/>
          <pc:sldMk cId="2541419034" sldId="296"/>
        </pc:sldMkLst>
      </pc:sldChg>
    </pc:docChg>
  </pc:docChgLst>
  <pc:docChgLst>
    <pc:chgData name="Emily Crose" userId="5a1598ef78992c55" providerId="LiveId" clId="{00F44577-129D-40E5-BEDC-015063EC6712}"/>
    <pc:docChg chg="addSld delSld modSld">
      <pc:chgData name="Emily Crose" userId="5a1598ef78992c55" providerId="LiveId" clId="{00F44577-129D-40E5-BEDC-015063EC6712}" dt="2023-05-01T16:19:05.336" v="2" actId="47"/>
      <pc:docMkLst>
        <pc:docMk/>
      </pc:docMkLst>
      <pc:sldChg chg="del">
        <pc:chgData name="Emily Crose" userId="5a1598ef78992c55" providerId="LiveId" clId="{00F44577-129D-40E5-BEDC-015063EC6712}" dt="2023-05-01T16:19:05.336" v="2" actId="47"/>
        <pc:sldMkLst>
          <pc:docMk/>
          <pc:sldMk cId="1605440027" sldId="334"/>
        </pc:sldMkLst>
      </pc:sldChg>
      <pc:sldChg chg="delSp add setBg delDesignElem">
        <pc:chgData name="Emily Crose" userId="5a1598ef78992c55" providerId="LiveId" clId="{00F44577-129D-40E5-BEDC-015063EC6712}" dt="2023-05-01T16:18:49.332" v="1"/>
        <pc:sldMkLst>
          <pc:docMk/>
          <pc:sldMk cId="388085686" sldId="341"/>
        </pc:sldMkLst>
        <pc:spChg chg="del">
          <ac:chgData name="Emily Crose" userId="5a1598ef78992c55" providerId="LiveId" clId="{00F44577-129D-40E5-BEDC-015063EC6712}" dt="2023-05-01T16:18:49.332" v="1"/>
          <ac:spMkLst>
            <pc:docMk/>
            <pc:sldMk cId="388085686" sldId="341"/>
            <ac:spMk id="8" creationId="{F1ACBE00-0221-433D-8EA5-D9D7B45F35BE}"/>
          </ac:spMkLst>
        </pc:spChg>
      </pc:sldChg>
      <pc:sldChg chg="add">
        <pc:chgData name="Emily Crose" userId="5a1598ef78992c55" providerId="LiveId" clId="{00F44577-129D-40E5-BEDC-015063EC6712}" dt="2023-05-01T16:18:49.332" v="1"/>
        <pc:sldMkLst>
          <pc:docMk/>
          <pc:sldMk cId="4024114522" sldId="343"/>
        </pc:sldMkLst>
      </pc:sldChg>
      <pc:sldChg chg="add">
        <pc:chgData name="Emily Crose" userId="5a1598ef78992c55" providerId="LiveId" clId="{00F44577-129D-40E5-BEDC-015063EC6712}" dt="2023-05-01T16:18:49.332" v="1"/>
        <pc:sldMkLst>
          <pc:docMk/>
          <pc:sldMk cId="519421666" sldId="344"/>
        </pc:sldMkLst>
      </pc:sldChg>
      <pc:sldChg chg="add">
        <pc:chgData name="Emily Crose" userId="5a1598ef78992c55" providerId="LiveId" clId="{00F44577-129D-40E5-BEDC-015063EC6712}" dt="2023-05-01T16:18:49.332" v="1"/>
        <pc:sldMkLst>
          <pc:docMk/>
          <pc:sldMk cId="3285437140" sldId="345"/>
        </pc:sldMkLst>
      </pc:sldChg>
      <pc:sldChg chg="add">
        <pc:chgData name="Emily Crose" userId="5a1598ef78992c55" providerId="LiveId" clId="{00F44577-129D-40E5-BEDC-015063EC6712}" dt="2023-05-01T16:18:49.332" v="1"/>
        <pc:sldMkLst>
          <pc:docMk/>
          <pc:sldMk cId="1348418728" sldId="346"/>
        </pc:sldMkLst>
      </pc:sldChg>
      <pc:sldChg chg="add">
        <pc:chgData name="Emily Crose" userId="5a1598ef78992c55" providerId="LiveId" clId="{00F44577-129D-40E5-BEDC-015063EC6712}" dt="2023-05-01T16:18:49.332" v="1"/>
        <pc:sldMkLst>
          <pc:docMk/>
          <pc:sldMk cId="4163456400" sldId="347"/>
        </pc:sldMkLst>
      </pc:sldChg>
      <pc:sldChg chg="add">
        <pc:chgData name="Emily Crose" userId="5a1598ef78992c55" providerId="LiveId" clId="{00F44577-129D-40E5-BEDC-015063EC6712}" dt="2023-05-01T16:18:49.332" v="1"/>
        <pc:sldMkLst>
          <pc:docMk/>
          <pc:sldMk cId="1170518698" sldId="348"/>
        </pc:sldMkLst>
      </pc:sldChg>
      <pc:sldChg chg="add">
        <pc:chgData name="Emily Crose" userId="5a1598ef78992c55" providerId="LiveId" clId="{00F44577-129D-40E5-BEDC-015063EC6712}" dt="2023-05-01T16:18:49.332" v="1"/>
        <pc:sldMkLst>
          <pc:docMk/>
          <pc:sldMk cId="3430215471" sldId="349"/>
        </pc:sldMkLst>
      </pc:sldChg>
      <pc:sldChg chg="add">
        <pc:chgData name="Emily Crose" userId="5a1598ef78992c55" providerId="LiveId" clId="{00F44577-129D-40E5-BEDC-015063EC6712}" dt="2023-05-01T16:18:49.332" v="1"/>
        <pc:sldMkLst>
          <pc:docMk/>
          <pc:sldMk cId="2075043891" sldId="350"/>
        </pc:sldMkLst>
      </pc:sldChg>
      <pc:sldChg chg="del">
        <pc:chgData name="Emily Crose" userId="5a1598ef78992c55" providerId="LiveId" clId="{00F44577-129D-40E5-BEDC-015063EC6712}" dt="2023-05-01T16:19:05.336" v="2" actId="47"/>
        <pc:sldMkLst>
          <pc:docMk/>
          <pc:sldMk cId="4216173775" sldId="353"/>
        </pc:sldMkLst>
      </pc:sldChg>
      <pc:sldChg chg="del">
        <pc:chgData name="Emily Crose" userId="5a1598ef78992c55" providerId="LiveId" clId="{00F44577-129D-40E5-BEDC-015063EC6712}" dt="2023-05-01T16:19:05.336" v="2" actId="47"/>
        <pc:sldMkLst>
          <pc:docMk/>
          <pc:sldMk cId="2150080046" sldId="354"/>
        </pc:sldMkLst>
      </pc:sldChg>
      <pc:sldChg chg="del">
        <pc:chgData name="Emily Crose" userId="5a1598ef78992c55" providerId="LiveId" clId="{00F44577-129D-40E5-BEDC-015063EC6712}" dt="2023-05-01T16:19:05.336" v="2" actId="47"/>
        <pc:sldMkLst>
          <pc:docMk/>
          <pc:sldMk cId="3139138839" sldId="355"/>
        </pc:sldMkLst>
      </pc:sldChg>
      <pc:sldChg chg="del">
        <pc:chgData name="Emily Crose" userId="5a1598ef78992c55" providerId="LiveId" clId="{00F44577-129D-40E5-BEDC-015063EC6712}" dt="2023-05-01T16:19:05.336" v="2" actId="47"/>
        <pc:sldMkLst>
          <pc:docMk/>
          <pc:sldMk cId="1384823188" sldId="356"/>
        </pc:sldMkLst>
      </pc:sldChg>
      <pc:sldChg chg="del">
        <pc:chgData name="Emily Crose" userId="5a1598ef78992c55" providerId="LiveId" clId="{00F44577-129D-40E5-BEDC-015063EC6712}" dt="2023-05-01T16:19:05.336" v="2" actId="47"/>
        <pc:sldMkLst>
          <pc:docMk/>
          <pc:sldMk cId="1992496773" sldId="357"/>
        </pc:sldMkLst>
      </pc:sldChg>
      <pc:sldChg chg="del">
        <pc:chgData name="Emily Crose" userId="5a1598ef78992c55" providerId="LiveId" clId="{00F44577-129D-40E5-BEDC-015063EC6712}" dt="2023-05-01T16:19:05.336" v="2" actId="47"/>
        <pc:sldMkLst>
          <pc:docMk/>
          <pc:sldMk cId="3727756955" sldId="358"/>
        </pc:sldMkLst>
      </pc:sldChg>
      <pc:sldChg chg="del">
        <pc:chgData name="Emily Crose" userId="5a1598ef78992c55" providerId="LiveId" clId="{00F44577-129D-40E5-BEDC-015063EC6712}" dt="2023-05-01T16:19:05.336" v="2" actId="47"/>
        <pc:sldMkLst>
          <pc:docMk/>
          <pc:sldMk cId="2883485329" sldId="359"/>
        </pc:sldMkLst>
      </pc:sldChg>
      <pc:sldChg chg="del">
        <pc:chgData name="Emily Crose" userId="5a1598ef78992c55" providerId="LiveId" clId="{00F44577-129D-40E5-BEDC-015063EC6712}" dt="2023-05-01T16:19:05.336" v="2" actId="47"/>
        <pc:sldMkLst>
          <pc:docMk/>
          <pc:sldMk cId="3573472314" sldId="360"/>
        </pc:sldMkLst>
      </pc:sldChg>
      <pc:sldChg chg="del">
        <pc:chgData name="Emily Crose" userId="5a1598ef78992c55" providerId="LiveId" clId="{00F44577-129D-40E5-BEDC-015063EC6712}" dt="2023-05-01T16:19:05.336" v="2" actId="47"/>
        <pc:sldMkLst>
          <pc:docMk/>
          <pc:sldMk cId="1811974683" sldId="361"/>
        </pc:sldMkLst>
      </pc:sldChg>
      <pc:sldChg chg="del">
        <pc:chgData name="Emily Crose" userId="5a1598ef78992c55" providerId="LiveId" clId="{00F44577-129D-40E5-BEDC-015063EC6712}" dt="2023-05-01T16:19:05.336" v="2" actId="47"/>
        <pc:sldMkLst>
          <pc:docMk/>
          <pc:sldMk cId="432940879" sldId="362"/>
        </pc:sldMkLst>
      </pc:sldChg>
      <pc:sldChg chg="del">
        <pc:chgData name="Emily Crose" userId="5a1598ef78992c55" providerId="LiveId" clId="{00F44577-129D-40E5-BEDC-015063EC6712}" dt="2023-05-01T16:19:05.336" v="2" actId="47"/>
        <pc:sldMkLst>
          <pc:docMk/>
          <pc:sldMk cId="1825534726" sldId="363"/>
        </pc:sldMkLst>
      </pc:sldChg>
      <pc:sldChg chg="del">
        <pc:chgData name="Emily Crose" userId="5a1598ef78992c55" providerId="LiveId" clId="{00F44577-129D-40E5-BEDC-015063EC6712}" dt="2023-05-01T16:19:05.336" v="2" actId="47"/>
        <pc:sldMkLst>
          <pc:docMk/>
          <pc:sldMk cId="3892447009" sldId="364"/>
        </pc:sldMkLst>
      </pc:sldChg>
      <pc:sldChg chg="del">
        <pc:chgData name="Emily Crose" userId="5a1598ef78992c55" providerId="LiveId" clId="{00F44577-129D-40E5-BEDC-015063EC6712}" dt="2023-05-01T16:19:05.336" v="2" actId="47"/>
        <pc:sldMkLst>
          <pc:docMk/>
          <pc:sldMk cId="3997966792" sldId="365"/>
        </pc:sldMkLst>
      </pc:sldChg>
      <pc:sldChg chg="del">
        <pc:chgData name="Emily Crose" userId="5a1598ef78992c55" providerId="LiveId" clId="{00F44577-129D-40E5-BEDC-015063EC6712}" dt="2023-05-01T16:19:05.336" v="2" actId="47"/>
        <pc:sldMkLst>
          <pc:docMk/>
          <pc:sldMk cId="867617353" sldId="366"/>
        </pc:sldMkLst>
      </pc:sldChg>
      <pc:sldChg chg="del">
        <pc:chgData name="Emily Crose" userId="5a1598ef78992c55" providerId="LiveId" clId="{00F44577-129D-40E5-BEDC-015063EC6712}" dt="2023-05-01T16:19:05.336" v="2" actId="47"/>
        <pc:sldMkLst>
          <pc:docMk/>
          <pc:sldMk cId="1085045373" sldId="367"/>
        </pc:sldMkLst>
      </pc:sldChg>
      <pc:sldChg chg="del">
        <pc:chgData name="Emily Crose" userId="5a1598ef78992c55" providerId="LiveId" clId="{00F44577-129D-40E5-BEDC-015063EC6712}" dt="2023-05-01T16:19:05.336" v="2" actId="47"/>
        <pc:sldMkLst>
          <pc:docMk/>
          <pc:sldMk cId="2798942162" sldId="368"/>
        </pc:sldMkLst>
      </pc:sldChg>
      <pc:sldChg chg="del">
        <pc:chgData name="Emily Crose" userId="5a1598ef78992c55" providerId="LiveId" clId="{00F44577-129D-40E5-BEDC-015063EC6712}" dt="2023-05-01T16:19:05.336" v="2" actId="47"/>
        <pc:sldMkLst>
          <pc:docMk/>
          <pc:sldMk cId="954812562" sldId="369"/>
        </pc:sldMkLst>
      </pc:sldChg>
      <pc:sldChg chg="del">
        <pc:chgData name="Emily Crose" userId="5a1598ef78992c55" providerId="LiveId" clId="{00F44577-129D-40E5-BEDC-015063EC6712}" dt="2023-05-01T16:19:05.336" v="2" actId="47"/>
        <pc:sldMkLst>
          <pc:docMk/>
          <pc:sldMk cId="382635199" sldId="370"/>
        </pc:sldMkLst>
      </pc:sldChg>
      <pc:sldChg chg="del">
        <pc:chgData name="Emily Crose" userId="5a1598ef78992c55" providerId="LiveId" clId="{00F44577-129D-40E5-BEDC-015063EC6712}" dt="2023-05-01T16:19:05.336" v="2" actId="47"/>
        <pc:sldMkLst>
          <pc:docMk/>
          <pc:sldMk cId="4002996732" sldId="371"/>
        </pc:sldMkLst>
      </pc:sldChg>
      <pc:sldChg chg="del">
        <pc:chgData name="Emily Crose" userId="5a1598ef78992c55" providerId="LiveId" clId="{00F44577-129D-40E5-BEDC-015063EC6712}" dt="2023-05-01T16:19:05.336" v="2" actId="47"/>
        <pc:sldMkLst>
          <pc:docMk/>
          <pc:sldMk cId="1085350101" sldId="372"/>
        </pc:sldMkLst>
      </pc:sldChg>
      <pc:sldChg chg="del">
        <pc:chgData name="Emily Crose" userId="5a1598ef78992c55" providerId="LiveId" clId="{00F44577-129D-40E5-BEDC-015063EC6712}" dt="2023-05-01T16:19:05.336" v="2" actId="47"/>
        <pc:sldMkLst>
          <pc:docMk/>
          <pc:sldMk cId="1012799144" sldId="373"/>
        </pc:sldMkLst>
      </pc:sldChg>
      <pc:sldChg chg="del">
        <pc:chgData name="Emily Crose" userId="5a1598ef78992c55" providerId="LiveId" clId="{00F44577-129D-40E5-BEDC-015063EC6712}" dt="2023-05-01T16:19:05.336" v="2" actId="47"/>
        <pc:sldMkLst>
          <pc:docMk/>
          <pc:sldMk cId="523864503" sldId="374"/>
        </pc:sldMkLst>
      </pc:sldChg>
      <pc:sldChg chg="del">
        <pc:chgData name="Emily Crose" userId="5a1598ef78992c55" providerId="LiveId" clId="{00F44577-129D-40E5-BEDC-015063EC6712}" dt="2023-05-01T16:19:05.336" v="2" actId="47"/>
        <pc:sldMkLst>
          <pc:docMk/>
          <pc:sldMk cId="3003931667" sldId="375"/>
        </pc:sldMkLst>
      </pc:sldChg>
      <pc:sldChg chg="del">
        <pc:chgData name="Emily Crose" userId="5a1598ef78992c55" providerId="LiveId" clId="{00F44577-129D-40E5-BEDC-015063EC6712}" dt="2023-05-01T16:19:05.336" v="2" actId="47"/>
        <pc:sldMkLst>
          <pc:docMk/>
          <pc:sldMk cId="667485063" sldId="376"/>
        </pc:sldMkLst>
      </pc:sldChg>
      <pc:sldChg chg="del">
        <pc:chgData name="Emily Crose" userId="5a1598ef78992c55" providerId="LiveId" clId="{00F44577-129D-40E5-BEDC-015063EC6712}" dt="2023-05-01T16:19:05.336" v="2" actId="47"/>
        <pc:sldMkLst>
          <pc:docMk/>
          <pc:sldMk cId="1510737901" sldId="377"/>
        </pc:sldMkLst>
      </pc:sldChg>
      <pc:sldChg chg="del">
        <pc:chgData name="Emily Crose" userId="5a1598ef78992c55" providerId="LiveId" clId="{00F44577-129D-40E5-BEDC-015063EC6712}" dt="2023-05-01T16:19:05.336" v="2" actId="47"/>
        <pc:sldMkLst>
          <pc:docMk/>
          <pc:sldMk cId="4188481086" sldId="378"/>
        </pc:sldMkLst>
      </pc:sldChg>
      <pc:sldChg chg="del">
        <pc:chgData name="Emily Crose" userId="5a1598ef78992c55" providerId="LiveId" clId="{00F44577-129D-40E5-BEDC-015063EC6712}" dt="2023-05-01T16:19:05.336" v="2" actId="47"/>
        <pc:sldMkLst>
          <pc:docMk/>
          <pc:sldMk cId="2893875314" sldId="379"/>
        </pc:sldMkLst>
      </pc:sldChg>
      <pc:sldChg chg="del">
        <pc:chgData name="Emily Crose" userId="5a1598ef78992c55" providerId="LiveId" clId="{00F44577-129D-40E5-BEDC-015063EC6712}" dt="2023-05-01T16:19:05.336" v="2" actId="47"/>
        <pc:sldMkLst>
          <pc:docMk/>
          <pc:sldMk cId="962805028" sldId="380"/>
        </pc:sldMkLst>
      </pc:sldChg>
      <pc:sldChg chg="del">
        <pc:chgData name="Emily Crose" userId="5a1598ef78992c55" providerId="LiveId" clId="{00F44577-129D-40E5-BEDC-015063EC6712}" dt="2023-05-01T16:19:05.336" v="2" actId="47"/>
        <pc:sldMkLst>
          <pc:docMk/>
          <pc:sldMk cId="3398693364" sldId="381"/>
        </pc:sldMkLst>
      </pc:sldChg>
      <pc:sldChg chg="del">
        <pc:chgData name="Emily Crose" userId="5a1598ef78992c55" providerId="LiveId" clId="{00F44577-129D-40E5-BEDC-015063EC6712}" dt="2023-05-01T16:19:05.336" v="2" actId="47"/>
        <pc:sldMkLst>
          <pc:docMk/>
          <pc:sldMk cId="2493830669" sldId="382"/>
        </pc:sldMkLst>
      </pc:sldChg>
      <pc:sldChg chg="del">
        <pc:chgData name="Emily Crose" userId="5a1598ef78992c55" providerId="LiveId" clId="{00F44577-129D-40E5-BEDC-015063EC6712}" dt="2023-05-01T16:19:05.336" v="2" actId="47"/>
        <pc:sldMkLst>
          <pc:docMk/>
          <pc:sldMk cId="3880790126" sldId="383"/>
        </pc:sldMkLst>
      </pc:sldChg>
      <pc:sldChg chg="del">
        <pc:chgData name="Emily Crose" userId="5a1598ef78992c55" providerId="LiveId" clId="{00F44577-129D-40E5-BEDC-015063EC6712}" dt="2023-05-01T16:19:05.336" v="2" actId="47"/>
        <pc:sldMkLst>
          <pc:docMk/>
          <pc:sldMk cId="3113467826" sldId="384"/>
        </pc:sldMkLst>
      </pc:sldChg>
      <pc:sldChg chg="del">
        <pc:chgData name="Emily Crose" userId="5a1598ef78992c55" providerId="LiveId" clId="{00F44577-129D-40E5-BEDC-015063EC6712}" dt="2023-05-01T16:19:05.336" v="2" actId="47"/>
        <pc:sldMkLst>
          <pc:docMk/>
          <pc:sldMk cId="3014039604" sldId="385"/>
        </pc:sldMkLst>
      </pc:sldChg>
      <pc:sldChg chg="del">
        <pc:chgData name="Emily Crose" userId="5a1598ef78992c55" providerId="LiveId" clId="{00F44577-129D-40E5-BEDC-015063EC6712}" dt="2023-05-01T16:19:05.336" v="2" actId="47"/>
        <pc:sldMkLst>
          <pc:docMk/>
          <pc:sldMk cId="3081742766" sldId="386"/>
        </pc:sldMkLst>
      </pc:sldChg>
      <pc:sldChg chg="del">
        <pc:chgData name="Emily Crose" userId="5a1598ef78992c55" providerId="LiveId" clId="{00F44577-129D-40E5-BEDC-015063EC6712}" dt="2023-05-01T16:19:05.336" v="2" actId="47"/>
        <pc:sldMkLst>
          <pc:docMk/>
          <pc:sldMk cId="2605516814" sldId="387"/>
        </pc:sldMkLst>
      </pc:sldChg>
      <pc:sldChg chg="del">
        <pc:chgData name="Emily Crose" userId="5a1598ef78992c55" providerId="LiveId" clId="{00F44577-129D-40E5-BEDC-015063EC6712}" dt="2023-05-01T16:19:05.336" v="2" actId="47"/>
        <pc:sldMkLst>
          <pc:docMk/>
          <pc:sldMk cId="872808354" sldId="388"/>
        </pc:sldMkLst>
      </pc:sldChg>
      <pc:sldChg chg="del">
        <pc:chgData name="Emily Crose" userId="5a1598ef78992c55" providerId="LiveId" clId="{00F44577-129D-40E5-BEDC-015063EC6712}" dt="2023-05-01T16:19:05.336" v="2" actId="47"/>
        <pc:sldMkLst>
          <pc:docMk/>
          <pc:sldMk cId="3291579710" sldId="389"/>
        </pc:sldMkLst>
      </pc:sldChg>
      <pc:sldChg chg="del">
        <pc:chgData name="Emily Crose" userId="5a1598ef78992c55" providerId="LiveId" clId="{00F44577-129D-40E5-BEDC-015063EC6712}" dt="2023-05-01T16:19:05.336" v="2" actId="47"/>
        <pc:sldMkLst>
          <pc:docMk/>
          <pc:sldMk cId="1243247152" sldId="390"/>
        </pc:sldMkLst>
      </pc:sldChg>
      <pc:sldChg chg="del">
        <pc:chgData name="Emily Crose" userId="5a1598ef78992c55" providerId="LiveId" clId="{00F44577-129D-40E5-BEDC-015063EC6712}" dt="2023-05-01T16:19:05.336" v="2" actId="47"/>
        <pc:sldMkLst>
          <pc:docMk/>
          <pc:sldMk cId="3628648883" sldId="391"/>
        </pc:sldMkLst>
      </pc:sldChg>
      <pc:sldChg chg="del">
        <pc:chgData name="Emily Crose" userId="5a1598ef78992c55" providerId="LiveId" clId="{00F44577-129D-40E5-BEDC-015063EC6712}" dt="2023-05-01T16:19:05.336" v="2" actId="47"/>
        <pc:sldMkLst>
          <pc:docMk/>
          <pc:sldMk cId="1534963616" sldId="392"/>
        </pc:sldMkLst>
      </pc:sldChg>
      <pc:sldChg chg="del">
        <pc:chgData name="Emily Crose" userId="5a1598ef78992c55" providerId="LiveId" clId="{00F44577-129D-40E5-BEDC-015063EC6712}" dt="2023-05-01T16:19:05.336" v="2" actId="47"/>
        <pc:sldMkLst>
          <pc:docMk/>
          <pc:sldMk cId="1548618077" sldId="393"/>
        </pc:sldMkLst>
      </pc:sldChg>
      <pc:sldChg chg="del">
        <pc:chgData name="Emily Crose" userId="5a1598ef78992c55" providerId="LiveId" clId="{00F44577-129D-40E5-BEDC-015063EC6712}" dt="2023-05-01T16:19:05.336" v="2" actId="47"/>
        <pc:sldMkLst>
          <pc:docMk/>
          <pc:sldMk cId="1561490378" sldId="394"/>
        </pc:sldMkLst>
      </pc:sldChg>
      <pc:sldChg chg="del">
        <pc:chgData name="Emily Crose" userId="5a1598ef78992c55" providerId="LiveId" clId="{00F44577-129D-40E5-BEDC-015063EC6712}" dt="2023-05-01T16:19:05.336" v="2" actId="47"/>
        <pc:sldMkLst>
          <pc:docMk/>
          <pc:sldMk cId="2491564773" sldId="395"/>
        </pc:sldMkLst>
      </pc:sldChg>
      <pc:sldChg chg="del">
        <pc:chgData name="Emily Crose" userId="5a1598ef78992c55" providerId="LiveId" clId="{00F44577-129D-40E5-BEDC-015063EC6712}" dt="2023-05-01T16:19:05.336" v="2" actId="47"/>
        <pc:sldMkLst>
          <pc:docMk/>
          <pc:sldMk cId="1980398483" sldId="396"/>
        </pc:sldMkLst>
      </pc:sldChg>
      <pc:sldChg chg="del">
        <pc:chgData name="Emily Crose" userId="5a1598ef78992c55" providerId="LiveId" clId="{00F44577-129D-40E5-BEDC-015063EC6712}" dt="2023-05-01T16:19:05.336" v="2" actId="47"/>
        <pc:sldMkLst>
          <pc:docMk/>
          <pc:sldMk cId="2522495113" sldId="397"/>
        </pc:sldMkLst>
      </pc:sldChg>
      <pc:sldChg chg="del">
        <pc:chgData name="Emily Crose" userId="5a1598ef78992c55" providerId="LiveId" clId="{00F44577-129D-40E5-BEDC-015063EC6712}" dt="2023-05-01T16:19:05.336" v="2" actId="47"/>
        <pc:sldMkLst>
          <pc:docMk/>
          <pc:sldMk cId="1170470974" sldId="398"/>
        </pc:sldMkLst>
      </pc:sldChg>
    </pc:docChg>
  </pc:docChgLst>
  <pc:docChgLst>
    <pc:chgData name="Emily Crose" userId="5a1598ef78992c55" providerId="LiveId" clId="{DE46F9AC-DA44-4D90-88AD-79EF4B27EC70}"/>
    <pc:docChg chg="undo custSel addSld delSld modSld sldOrd addSection delSection">
      <pc:chgData name="Emily Crose" userId="5a1598ef78992c55" providerId="LiveId" clId="{DE46F9AC-DA44-4D90-88AD-79EF4B27EC70}" dt="2023-04-26T10:58:08.691" v="7122" actId="20577"/>
      <pc:docMkLst>
        <pc:docMk/>
      </pc:docMkLst>
      <pc:sldChg chg="addSp delSp modSp mod setBg setClrOvrMap delDesignElem">
        <pc:chgData name="Emily Crose" userId="5a1598ef78992c55" providerId="LiveId" clId="{DE46F9AC-DA44-4D90-88AD-79EF4B27EC70}" dt="2023-04-22T22:21:37.530" v="17" actId="26606"/>
        <pc:sldMkLst>
          <pc:docMk/>
          <pc:sldMk cId="1938681844" sldId="256"/>
        </pc:sldMkLst>
        <pc:spChg chg="mod">
          <ac:chgData name="Emily Crose" userId="5a1598ef78992c55" providerId="LiveId" clId="{DE46F9AC-DA44-4D90-88AD-79EF4B27EC70}" dt="2023-04-22T22:21:37.530" v="17" actId="26606"/>
          <ac:spMkLst>
            <pc:docMk/>
            <pc:sldMk cId="1938681844" sldId="256"/>
            <ac:spMk id="2" creationId="{E84EBFFF-D976-C46F-C884-33E6C3D3D040}"/>
          </ac:spMkLst>
        </pc:spChg>
        <pc:spChg chg="mod">
          <ac:chgData name="Emily Crose" userId="5a1598ef78992c55" providerId="LiveId" clId="{DE46F9AC-DA44-4D90-88AD-79EF4B27EC70}" dt="2023-04-22T22:21:37.530" v="17" actId="26606"/>
          <ac:spMkLst>
            <pc:docMk/>
            <pc:sldMk cId="1938681844" sldId="256"/>
            <ac:spMk id="3" creationId="{AF3ACA5B-2163-AEC4-7BB9-C0423A72604D}"/>
          </ac:spMkLst>
        </pc:spChg>
        <pc:spChg chg="del">
          <ac:chgData name="Emily Crose" userId="5a1598ef78992c55" providerId="LiveId" clId="{DE46F9AC-DA44-4D90-88AD-79EF4B27EC70}" dt="2023-04-22T22:20:30.728" v="8"/>
          <ac:spMkLst>
            <pc:docMk/>
            <pc:sldMk cId="1938681844" sldId="256"/>
            <ac:spMk id="10" creationId="{EAAC8963-AF89-4FC1-910B-686E223CD28D}"/>
          </ac:spMkLst>
        </pc:spChg>
        <pc:spChg chg="add">
          <ac:chgData name="Emily Crose" userId="5a1598ef78992c55" providerId="LiveId" clId="{DE46F9AC-DA44-4D90-88AD-79EF4B27EC70}" dt="2023-04-22T22:21:37.530" v="17" actId="26606"/>
          <ac:spMkLst>
            <pc:docMk/>
            <pc:sldMk cId="1938681844" sldId="256"/>
            <ac:spMk id="16" creationId="{5BBD3ED2-B0E6-45A2-ABD5-ECF31BC37C2E}"/>
          </ac:spMkLst>
        </pc:spChg>
        <pc:spChg chg="del">
          <ac:chgData name="Emily Crose" userId="5a1598ef78992c55" providerId="LiveId" clId="{DE46F9AC-DA44-4D90-88AD-79EF4B27EC70}" dt="2023-04-22T22:20:30.728" v="8"/>
          <ac:spMkLst>
            <pc:docMk/>
            <pc:sldMk cId="1938681844" sldId="256"/>
            <ac:spMk id="17" creationId="{23A4F197-86BE-42C9-A95B-A488B7683C2E}"/>
          </ac:spMkLst>
        </pc:spChg>
        <pc:spChg chg="add">
          <ac:chgData name="Emily Crose" userId="5a1598ef78992c55" providerId="LiveId" clId="{DE46F9AC-DA44-4D90-88AD-79EF4B27EC70}" dt="2023-04-22T22:21:37.530" v="17" actId="26606"/>
          <ac:spMkLst>
            <pc:docMk/>
            <pc:sldMk cId="1938681844" sldId="256"/>
            <ac:spMk id="18" creationId="{F2D2D1E8-4ABF-4B6B-B39D-40B080B61E49}"/>
          </ac:spMkLst>
        </pc:spChg>
        <pc:spChg chg="add">
          <ac:chgData name="Emily Crose" userId="5a1598ef78992c55" providerId="LiveId" clId="{DE46F9AC-DA44-4D90-88AD-79EF4B27EC70}" dt="2023-04-22T22:21:37.530" v="17" actId="26606"/>
          <ac:spMkLst>
            <pc:docMk/>
            <pc:sldMk cId="1938681844" sldId="256"/>
            <ac:spMk id="19" creationId="{BC7AB4B5-66A5-48D1-BD88-C60A16ED971B}"/>
          </ac:spMkLst>
        </pc:spChg>
        <pc:picChg chg="del">
          <ac:chgData name="Emily Crose" userId="5a1598ef78992c55" providerId="LiveId" clId="{DE46F9AC-DA44-4D90-88AD-79EF4B27EC70}" dt="2023-04-22T22:20:30.728" v="8"/>
          <ac:picMkLst>
            <pc:docMk/>
            <pc:sldMk cId="1938681844" sldId="256"/>
            <ac:picMk id="8" creationId="{A17F7527-5AC0-479A-B79F-9CF463410490}"/>
          </ac:picMkLst>
        </pc:picChg>
        <pc:picChg chg="del">
          <ac:chgData name="Emily Crose" userId="5a1598ef78992c55" providerId="LiveId" clId="{DE46F9AC-DA44-4D90-88AD-79EF4B27EC70}" dt="2023-04-22T22:20:30.728" v="8"/>
          <ac:picMkLst>
            <pc:docMk/>
            <pc:sldMk cId="1938681844" sldId="256"/>
            <ac:picMk id="12" creationId="{41BDA784-DB63-4168-8CC9-0DA04775B2DD}"/>
          </ac:picMkLst>
        </pc:picChg>
      </pc:sldChg>
      <pc:sldChg chg="modSp mod setBg">
        <pc:chgData name="Emily Crose" userId="5a1598ef78992c55" providerId="LiveId" clId="{DE46F9AC-DA44-4D90-88AD-79EF4B27EC70}" dt="2023-04-22T22:21:06.713" v="15" actId="26606"/>
        <pc:sldMkLst>
          <pc:docMk/>
          <pc:sldMk cId="3300517546" sldId="275"/>
        </pc:sldMkLst>
        <pc:spChg chg="mod ord">
          <ac:chgData name="Emily Crose" userId="5a1598ef78992c55" providerId="LiveId" clId="{DE46F9AC-DA44-4D90-88AD-79EF4B27EC70}" dt="2023-04-22T22:21:06.713" v="15" actId="26606"/>
          <ac:spMkLst>
            <pc:docMk/>
            <pc:sldMk cId="3300517546" sldId="275"/>
            <ac:spMk id="2" creationId="{1325A63D-9015-F666-B15A-F5E3B102B45E}"/>
          </ac:spMkLst>
        </pc:spChg>
        <pc:picChg chg="mod">
          <ac:chgData name="Emily Crose" userId="5a1598ef78992c55" providerId="LiveId" clId="{DE46F9AC-DA44-4D90-88AD-79EF4B27EC70}" dt="2023-04-22T22:21:06.713" v="15" actId="26606"/>
          <ac:picMkLst>
            <pc:docMk/>
            <pc:sldMk cId="3300517546" sldId="275"/>
            <ac:picMk id="4" creationId="{72FB41A9-A395-49B7-67FB-1B721D61D774}"/>
          </ac:picMkLst>
        </pc:picChg>
      </pc:sldChg>
      <pc:sldChg chg="del">
        <pc:chgData name="Emily Crose" userId="5a1598ef78992c55" providerId="LiveId" clId="{DE46F9AC-DA44-4D90-88AD-79EF4B27EC70}" dt="2023-04-22T21:22:57.057" v="2" actId="47"/>
        <pc:sldMkLst>
          <pc:docMk/>
          <pc:sldMk cId="2158119916" sldId="277"/>
        </pc:sldMkLst>
      </pc:sldChg>
      <pc:sldChg chg="delSp modSp mod setBg setClrOvrMap delDesignElem">
        <pc:chgData name="Emily Crose" userId="5a1598ef78992c55" providerId="LiveId" clId="{DE46F9AC-DA44-4D90-88AD-79EF4B27EC70}" dt="2023-04-22T22:21:19.653" v="16" actId="26606"/>
        <pc:sldMkLst>
          <pc:docMk/>
          <pc:sldMk cId="3519171936" sldId="278"/>
        </pc:sldMkLst>
        <pc:spChg chg="mod">
          <ac:chgData name="Emily Crose" userId="5a1598ef78992c55" providerId="LiveId" clId="{DE46F9AC-DA44-4D90-88AD-79EF4B27EC70}" dt="2023-04-22T22:21:19.653" v="16" actId="26606"/>
          <ac:spMkLst>
            <pc:docMk/>
            <pc:sldMk cId="3519171936" sldId="278"/>
            <ac:spMk id="4" creationId="{8128039C-0EE4-9C77-38DE-69A5998C5EFF}"/>
          </ac:spMkLst>
        </pc:spChg>
        <pc:spChg chg="del">
          <ac:chgData name="Emily Crose" userId="5a1598ef78992c55" providerId="LiveId" clId="{DE46F9AC-DA44-4D90-88AD-79EF4B27EC70}" dt="2023-04-22T22:20:30.728" v="8"/>
          <ac:spMkLst>
            <pc:docMk/>
            <pc:sldMk cId="3519171936" sldId="278"/>
            <ac:spMk id="9" creationId="{1F94DC1C-47D1-41D7-8B1B-9A036D614027}"/>
          </ac:spMkLst>
        </pc:spChg>
        <pc:spChg chg="del">
          <ac:chgData name="Emily Crose" userId="5a1598ef78992c55" providerId="LiveId" clId="{DE46F9AC-DA44-4D90-88AD-79EF4B27EC70}" dt="2023-04-22T22:20:30.728" v="8"/>
          <ac:spMkLst>
            <pc:docMk/>
            <pc:sldMk cId="3519171936" sldId="278"/>
            <ac:spMk id="100" creationId="{AC12A592-C02D-46EF-8E1F-9335DB8D71DF}"/>
          </ac:spMkLst>
        </pc:spChg>
        <pc:spChg chg="del">
          <ac:chgData name="Emily Crose" userId="5a1598ef78992c55" providerId="LiveId" clId="{DE46F9AC-DA44-4D90-88AD-79EF4B27EC70}" dt="2023-04-22T22:20:30.728" v="8"/>
          <ac:spMkLst>
            <pc:docMk/>
            <pc:sldMk cId="3519171936" sldId="278"/>
            <ac:spMk id="101" creationId="{24005816-5BCA-4665-8A58-5580F8E9C84A}"/>
          </ac:spMkLst>
        </pc:spChg>
        <pc:grpChg chg="del">
          <ac:chgData name="Emily Crose" userId="5a1598ef78992c55" providerId="LiveId" clId="{DE46F9AC-DA44-4D90-88AD-79EF4B27EC70}" dt="2023-04-22T22:20:30.728" v="8"/>
          <ac:grpSpMkLst>
            <pc:docMk/>
            <pc:sldMk cId="3519171936" sldId="278"/>
            <ac:grpSpMk id="102" creationId="{BF07F359-8CA3-4854-91E7-EE6004020511}"/>
          </ac:grpSpMkLst>
        </pc:grpChg>
        <pc:picChg chg="del">
          <ac:chgData name="Emily Crose" userId="5a1598ef78992c55" providerId="LiveId" clId="{DE46F9AC-DA44-4D90-88AD-79EF4B27EC70}" dt="2023-04-22T22:20:30.728" v="8"/>
          <ac:picMkLst>
            <pc:docMk/>
            <pc:sldMk cId="3519171936" sldId="278"/>
            <ac:picMk id="7" creationId="{6AF6706C-CF07-43A1-BCC4-CBA5D33820DA}"/>
          </ac:picMkLst>
        </pc:picChg>
        <pc:picChg chg="del">
          <ac:chgData name="Emily Crose" userId="5a1598ef78992c55" providerId="LiveId" clId="{DE46F9AC-DA44-4D90-88AD-79EF4B27EC70}" dt="2023-04-22T22:20:30.728" v="8"/>
          <ac:picMkLst>
            <pc:docMk/>
            <pc:sldMk cId="3519171936" sldId="278"/>
            <ac:picMk id="12" creationId="{811383CE-CE86-4E1C-B289-798EB9E6E0E5}"/>
          </ac:picMkLst>
        </pc:picChg>
        <pc:picChg chg="mod">
          <ac:chgData name="Emily Crose" userId="5a1598ef78992c55" providerId="LiveId" clId="{DE46F9AC-DA44-4D90-88AD-79EF4B27EC70}" dt="2023-04-22T22:21:19.653" v="16" actId="26606"/>
          <ac:picMkLst>
            <pc:docMk/>
            <pc:sldMk cId="3519171936" sldId="278"/>
            <ac:picMk id="128" creationId="{69A5B6A9-EFF6-F1E9-427D-84DE1E852A4D}"/>
          </ac:picMkLst>
        </pc:picChg>
      </pc:sldChg>
      <pc:sldChg chg="del">
        <pc:chgData name="Emily Crose" userId="5a1598ef78992c55" providerId="LiveId" clId="{DE46F9AC-DA44-4D90-88AD-79EF4B27EC70}" dt="2023-04-22T21:22:57.057" v="2" actId="47"/>
        <pc:sldMkLst>
          <pc:docMk/>
          <pc:sldMk cId="3076984293" sldId="280"/>
        </pc:sldMkLst>
      </pc:sldChg>
      <pc:sldChg chg="del">
        <pc:chgData name="Emily Crose" userId="5a1598ef78992c55" providerId="LiveId" clId="{DE46F9AC-DA44-4D90-88AD-79EF4B27EC70}" dt="2023-04-22T21:22:57.057" v="2" actId="47"/>
        <pc:sldMkLst>
          <pc:docMk/>
          <pc:sldMk cId="3028504148" sldId="281"/>
        </pc:sldMkLst>
      </pc:sldChg>
      <pc:sldChg chg="addSp modSp mod setBg">
        <pc:chgData name="Emily Crose" userId="5a1598ef78992c55" providerId="LiveId" clId="{DE46F9AC-DA44-4D90-88AD-79EF4B27EC70}" dt="2023-04-22T22:21:44.924" v="19" actId="27614"/>
        <pc:sldMkLst>
          <pc:docMk/>
          <pc:sldMk cId="51780103" sldId="298"/>
        </pc:sldMkLst>
        <pc:spChg chg="mod">
          <ac:chgData name="Emily Crose" userId="5a1598ef78992c55" providerId="LiveId" clId="{DE46F9AC-DA44-4D90-88AD-79EF4B27EC70}" dt="2023-04-22T22:21:43.022" v="18" actId="26606"/>
          <ac:spMkLst>
            <pc:docMk/>
            <pc:sldMk cId="51780103" sldId="298"/>
            <ac:spMk id="4" creationId="{DB70F10A-4AE0-900A-BDD6-828E86756083}"/>
          </ac:spMkLst>
        </pc:spChg>
        <pc:picChg chg="add mod">
          <ac:chgData name="Emily Crose" userId="5a1598ef78992c55" providerId="LiveId" clId="{DE46F9AC-DA44-4D90-88AD-79EF4B27EC70}" dt="2023-04-22T22:21:44.924" v="19" actId="27614"/>
          <ac:picMkLst>
            <pc:docMk/>
            <pc:sldMk cId="51780103" sldId="298"/>
            <ac:picMk id="6" creationId="{FA77F789-B7DB-2B13-41D4-0637BBC6A9EC}"/>
          </ac:picMkLst>
        </pc:picChg>
      </pc:sldChg>
      <pc:sldChg chg="delSp delDesignElem">
        <pc:chgData name="Emily Crose" userId="5a1598ef78992c55" providerId="LiveId" clId="{DE46F9AC-DA44-4D90-88AD-79EF4B27EC70}" dt="2023-04-22T22:20:30.728" v="8"/>
        <pc:sldMkLst>
          <pc:docMk/>
          <pc:sldMk cId="3451560091" sldId="324"/>
        </pc:sldMkLst>
        <pc:spChg chg="del">
          <ac:chgData name="Emily Crose" userId="5a1598ef78992c55" providerId="LiveId" clId="{DE46F9AC-DA44-4D90-88AD-79EF4B27EC70}" dt="2023-04-22T22:20:30.728" v="8"/>
          <ac:spMkLst>
            <pc:docMk/>
            <pc:sldMk cId="3451560091" sldId="324"/>
            <ac:spMk id="24" creationId="{3D1E5586-8BB5-40F6-96C3-2E87DD7CE5CD}"/>
          </ac:spMkLst>
        </pc:spChg>
        <pc:picChg chg="del">
          <ac:chgData name="Emily Crose" userId="5a1598ef78992c55" providerId="LiveId" clId="{DE46F9AC-DA44-4D90-88AD-79EF4B27EC70}" dt="2023-04-22T22:20:30.728" v="8"/>
          <ac:picMkLst>
            <pc:docMk/>
            <pc:sldMk cId="3451560091" sldId="324"/>
            <ac:picMk id="23" creationId="{18BD78ED-75E1-4879-B369-BC61F7C45E22}"/>
          </ac:picMkLst>
        </pc:picChg>
        <pc:cxnChg chg="del">
          <ac:chgData name="Emily Crose" userId="5a1598ef78992c55" providerId="LiveId" clId="{DE46F9AC-DA44-4D90-88AD-79EF4B27EC70}" dt="2023-04-22T22:20:30.728" v="8"/>
          <ac:cxnSpMkLst>
            <pc:docMk/>
            <pc:sldMk cId="3451560091" sldId="324"/>
            <ac:cxnSpMk id="25" creationId="{8A832D40-B9E2-4CE7-9E0A-B35591EA2035}"/>
          </ac:cxnSpMkLst>
        </pc:cxnChg>
      </pc:sldChg>
      <pc:sldChg chg="addSp delSp modSp mod setBg">
        <pc:chgData name="Emily Crose" userId="5a1598ef78992c55" providerId="LiveId" clId="{DE46F9AC-DA44-4D90-88AD-79EF4B27EC70}" dt="2023-04-26T10:58:08.691" v="7122" actId="20577"/>
        <pc:sldMkLst>
          <pc:docMk/>
          <pc:sldMk cId="3485029189" sldId="326"/>
        </pc:sldMkLst>
        <pc:spChg chg="mod">
          <ac:chgData name="Emily Crose" userId="5a1598ef78992c55" providerId="LiveId" clId="{DE46F9AC-DA44-4D90-88AD-79EF4B27EC70}" dt="2023-04-22T22:20:49.819" v="11" actId="26606"/>
          <ac:spMkLst>
            <pc:docMk/>
            <pc:sldMk cId="3485029189" sldId="326"/>
            <ac:spMk id="4" creationId="{0E824F6E-CE46-54E2-1D80-9A404CFEEE85}"/>
          </ac:spMkLst>
        </pc:spChg>
        <pc:spChg chg="del mod">
          <ac:chgData name="Emily Crose" userId="5a1598ef78992c55" providerId="LiveId" clId="{DE46F9AC-DA44-4D90-88AD-79EF4B27EC70}" dt="2023-04-22T22:20:49.819" v="11" actId="26606"/>
          <ac:spMkLst>
            <pc:docMk/>
            <pc:sldMk cId="3485029189" sldId="326"/>
            <ac:spMk id="5" creationId="{4257133E-120B-4836-B845-1320AD89F184}"/>
          </ac:spMkLst>
        </pc:spChg>
        <pc:spChg chg="add">
          <ac:chgData name="Emily Crose" userId="5a1598ef78992c55" providerId="LiveId" clId="{DE46F9AC-DA44-4D90-88AD-79EF4B27EC70}" dt="2023-04-22T22:20:49.819" v="11" actId="26606"/>
          <ac:spMkLst>
            <pc:docMk/>
            <pc:sldMk cId="3485029189" sldId="326"/>
            <ac:spMk id="11" creationId="{7E475056-B0EB-44BE-8568-61ABEFB2E99D}"/>
          </ac:spMkLst>
        </pc:spChg>
        <pc:spChg chg="add">
          <ac:chgData name="Emily Crose" userId="5a1598ef78992c55" providerId="LiveId" clId="{DE46F9AC-DA44-4D90-88AD-79EF4B27EC70}" dt="2023-04-22T22:20:49.819" v="11" actId="26606"/>
          <ac:spMkLst>
            <pc:docMk/>
            <pc:sldMk cId="3485029189" sldId="326"/>
            <ac:spMk id="15" creationId="{E82ABBDC-7A44-4AE8-A04F-B5495481B9F2}"/>
          </ac:spMkLst>
        </pc:spChg>
        <pc:graphicFrameChg chg="add mod">
          <ac:chgData name="Emily Crose" userId="5a1598ef78992c55" providerId="LiveId" clId="{DE46F9AC-DA44-4D90-88AD-79EF4B27EC70}" dt="2023-04-26T10:58:08.691" v="7122" actId="20577"/>
          <ac:graphicFrameMkLst>
            <pc:docMk/>
            <pc:sldMk cId="3485029189" sldId="326"/>
            <ac:graphicFrameMk id="7" creationId="{03FD580A-F333-FB41-7E93-7AD4D7DEFCF3}"/>
          </ac:graphicFrameMkLst>
        </pc:graphicFrameChg>
        <pc:cxnChg chg="add">
          <ac:chgData name="Emily Crose" userId="5a1598ef78992c55" providerId="LiveId" clId="{DE46F9AC-DA44-4D90-88AD-79EF4B27EC70}" dt="2023-04-22T22:20:49.819" v="11" actId="26606"/>
          <ac:cxnSpMkLst>
            <pc:docMk/>
            <pc:sldMk cId="3485029189" sldId="326"/>
            <ac:cxnSpMk id="13" creationId="{F2C8E2EC-73A4-48C2-B4D7-D7726BD908EE}"/>
          </ac:cxnSpMkLst>
        </pc:cxnChg>
      </pc:sldChg>
      <pc:sldChg chg="addSp delSp modSp add mod ord setBg delDesignElem">
        <pc:chgData name="Emily Crose" userId="5a1598ef78992c55" providerId="LiveId" clId="{DE46F9AC-DA44-4D90-88AD-79EF4B27EC70}" dt="2023-04-22T22:21:53.552" v="21"/>
        <pc:sldMkLst>
          <pc:docMk/>
          <pc:sldMk cId="1605440027" sldId="334"/>
        </pc:sldMkLst>
        <pc:spChg chg="add del">
          <ac:chgData name="Emily Crose" userId="5a1598ef78992c55" providerId="LiveId" clId="{DE46F9AC-DA44-4D90-88AD-79EF4B27EC70}" dt="2023-04-22T22:20:59.539" v="13" actId="26606"/>
          <ac:spMkLst>
            <pc:docMk/>
            <pc:sldMk cId="1605440027" sldId="334"/>
            <ac:spMk id="8" creationId="{BB8CA088-A193-488D-A459-7D9D554173ED}"/>
          </ac:spMkLst>
        </pc:spChg>
        <pc:spChg chg="add">
          <ac:chgData name="Emily Crose" userId="5a1598ef78992c55" providerId="LiveId" clId="{DE46F9AC-DA44-4D90-88AD-79EF4B27EC70}" dt="2023-04-22T22:20:59.542" v="14" actId="26606"/>
          <ac:spMkLst>
            <pc:docMk/>
            <pc:sldMk cId="1605440027" sldId="334"/>
            <ac:spMk id="10" creationId="{A617F13B-5021-454F-90E5-3AB2383BFD34}"/>
          </ac:spMkLst>
        </pc:spChg>
        <pc:spChg chg="add">
          <ac:chgData name="Emily Crose" userId="5a1598ef78992c55" providerId="LiveId" clId="{DE46F9AC-DA44-4D90-88AD-79EF4B27EC70}" dt="2023-04-22T22:20:59.542" v="14" actId="26606"/>
          <ac:spMkLst>
            <pc:docMk/>
            <pc:sldMk cId="1605440027" sldId="334"/>
            <ac:spMk id="11" creationId="{65F32515-9322-44A5-8C72-4C7BFB461869}"/>
          </ac:spMkLst>
        </pc:spChg>
        <pc:spChg chg="del">
          <ac:chgData name="Emily Crose" userId="5a1598ef78992c55" providerId="LiveId" clId="{DE46F9AC-DA44-4D90-88AD-79EF4B27EC70}" dt="2023-04-22T22:20:11.520" v="4"/>
          <ac:spMkLst>
            <pc:docMk/>
            <pc:sldMk cId="1605440027" sldId="334"/>
            <ac:spMk id="18" creationId="{E7597382-59B5-427B-9E49-55383F0A5561}"/>
          </ac:spMkLst>
        </pc:spChg>
        <pc:spChg chg="del">
          <ac:chgData name="Emily Crose" userId="5a1598ef78992c55" providerId="LiveId" clId="{DE46F9AC-DA44-4D90-88AD-79EF4B27EC70}" dt="2023-04-22T22:20:11.520" v="4"/>
          <ac:spMkLst>
            <pc:docMk/>
            <pc:sldMk cId="1605440027" sldId="334"/>
            <ac:spMk id="19" creationId="{26471DC7-FA6E-40EF-A167-93BB0BCE16AD}"/>
          </ac:spMkLst>
        </pc:spChg>
        <pc:picChg chg="mod">
          <ac:chgData name="Emily Crose" userId="5a1598ef78992c55" providerId="LiveId" clId="{DE46F9AC-DA44-4D90-88AD-79EF4B27EC70}" dt="2023-04-22T22:20:59.542" v="14" actId="26606"/>
          <ac:picMkLst>
            <pc:docMk/>
            <pc:sldMk cId="1605440027" sldId="334"/>
            <ac:picMk id="3" creationId="{7278800E-049E-BBDA-EFCC-EF435CA77038}"/>
          </ac:picMkLst>
        </pc:picChg>
      </pc:sldChg>
      <pc:sldChg chg="addSp delSp modSp add mod ord setBg modClrScheme chgLayout">
        <pc:chgData name="Emily Crose" userId="5a1598ef78992c55" providerId="LiveId" clId="{DE46F9AC-DA44-4D90-88AD-79EF4B27EC70}" dt="2023-04-25T14:16:04.209" v="6208" actId="1076"/>
        <pc:sldMkLst>
          <pc:docMk/>
          <pc:sldMk cId="4216173775" sldId="353"/>
        </pc:sldMkLst>
        <pc:spChg chg="mod ord">
          <ac:chgData name="Emily Crose" userId="5a1598ef78992c55" providerId="LiveId" clId="{DE46F9AC-DA44-4D90-88AD-79EF4B27EC70}" dt="2023-04-25T14:16:04.209" v="6208" actId="1076"/>
          <ac:spMkLst>
            <pc:docMk/>
            <pc:sldMk cId="4216173775" sldId="353"/>
            <ac:spMk id="2" creationId="{88AAAC57-6C74-4760-7CE2-3A947BC36504}"/>
          </ac:spMkLst>
        </pc:spChg>
        <pc:spChg chg="del mod">
          <ac:chgData name="Emily Crose" userId="5a1598ef78992c55" providerId="LiveId" clId="{DE46F9AC-DA44-4D90-88AD-79EF4B27EC70}" dt="2023-04-24T19:32:05.079" v="904" actId="700"/>
          <ac:spMkLst>
            <pc:docMk/>
            <pc:sldMk cId="4216173775" sldId="353"/>
            <ac:spMk id="3" creationId="{C29384E5-13A6-7C06-84FD-276D23DEB717}"/>
          </ac:spMkLst>
        </pc:spChg>
        <pc:spChg chg="add">
          <ac:chgData name="Emily Crose" userId="5a1598ef78992c55" providerId="LiveId" clId="{DE46F9AC-DA44-4D90-88AD-79EF4B27EC70}" dt="2023-04-24T19:32:06.919" v="905" actId="26606"/>
          <ac:spMkLst>
            <pc:docMk/>
            <pc:sldMk cId="4216173775" sldId="353"/>
            <ac:spMk id="10" creationId="{377641A3-0AD1-47C4-888F-5D557BC9C0CB}"/>
          </ac:spMkLst>
        </pc:spChg>
        <pc:picChg chg="add mod">
          <ac:chgData name="Emily Crose" userId="5a1598ef78992c55" providerId="LiveId" clId="{DE46F9AC-DA44-4D90-88AD-79EF4B27EC70}" dt="2023-04-24T19:32:06.919" v="905" actId="26606"/>
          <ac:picMkLst>
            <pc:docMk/>
            <pc:sldMk cId="4216173775" sldId="353"/>
            <ac:picMk id="5" creationId="{F380539F-3DA4-BDFA-B0F7-4537D671D343}"/>
          </ac:picMkLst>
        </pc:picChg>
      </pc:sldChg>
      <pc:sldChg chg="addSp modSp new mod setBg modClrScheme chgLayout">
        <pc:chgData name="Emily Crose" userId="5a1598ef78992c55" providerId="LiveId" clId="{DE46F9AC-DA44-4D90-88AD-79EF4B27EC70}" dt="2023-04-22T22:44:08.321" v="354" actId="26606"/>
        <pc:sldMkLst>
          <pc:docMk/>
          <pc:sldMk cId="2150080046" sldId="354"/>
        </pc:sldMkLst>
        <pc:spChg chg="add mod">
          <ac:chgData name="Emily Crose" userId="5a1598ef78992c55" providerId="LiveId" clId="{DE46F9AC-DA44-4D90-88AD-79EF4B27EC70}" dt="2023-04-22T22:44:08.321" v="354" actId="26606"/>
          <ac:spMkLst>
            <pc:docMk/>
            <pc:sldMk cId="2150080046" sldId="354"/>
            <ac:spMk id="2" creationId="{EC91A2D4-ABEC-FEB3-DB08-CB6546AC41AC}"/>
          </ac:spMkLst>
        </pc:spChg>
        <pc:spChg chg="add mod">
          <ac:chgData name="Emily Crose" userId="5a1598ef78992c55" providerId="LiveId" clId="{DE46F9AC-DA44-4D90-88AD-79EF4B27EC70}" dt="2023-04-22T22:44:08.321" v="354" actId="26606"/>
          <ac:spMkLst>
            <pc:docMk/>
            <pc:sldMk cId="2150080046" sldId="354"/>
            <ac:spMk id="3" creationId="{B46AD9F7-8FEF-A30F-8F3B-4658102A7288}"/>
          </ac:spMkLst>
        </pc:spChg>
        <pc:picChg chg="add">
          <ac:chgData name="Emily Crose" userId="5a1598ef78992c55" providerId="LiveId" clId="{DE46F9AC-DA44-4D90-88AD-79EF4B27EC70}" dt="2023-04-22T22:44:08.321" v="354" actId="26606"/>
          <ac:picMkLst>
            <pc:docMk/>
            <pc:sldMk cId="2150080046" sldId="354"/>
            <ac:picMk id="5" creationId="{8E898225-0722-C6B4-22B3-D242670656CB}"/>
          </ac:picMkLst>
        </pc:picChg>
      </pc:sldChg>
      <pc:sldChg chg="addSp modSp add mod setBg">
        <pc:chgData name="Emily Crose" userId="5a1598ef78992c55" providerId="LiveId" clId="{DE46F9AC-DA44-4D90-88AD-79EF4B27EC70}" dt="2023-04-24T19:38:11.747" v="1106" actId="26606"/>
        <pc:sldMkLst>
          <pc:docMk/>
          <pc:sldMk cId="3139138839" sldId="355"/>
        </pc:sldMkLst>
        <pc:spChg chg="mod">
          <ac:chgData name="Emily Crose" userId="5a1598ef78992c55" providerId="LiveId" clId="{DE46F9AC-DA44-4D90-88AD-79EF4B27EC70}" dt="2023-04-24T19:38:11.747" v="1106" actId="26606"/>
          <ac:spMkLst>
            <pc:docMk/>
            <pc:sldMk cId="3139138839" sldId="355"/>
            <ac:spMk id="2" creationId="{EC91A2D4-ABEC-FEB3-DB08-CB6546AC41AC}"/>
          </ac:spMkLst>
        </pc:spChg>
        <pc:spChg chg="mod">
          <ac:chgData name="Emily Crose" userId="5a1598ef78992c55" providerId="LiveId" clId="{DE46F9AC-DA44-4D90-88AD-79EF4B27EC70}" dt="2023-04-24T19:38:11.747" v="1106" actId="26606"/>
          <ac:spMkLst>
            <pc:docMk/>
            <pc:sldMk cId="3139138839" sldId="355"/>
            <ac:spMk id="3" creationId="{B46AD9F7-8FEF-A30F-8F3B-4658102A7288}"/>
          </ac:spMkLst>
        </pc:spChg>
        <pc:picChg chg="add">
          <ac:chgData name="Emily Crose" userId="5a1598ef78992c55" providerId="LiveId" clId="{DE46F9AC-DA44-4D90-88AD-79EF4B27EC70}" dt="2023-04-24T19:38:11.747" v="1106" actId="26606"/>
          <ac:picMkLst>
            <pc:docMk/>
            <pc:sldMk cId="3139138839" sldId="355"/>
            <ac:picMk id="5" creationId="{00FA63C8-2EBB-054C-8B17-DE502102ECA7}"/>
          </ac:picMkLst>
        </pc:picChg>
      </pc:sldChg>
      <pc:sldChg chg="addSp modSp add mod setBg">
        <pc:chgData name="Emily Crose" userId="5a1598ef78992c55" providerId="LiveId" clId="{DE46F9AC-DA44-4D90-88AD-79EF4B27EC70}" dt="2023-04-25T14:19:55.732" v="6278" actId="26606"/>
        <pc:sldMkLst>
          <pc:docMk/>
          <pc:sldMk cId="1384823188" sldId="356"/>
        </pc:sldMkLst>
        <pc:spChg chg="mod">
          <ac:chgData name="Emily Crose" userId="5a1598ef78992c55" providerId="LiveId" clId="{DE46F9AC-DA44-4D90-88AD-79EF4B27EC70}" dt="2023-04-25T14:19:55.732" v="6278" actId="26606"/>
          <ac:spMkLst>
            <pc:docMk/>
            <pc:sldMk cId="1384823188" sldId="356"/>
            <ac:spMk id="2" creationId="{EC91A2D4-ABEC-FEB3-DB08-CB6546AC41AC}"/>
          </ac:spMkLst>
        </pc:spChg>
        <pc:spChg chg="mod">
          <ac:chgData name="Emily Crose" userId="5a1598ef78992c55" providerId="LiveId" clId="{DE46F9AC-DA44-4D90-88AD-79EF4B27EC70}" dt="2023-04-25T14:19:55.732" v="6278" actId="26606"/>
          <ac:spMkLst>
            <pc:docMk/>
            <pc:sldMk cId="1384823188" sldId="356"/>
            <ac:spMk id="3" creationId="{B46AD9F7-8FEF-A30F-8F3B-4658102A7288}"/>
          </ac:spMkLst>
        </pc:spChg>
        <pc:picChg chg="add">
          <ac:chgData name="Emily Crose" userId="5a1598ef78992c55" providerId="LiveId" clId="{DE46F9AC-DA44-4D90-88AD-79EF4B27EC70}" dt="2023-04-25T14:19:55.732" v="6278" actId="26606"/>
          <ac:picMkLst>
            <pc:docMk/>
            <pc:sldMk cId="1384823188" sldId="356"/>
            <ac:picMk id="5" creationId="{5951879E-DE03-0148-3AB4-D4FED24F1CFD}"/>
          </ac:picMkLst>
        </pc:picChg>
      </pc:sldChg>
      <pc:sldChg chg="addSp modSp add mod setBg">
        <pc:chgData name="Emily Crose" userId="5a1598ef78992c55" providerId="LiveId" clId="{DE46F9AC-DA44-4D90-88AD-79EF4B27EC70}" dt="2023-04-24T23:27:19.107" v="4512" actId="26606"/>
        <pc:sldMkLst>
          <pc:docMk/>
          <pc:sldMk cId="1992496773" sldId="357"/>
        </pc:sldMkLst>
        <pc:spChg chg="mod">
          <ac:chgData name="Emily Crose" userId="5a1598ef78992c55" providerId="LiveId" clId="{DE46F9AC-DA44-4D90-88AD-79EF4B27EC70}" dt="2023-04-24T23:27:19.107" v="4512" actId="26606"/>
          <ac:spMkLst>
            <pc:docMk/>
            <pc:sldMk cId="1992496773" sldId="357"/>
            <ac:spMk id="2" creationId="{EC91A2D4-ABEC-FEB3-DB08-CB6546AC41AC}"/>
          </ac:spMkLst>
        </pc:spChg>
        <pc:spChg chg="mod">
          <ac:chgData name="Emily Crose" userId="5a1598ef78992c55" providerId="LiveId" clId="{DE46F9AC-DA44-4D90-88AD-79EF4B27EC70}" dt="2023-04-24T23:27:19.107" v="4512" actId="26606"/>
          <ac:spMkLst>
            <pc:docMk/>
            <pc:sldMk cId="1992496773" sldId="357"/>
            <ac:spMk id="3" creationId="{B46AD9F7-8FEF-A30F-8F3B-4658102A7288}"/>
          </ac:spMkLst>
        </pc:spChg>
        <pc:picChg chg="add">
          <ac:chgData name="Emily Crose" userId="5a1598ef78992c55" providerId="LiveId" clId="{DE46F9AC-DA44-4D90-88AD-79EF4B27EC70}" dt="2023-04-24T23:27:19.107" v="4512" actId="26606"/>
          <ac:picMkLst>
            <pc:docMk/>
            <pc:sldMk cId="1992496773" sldId="357"/>
            <ac:picMk id="5" creationId="{3D13E5FB-0DD2-07C9-6558-E4CC3CB5856E}"/>
          </ac:picMkLst>
        </pc:picChg>
      </pc:sldChg>
      <pc:sldChg chg="addSp modSp add mod setBg">
        <pc:chgData name="Emily Crose" userId="5a1598ef78992c55" providerId="LiveId" clId="{DE46F9AC-DA44-4D90-88AD-79EF4B27EC70}" dt="2023-04-24T23:26:04.118" v="4337" actId="20577"/>
        <pc:sldMkLst>
          <pc:docMk/>
          <pc:sldMk cId="3727756955" sldId="358"/>
        </pc:sldMkLst>
        <pc:spChg chg="mod">
          <ac:chgData name="Emily Crose" userId="5a1598ef78992c55" providerId="LiveId" clId="{DE46F9AC-DA44-4D90-88AD-79EF4B27EC70}" dt="2023-04-24T23:26:04.118" v="4337" actId="20577"/>
          <ac:spMkLst>
            <pc:docMk/>
            <pc:sldMk cId="3727756955" sldId="358"/>
            <ac:spMk id="2" creationId="{EC91A2D4-ABEC-FEB3-DB08-CB6546AC41AC}"/>
          </ac:spMkLst>
        </pc:spChg>
        <pc:spChg chg="mod">
          <ac:chgData name="Emily Crose" userId="5a1598ef78992c55" providerId="LiveId" clId="{DE46F9AC-DA44-4D90-88AD-79EF4B27EC70}" dt="2023-04-24T23:25:59.395" v="4330" actId="26606"/>
          <ac:spMkLst>
            <pc:docMk/>
            <pc:sldMk cId="3727756955" sldId="358"/>
            <ac:spMk id="3" creationId="{B46AD9F7-8FEF-A30F-8F3B-4658102A7288}"/>
          </ac:spMkLst>
        </pc:spChg>
        <pc:picChg chg="add">
          <ac:chgData name="Emily Crose" userId="5a1598ef78992c55" providerId="LiveId" clId="{DE46F9AC-DA44-4D90-88AD-79EF4B27EC70}" dt="2023-04-24T23:25:59.395" v="4330" actId="26606"/>
          <ac:picMkLst>
            <pc:docMk/>
            <pc:sldMk cId="3727756955" sldId="358"/>
            <ac:picMk id="5" creationId="{48DF2931-E07D-C432-E42A-2CDA2A24503B}"/>
          </ac:picMkLst>
        </pc:picChg>
      </pc:sldChg>
      <pc:sldChg chg="addSp delSp modSp new mod modClrScheme chgLayout modNotesTx">
        <pc:chgData name="Emily Crose" userId="5a1598ef78992c55" providerId="LiveId" clId="{DE46F9AC-DA44-4D90-88AD-79EF4B27EC70}" dt="2023-04-24T23:25:49.604" v="4329" actId="1076"/>
        <pc:sldMkLst>
          <pc:docMk/>
          <pc:sldMk cId="2883485329" sldId="359"/>
        </pc:sldMkLst>
        <pc:spChg chg="del">
          <ac:chgData name="Emily Crose" userId="5a1598ef78992c55" providerId="LiveId" clId="{DE46F9AC-DA44-4D90-88AD-79EF4B27EC70}" dt="2023-04-22T22:24:04.603" v="105" actId="700"/>
          <ac:spMkLst>
            <pc:docMk/>
            <pc:sldMk cId="2883485329" sldId="359"/>
            <ac:spMk id="2" creationId="{CCCAAC68-BF06-A155-3E8D-F53F5522DF04}"/>
          </ac:spMkLst>
        </pc:spChg>
        <pc:spChg chg="add mod ord">
          <ac:chgData name="Emily Crose" userId="5a1598ef78992c55" providerId="LiveId" clId="{DE46F9AC-DA44-4D90-88AD-79EF4B27EC70}" dt="2023-04-24T23:25:42.274" v="4327" actId="700"/>
          <ac:spMkLst>
            <pc:docMk/>
            <pc:sldMk cId="2883485329" sldId="359"/>
            <ac:spMk id="2" creationId="{E5F68D32-3BFB-A744-A1AC-183DB6BA257A}"/>
          </ac:spMkLst>
        </pc:spChg>
        <pc:spChg chg="del">
          <ac:chgData name="Emily Crose" userId="5a1598ef78992c55" providerId="LiveId" clId="{DE46F9AC-DA44-4D90-88AD-79EF4B27EC70}" dt="2023-04-22T22:24:04.603" v="105" actId="700"/>
          <ac:spMkLst>
            <pc:docMk/>
            <pc:sldMk cId="2883485329" sldId="359"/>
            <ac:spMk id="3" creationId="{9C31A17A-7580-3220-C0B2-70BE6B841972}"/>
          </ac:spMkLst>
        </pc:spChg>
        <pc:picChg chg="add mod">
          <ac:chgData name="Emily Crose" userId="5a1598ef78992c55" providerId="LiveId" clId="{DE46F9AC-DA44-4D90-88AD-79EF4B27EC70}" dt="2023-04-24T23:25:49.604" v="4329" actId="1076"/>
          <ac:picMkLst>
            <pc:docMk/>
            <pc:sldMk cId="2883485329" sldId="359"/>
            <ac:picMk id="5" creationId="{A16BC636-FDDB-E4E7-7131-D20469C487B8}"/>
          </ac:picMkLst>
        </pc:picChg>
      </pc:sldChg>
      <pc:sldChg chg="addSp delSp modSp new mod ord setBg modNotesTx">
        <pc:chgData name="Emily Crose" userId="5a1598ef78992c55" providerId="LiveId" clId="{DE46F9AC-DA44-4D90-88AD-79EF4B27EC70}" dt="2023-04-24T19:34:54.779" v="1105"/>
        <pc:sldMkLst>
          <pc:docMk/>
          <pc:sldMk cId="3573472314" sldId="360"/>
        </pc:sldMkLst>
        <pc:spChg chg="mod">
          <ac:chgData name="Emily Crose" userId="5a1598ef78992c55" providerId="LiveId" clId="{DE46F9AC-DA44-4D90-88AD-79EF4B27EC70}" dt="2023-04-22T22:39:26.365" v="257" actId="26606"/>
          <ac:spMkLst>
            <pc:docMk/>
            <pc:sldMk cId="3573472314" sldId="360"/>
            <ac:spMk id="2" creationId="{663DF280-32F7-2E9D-7558-303852E82175}"/>
          </ac:spMkLst>
        </pc:spChg>
        <pc:spChg chg="mod">
          <ac:chgData name="Emily Crose" userId="5a1598ef78992c55" providerId="LiveId" clId="{DE46F9AC-DA44-4D90-88AD-79EF4B27EC70}" dt="2023-04-22T22:39:26.365" v="257" actId="26606"/>
          <ac:spMkLst>
            <pc:docMk/>
            <pc:sldMk cId="3573472314" sldId="360"/>
            <ac:spMk id="3" creationId="{17C0A2EE-720D-8298-3DBA-81218C651D91}"/>
          </ac:spMkLst>
        </pc:spChg>
        <pc:spChg chg="add del">
          <ac:chgData name="Emily Crose" userId="5a1598ef78992c55" providerId="LiveId" clId="{DE46F9AC-DA44-4D90-88AD-79EF4B27EC70}" dt="2023-04-22T22:39:26.295" v="256" actId="26606"/>
          <ac:spMkLst>
            <pc:docMk/>
            <pc:sldMk cId="3573472314" sldId="360"/>
            <ac:spMk id="8" creationId="{69BA26BC-113C-4698-8859-A985C8324074}"/>
          </ac:spMkLst>
        </pc:spChg>
        <pc:spChg chg="add del">
          <ac:chgData name="Emily Crose" userId="5a1598ef78992c55" providerId="LiveId" clId="{DE46F9AC-DA44-4D90-88AD-79EF4B27EC70}" dt="2023-04-22T22:39:26.295" v="256" actId="26606"/>
          <ac:spMkLst>
            <pc:docMk/>
            <pc:sldMk cId="3573472314" sldId="360"/>
            <ac:spMk id="10" creationId="{A68B73B6-D77B-4B55-8538-206CEFD2AF91}"/>
          </ac:spMkLst>
        </pc:spChg>
        <pc:picChg chg="add del">
          <ac:chgData name="Emily Crose" userId="5a1598ef78992c55" providerId="LiveId" clId="{DE46F9AC-DA44-4D90-88AD-79EF4B27EC70}" dt="2023-04-22T22:39:22.980" v="254" actId="26606"/>
          <ac:picMkLst>
            <pc:docMk/>
            <pc:sldMk cId="3573472314" sldId="360"/>
            <ac:picMk id="5" creationId="{FA054B92-33FF-3198-6441-2B33D616545B}"/>
          </ac:picMkLst>
        </pc:picChg>
        <pc:picChg chg="add mod">
          <ac:chgData name="Emily Crose" userId="5a1598ef78992c55" providerId="LiveId" clId="{DE46F9AC-DA44-4D90-88AD-79EF4B27EC70}" dt="2023-04-22T22:39:28.871" v="258" actId="27614"/>
          <ac:picMkLst>
            <pc:docMk/>
            <pc:sldMk cId="3573472314" sldId="360"/>
            <ac:picMk id="12" creationId="{FA054B92-33FF-3198-6441-2B33D616545B}"/>
          </ac:picMkLst>
        </pc:picChg>
      </pc:sldChg>
      <pc:sldChg chg="addSp delSp modSp new mod setBg modClrScheme chgLayout modNotesTx">
        <pc:chgData name="Emily Crose" userId="5a1598ef78992c55" providerId="LiveId" clId="{DE46F9AC-DA44-4D90-88AD-79EF4B27EC70}" dt="2023-04-24T19:38:43.746" v="1118" actId="26606"/>
        <pc:sldMkLst>
          <pc:docMk/>
          <pc:sldMk cId="1811974683" sldId="361"/>
        </pc:sldMkLst>
        <pc:spChg chg="del mod ord">
          <ac:chgData name="Emily Crose" userId="5a1598ef78992c55" providerId="LiveId" clId="{DE46F9AC-DA44-4D90-88AD-79EF4B27EC70}" dt="2023-04-22T22:42:33.768" v="260" actId="700"/>
          <ac:spMkLst>
            <pc:docMk/>
            <pc:sldMk cId="1811974683" sldId="361"/>
            <ac:spMk id="2" creationId="{633C8E7B-4DBA-DA0B-DC4E-3D8D74A8D5F5}"/>
          </ac:spMkLst>
        </pc:spChg>
        <pc:spChg chg="del mod ord">
          <ac:chgData name="Emily Crose" userId="5a1598ef78992c55" providerId="LiveId" clId="{DE46F9AC-DA44-4D90-88AD-79EF4B27EC70}" dt="2023-04-22T22:42:33.768" v="260" actId="700"/>
          <ac:spMkLst>
            <pc:docMk/>
            <pc:sldMk cId="1811974683" sldId="361"/>
            <ac:spMk id="3" creationId="{59987A45-57FD-EB9D-EB78-00279FFE4DDF}"/>
          </ac:spMkLst>
        </pc:spChg>
        <pc:spChg chg="add mod ord">
          <ac:chgData name="Emily Crose" userId="5a1598ef78992c55" providerId="LiveId" clId="{DE46F9AC-DA44-4D90-88AD-79EF4B27EC70}" dt="2023-04-24T19:38:43.746" v="1118" actId="26606"/>
          <ac:spMkLst>
            <pc:docMk/>
            <pc:sldMk cId="1811974683" sldId="361"/>
            <ac:spMk id="4" creationId="{EE9F6F9C-E24B-2828-2792-34ECFE9706EB}"/>
          </ac:spMkLst>
        </pc:spChg>
        <pc:spChg chg="add del mod ord">
          <ac:chgData name="Emily Crose" userId="5a1598ef78992c55" providerId="LiveId" clId="{DE46F9AC-DA44-4D90-88AD-79EF4B27EC70}" dt="2023-04-24T19:38:43.746" v="1118" actId="26606"/>
          <ac:spMkLst>
            <pc:docMk/>
            <pc:sldMk cId="1811974683" sldId="361"/>
            <ac:spMk id="5" creationId="{61161677-AC36-9E16-2C59-9DE550A77136}"/>
          </ac:spMkLst>
        </pc:spChg>
        <pc:spChg chg="add del">
          <ac:chgData name="Emily Crose" userId="5a1598ef78992c55" providerId="LiveId" clId="{DE46F9AC-DA44-4D90-88AD-79EF4B27EC70}" dt="2023-04-24T19:38:43.678" v="1117" actId="26606"/>
          <ac:spMkLst>
            <pc:docMk/>
            <pc:sldMk cId="1811974683" sldId="361"/>
            <ac:spMk id="11" creationId="{7E475056-B0EB-44BE-8568-61ABEFB2E99D}"/>
          </ac:spMkLst>
        </pc:spChg>
        <pc:spChg chg="add del">
          <ac:chgData name="Emily Crose" userId="5a1598ef78992c55" providerId="LiveId" clId="{DE46F9AC-DA44-4D90-88AD-79EF4B27EC70}" dt="2023-04-24T19:38:43.678" v="1117" actId="26606"/>
          <ac:spMkLst>
            <pc:docMk/>
            <pc:sldMk cId="1811974683" sldId="361"/>
            <ac:spMk id="15" creationId="{E82ABBDC-7A44-4AE8-A04F-B5495481B9F2}"/>
          </ac:spMkLst>
        </pc:spChg>
        <pc:graphicFrameChg chg="add del">
          <ac:chgData name="Emily Crose" userId="5a1598ef78992c55" providerId="LiveId" clId="{DE46F9AC-DA44-4D90-88AD-79EF4B27EC70}" dt="2023-04-24T19:38:43.678" v="1117" actId="26606"/>
          <ac:graphicFrameMkLst>
            <pc:docMk/>
            <pc:sldMk cId="1811974683" sldId="361"/>
            <ac:graphicFrameMk id="7" creationId="{D6A827D4-B212-8ACD-413F-F4B6ED4B795B}"/>
          </ac:graphicFrameMkLst>
        </pc:graphicFrameChg>
        <pc:graphicFrameChg chg="add">
          <ac:chgData name="Emily Crose" userId="5a1598ef78992c55" providerId="LiveId" clId="{DE46F9AC-DA44-4D90-88AD-79EF4B27EC70}" dt="2023-04-24T19:38:43.746" v="1118" actId="26606"/>
          <ac:graphicFrameMkLst>
            <pc:docMk/>
            <pc:sldMk cId="1811974683" sldId="361"/>
            <ac:graphicFrameMk id="17" creationId="{6D72E433-6AC9-4BEE-DBC0-FE82563FF6D0}"/>
          </ac:graphicFrameMkLst>
        </pc:graphicFrameChg>
        <pc:cxnChg chg="add del">
          <ac:chgData name="Emily Crose" userId="5a1598ef78992c55" providerId="LiveId" clId="{DE46F9AC-DA44-4D90-88AD-79EF4B27EC70}" dt="2023-04-24T19:38:43.678" v="1117" actId="26606"/>
          <ac:cxnSpMkLst>
            <pc:docMk/>
            <pc:sldMk cId="1811974683" sldId="361"/>
            <ac:cxnSpMk id="13" creationId="{F2C8E2EC-73A4-48C2-B4D7-D7726BD908EE}"/>
          </ac:cxnSpMkLst>
        </pc:cxnChg>
      </pc:sldChg>
      <pc:sldChg chg="addSp delSp modSp new mod ord setBg">
        <pc:chgData name="Emily Crose" userId="5a1598ef78992c55" providerId="LiveId" clId="{DE46F9AC-DA44-4D90-88AD-79EF4B27EC70}" dt="2023-04-25T10:56:50.403" v="6078" actId="20577"/>
        <pc:sldMkLst>
          <pc:docMk/>
          <pc:sldMk cId="432940879" sldId="362"/>
        </pc:sldMkLst>
        <pc:spChg chg="mod">
          <ac:chgData name="Emily Crose" userId="5a1598ef78992c55" providerId="LiveId" clId="{DE46F9AC-DA44-4D90-88AD-79EF4B27EC70}" dt="2023-04-24T19:38:48.386" v="1119" actId="26606"/>
          <ac:spMkLst>
            <pc:docMk/>
            <pc:sldMk cId="432940879" sldId="362"/>
            <ac:spMk id="2" creationId="{B573E612-111C-87E6-EF1E-073557083BEA}"/>
          </ac:spMkLst>
        </pc:spChg>
        <pc:spChg chg="del mod">
          <ac:chgData name="Emily Crose" userId="5a1598ef78992c55" providerId="LiveId" clId="{DE46F9AC-DA44-4D90-88AD-79EF4B27EC70}" dt="2023-04-24T19:38:48.386" v="1119" actId="26606"/>
          <ac:spMkLst>
            <pc:docMk/>
            <pc:sldMk cId="432940879" sldId="362"/>
            <ac:spMk id="3" creationId="{6D371E6F-3674-1DDC-5DB0-2B45376AED60}"/>
          </ac:spMkLst>
        </pc:spChg>
        <pc:graphicFrameChg chg="add mod">
          <ac:chgData name="Emily Crose" userId="5a1598ef78992c55" providerId="LiveId" clId="{DE46F9AC-DA44-4D90-88AD-79EF4B27EC70}" dt="2023-04-25T10:56:50.403" v="6078" actId="20577"/>
          <ac:graphicFrameMkLst>
            <pc:docMk/>
            <pc:sldMk cId="432940879" sldId="362"/>
            <ac:graphicFrameMk id="5" creationId="{90E574B1-63AE-96A5-3EA0-BEE25060DFC9}"/>
          </ac:graphicFrameMkLst>
        </pc:graphicFrameChg>
      </pc:sldChg>
      <pc:sldChg chg="addSp delSp modSp new mod setBg">
        <pc:chgData name="Emily Crose" userId="5a1598ef78992c55" providerId="LiveId" clId="{DE46F9AC-DA44-4D90-88AD-79EF4B27EC70}" dt="2023-04-23T00:25:43.781" v="727" actId="26606"/>
        <pc:sldMkLst>
          <pc:docMk/>
          <pc:sldMk cId="1825534726" sldId="363"/>
        </pc:sldMkLst>
        <pc:spChg chg="mod">
          <ac:chgData name="Emily Crose" userId="5a1598ef78992c55" providerId="LiveId" clId="{DE46F9AC-DA44-4D90-88AD-79EF4B27EC70}" dt="2023-04-23T00:25:43.781" v="727" actId="26606"/>
          <ac:spMkLst>
            <pc:docMk/>
            <pc:sldMk cId="1825534726" sldId="363"/>
            <ac:spMk id="2" creationId="{FAAC059D-BE44-6850-E331-B67407A3FD20}"/>
          </ac:spMkLst>
        </pc:spChg>
        <pc:spChg chg="del">
          <ac:chgData name="Emily Crose" userId="5a1598ef78992c55" providerId="LiveId" clId="{DE46F9AC-DA44-4D90-88AD-79EF4B27EC70}" dt="2023-04-23T00:25:40.748" v="724"/>
          <ac:spMkLst>
            <pc:docMk/>
            <pc:sldMk cId="1825534726" sldId="363"/>
            <ac:spMk id="3" creationId="{4B7EE170-C46E-5230-7497-3DB8140CB825}"/>
          </ac:spMkLst>
        </pc:spChg>
        <pc:picChg chg="add mod">
          <ac:chgData name="Emily Crose" userId="5a1598ef78992c55" providerId="LiveId" clId="{DE46F9AC-DA44-4D90-88AD-79EF4B27EC70}" dt="2023-04-23T00:25:43.781" v="727" actId="26606"/>
          <ac:picMkLst>
            <pc:docMk/>
            <pc:sldMk cId="1825534726" sldId="363"/>
            <ac:picMk id="5" creationId="{3FF97299-45DF-3154-E4FC-0EC271517B73}"/>
          </ac:picMkLst>
        </pc:picChg>
      </pc:sldChg>
      <pc:sldChg chg="addSp delSp modSp new del mod ord modClrScheme chgLayout">
        <pc:chgData name="Emily Crose" userId="5a1598ef78992c55" providerId="LiveId" clId="{DE46F9AC-DA44-4D90-88AD-79EF4B27EC70}" dt="2023-04-23T00:23:32.058" v="691" actId="47"/>
        <pc:sldMkLst>
          <pc:docMk/>
          <pc:sldMk cId="2180504189" sldId="364"/>
        </pc:sldMkLst>
        <pc:spChg chg="del">
          <ac:chgData name="Emily Crose" userId="5a1598ef78992c55" providerId="LiveId" clId="{DE46F9AC-DA44-4D90-88AD-79EF4B27EC70}" dt="2023-04-23T00:20:01.041" v="684" actId="700"/>
          <ac:spMkLst>
            <pc:docMk/>
            <pc:sldMk cId="2180504189" sldId="364"/>
            <ac:spMk id="2" creationId="{0BCAC9B8-66A5-8602-C3A6-886C1CCDD7F9}"/>
          </ac:spMkLst>
        </pc:spChg>
        <pc:spChg chg="del">
          <ac:chgData name="Emily Crose" userId="5a1598ef78992c55" providerId="LiveId" clId="{DE46F9AC-DA44-4D90-88AD-79EF4B27EC70}" dt="2023-04-23T00:20:01.041" v="684" actId="700"/>
          <ac:spMkLst>
            <pc:docMk/>
            <pc:sldMk cId="2180504189" sldId="364"/>
            <ac:spMk id="3" creationId="{DBEDA20C-1A72-9ED7-1B2C-40E780331529}"/>
          </ac:spMkLst>
        </pc:spChg>
        <pc:picChg chg="add del mod">
          <ac:chgData name="Emily Crose" userId="5a1598ef78992c55" providerId="LiveId" clId="{DE46F9AC-DA44-4D90-88AD-79EF4B27EC70}" dt="2023-04-23T00:23:30.945" v="690" actId="478"/>
          <ac:picMkLst>
            <pc:docMk/>
            <pc:sldMk cId="2180504189" sldId="364"/>
            <ac:picMk id="5" creationId="{4CC71A21-E59F-01F2-97D6-515B11EE893B}"/>
          </ac:picMkLst>
        </pc:picChg>
      </pc:sldChg>
      <pc:sldChg chg="addSp delSp modSp new mod setBg setClrOvrMap">
        <pc:chgData name="Emily Crose" userId="5a1598ef78992c55" providerId="LiveId" clId="{DE46F9AC-DA44-4D90-88AD-79EF4B27EC70}" dt="2023-04-25T14:19:05.291" v="6257" actId="26606"/>
        <pc:sldMkLst>
          <pc:docMk/>
          <pc:sldMk cId="3892447009" sldId="364"/>
        </pc:sldMkLst>
        <pc:spChg chg="mod">
          <ac:chgData name="Emily Crose" userId="5a1598ef78992c55" providerId="LiveId" clId="{DE46F9AC-DA44-4D90-88AD-79EF4B27EC70}" dt="2023-04-25T14:19:05.291" v="6257" actId="26606"/>
          <ac:spMkLst>
            <pc:docMk/>
            <pc:sldMk cId="3892447009" sldId="364"/>
            <ac:spMk id="2" creationId="{02672F8D-2965-9019-1AE8-7820D067159A}"/>
          </ac:spMkLst>
        </pc:spChg>
        <pc:spChg chg="del">
          <ac:chgData name="Emily Crose" userId="5a1598ef78992c55" providerId="LiveId" clId="{DE46F9AC-DA44-4D90-88AD-79EF4B27EC70}" dt="2023-04-23T00:23:58.930" v="719"/>
          <ac:spMkLst>
            <pc:docMk/>
            <pc:sldMk cId="3892447009" sldId="364"/>
            <ac:spMk id="3" creationId="{2EB50745-C7C0-409C-BF73-99DC5693BB30}"/>
          </ac:spMkLst>
        </pc:spChg>
        <pc:spChg chg="add del">
          <ac:chgData name="Emily Crose" userId="5a1598ef78992c55" providerId="LiveId" clId="{DE46F9AC-DA44-4D90-88AD-79EF4B27EC70}" dt="2023-04-23T00:24:59.408" v="723" actId="478"/>
          <ac:spMkLst>
            <pc:docMk/>
            <pc:sldMk cId="3892447009" sldId="364"/>
            <ac:spMk id="9" creationId="{B844A387-6264-2109-1E07-2E78D0DFF0B8}"/>
          </ac:spMkLst>
        </pc:spChg>
        <pc:spChg chg="add del">
          <ac:chgData name="Emily Crose" userId="5a1598ef78992c55" providerId="LiveId" clId="{DE46F9AC-DA44-4D90-88AD-79EF4B27EC70}" dt="2023-04-25T14:19:05.291" v="6257" actId="26606"/>
          <ac:spMkLst>
            <pc:docMk/>
            <pc:sldMk cId="3892447009" sldId="364"/>
            <ac:spMk id="12" creationId="{0EF8982E-02F0-4D24-85CB-98DEBCC3226A}"/>
          </ac:spMkLst>
        </pc:spChg>
        <pc:spChg chg="add del">
          <ac:chgData name="Emily Crose" userId="5a1598ef78992c55" providerId="LiveId" clId="{DE46F9AC-DA44-4D90-88AD-79EF4B27EC70}" dt="2023-04-25T14:19:05.291" v="6257" actId="26606"/>
          <ac:spMkLst>
            <pc:docMk/>
            <pc:sldMk cId="3892447009" sldId="364"/>
            <ac:spMk id="14" creationId="{2CB72970-2D5B-4516-9F76-B1220A77B6AB}"/>
          </ac:spMkLst>
        </pc:spChg>
        <pc:picChg chg="add mod">
          <ac:chgData name="Emily Crose" userId="5a1598ef78992c55" providerId="LiveId" clId="{DE46F9AC-DA44-4D90-88AD-79EF4B27EC70}" dt="2023-04-25T14:19:05.291" v="6257" actId="26606"/>
          <ac:picMkLst>
            <pc:docMk/>
            <pc:sldMk cId="3892447009" sldId="364"/>
            <ac:picMk id="5" creationId="{8F434574-EDA7-1F07-FA9A-748AA8D49E40}"/>
          </ac:picMkLst>
        </pc:picChg>
      </pc:sldChg>
      <pc:sldChg chg="addSp delSp modSp new mod setBg modNotesTx">
        <pc:chgData name="Emily Crose" userId="5a1598ef78992c55" providerId="LiveId" clId="{DE46F9AC-DA44-4D90-88AD-79EF4B27EC70}" dt="2023-04-24T19:30:36.156" v="828" actId="20577"/>
        <pc:sldMkLst>
          <pc:docMk/>
          <pc:sldMk cId="3997966792" sldId="365"/>
        </pc:sldMkLst>
        <pc:spChg chg="mod">
          <ac:chgData name="Emily Crose" userId="5a1598ef78992c55" providerId="LiveId" clId="{DE46F9AC-DA44-4D90-88AD-79EF4B27EC70}" dt="2023-04-24T19:28:44.343" v="740" actId="26606"/>
          <ac:spMkLst>
            <pc:docMk/>
            <pc:sldMk cId="3997966792" sldId="365"/>
            <ac:spMk id="2" creationId="{95CD7C2D-46D5-C95C-7C23-58B3B90E21B6}"/>
          </ac:spMkLst>
        </pc:spChg>
        <pc:spChg chg="del">
          <ac:chgData name="Emily Crose" userId="5a1598ef78992c55" providerId="LiveId" clId="{DE46F9AC-DA44-4D90-88AD-79EF4B27EC70}" dt="2023-04-24T19:28:31.867" v="736" actId="478"/>
          <ac:spMkLst>
            <pc:docMk/>
            <pc:sldMk cId="3997966792" sldId="365"/>
            <ac:spMk id="3" creationId="{421E27EC-472A-65E2-D841-C6CFBB7707E1}"/>
          </ac:spMkLst>
        </pc:spChg>
        <pc:picChg chg="add mod">
          <ac:chgData name="Emily Crose" userId="5a1598ef78992c55" providerId="LiveId" clId="{DE46F9AC-DA44-4D90-88AD-79EF4B27EC70}" dt="2023-04-24T19:28:44.343" v="740" actId="26606"/>
          <ac:picMkLst>
            <pc:docMk/>
            <pc:sldMk cId="3997966792" sldId="365"/>
            <ac:picMk id="5" creationId="{13CDBE24-7AEE-AAAE-B18F-40BD95193858}"/>
          </ac:picMkLst>
        </pc:picChg>
      </pc:sldChg>
      <pc:sldChg chg="addSp delSp modSp new mod setBg modClrScheme chgLayout">
        <pc:chgData name="Emily Crose" userId="5a1598ef78992c55" providerId="LiveId" clId="{DE46F9AC-DA44-4D90-88AD-79EF4B27EC70}" dt="2023-04-25T14:38:09.213" v="6358" actId="26606"/>
        <pc:sldMkLst>
          <pc:docMk/>
          <pc:sldMk cId="867617353" sldId="366"/>
        </pc:sldMkLst>
        <pc:spChg chg="mod ord">
          <ac:chgData name="Emily Crose" userId="5a1598ef78992c55" providerId="LiveId" clId="{DE46F9AC-DA44-4D90-88AD-79EF4B27EC70}" dt="2023-04-25T14:19:30.824" v="6258" actId="26606"/>
          <ac:spMkLst>
            <pc:docMk/>
            <pc:sldMk cId="867617353" sldId="366"/>
            <ac:spMk id="2" creationId="{825F1ACE-8148-0E44-557E-AD73483FA8DB}"/>
          </ac:spMkLst>
        </pc:spChg>
        <pc:spChg chg="del mod ord">
          <ac:chgData name="Emily Crose" userId="5a1598ef78992c55" providerId="LiveId" clId="{DE46F9AC-DA44-4D90-88AD-79EF4B27EC70}" dt="2023-04-24T19:31:23.954" v="864" actId="700"/>
          <ac:spMkLst>
            <pc:docMk/>
            <pc:sldMk cId="867617353" sldId="366"/>
            <ac:spMk id="3" creationId="{B647E1A7-7130-6E62-602C-029303169E38}"/>
          </ac:spMkLst>
        </pc:spChg>
        <pc:spChg chg="add del mod ord">
          <ac:chgData name="Emily Crose" userId="5a1598ef78992c55" providerId="LiveId" clId="{DE46F9AC-DA44-4D90-88AD-79EF4B27EC70}" dt="2023-04-24T19:38:28.936" v="1115" actId="26606"/>
          <ac:spMkLst>
            <pc:docMk/>
            <pc:sldMk cId="867617353" sldId="366"/>
            <ac:spMk id="4" creationId="{E27C8C72-592B-5062-E527-EA01A04C1AD3}"/>
          </ac:spMkLst>
        </pc:spChg>
        <pc:spChg chg="add del">
          <ac:chgData name="Emily Crose" userId="5a1598ef78992c55" providerId="LiveId" clId="{DE46F9AC-DA44-4D90-88AD-79EF4B27EC70}" dt="2023-04-24T19:38:28.923" v="1114" actId="26606"/>
          <ac:spMkLst>
            <pc:docMk/>
            <pc:sldMk cId="867617353" sldId="366"/>
            <ac:spMk id="13" creationId="{7E475056-B0EB-44BE-8568-61ABEFB2E99D}"/>
          </ac:spMkLst>
        </pc:spChg>
        <pc:spChg chg="add del">
          <ac:chgData name="Emily Crose" userId="5a1598ef78992c55" providerId="LiveId" clId="{DE46F9AC-DA44-4D90-88AD-79EF4B27EC70}" dt="2023-04-24T19:38:28.923" v="1114" actId="26606"/>
          <ac:spMkLst>
            <pc:docMk/>
            <pc:sldMk cId="867617353" sldId="366"/>
            <ac:spMk id="14" creationId="{E82ABBDC-7A44-4AE8-A04F-B5495481B9F2}"/>
          </ac:spMkLst>
        </pc:spChg>
        <pc:spChg chg="add del">
          <ac:chgData name="Emily Crose" userId="5a1598ef78992c55" providerId="LiveId" clId="{DE46F9AC-DA44-4D90-88AD-79EF4B27EC70}" dt="2023-04-25T14:38:09.213" v="6358" actId="26606"/>
          <ac:spMkLst>
            <pc:docMk/>
            <pc:sldMk cId="867617353" sldId="366"/>
            <ac:spMk id="22" creationId="{7E475056-B0EB-44BE-8568-61ABEFB2E99D}"/>
          </ac:spMkLst>
        </pc:spChg>
        <pc:spChg chg="add del">
          <ac:chgData name="Emily Crose" userId="5a1598ef78992c55" providerId="LiveId" clId="{DE46F9AC-DA44-4D90-88AD-79EF4B27EC70}" dt="2023-04-25T14:38:09.213" v="6358" actId="26606"/>
          <ac:spMkLst>
            <pc:docMk/>
            <pc:sldMk cId="867617353" sldId="366"/>
            <ac:spMk id="26" creationId="{E82ABBDC-7A44-4AE8-A04F-B5495481B9F2}"/>
          </ac:spMkLst>
        </pc:spChg>
        <pc:spChg chg="add">
          <ac:chgData name="Emily Crose" userId="5a1598ef78992c55" providerId="LiveId" clId="{DE46F9AC-DA44-4D90-88AD-79EF4B27EC70}" dt="2023-04-25T14:38:09.213" v="6358" actId="26606"/>
          <ac:spMkLst>
            <pc:docMk/>
            <pc:sldMk cId="867617353" sldId="366"/>
            <ac:spMk id="31" creationId="{7E475056-B0EB-44BE-8568-61ABEFB2E99D}"/>
          </ac:spMkLst>
        </pc:spChg>
        <pc:spChg chg="add">
          <ac:chgData name="Emily Crose" userId="5a1598ef78992c55" providerId="LiveId" clId="{DE46F9AC-DA44-4D90-88AD-79EF4B27EC70}" dt="2023-04-25T14:38:09.213" v="6358" actId="26606"/>
          <ac:spMkLst>
            <pc:docMk/>
            <pc:sldMk cId="867617353" sldId="366"/>
            <ac:spMk id="35" creationId="{E82ABBDC-7A44-4AE8-A04F-B5495481B9F2}"/>
          </ac:spMkLst>
        </pc:spChg>
        <pc:graphicFrameChg chg="add del">
          <ac:chgData name="Emily Crose" userId="5a1598ef78992c55" providerId="LiveId" clId="{DE46F9AC-DA44-4D90-88AD-79EF4B27EC70}" dt="2023-04-24T19:38:23.715" v="1112" actId="26606"/>
          <ac:graphicFrameMkLst>
            <pc:docMk/>
            <pc:sldMk cId="867617353" sldId="366"/>
            <ac:graphicFrameMk id="10" creationId="{22BE408C-DE6D-F863-70C1-8AEE8E0EFA58}"/>
          </ac:graphicFrameMkLst>
        </pc:graphicFrameChg>
        <pc:graphicFrameChg chg="add del">
          <ac:chgData name="Emily Crose" userId="5a1598ef78992c55" providerId="LiveId" clId="{DE46F9AC-DA44-4D90-88AD-79EF4B27EC70}" dt="2023-04-24T19:38:28.923" v="1114" actId="26606"/>
          <ac:graphicFrameMkLst>
            <pc:docMk/>
            <pc:sldMk cId="867617353" sldId="366"/>
            <ac:graphicFrameMk id="15" creationId="{A6B0AD86-290A-B458-1046-3345A4BD63E1}"/>
          </ac:graphicFrameMkLst>
        </pc:graphicFrameChg>
        <pc:graphicFrameChg chg="add mod modGraphic">
          <ac:chgData name="Emily Crose" userId="5a1598ef78992c55" providerId="LiveId" clId="{DE46F9AC-DA44-4D90-88AD-79EF4B27EC70}" dt="2023-04-25T14:38:09.213" v="6358" actId="26606"/>
          <ac:graphicFrameMkLst>
            <pc:docMk/>
            <pc:sldMk cId="867617353" sldId="366"/>
            <ac:graphicFrameMk id="17" creationId="{45B4C47B-C274-1CD8-DA5D-F12C03FBA526}"/>
          </ac:graphicFrameMkLst>
        </pc:graphicFrameChg>
        <pc:picChg chg="add del">
          <ac:chgData name="Emily Crose" userId="5a1598ef78992c55" providerId="LiveId" clId="{DE46F9AC-DA44-4D90-88AD-79EF4B27EC70}" dt="2023-04-24T19:38:16.825" v="1108" actId="26606"/>
          <ac:picMkLst>
            <pc:docMk/>
            <pc:sldMk cId="867617353" sldId="366"/>
            <ac:picMk id="6" creationId="{C8EF887B-3DFF-8297-8BD7-FA0EA6BAF216}"/>
          </ac:picMkLst>
        </pc:picChg>
        <pc:picChg chg="add del">
          <ac:chgData name="Emily Crose" userId="5a1598ef78992c55" providerId="LiveId" clId="{DE46F9AC-DA44-4D90-88AD-79EF4B27EC70}" dt="2023-04-24T19:38:20.504" v="1110" actId="26606"/>
          <ac:picMkLst>
            <pc:docMk/>
            <pc:sldMk cId="867617353" sldId="366"/>
            <ac:picMk id="8" creationId="{6ACE5770-17D0-90EF-7C68-7F3F734DF761}"/>
          </ac:picMkLst>
        </pc:picChg>
        <pc:cxnChg chg="add del">
          <ac:chgData name="Emily Crose" userId="5a1598ef78992c55" providerId="LiveId" clId="{DE46F9AC-DA44-4D90-88AD-79EF4B27EC70}" dt="2023-04-24T19:38:28.923" v="1114" actId="26606"/>
          <ac:cxnSpMkLst>
            <pc:docMk/>
            <pc:sldMk cId="867617353" sldId="366"/>
            <ac:cxnSpMk id="12" creationId="{F2C8E2EC-73A4-48C2-B4D7-D7726BD908EE}"/>
          </ac:cxnSpMkLst>
        </pc:cxnChg>
        <pc:cxnChg chg="add del">
          <ac:chgData name="Emily Crose" userId="5a1598ef78992c55" providerId="LiveId" clId="{DE46F9AC-DA44-4D90-88AD-79EF4B27EC70}" dt="2023-04-25T14:38:09.213" v="6358" actId="26606"/>
          <ac:cxnSpMkLst>
            <pc:docMk/>
            <pc:sldMk cId="867617353" sldId="366"/>
            <ac:cxnSpMk id="24" creationId="{F2C8E2EC-73A4-48C2-B4D7-D7726BD908EE}"/>
          </ac:cxnSpMkLst>
        </pc:cxnChg>
        <pc:cxnChg chg="add">
          <ac:chgData name="Emily Crose" userId="5a1598ef78992c55" providerId="LiveId" clId="{DE46F9AC-DA44-4D90-88AD-79EF4B27EC70}" dt="2023-04-25T14:38:09.213" v="6358" actId="26606"/>
          <ac:cxnSpMkLst>
            <pc:docMk/>
            <pc:sldMk cId="867617353" sldId="366"/>
            <ac:cxnSpMk id="33" creationId="{F2C8E2EC-73A4-48C2-B4D7-D7726BD908EE}"/>
          </ac:cxnSpMkLst>
        </pc:cxnChg>
      </pc:sldChg>
      <pc:sldChg chg="addSp delSp modSp new mod setBg">
        <pc:chgData name="Emily Crose" userId="5a1598ef78992c55" providerId="LiveId" clId="{DE46F9AC-DA44-4D90-88AD-79EF4B27EC70}" dt="2023-04-25T14:38:34.013" v="6361" actId="26606"/>
        <pc:sldMkLst>
          <pc:docMk/>
          <pc:sldMk cId="1085045373" sldId="367"/>
        </pc:sldMkLst>
        <pc:spChg chg="mod">
          <ac:chgData name="Emily Crose" userId="5a1598ef78992c55" providerId="LiveId" clId="{DE46F9AC-DA44-4D90-88AD-79EF4B27EC70}" dt="2023-04-25T14:38:34.013" v="6361" actId="26606"/>
          <ac:spMkLst>
            <pc:docMk/>
            <pc:sldMk cId="1085045373" sldId="367"/>
            <ac:spMk id="2" creationId="{2FCE06CE-D4FB-F6A8-A51D-587966E9810F}"/>
          </ac:spMkLst>
        </pc:spChg>
        <pc:spChg chg="mod">
          <ac:chgData name="Emily Crose" userId="5a1598ef78992c55" providerId="LiveId" clId="{DE46F9AC-DA44-4D90-88AD-79EF4B27EC70}" dt="2023-04-25T14:38:34.013" v="6361" actId="26606"/>
          <ac:spMkLst>
            <pc:docMk/>
            <pc:sldMk cId="1085045373" sldId="367"/>
            <ac:spMk id="3" creationId="{13B47EC4-D2E5-BC13-1463-C62CCF7F2D90}"/>
          </ac:spMkLst>
        </pc:spChg>
        <pc:picChg chg="add del mod ord">
          <ac:chgData name="Emily Crose" userId="5a1598ef78992c55" providerId="LiveId" clId="{DE46F9AC-DA44-4D90-88AD-79EF4B27EC70}" dt="2023-04-25T14:38:29.273" v="6360" actId="478"/>
          <ac:picMkLst>
            <pc:docMk/>
            <pc:sldMk cId="1085045373" sldId="367"/>
            <ac:picMk id="5" creationId="{E5E032C2-5269-403E-B33F-B6BA677E0943}"/>
          </ac:picMkLst>
        </pc:picChg>
        <pc:picChg chg="add">
          <ac:chgData name="Emily Crose" userId="5a1598ef78992c55" providerId="LiveId" clId="{DE46F9AC-DA44-4D90-88AD-79EF4B27EC70}" dt="2023-04-25T14:38:34.013" v="6361" actId="26606"/>
          <ac:picMkLst>
            <pc:docMk/>
            <pc:sldMk cId="1085045373" sldId="367"/>
            <ac:picMk id="6" creationId="{EC528660-60FB-9E0D-550D-270B2AD9DB85}"/>
          </ac:picMkLst>
        </pc:picChg>
      </pc:sldChg>
      <pc:sldChg chg="addSp delSp modSp new mod ord setBg modClrScheme chgLayout modNotesTx">
        <pc:chgData name="Emily Crose" userId="5a1598ef78992c55" providerId="LiveId" clId="{DE46F9AC-DA44-4D90-88AD-79EF4B27EC70}" dt="2023-04-24T20:06:35.094" v="2010"/>
        <pc:sldMkLst>
          <pc:docMk/>
          <pc:sldMk cId="2798942162" sldId="368"/>
        </pc:sldMkLst>
        <pc:spChg chg="mod ord">
          <ac:chgData name="Emily Crose" userId="5a1598ef78992c55" providerId="LiveId" clId="{DE46F9AC-DA44-4D90-88AD-79EF4B27EC70}" dt="2023-04-24T19:45:55.042" v="1383" actId="26606"/>
          <ac:spMkLst>
            <pc:docMk/>
            <pc:sldMk cId="2798942162" sldId="368"/>
            <ac:spMk id="2" creationId="{E31243FA-6898-EE51-210F-902F5F897A57}"/>
          </ac:spMkLst>
        </pc:spChg>
        <pc:spChg chg="del">
          <ac:chgData name="Emily Crose" userId="5a1598ef78992c55" providerId="LiveId" clId="{DE46F9AC-DA44-4D90-88AD-79EF4B27EC70}" dt="2023-04-24T19:45:50.273" v="1380" actId="700"/>
          <ac:spMkLst>
            <pc:docMk/>
            <pc:sldMk cId="2798942162" sldId="368"/>
            <ac:spMk id="3" creationId="{7FFBFDCB-7A2A-3640-F250-DC58D5D06BC8}"/>
          </ac:spMkLst>
        </pc:spChg>
        <pc:picChg chg="add del">
          <ac:chgData name="Emily Crose" userId="5a1598ef78992c55" providerId="LiveId" clId="{DE46F9AC-DA44-4D90-88AD-79EF4B27EC70}" dt="2023-04-24T19:45:54.985" v="1382" actId="26606"/>
          <ac:picMkLst>
            <pc:docMk/>
            <pc:sldMk cId="2798942162" sldId="368"/>
            <ac:picMk id="4" creationId="{F7FAEFF2-0C51-8E11-2286-52C47A28230D}"/>
          </ac:picMkLst>
        </pc:picChg>
        <pc:picChg chg="add">
          <ac:chgData name="Emily Crose" userId="5a1598ef78992c55" providerId="LiveId" clId="{DE46F9AC-DA44-4D90-88AD-79EF4B27EC70}" dt="2023-04-24T19:45:55.042" v="1383" actId="26606"/>
          <ac:picMkLst>
            <pc:docMk/>
            <pc:sldMk cId="2798942162" sldId="368"/>
            <ac:picMk id="6" creationId="{6A137BE1-C3C2-94DA-4BF3-6E6231E6ECAD}"/>
          </ac:picMkLst>
        </pc:picChg>
      </pc:sldChg>
      <pc:sldChg chg="addSp delSp modSp new mod setBg modClrScheme chgLayout">
        <pc:chgData name="Emily Crose" userId="5a1598ef78992c55" providerId="LiveId" clId="{DE46F9AC-DA44-4D90-88AD-79EF4B27EC70}" dt="2023-04-25T14:38:40.377" v="6362" actId="26606"/>
        <pc:sldMkLst>
          <pc:docMk/>
          <pc:sldMk cId="954812562" sldId="369"/>
        </pc:sldMkLst>
        <pc:spChg chg="mod ord">
          <ac:chgData name="Emily Crose" userId="5a1598ef78992c55" providerId="LiveId" clId="{DE46F9AC-DA44-4D90-88AD-79EF4B27EC70}" dt="2023-04-25T14:38:40.377" v="6362" actId="26606"/>
          <ac:spMkLst>
            <pc:docMk/>
            <pc:sldMk cId="954812562" sldId="369"/>
            <ac:spMk id="2" creationId="{3C2C6803-176F-2C9A-DCF5-079D0E602D09}"/>
          </ac:spMkLst>
        </pc:spChg>
        <pc:spChg chg="add del mod ord">
          <ac:chgData name="Emily Crose" userId="5a1598ef78992c55" providerId="LiveId" clId="{DE46F9AC-DA44-4D90-88AD-79EF4B27EC70}" dt="2023-04-24T20:07:07.198" v="2019" actId="26606"/>
          <ac:spMkLst>
            <pc:docMk/>
            <pc:sldMk cId="954812562" sldId="369"/>
            <ac:spMk id="3" creationId="{B75B50D2-2894-5767-5E7A-27D1550E06A5}"/>
          </ac:spMkLst>
        </pc:spChg>
        <pc:spChg chg="add del">
          <ac:chgData name="Emily Crose" userId="5a1598ef78992c55" providerId="LiveId" clId="{DE46F9AC-DA44-4D90-88AD-79EF4B27EC70}" dt="2023-04-24T20:07:06.310" v="2016" actId="26606"/>
          <ac:spMkLst>
            <pc:docMk/>
            <pc:sldMk cId="954812562" sldId="369"/>
            <ac:spMk id="7" creationId="{B75B50D2-2894-5767-5E7A-27D1550E06A5}"/>
          </ac:spMkLst>
        </pc:spChg>
        <pc:spChg chg="add del">
          <ac:chgData name="Emily Crose" userId="5a1598ef78992c55" providerId="LiveId" clId="{DE46F9AC-DA44-4D90-88AD-79EF4B27EC70}" dt="2023-04-24T20:07:06.310" v="2016" actId="26606"/>
          <ac:spMkLst>
            <pc:docMk/>
            <pc:sldMk cId="954812562" sldId="369"/>
            <ac:spMk id="8" creationId="{5690F3EE-0CD1-4520-B020-4E1DF3141C74}"/>
          </ac:spMkLst>
        </pc:spChg>
        <pc:spChg chg="add del">
          <ac:chgData name="Emily Crose" userId="5a1598ef78992c55" providerId="LiveId" clId="{DE46F9AC-DA44-4D90-88AD-79EF4B27EC70}" dt="2023-04-24T20:07:06.310" v="2016" actId="26606"/>
          <ac:spMkLst>
            <pc:docMk/>
            <pc:sldMk cId="954812562" sldId="369"/>
            <ac:spMk id="10" creationId="{9EFDE1E9-7FE0-45CA-9DE2-237F77319A9F}"/>
          </ac:spMkLst>
        </pc:spChg>
        <pc:spChg chg="add del">
          <ac:chgData name="Emily Crose" userId="5a1598ef78992c55" providerId="LiveId" clId="{DE46F9AC-DA44-4D90-88AD-79EF4B27EC70}" dt="2023-04-25T14:38:40.377" v="6362" actId="26606"/>
          <ac:spMkLst>
            <pc:docMk/>
            <pc:sldMk cId="954812562" sldId="369"/>
            <ac:spMk id="14" creationId="{375136A9-49F9-4DA0-A741-F065B0FA091D}"/>
          </ac:spMkLst>
        </pc:spChg>
        <pc:spChg chg="add del">
          <ac:chgData name="Emily Crose" userId="5a1598ef78992c55" providerId="LiveId" clId="{DE46F9AC-DA44-4D90-88AD-79EF4B27EC70}" dt="2023-04-25T14:38:40.377" v="6362" actId="26606"/>
          <ac:spMkLst>
            <pc:docMk/>
            <pc:sldMk cId="954812562" sldId="369"/>
            <ac:spMk id="15" creationId="{B912F6C7-0423-4B6F-AECE-710C848918FD}"/>
          </ac:spMkLst>
        </pc:spChg>
        <pc:spChg chg="add mod">
          <ac:chgData name="Emily Crose" userId="5a1598ef78992c55" providerId="LiveId" clId="{DE46F9AC-DA44-4D90-88AD-79EF4B27EC70}" dt="2023-04-25T14:38:40.377" v="6362" actId="26606"/>
          <ac:spMkLst>
            <pc:docMk/>
            <pc:sldMk cId="954812562" sldId="369"/>
            <ac:spMk id="17" creationId="{B75B50D2-2894-5767-5E7A-27D1550E06A5}"/>
          </ac:spMkLst>
        </pc:spChg>
        <pc:graphicFrameChg chg="add del">
          <ac:chgData name="Emily Crose" userId="5a1598ef78992c55" providerId="LiveId" clId="{DE46F9AC-DA44-4D90-88AD-79EF4B27EC70}" dt="2023-04-24T20:07:03.758" v="2014" actId="26606"/>
          <ac:graphicFrameMkLst>
            <pc:docMk/>
            <pc:sldMk cId="954812562" sldId="369"/>
            <ac:graphicFrameMk id="5" creationId="{FD018F1B-3070-4D8C-1DE1-A7F0B619A1C3}"/>
          </ac:graphicFrameMkLst>
        </pc:graphicFrameChg>
        <pc:graphicFrameChg chg="add del">
          <ac:chgData name="Emily Crose" userId="5a1598ef78992c55" providerId="LiveId" clId="{DE46F9AC-DA44-4D90-88AD-79EF4B27EC70}" dt="2023-04-24T20:07:07.138" v="2018" actId="26606"/>
          <ac:graphicFrameMkLst>
            <pc:docMk/>
            <pc:sldMk cId="954812562" sldId="369"/>
            <ac:graphicFrameMk id="12" creationId="{EE1A3104-B7BF-EED5-EED6-607CA8EE4B33}"/>
          </ac:graphicFrameMkLst>
        </pc:graphicFrameChg>
        <pc:picChg chg="add">
          <ac:chgData name="Emily Crose" userId="5a1598ef78992c55" providerId="LiveId" clId="{DE46F9AC-DA44-4D90-88AD-79EF4B27EC70}" dt="2023-04-25T14:38:40.377" v="6362" actId="26606"/>
          <ac:picMkLst>
            <pc:docMk/>
            <pc:sldMk cId="954812562" sldId="369"/>
            <ac:picMk id="19" creationId="{95F10A84-1E6B-38B9-3229-3F8EB69CDFAA}"/>
          </ac:picMkLst>
        </pc:picChg>
        <pc:cxnChg chg="add del">
          <ac:chgData name="Emily Crose" userId="5a1598ef78992c55" providerId="LiveId" clId="{DE46F9AC-DA44-4D90-88AD-79EF4B27EC70}" dt="2023-04-25T14:38:40.377" v="6362" actId="26606"/>
          <ac:cxnSpMkLst>
            <pc:docMk/>
            <pc:sldMk cId="954812562" sldId="369"/>
            <ac:cxnSpMk id="16" creationId="{A7208205-03EE-4EC8-9C34-59270C1880D8}"/>
          </ac:cxnSpMkLst>
        </pc:cxnChg>
      </pc:sldChg>
      <pc:sldChg chg="addSp delSp modSp new mod ord setBg">
        <pc:chgData name="Emily Crose" userId="5a1598ef78992c55" providerId="LiveId" clId="{DE46F9AC-DA44-4D90-88AD-79EF4B27EC70}" dt="2023-04-24T20:05:07.922" v="1782"/>
        <pc:sldMkLst>
          <pc:docMk/>
          <pc:sldMk cId="382635199" sldId="370"/>
        </pc:sldMkLst>
        <pc:spChg chg="mod">
          <ac:chgData name="Emily Crose" userId="5a1598ef78992c55" providerId="LiveId" clId="{DE46F9AC-DA44-4D90-88AD-79EF4B27EC70}" dt="2023-04-24T20:04:59.836" v="1780" actId="26606"/>
          <ac:spMkLst>
            <pc:docMk/>
            <pc:sldMk cId="382635199" sldId="370"/>
            <ac:spMk id="2" creationId="{D4E8CBB6-A525-A6B8-3724-311A713F3E62}"/>
          </ac:spMkLst>
        </pc:spChg>
        <pc:spChg chg="del">
          <ac:chgData name="Emily Crose" userId="5a1598ef78992c55" providerId="LiveId" clId="{DE46F9AC-DA44-4D90-88AD-79EF4B27EC70}" dt="2023-04-24T20:04:52.602" v="1777"/>
          <ac:spMkLst>
            <pc:docMk/>
            <pc:sldMk cId="382635199" sldId="370"/>
            <ac:spMk id="3" creationId="{0B0962BA-3192-560F-91E4-84A5989AB4D6}"/>
          </ac:spMkLst>
        </pc:spChg>
        <pc:picChg chg="add mod">
          <ac:chgData name="Emily Crose" userId="5a1598ef78992c55" providerId="LiveId" clId="{DE46F9AC-DA44-4D90-88AD-79EF4B27EC70}" dt="2023-04-24T20:04:59.836" v="1780" actId="26606"/>
          <ac:picMkLst>
            <pc:docMk/>
            <pc:sldMk cId="382635199" sldId="370"/>
            <ac:picMk id="5" creationId="{C5604C1C-9A1A-BFA5-938C-E06F040B85B5}"/>
          </ac:picMkLst>
        </pc:picChg>
      </pc:sldChg>
      <pc:sldChg chg="addSp modSp new mod setBg">
        <pc:chgData name="Emily Crose" userId="5a1598ef78992c55" providerId="LiveId" clId="{DE46F9AC-DA44-4D90-88AD-79EF4B27EC70}" dt="2023-04-24T20:06:44.457" v="2011" actId="26606"/>
        <pc:sldMkLst>
          <pc:docMk/>
          <pc:sldMk cId="4002996732" sldId="371"/>
        </pc:sldMkLst>
        <pc:spChg chg="mod">
          <ac:chgData name="Emily Crose" userId="5a1598ef78992c55" providerId="LiveId" clId="{DE46F9AC-DA44-4D90-88AD-79EF4B27EC70}" dt="2023-04-24T20:06:44.457" v="2011" actId="26606"/>
          <ac:spMkLst>
            <pc:docMk/>
            <pc:sldMk cId="4002996732" sldId="371"/>
            <ac:spMk id="2" creationId="{0D250937-6529-18A1-B7D2-D962C0394679}"/>
          </ac:spMkLst>
        </pc:spChg>
        <pc:spChg chg="mod">
          <ac:chgData name="Emily Crose" userId="5a1598ef78992c55" providerId="LiveId" clId="{DE46F9AC-DA44-4D90-88AD-79EF4B27EC70}" dt="2023-04-24T20:06:44.457" v="2011" actId="26606"/>
          <ac:spMkLst>
            <pc:docMk/>
            <pc:sldMk cId="4002996732" sldId="371"/>
            <ac:spMk id="3" creationId="{9B5D7EFB-B45F-7E83-E044-E13151CB632B}"/>
          </ac:spMkLst>
        </pc:spChg>
        <pc:picChg chg="add">
          <ac:chgData name="Emily Crose" userId="5a1598ef78992c55" providerId="LiveId" clId="{DE46F9AC-DA44-4D90-88AD-79EF4B27EC70}" dt="2023-04-24T20:06:44.457" v="2011" actId="26606"/>
          <ac:picMkLst>
            <pc:docMk/>
            <pc:sldMk cId="4002996732" sldId="371"/>
            <ac:picMk id="5" creationId="{81488572-5998-41B0-1391-97461B78C16B}"/>
          </ac:picMkLst>
        </pc:picChg>
      </pc:sldChg>
      <pc:sldChg chg="addSp delSp modSp new mod setBg modClrScheme chgLayout modNotesTx">
        <pc:chgData name="Emily Crose" userId="5a1598ef78992c55" providerId="LiveId" clId="{DE46F9AC-DA44-4D90-88AD-79EF4B27EC70}" dt="2023-04-24T20:26:01.021" v="2611" actId="26606"/>
        <pc:sldMkLst>
          <pc:docMk/>
          <pc:sldMk cId="1085350101" sldId="372"/>
        </pc:sldMkLst>
        <pc:spChg chg="del mod ord">
          <ac:chgData name="Emily Crose" userId="5a1598ef78992c55" providerId="LiveId" clId="{DE46F9AC-DA44-4D90-88AD-79EF4B27EC70}" dt="2023-04-24T20:09:51.980" v="2046" actId="700"/>
          <ac:spMkLst>
            <pc:docMk/>
            <pc:sldMk cId="1085350101" sldId="372"/>
            <ac:spMk id="2" creationId="{A3EA06FB-E041-2C84-D732-0407B135B336}"/>
          </ac:spMkLst>
        </pc:spChg>
        <pc:spChg chg="del mod ord">
          <ac:chgData name="Emily Crose" userId="5a1598ef78992c55" providerId="LiveId" clId="{DE46F9AC-DA44-4D90-88AD-79EF4B27EC70}" dt="2023-04-24T20:09:51.980" v="2046" actId="700"/>
          <ac:spMkLst>
            <pc:docMk/>
            <pc:sldMk cId="1085350101" sldId="372"/>
            <ac:spMk id="3" creationId="{7AD1E362-2662-DE68-B9A2-EEC4D2B4F46D}"/>
          </ac:spMkLst>
        </pc:spChg>
        <pc:spChg chg="add mod ord">
          <ac:chgData name="Emily Crose" userId="5a1598ef78992c55" providerId="LiveId" clId="{DE46F9AC-DA44-4D90-88AD-79EF4B27EC70}" dt="2023-04-24T20:26:01.021" v="2611" actId="26606"/>
          <ac:spMkLst>
            <pc:docMk/>
            <pc:sldMk cId="1085350101" sldId="372"/>
            <ac:spMk id="4" creationId="{14D4E582-84D6-042D-5095-192C45DFB71A}"/>
          </ac:spMkLst>
        </pc:spChg>
        <pc:spChg chg="add del mod ord">
          <ac:chgData name="Emily Crose" userId="5a1598ef78992c55" providerId="LiveId" clId="{DE46F9AC-DA44-4D90-88AD-79EF4B27EC70}" dt="2023-04-24T20:26:01.021" v="2611" actId="26606"/>
          <ac:spMkLst>
            <pc:docMk/>
            <pc:sldMk cId="1085350101" sldId="372"/>
            <ac:spMk id="5" creationId="{DED654CC-2A9C-EC1F-FE04-573A02C760C1}"/>
          </ac:spMkLst>
        </pc:spChg>
        <pc:graphicFrameChg chg="add">
          <ac:chgData name="Emily Crose" userId="5a1598ef78992c55" providerId="LiveId" clId="{DE46F9AC-DA44-4D90-88AD-79EF4B27EC70}" dt="2023-04-24T20:26:01.021" v="2611" actId="26606"/>
          <ac:graphicFrameMkLst>
            <pc:docMk/>
            <pc:sldMk cId="1085350101" sldId="372"/>
            <ac:graphicFrameMk id="7" creationId="{498FDEAE-E961-59B8-8AB4-E06BC5985B03}"/>
          </ac:graphicFrameMkLst>
        </pc:graphicFrameChg>
      </pc:sldChg>
      <pc:sldChg chg="addSp delSp modSp new mod setBg modClrScheme chgLayout">
        <pc:chgData name="Emily Crose" userId="5a1598ef78992c55" providerId="LiveId" clId="{DE46F9AC-DA44-4D90-88AD-79EF4B27EC70}" dt="2023-04-24T20:47:08.553" v="2679" actId="26606"/>
        <pc:sldMkLst>
          <pc:docMk/>
          <pc:sldMk cId="1012799144" sldId="373"/>
        </pc:sldMkLst>
        <pc:spChg chg="mod ord">
          <ac:chgData name="Emily Crose" userId="5a1598ef78992c55" providerId="LiveId" clId="{DE46F9AC-DA44-4D90-88AD-79EF4B27EC70}" dt="2023-04-24T20:45:54.635" v="2674" actId="26606"/>
          <ac:spMkLst>
            <pc:docMk/>
            <pc:sldMk cId="1012799144" sldId="373"/>
            <ac:spMk id="2" creationId="{E607FC29-0C81-164E-3F09-7C776439D5AA}"/>
          </ac:spMkLst>
        </pc:spChg>
        <pc:spChg chg="del mod ord">
          <ac:chgData name="Emily Crose" userId="5a1598ef78992c55" providerId="LiveId" clId="{DE46F9AC-DA44-4D90-88AD-79EF4B27EC70}" dt="2023-04-24T20:36:26.738" v="2647" actId="700"/>
          <ac:spMkLst>
            <pc:docMk/>
            <pc:sldMk cId="1012799144" sldId="373"/>
            <ac:spMk id="3" creationId="{0BC16023-130A-6B4F-D67D-1B0A1346C334}"/>
          </ac:spMkLst>
        </pc:spChg>
        <pc:spChg chg="add del mod ord">
          <ac:chgData name="Emily Crose" userId="5a1598ef78992c55" providerId="LiveId" clId="{DE46F9AC-DA44-4D90-88AD-79EF4B27EC70}" dt="2023-04-24T20:45:47.062" v="2670" actId="478"/>
          <ac:spMkLst>
            <pc:docMk/>
            <pc:sldMk cId="1012799144" sldId="373"/>
            <ac:spMk id="4" creationId="{B5638C45-3C32-BFBE-36FC-F30943B8489E}"/>
          </ac:spMkLst>
        </pc:spChg>
        <pc:spChg chg="add del mod">
          <ac:chgData name="Emily Crose" userId="5a1598ef78992c55" providerId="LiveId" clId="{DE46F9AC-DA44-4D90-88AD-79EF4B27EC70}" dt="2023-04-24T20:45:52.420" v="2671"/>
          <ac:spMkLst>
            <pc:docMk/>
            <pc:sldMk cId="1012799144" sldId="373"/>
            <ac:spMk id="6" creationId="{44AF04A2-0515-FB54-68A9-626185ACFB00}"/>
          </ac:spMkLst>
        </pc:spChg>
        <pc:spChg chg="add del mod">
          <ac:chgData name="Emily Crose" userId="5a1598ef78992c55" providerId="LiveId" clId="{DE46F9AC-DA44-4D90-88AD-79EF4B27EC70}" dt="2023-04-24T20:47:07.035" v="2676"/>
          <ac:spMkLst>
            <pc:docMk/>
            <pc:sldMk cId="1012799144" sldId="373"/>
            <ac:spMk id="10" creationId="{982AD6A3-C68F-6A4D-BD0E-5C747F0BDBEA}"/>
          </ac:spMkLst>
        </pc:spChg>
        <pc:picChg chg="add del mod">
          <ac:chgData name="Emily Crose" userId="5a1598ef78992c55" providerId="LiveId" clId="{DE46F9AC-DA44-4D90-88AD-79EF4B27EC70}" dt="2023-04-24T20:46:53.719" v="2675" actId="478"/>
          <ac:picMkLst>
            <pc:docMk/>
            <pc:sldMk cId="1012799144" sldId="373"/>
            <ac:picMk id="8" creationId="{B209F29A-D14D-42DF-51AB-83C8EEAF548F}"/>
          </ac:picMkLst>
        </pc:picChg>
        <pc:picChg chg="add mod">
          <ac:chgData name="Emily Crose" userId="5a1598ef78992c55" providerId="LiveId" clId="{DE46F9AC-DA44-4D90-88AD-79EF4B27EC70}" dt="2023-04-24T20:47:08.553" v="2679" actId="26606"/>
          <ac:picMkLst>
            <pc:docMk/>
            <pc:sldMk cId="1012799144" sldId="373"/>
            <ac:picMk id="12" creationId="{A560354E-3812-06CE-8FFB-CDCF0DF9BCED}"/>
          </ac:picMkLst>
        </pc:picChg>
      </pc:sldChg>
      <pc:sldChg chg="addSp delSp modSp new mod setBg modClrScheme chgLayout">
        <pc:chgData name="Emily Crose" userId="5a1598ef78992c55" providerId="LiveId" clId="{DE46F9AC-DA44-4D90-88AD-79EF4B27EC70}" dt="2023-04-24T20:48:17.154" v="2722" actId="26606"/>
        <pc:sldMkLst>
          <pc:docMk/>
          <pc:sldMk cId="523864503" sldId="374"/>
        </pc:sldMkLst>
        <pc:spChg chg="del mod ord">
          <ac:chgData name="Emily Crose" userId="5a1598ef78992c55" providerId="LiveId" clId="{DE46F9AC-DA44-4D90-88AD-79EF4B27EC70}" dt="2023-04-24T20:47:54.303" v="2681" actId="700"/>
          <ac:spMkLst>
            <pc:docMk/>
            <pc:sldMk cId="523864503" sldId="374"/>
            <ac:spMk id="2" creationId="{50112DCF-B633-6022-8CE0-9E20E1ADB07C}"/>
          </ac:spMkLst>
        </pc:spChg>
        <pc:spChg chg="del">
          <ac:chgData name="Emily Crose" userId="5a1598ef78992c55" providerId="LiveId" clId="{DE46F9AC-DA44-4D90-88AD-79EF4B27EC70}" dt="2023-04-24T20:47:54.303" v="2681" actId="700"/>
          <ac:spMkLst>
            <pc:docMk/>
            <pc:sldMk cId="523864503" sldId="374"/>
            <ac:spMk id="3" creationId="{806D75BC-93A1-BBEF-9D5A-93BC984F9CDD}"/>
          </ac:spMkLst>
        </pc:spChg>
        <pc:spChg chg="add mod ord">
          <ac:chgData name="Emily Crose" userId="5a1598ef78992c55" providerId="LiveId" clId="{DE46F9AC-DA44-4D90-88AD-79EF4B27EC70}" dt="2023-04-24T20:48:17.154" v="2722" actId="26606"/>
          <ac:spMkLst>
            <pc:docMk/>
            <pc:sldMk cId="523864503" sldId="374"/>
            <ac:spMk id="4" creationId="{20188186-F146-C647-1386-B2C326D846E4}"/>
          </ac:spMkLst>
        </pc:spChg>
        <pc:picChg chg="add mod">
          <ac:chgData name="Emily Crose" userId="5a1598ef78992c55" providerId="LiveId" clId="{DE46F9AC-DA44-4D90-88AD-79EF4B27EC70}" dt="2023-04-24T20:48:17.154" v="2722" actId="26606"/>
          <ac:picMkLst>
            <pc:docMk/>
            <pc:sldMk cId="523864503" sldId="374"/>
            <ac:picMk id="6" creationId="{589C5145-4F4C-BA37-1F7B-F215FFE637DC}"/>
          </ac:picMkLst>
        </pc:picChg>
      </pc:sldChg>
      <pc:sldChg chg="addSp delSp modSp new mod setBg">
        <pc:chgData name="Emily Crose" userId="5a1598ef78992c55" providerId="LiveId" clId="{DE46F9AC-DA44-4D90-88AD-79EF4B27EC70}" dt="2023-04-25T14:42:20.966" v="6435" actId="20577"/>
        <pc:sldMkLst>
          <pc:docMk/>
          <pc:sldMk cId="3003931667" sldId="375"/>
        </pc:sldMkLst>
        <pc:spChg chg="mod">
          <ac:chgData name="Emily Crose" userId="5a1598ef78992c55" providerId="LiveId" clId="{DE46F9AC-DA44-4D90-88AD-79EF4B27EC70}" dt="2023-04-25T14:42:20.966" v="6435" actId="20577"/>
          <ac:spMkLst>
            <pc:docMk/>
            <pc:sldMk cId="3003931667" sldId="375"/>
            <ac:spMk id="2" creationId="{83DAB318-FE3D-6254-FC6E-C327F4E97FCE}"/>
          </ac:spMkLst>
        </pc:spChg>
        <pc:spChg chg="del">
          <ac:chgData name="Emily Crose" userId="5a1598ef78992c55" providerId="LiveId" clId="{DE46F9AC-DA44-4D90-88AD-79EF4B27EC70}" dt="2023-04-24T20:49:28.836" v="2754" actId="478"/>
          <ac:spMkLst>
            <pc:docMk/>
            <pc:sldMk cId="3003931667" sldId="375"/>
            <ac:spMk id="3" creationId="{F7D2242D-8E2B-FA5C-C97B-5F2DE3AE9ACD}"/>
          </ac:spMkLst>
        </pc:spChg>
        <pc:picChg chg="add mod">
          <ac:chgData name="Emily Crose" userId="5a1598ef78992c55" providerId="LiveId" clId="{DE46F9AC-DA44-4D90-88AD-79EF4B27EC70}" dt="2023-04-24T20:49:36.843" v="2758" actId="26606"/>
          <ac:picMkLst>
            <pc:docMk/>
            <pc:sldMk cId="3003931667" sldId="375"/>
            <ac:picMk id="5" creationId="{38F1F6AC-2077-3189-FAB9-BD0EF47EE773}"/>
          </ac:picMkLst>
        </pc:picChg>
      </pc:sldChg>
      <pc:sldChg chg="addSp delSp modSp new mod setBg modClrScheme delDesignElem chgLayout">
        <pc:chgData name="Emily Crose" userId="5a1598ef78992c55" providerId="LiveId" clId="{DE46F9AC-DA44-4D90-88AD-79EF4B27EC70}" dt="2023-04-24T20:57:19.617" v="2874" actId="26606"/>
        <pc:sldMkLst>
          <pc:docMk/>
          <pc:sldMk cId="667485063" sldId="376"/>
        </pc:sldMkLst>
        <pc:spChg chg="mod ord">
          <ac:chgData name="Emily Crose" userId="5a1598ef78992c55" providerId="LiveId" clId="{DE46F9AC-DA44-4D90-88AD-79EF4B27EC70}" dt="2023-04-24T20:57:19.617" v="2874" actId="26606"/>
          <ac:spMkLst>
            <pc:docMk/>
            <pc:sldMk cId="667485063" sldId="376"/>
            <ac:spMk id="2" creationId="{878D2EF1-29A6-0AD4-CB07-7AC7AB94C518}"/>
          </ac:spMkLst>
        </pc:spChg>
        <pc:spChg chg="del">
          <ac:chgData name="Emily Crose" userId="5a1598ef78992c55" providerId="LiveId" clId="{DE46F9AC-DA44-4D90-88AD-79EF4B27EC70}" dt="2023-04-24T20:56:16.493" v="2777" actId="700"/>
          <ac:spMkLst>
            <pc:docMk/>
            <pc:sldMk cId="667485063" sldId="376"/>
            <ac:spMk id="3" creationId="{CC8F899D-7303-E6C7-B9EA-1680827F7A74}"/>
          </ac:spMkLst>
        </pc:spChg>
        <pc:spChg chg="add del mod ord">
          <ac:chgData name="Emily Crose" userId="5a1598ef78992c55" providerId="LiveId" clId="{DE46F9AC-DA44-4D90-88AD-79EF4B27EC70}" dt="2023-04-24T20:56:31.679" v="2781" actId="700"/>
          <ac:spMkLst>
            <pc:docMk/>
            <pc:sldMk cId="667485063" sldId="376"/>
            <ac:spMk id="4" creationId="{AC2C5B82-D9CE-8234-C179-FEE4F097C1E6}"/>
          </ac:spMkLst>
        </pc:spChg>
        <pc:spChg chg="add del mod ord">
          <ac:chgData name="Emily Crose" userId="5a1598ef78992c55" providerId="LiveId" clId="{DE46F9AC-DA44-4D90-88AD-79EF4B27EC70}" dt="2023-04-24T20:57:19.617" v="2874" actId="26606"/>
          <ac:spMkLst>
            <pc:docMk/>
            <pc:sldMk cId="667485063" sldId="376"/>
            <ac:spMk id="5" creationId="{D41FB05B-8ACE-2652-C82E-FE9D4521D9CC}"/>
          </ac:spMkLst>
        </pc:spChg>
        <pc:spChg chg="add del">
          <ac:chgData name="Emily Crose" userId="5a1598ef78992c55" providerId="LiveId" clId="{DE46F9AC-DA44-4D90-88AD-79EF4B27EC70}" dt="2023-04-24T20:56:31.679" v="2781" actId="700"/>
          <ac:spMkLst>
            <pc:docMk/>
            <pc:sldMk cId="667485063" sldId="376"/>
            <ac:spMk id="9" creationId="{8D62164E-4528-40DB-BC26-D6DDE216A059}"/>
          </ac:spMkLst>
        </pc:spChg>
        <pc:spChg chg="add">
          <ac:chgData name="Emily Crose" userId="5a1598ef78992c55" providerId="LiveId" clId="{DE46F9AC-DA44-4D90-88AD-79EF4B27EC70}" dt="2023-04-24T20:57:19.617" v="2874" actId="26606"/>
          <ac:spMkLst>
            <pc:docMk/>
            <pc:sldMk cId="667485063" sldId="376"/>
            <ac:spMk id="10" creationId="{7E475056-B0EB-44BE-8568-61ABEFB2E99D}"/>
          </ac:spMkLst>
        </pc:spChg>
        <pc:spChg chg="add del">
          <ac:chgData name="Emily Crose" userId="5a1598ef78992c55" providerId="LiveId" clId="{DE46F9AC-DA44-4D90-88AD-79EF4B27EC70}" dt="2023-04-24T20:56:31.679" v="2781" actId="700"/>
          <ac:spMkLst>
            <pc:docMk/>
            <pc:sldMk cId="667485063" sldId="376"/>
            <ac:spMk id="11" creationId="{F30007FA-C6A2-43A0-8045-7016AEF81713}"/>
          </ac:spMkLst>
        </pc:spChg>
        <pc:spChg chg="add">
          <ac:chgData name="Emily Crose" userId="5a1598ef78992c55" providerId="LiveId" clId="{DE46F9AC-DA44-4D90-88AD-79EF4B27EC70}" dt="2023-04-24T20:57:19.617" v="2874" actId="26606"/>
          <ac:spMkLst>
            <pc:docMk/>
            <pc:sldMk cId="667485063" sldId="376"/>
            <ac:spMk id="15" creationId="{E82ABBDC-7A44-4AE8-A04F-B5495481B9F2}"/>
          </ac:spMkLst>
        </pc:spChg>
        <pc:graphicFrameChg chg="add del">
          <ac:chgData name="Emily Crose" userId="5a1598ef78992c55" providerId="LiveId" clId="{DE46F9AC-DA44-4D90-88AD-79EF4B27EC70}" dt="2023-04-24T20:57:19.595" v="2873" actId="26606"/>
          <ac:graphicFrameMkLst>
            <pc:docMk/>
            <pc:sldMk cId="667485063" sldId="376"/>
            <ac:graphicFrameMk id="7" creationId="{999C82AD-238A-03FD-2EAF-F7A0036869CF}"/>
          </ac:graphicFrameMkLst>
        </pc:graphicFrameChg>
        <pc:graphicFrameChg chg="add">
          <ac:chgData name="Emily Crose" userId="5a1598ef78992c55" providerId="LiveId" clId="{DE46F9AC-DA44-4D90-88AD-79EF4B27EC70}" dt="2023-04-24T20:57:19.617" v="2874" actId="26606"/>
          <ac:graphicFrameMkLst>
            <pc:docMk/>
            <pc:sldMk cId="667485063" sldId="376"/>
            <ac:graphicFrameMk id="12" creationId="{847EC8C4-FCE2-797E-4930-67F4F14D220D}"/>
          </ac:graphicFrameMkLst>
        </pc:graphicFrameChg>
        <pc:cxnChg chg="add">
          <ac:chgData name="Emily Crose" userId="5a1598ef78992c55" providerId="LiveId" clId="{DE46F9AC-DA44-4D90-88AD-79EF4B27EC70}" dt="2023-04-24T20:57:19.617" v="2874" actId="26606"/>
          <ac:cxnSpMkLst>
            <pc:docMk/>
            <pc:sldMk cId="667485063" sldId="376"/>
            <ac:cxnSpMk id="13" creationId="{F2C8E2EC-73A4-48C2-B4D7-D7726BD908EE}"/>
          </ac:cxnSpMkLst>
        </pc:cxnChg>
      </pc:sldChg>
      <pc:sldChg chg="addSp delSp modSp new mod ord setBg modClrScheme chgLayout modNotesTx">
        <pc:chgData name="Emily Crose" userId="5a1598ef78992c55" providerId="LiveId" clId="{DE46F9AC-DA44-4D90-88AD-79EF4B27EC70}" dt="2023-04-24T21:01:16.470" v="3233" actId="20577"/>
        <pc:sldMkLst>
          <pc:docMk/>
          <pc:sldMk cId="1510737901" sldId="377"/>
        </pc:sldMkLst>
        <pc:spChg chg="del mod">
          <ac:chgData name="Emily Crose" userId="5a1598ef78992c55" providerId="LiveId" clId="{DE46F9AC-DA44-4D90-88AD-79EF4B27EC70}" dt="2023-04-24T20:59:18.903" v="2923" actId="478"/>
          <ac:spMkLst>
            <pc:docMk/>
            <pc:sldMk cId="1510737901" sldId="377"/>
            <ac:spMk id="2" creationId="{5C70B571-ECE1-ED93-A0E8-C34819493B6F}"/>
          </ac:spMkLst>
        </pc:spChg>
        <pc:spChg chg="del">
          <ac:chgData name="Emily Crose" userId="5a1598ef78992c55" providerId="LiveId" clId="{DE46F9AC-DA44-4D90-88AD-79EF4B27EC70}" dt="2023-04-24T20:58:10.102" v="2892"/>
          <ac:spMkLst>
            <pc:docMk/>
            <pc:sldMk cId="1510737901" sldId="377"/>
            <ac:spMk id="3" creationId="{09324952-701D-7C92-C24C-92DD2ABD08EF}"/>
          </ac:spMkLst>
        </pc:spChg>
        <pc:spChg chg="add del mod">
          <ac:chgData name="Emily Crose" userId="5a1598ef78992c55" providerId="LiveId" clId="{DE46F9AC-DA44-4D90-88AD-79EF4B27EC70}" dt="2023-04-24T20:59:22.508" v="2924" actId="700"/>
          <ac:spMkLst>
            <pc:docMk/>
            <pc:sldMk cId="1510737901" sldId="377"/>
            <ac:spMk id="7" creationId="{35F6876A-1531-F13B-C6B8-242AF8E6616B}"/>
          </ac:spMkLst>
        </pc:spChg>
        <pc:spChg chg="add del">
          <ac:chgData name="Emily Crose" userId="5a1598ef78992c55" providerId="LiveId" clId="{DE46F9AC-DA44-4D90-88AD-79EF4B27EC70}" dt="2023-04-24T20:58:14.216" v="2896" actId="26606"/>
          <ac:spMkLst>
            <pc:docMk/>
            <pc:sldMk cId="1510737901" sldId="377"/>
            <ac:spMk id="9" creationId="{8514A1DE-FAF6-5A74-99A4-DDA17B564711}"/>
          </ac:spMkLst>
        </pc:spChg>
        <pc:spChg chg="add del mod">
          <ac:chgData name="Emily Crose" userId="5a1598ef78992c55" providerId="LiveId" clId="{DE46F9AC-DA44-4D90-88AD-79EF4B27EC70}" dt="2023-04-24T20:59:22.508" v="2924" actId="700"/>
          <ac:spMkLst>
            <pc:docMk/>
            <pc:sldMk cId="1510737901" sldId="377"/>
            <ac:spMk id="10" creationId="{728D3180-1EA3-A096-BADD-5733BC7243F9}"/>
          </ac:spMkLst>
        </pc:spChg>
        <pc:spChg chg="add">
          <ac:chgData name="Emily Crose" userId="5a1598ef78992c55" providerId="LiveId" clId="{DE46F9AC-DA44-4D90-88AD-79EF4B27EC70}" dt="2023-04-24T20:59:43.686" v="2930" actId="26606"/>
          <ac:spMkLst>
            <pc:docMk/>
            <pc:sldMk cId="1510737901" sldId="377"/>
            <ac:spMk id="17" creationId="{65F32515-9322-44A5-8C72-4C7BFB461869}"/>
          </ac:spMkLst>
        </pc:spChg>
        <pc:spChg chg="add">
          <ac:chgData name="Emily Crose" userId="5a1598ef78992c55" providerId="LiveId" clId="{DE46F9AC-DA44-4D90-88AD-79EF4B27EC70}" dt="2023-04-24T20:59:43.686" v="2930" actId="26606"/>
          <ac:spMkLst>
            <pc:docMk/>
            <pc:sldMk cId="1510737901" sldId="377"/>
            <ac:spMk id="19" creationId="{A617F13B-5021-454F-90E5-3AB2383BFD34}"/>
          </ac:spMkLst>
        </pc:spChg>
        <pc:picChg chg="add del mod">
          <ac:chgData name="Emily Crose" userId="5a1598ef78992c55" providerId="LiveId" clId="{DE46F9AC-DA44-4D90-88AD-79EF4B27EC70}" dt="2023-04-24T20:58:54.112" v="2902" actId="478"/>
          <ac:picMkLst>
            <pc:docMk/>
            <pc:sldMk cId="1510737901" sldId="377"/>
            <ac:picMk id="5" creationId="{03780626-3BFC-D110-B84F-E854DAE29C8B}"/>
          </ac:picMkLst>
        </pc:picChg>
        <pc:picChg chg="add mod">
          <ac:chgData name="Emily Crose" userId="5a1598ef78992c55" providerId="LiveId" clId="{DE46F9AC-DA44-4D90-88AD-79EF4B27EC70}" dt="2023-04-24T20:59:43.686" v="2930" actId="26606"/>
          <ac:picMkLst>
            <pc:docMk/>
            <pc:sldMk cId="1510737901" sldId="377"/>
            <ac:picMk id="12" creationId="{D5DAE7FE-7A3F-065B-9386-DCD52E4D41EA}"/>
          </ac:picMkLst>
        </pc:picChg>
      </pc:sldChg>
      <pc:sldChg chg="new del">
        <pc:chgData name="Emily Crose" userId="5a1598ef78992c55" providerId="LiveId" clId="{DE46F9AC-DA44-4D90-88AD-79EF4B27EC70}" dt="2023-04-24T20:56:28.988" v="2780" actId="47"/>
        <pc:sldMkLst>
          <pc:docMk/>
          <pc:sldMk cId="3021301420" sldId="377"/>
        </pc:sldMkLst>
      </pc:sldChg>
      <pc:sldChg chg="addSp delSp modSp new mod modClrScheme chgLayout">
        <pc:chgData name="Emily Crose" userId="5a1598ef78992c55" providerId="LiveId" clId="{DE46F9AC-DA44-4D90-88AD-79EF4B27EC70}" dt="2023-04-24T20:59:15.401" v="2922" actId="20577"/>
        <pc:sldMkLst>
          <pc:docMk/>
          <pc:sldMk cId="4188481086" sldId="378"/>
        </pc:sldMkLst>
        <pc:spChg chg="del mod ord">
          <ac:chgData name="Emily Crose" userId="5a1598ef78992c55" providerId="LiveId" clId="{DE46F9AC-DA44-4D90-88AD-79EF4B27EC70}" dt="2023-04-24T20:59:11.601" v="2906" actId="700"/>
          <ac:spMkLst>
            <pc:docMk/>
            <pc:sldMk cId="4188481086" sldId="378"/>
            <ac:spMk id="2" creationId="{514FCF55-4940-87D4-976F-D2C2A55C39A1}"/>
          </ac:spMkLst>
        </pc:spChg>
        <pc:spChg chg="del mod ord">
          <ac:chgData name="Emily Crose" userId="5a1598ef78992c55" providerId="LiveId" clId="{DE46F9AC-DA44-4D90-88AD-79EF4B27EC70}" dt="2023-04-24T20:59:11.601" v="2906" actId="700"/>
          <ac:spMkLst>
            <pc:docMk/>
            <pc:sldMk cId="4188481086" sldId="378"/>
            <ac:spMk id="3" creationId="{B0DCFDC7-FB74-BB01-B48A-40D4863AAC13}"/>
          </ac:spMkLst>
        </pc:spChg>
        <pc:spChg chg="add mod ord">
          <ac:chgData name="Emily Crose" userId="5a1598ef78992c55" providerId="LiveId" clId="{DE46F9AC-DA44-4D90-88AD-79EF4B27EC70}" dt="2023-04-24T20:59:15.401" v="2922" actId="20577"/>
          <ac:spMkLst>
            <pc:docMk/>
            <pc:sldMk cId="4188481086" sldId="378"/>
            <ac:spMk id="4" creationId="{C680DB80-6100-C89E-FB90-26CC0DDA7B1B}"/>
          </ac:spMkLst>
        </pc:spChg>
        <pc:spChg chg="add mod ord">
          <ac:chgData name="Emily Crose" userId="5a1598ef78992c55" providerId="LiveId" clId="{DE46F9AC-DA44-4D90-88AD-79EF4B27EC70}" dt="2023-04-24T20:59:11.601" v="2906" actId="700"/>
          <ac:spMkLst>
            <pc:docMk/>
            <pc:sldMk cId="4188481086" sldId="378"/>
            <ac:spMk id="5" creationId="{0B7BCDE8-329E-50A5-9EB8-CEC3D8C004E9}"/>
          </ac:spMkLst>
        </pc:spChg>
      </pc:sldChg>
      <pc:sldChg chg="addSp modSp new mod modNotesTx">
        <pc:chgData name="Emily Crose" userId="5a1598ef78992c55" providerId="LiveId" clId="{DE46F9AC-DA44-4D90-88AD-79EF4B27EC70}" dt="2023-04-24T21:44:18.557" v="3727" actId="20577"/>
        <pc:sldMkLst>
          <pc:docMk/>
          <pc:sldMk cId="2893875314" sldId="379"/>
        </pc:sldMkLst>
        <pc:picChg chg="add mod">
          <ac:chgData name="Emily Crose" userId="5a1598ef78992c55" providerId="LiveId" clId="{DE46F9AC-DA44-4D90-88AD-79EF4B27EC70}" dt="2023-04-24T21:41:24.190" v="3237" actId="962"/>
          <ac:picMkLst>
            <pc:docMk/>
            <pc:sldMk cId="2893875314" sldId="379"/>
            <ac:picMk id="3" creationId="{B7ACEB6A-24E4-FB08-1D04-D4941A51DC8B}"/>
          </ac:picMkLst>
        </pc:picChg>
      </pc:sldChg>
      <pc:sldChg chg="addSp delSp modSp new mod setBg modClrScheme chgLayout">
        <pc:chgData name="Emily Crose" userId="5a1598ef78992c55" providerId="LiveId" clId="{DE46F9AC-DA44-4D90-88AD-79EF4B27EC70}" dt="2023-04-24T23:27:32.436" v="4516" actId="26606"/>
        <pc:sldMkLst>
          <pc:docMk/>
          <pc:sldMk cId="962805028" sldId="380"/>
        </pc:sldMkLst>
        <pc:spChg chg="del mod ord">
          <ac:chgData name="Emily Crose" userId="5a1598ef78992c55" providerId="LiveId" clId="{DE46F9AC-DA44-4D90-88AD-79EF4B27EC70}" dt="2023-04-24T22:47:17.800" v="3729" actId="700"/>
          <ac:spMkLst>
            <pc:docMk/>
            <pc:sldMk cId="962805028" sldId="380"/>
            <ac:spMk id="2" creationId="{CC20AB7F-7E65-22D8-45C9-E149B3B9D099}"/>
          </ac:spMkLst>
        </pc:spChg>
        <pc:spChg chg="del mod ord">
          <ac:chgData name="Emily Crose" userId="5a1598ef78992c55" providerId="LiveId" clId="{DE46F9AC-DA44-4D90-88AD-79EF4B27EC70}" dt="2023-04-24T22:47:17.800" v="3729" actId="700"/>
          <ac:spMkLst>
            <pc:docMk/>
            <pc:sldMk cId="962805028" sldId="380"/>
            <ac:spMk id="3" creationId="{93233D31-A50E-DDC4-DC41-1C278D7FE0EC}"/>
          </ac:spMkLst>
        </pc:spChg>
        <pc:spChg chg="add mod ord">
          <ac:chgData name="Emily Crose" userId="5a1598ef78992c55" providerId="LiveId" clId="{DE46F9AC-DA44-4D90-88AD-79EF4B27EC70}" dt="2023-04-24T23:27:32.436" v="4516" actId="26606"/>
          <ac:spMkLst>
            <pc:docMk/>
            <pc:sldMk cId="962805028" sldId="380"/>
            <ac:spMk id="4" creationId="{A6CAA16F-B9C4-EE74-B605-320737C43383}"/>
          </ac:spMkLst>
        </pc:spChg>
        <pc:spChg chg="add mod ord">
          <ac:chgData name="Emily Crose" userId="5a1598ef78992c55" providerId="LiveId" clId="{DE46F9AC-DA44-4D90-88AD-79EF4B27EC70}" dt="2023-04-24T23:27:32.436" v="4516" actId="26606"/>
          <ac:spMkLst>
            <pc:docMk/>
            <pc:sldMk cId="962805028" sldId="380"/>
            <ac:spMk id="5" creationId="{42B8C8B8-22EA-D73C-8155-E96437E7A576}"/>
          </ac:spMkLst>
        </pc:spChg>
        <pc:picChg chg="add del">
          <ac:chgData name="Emily Crose" userId="5a1598ef78992c55" providerId="LiveId" clId="{DE46F9AC-DA44-4D90-88AD-79EF4B27EC70}" dt="2023-04-24T23:27:32.380" v="4515" actId="26606"/>
          <ac:picMkLst>
            <pc:docMk/>
            <pc:sldMk cId="962805028" sldId="380"/>
            <ac:picMk id="7" creationId="{86526AFF-2CCF-EF64-9FAD-4CC98738E03B}"/>
          </ac:picMkLst>
        </pc:picChg>
        <pc:picChg chg="add">
          <ac:chgData name="Emily Crose" userId="5a1598ef78992c55" providerId="LiveId" clId="{DE46F9AC-DA44-4D90-88AD-79EF4B27EC70}" dt="2023-04-24T23:27:32.436" v="4516" actId="26606"/>
          <ac:picMkLst>
            <pc:docMk/>
            <pc:sldMk cId="962805028" sldId="380"/>
            <ac:picMk id="9" creationId="{77D84650-6913-F1E3-DFC2-FD9146CB7650}"/>
          </ac:picMkLst>
        </pc:picChg>
      </pc:sldChg>
      <pc:sldChg chg="addSp delSp modSp new mod setBg chgLayout">
        <pc:chgData name="Emily Crose" userId="5a1598ef78992c55" providerId="LiveId" clId="{DE46F9AC-DA44-4D90-88AD-79EF4B27EC70}" dt="2023-04-24T23:27:45.063" v="4521" actId="26606"/>
        <pc:sldMkLst>
          <pc:docMk/>
          <pc:sldMk cId="3398693364" sldId="381"/>
        </pc:sldMkLst>
        <pc:spChg chg="del">
          <ac:chgData name="Emily Crose" userId="5a1598ef78992c55" providerId="LiveId" clId="{DE46F9AC-DA44-4D90-88AD-79EF4B27EC70}" dt="2023-04-24T22:47:56.246" v="3777" actId="700"/>
          <ac:spMkLst>
            <pc:docMk/>
            <pc:sldMk cId="3398693364" sldId="381"/>
            <ac:spMk id="2" creationId="{98318CEC-D2A7-4A70-3A0F-BC0CC12EB05C}"/>
          </ac:spMkLst>
        </pc:spChg>
        <pc:spChg chg="del">
          <ac:chgData name="Emily Crose" userId="5a1598ef78992c55" providerId="LiveId" clId="{DE46F9AC-DA44-4D90-88AD-79EF4B27EC70}" dt="2023-04-24T22:47:56.246" v="3777" actId="700"/>
          <ac:spMkLst>
            <pc:docMk/>
            <pc:sldMk cId="3398693364" sldId="381"/>
            <ac:spMk id="3" creationId="{5A0719ED-32FA-ACE4-CF4E-4ACF4AA7E592}"/>
          </ac:spMkLst>
        </pc:spChg>
        <pc:spChg chg="add mod ord">
          <ac:chgData name="Emily Crose" userId="5a1598ef78992c55" providerId="LiveId" clId="{DE46F9AC-DA44-4D90-88AD-79EF4B27EC70}" dt="2023-04-24T23:27:45.063" v="4521" actId="26606"/>
          <ac:spMkLst>
            <pc:docMk/>
            <pc:sldMk cId="3398693364" sldId="381"/>
            <ac:spMk id="4" creationId="{36C7F021-C6DE-617E-DAE5-F147A17C13CA}"/>
          </ac:spMkLst>
        </pc:spChg>
        <pc:spChg chg="add del mod ord">
          <ac:chgData name="Emily Crose" userId="5a1598ef78992c55" providerId="LiveId" clId="{DE46F9AC-DA44-4D90-88AD-79EF4B27EC70}" dt="2023-04-24T23:27:45.063" v="4521" actId="26606"/>
          <ac:spMkLst>
            <pc:docMk/>
            <pc:sldMk cId="3398693364" sldId="381"/>
            <ac:spMk id="5" creationId="{7089300F-2837-AE33-6BAD-2ACDBF90C26E}"/>
          </ac:spMkLst>
        </pc:spChg>
        <pc:graphicFrameChg chg="add">
          <ac:chgData name="Emily Crose" userId="5a1598ef78992c55" providerId="LiveId" clId="{DE46F9AC-DA44-4D90-88AD-79EF4B27EC70}" dt="2023-04-24T23:27:45.063" v="4521" actId="26606"/>
          <ac:graphicFrameMkLst>
            <pc:docMk/>
            <pc:sldMk cId="3398693364" sldId="381"/>
            <ac:graphicFrameMk id="11" creationId="{EC96DF7B-7149-4880-3349-B333CAAB7257}"/>
          </ac:graphicFrameMkLst>
        </pc:graphicFrameChg>
        <pc:picChg chg="add del">
          <ac:chgData name="Emily Crose" userId="5a1598ef78992c55" providerId="LiveId" clId="{DE46F9AC-DA44-4D90-88AD-79EF4B27EC70}" dt="2023-04-24T23:27:40.326" v="4518" actId="26606"/>
          <ac:picMkLst>
            <pc:docMk/>
            <pc:sldMk cId="3398693364" sldId="381"/>
            <ac:picMk id="7" creationId="{6A523AE6-372A-3219-5F63-86A0B8FD5FAB}"/>
          </ac:picMkLst>
        </pc:picChg>
        <pc:picChg chg="add del">
          <ac:chgData name="Emily Crose" userId="5a1598ef78992c55" providerId="LiveId" clId="{DE46F9AC-DA44-4D90-88AD-79EF4B27EC70}" dt="2023-04-24T23:27:44.989" v="4520" actId="26606"/>
          <ac:picMkLst>
            <pc:docMk/>
            <pc:sldMk cId="3398693364" sldId="381"/>
            <ac:picMk id="9" creationId="{5C9072D8-B7B2-0334-A62A-8F581D6FFC2C}"/>
          </ac:picMkLst>
        </pc:picChg>
      </pc:sldChg>
      <pc:sldChg chg="new del">
        <pc:chgData name="Emily Crose" userId="5a1598ef78992c55" providerId="LiveId" clId="{DE46F9AC-DA44-4D90-88AD-79EF4B27EC70}" dt="2023-04-24T22:48:56.081" v="3808" actId="47"/>
        <pc:sldMkLst>
          <pc:docMk/>
          <pc:sldMk cId="1720073507" sldId="382"/>
        </pc:sldMkLst>
      </pc:sldChg>
      <pc:sldChg chg="addSp delSp modSp new mod setBg modClrScheme chgLayout modNotesTx">
        <pc:chgData name="Emily Crose" userId="5a1598ef78992c55" providerId="LiveId" clId="{DE46F9AC-DA44-4D90-88AD-79EF4B27EC70}" dt="2023-04-25T14:42:12.892" v="6427" actId="20577"/>
        <pc:sldMkLst>
          <pc:docMk/>
          <pc:sldMk cId="2493830669" sldId="382"/>
        </pc:sldMkLst>
        <pc:spChg chg="mod ord">
          <ac:chgData name="Emily Crose" userId="5a1598ef78992c55" providerId="LiveId" clId="{DE46F9AC-DA44-4D90-88AD-79EF4B27EC70}" dt="2023-04-25T14:41:24.833" v="6365" actId="26606"/>
          <ac:spMkLst>
            <pc:docMk/>
            <pc:sldMk cId="2493830669" sldId="382"/>
            <ac:spMk id="2" creationId="{05FF8298-75E3-6950-2B0D-3134E3ADB17B}"/>
          </ac:spMkLst>
        </pc:spChg>
        <pc:spChg chg="del mod">
          <ac:chgData name="Emily Crose" userId="5a1598ef78992c55" providerId="LiveId" clId="{DE46F9AC-DA44-4D90-88AD-79EF4B27EC70}" dt="2023-04-25T14:41:19.432" v="6363" actId="478"/>
          <ac:spMkLst>
            <pc:docMk/>
            <pc:sldMk cId="2493830669" sldId="382"/>
            <ac:spMk id="3" creationId="{0EE90D4E-29AA-FC39-6D46-94650337D832}"/>
          </ac:spMkLst>
        </pc:spChg>
        <pc:spChg chg="add del mod ord">
          <ac:chgData name="Emily Crose" userId="5a1598ef78992c55" providerId="LiveId" clId="{DE46F9AC-DA44-4D90-88AD-79EF4B27EC70}" dt="2023-04-25T14:41:23.120" v="6364" actId="700"/>
          <ac:spMkLst>
            <pc:docMk/>
            <pc:sldMk cId="2493830669" sldId="382"/>
            <ac:spMk id="6" creationId="{1125C9CE-699C-567E-0D6E-DC7AF857996E}"/>
          </ac:spMkLst>
        </pc:spChg>
        <pc:spChg chg="add mod ord">
          <ac:chgData name="Emily Crose" userId="5a1598ef78992c55" providerId="LiveId" clId="{DE46F9AC-DA44-4D90-88AD-79EF4B27EC70}" dt="2023-04-25T14:41:24.833" v="6365" actId="26606"/>
          <ac:spMkLst>
            <pc:docMk/>
            <pc:sldMk cId="2493830669" sldId="382"/>
            <ac:spMk id="7" creationId="{A0AA13FA-E718-A5EC-695F-2DF408614DF5}"/>
          </ac:spMkLst>
        </pc:spChg>
        <pc:picChg chg="add mod ord">
          <ac:chgData name="Emily Crose" userId="5a1598ef78992c55" providerId="LiveId" clId="{DE46F9AC-DA44-4D90-88AD-79EF4B27EC70}" dt="2023-04-25T14:41:24.833" v="6365" actId="26606"/>
          <ac:picMkLst>
            <pc:docMk/>
            <pc:sldMk cId="2493830669" sldId="382"/>
            <ac:picMk id="5" creationId="{E7548D4B-99D9-486B-B26C-93E89C65536E}"/>
          </ac:picMkLst>
        </pc:picChg>
      </pc:sldChg>
      <pc:sldChg chg="addSp delSp modSp new mod setBg modClrScheme chgLayout modNotesTx">
        <pc:chgData name="Emily Crose" userId="5a1598ef78992c55" providerId="LiveId" clId="{DE46F9AC-DA44-4D90-88AD-79EF4B27EC70}" dt="2023-04-24T22:55:43.913" v="4179" actId="26606"/>
        <pc:sldMkLst>
          <pc:docMk/>
          <pc:sldMk cId="3880790126" sldId="383"/>
        </pc:sldMkLst>
        <pc:spChg chg="mod ord">
          <ac:chgData name="Emily Crose" userId="5a1598ef78992c55" providerId="LiveId" clId="{DE46F9AC-DA44-4D90-88AD-79EF4B27EC70}" dt="2023-04-24T22:55:43.913" v="4179" actId="26606"/>
          <ac:spMkLst>
            <pc:docMk/>
            <pc:sldMk cId="3880790126" sldId="383"/>
            <ac:spMk id="2" creationId="{AF507C75-9131-6072-8623-DACBA7DC1E39}"/>
          </ac:spMkLst>
        </pc:spChg>
        <pc:spChg chg="del">
          <ac:chgData name="Emily Crose" userId="5a1598ef78992c55" providerId="LiveId" clId="{DE46F9AC-DA44-4D90-88AD-79EF4B27EC70}" dt="2023-04-24T22:55:38.894" v="4176" actId="700"/>
          <ac:spMkLst>
            <pc:docMk/>
            <pc:sldMk cId="3880790126" sldId="383"/>
            <ac:spMk id="3" creationId="{B3339924-4B4A-BEF1-3FF2-301B5467E05D}"/>
          </ac:spMkLst>
        </pc:spChg>
        <pc:picChg chg="add">
          <ac:chgData name="Emily Crose" userId="5a1598ef78992c55" providerId="LiveId" clId="{DE46F9AC-DA44-4D90-88AD-79EF4B27EC70}" dt="2023-04-24T22:55:43.913" v="4179" actId="26606"/>
          <ac:picMkLst>
            <pc:docMk/>
            <pc:sldMk cId="3880790126" sldId="383"/>
            <ac:picMk id="4" creationId="{FBA2D299-5746-31C7-A211-1ED2ADA88D5C}"/>
          </ac:picMkLst>
        </pc:picChg>
        <pc:picChg chg="add del">
          <ac:chgData name="Emily Crose" userId="5a1598ef78992c55" providerId="LiveId" clId="{DE46F9AC-DA44-4D90-88AD-79EF4B27EC70}" dt="2023-04-24T22:55:43.853" v="4178" actId="26606"/>
          <ac:picMkLst>
            <pc:docMk/>
            <pc:sldMk cId="3880790126" sldId="383"/>
            <ac:picMk id="6" creationId="{07430A8D-483D-31A3-C6A7-29949254CE82}"/>
          </ac:picMkLst>
        </pc:picChg>
      </pc:sldChg>
      <pc:sldChg chg="addSp delSp modSp new mod setBg modClrScheme chgLayout">
        <pc:chgData name="Emily Crose" userId="5a1598ef78992c55" providerId="LiveId" clId="{DE46F9AC-DA44-4D90-88AD-79EF4B27EC70}" dt="2023-04-24T23:27:52.552" v="4522" actId="26606"/>
        <pc:sldMkLst>
          <pc:docMk/>
          <pc:sldMk cId="3113467826" sldId="384"/>
        </pc:sldMkLst>
        <pc:spChg chg="del mod ord">
          <ac:chgData name="Emily Crose" userId="5a1598ef78992c55" providerId="LiveId" clId="{DE46F9AC-DA44-4D90-88AD-79EF4B27EC70}" dt="2023-04-24T23:24:12.878" v="4181" actId="700"/>
          <ac:spMkLst>
            <pc:docMk/>
            <pc:sldMk cId="3113467826" sldId="384"/>
            <ac:spMk id="2" creationId="{7D64BC6A-1C66-8866-1460-F2205A646DA3}"/>
          </ac:spMkLst>
        </pc:spChg>
        <pc:spChg chg="del mod ord">
          <ac:chgData name="Emily Crose" userId="5a1598ef78992c55" providerId="LiveId" clId="{DE46F9AC-DA44-4D90-88AD-79EF4B27EC70}" dt="2023-04-24T23:24:12.878" v="4181" actId="700"/>
          <ac:spMkLst>
            <pc:docMk/>
            <pc:sldMk cId="3113467826" sldId="384"/>
            <ac:spMk id="3" creationId="{01F94267-1029-9AF5-7865-6AC829CA2F1B}"/>
          </ac:spMkLst>
        </pc:spChg>
        <pc:spChg chg="add mod ord">
          <ac:chgData name="Emily Crose" userId="5a1598ef78992c55" providerId="LiveId" clId="{DE46F9AC-DA44-4D90-88AD-79EF4B27EC70}" dt="2023-04-24T23:27:52.552" v="4522" actId="26606"/>
          <ac:spMkLst>
            <pc:docMk/>
            <pc:sldMk cId="3113467826" sldId="384"/>
            <ac:spMk id="4" creationId="{C9265A4E-309E-88BE-27D7-7B0D80A3B717}"/>
          </ac:spMkLst>
        </pc:spChg>
        <pc:spChg chg="add del mod ord">
          <ac:chgData name="Emily Crose" userId="5a1598ef78992c55" providerId="LiveId" clId="{DE46F9AC-DA44-4D90-88AD-79EF4B27EC70}" dt="2023-04-24T23:27:52.552" v="4522" actId="26606"/>
          <ac:spMkLst>
            <pc:docMk/>
            <pc:sldMk cId="3113467826" sldId="384"/>
            <ac:spMk id="5" creationId="{36722749-6895-BA81-D50C-BD0CA9E61F24}"/>
          </ac:spMkLst>
        </pc:spChg>
        <pc:spChg chg="add">
          <ac:chgData name="Emily Crose" userId="5a1598ef78992c55" providerId="LiveId" clId="{DE46F9AC-DA44-4D90-88AD-79EF4B27EC70}" dt="2023-04-24T23:27:52.552" v="4522" actId="26606"/>
          <ac:spMkLst>
            <pc:docMk/>
            <pc:sldMk cId="3113467826" sldId="384"/>
            <ac:spMk id="11" creationId="{7E475056-B0EB-44BE-8568-61ABEFB2E99D}"/>
          </ac:spMkLst>
        </pc:spChg>
        <pc:spChg chg="add">
          <ac:chgData name="Emily Crose" userId="5a1598ef78992c55" providerId="LiveId" clId="{DE46F9AC-DA44-4D90-88AD-79EF4B27EC70}" dt="2023-04-24T23:27:52.552" v="4522" actId="26606"/>
          <ac:spMkLst>
            <pc:docMk/>
            <pc:sldMk cId="3113467826" sldId="384"/>
            <ac:spMk id="15" creationId="{E82ABBDC-7A44-4AE8-A04F-B5495481B9F2}"/>
          </ac:spMkLst>
        </pc:spChg>
        <pc:graphicFrameChg chg="add">
          <ac:chgData name="Emily Crose" userId="5a1598ef78992c55" providerId="LiveId" clId="{DE46F9AC-DA44-4D90-88AD-79EF4B27EC70}" dt="2023-04-24T23:27:52.552" v="4522" actId="26606"/>
          <ac:graphicFrameMkLst>
            <pc:docMk/>
            <pc:sldMk cId="3113467826" sldId="384"/>
            <ac:graphicFrameMk id="7" creationId="{73CC5968-DEDA-BEE7-9AC4-3FB48501ACAF}"/>
          </ac:graphicFrameMkLst>
        </pc:graphicFrameChg>
        <pc:cxnChg chg="add">
          <ac:chgData name="Emily Crose" userId="5a1598ef78992c55" providerId="LiveId" clId="{DE46F9AC-DA44-4D90-88AD-79EF4B27EC70}" dt="2023-04-24T23:27:52.552" v="4522" actId="26606"/>
          <ac:cxnSpMkLst>
            <pc:docMk/>
            <pc:sldMk cId="3113467826" sldId="384"/>
            <ac:cxnSpMk id="13" creationId="{F2C8E2EC-73A4-48C2-B4D7-D7726BD908EE}"/>
          </ac:cxnSpMkLst>
        </pc:cxnChg>
      </pc:sldChg>
      <pc:sldChg chg="addSp delSp modSp new mod setBg">
        <pc:chgData name="Emily Crose" userId="5a1598ef78992c55" providerId="LiveId" clId="{DE46F9AC-DA44-4D90-88AD-79EF4B27EC70}" dt="2023-04-24T23:28:37.861" v="4585" actId="20577"/>
        <pc:sldMkLst>
          <pc:docMk/>
          <pc:sldMk cId="3014039604" sldId="385"/>
        </pc:sldMkLst>
        <pc:spChg chg="mod">
          <ac:chgData name="Emily Crose" userId="5a1598ef78992c55" providerId="LiveId" clId="{DE46F9AC-DA44-4D90-88AD-79EF4B27EC70}" dt="2023-04-24T23:28:05.825" v="4525" actId="26606"/>
          <ac:spMkLst>
            <pc:docMk/>
            <pc:sldMk cId="3014039604" sldId="385"/>
            <ac:spMk id="2" creationId="{F0B3797A-2549-509B-0067-4575494455E5}"/>
          </ac:spMkLst>
        </pc:spChg>
        <pc:spChg chg="mod">
          <ac:chgData name="Emily Crose" userId="5a1598ef78992c55" providerId="LiveId" clId="{DE46F9AC-DA44-4D90-88AD-79EF4B27EC70}" dt="2023-04-24T23:28:37.861" v="4585" actId="20577"/>
          <ac:spMkLst>
            <pc:docMk/>
            <pc:sldMk cId="3014039604" sldId="385"/>
            <ac:spMk id="3" creationId="{04DB8419-9DD2-B794-8B4C-BD03A5403C7C}"/>
          </ac:spMkLst>
        </pc:spChg>
        <pc:spChg chg="add del">
          <ac:chgData name="Emily Crose" userId="5a1598ef78992c55" providerId="LiveId" clId="{DE46F9AC-DA44-4D90-88AD-79EF4B27EC70}" dt="2023-04-24T23:28:05.766" v="4524" actId="26606"/>
          <ac:spMkLst>
            <pc:docMk/>
            <pc:sldMk cId="3014039604" sldId="385"/>
            <ac:spMk id="8" creationId="{8D62164E-4528-40DB-BC26-D6DDE216A059}"/>
          </ac:spMkLst>
        </pc:spChg>
        <pc:spChg chg="add del">
          <ac:chgData name="Emily Crose" userId="5a1598ef78992c55" providerId="LiveId" clId="{DE46F9AC-DA44-4D90-88AD-79EF4B27EC70}" dt="2023-04-24T23:28:05.766" v="4524" actId="26606"/>
          <ac:spMkLst>
            <pc:docMk/>
            <pc:sldMk cId="3014039604" sldId="385"/>
            <ac:spMk id="10" creationId="{F30007FA-C6A2-43A0-8045-7016AEF81713}"/>
          </ac:spMkLst>
        </pc:spChg>
        <pc:spChg chg="add">
          <ac:chgData name="Emily Crose" userId="5a1598ef78992c55" providerId="LiveId" clId="{DE46F9AC-DA44-4D90-88AD-79EF4B27EC70}" dt="2023-04-24T23:28:05.825" v="4525" actId="26606"/>
          <ac:spMkLst>
            <pc:docMk/>
            <pc:sldMk cId="3014039604" sldId="385"/>
            <ac:spMk id="13" creationId="{375136A9-49F9-4DA0-A741-F065B0FA091D}"/>
          </ac:spMkLst>
        </pc:spChg>
        <pc:spChg chg="add">
          <ac:chgData name="Emily Crose" userId="5a1598ef78992c55" providerId="LiveId" clId="{DE46F9AC-DA44-4D90-88AD-79EF4B27EC70}" dt="2023-04-24T23:28:05.825" v="4525" actId="26606"/>
          <ac:spMkLst>
            <pc:docMk/>
            <pc:sldMk cId="3014039604" sldId="385"/>
            <ac:spMk id="14" creationId="{B912F6C7-0423-4B6F-AECE-710C848918FD}"/>
          </ac:spMkLst>
        </pc:spChg>
        <pc:cxnChg chg="add">
          <ac:chgData name="Emily Crose" userId="5a1598ef78992c55" providerId="LiveId" clId="{DE46F9AC-DA44-4D90-88AD-79EF4B27EC70}" dt="2023-04-24T23:28:05.825" v="4525" actId="26606"/>
          <ac:cxnSpMkLst>
            <pc:docMk/>
            <pc:sldMk cId="3014039604" sldId="385"/>
            <ac:cxnSpMk id="12" creationId="{A7208205-03EE-4EC8-9C34-59270C1880D8}"/>
          </ac:cxnSpMkLst>
        </pc:cxnChg>
      </pc:sldChg>
      <pc:sldChg chg="addSp delSp modSp new mod setBg modClrScheme chgLayout">
        <pc:chgData name="Emily Crose" userId="5a1598ef78992c55" providerId="LiveId" clId="{DE46F9AC-DA44-4D90-88AD-79EF4B27EC70}" dt="2023-04-24T23:27:23.227" v="4513" actId="26606"/>
        <pc:sldMkLst>
          <pc:docMk/>
          <pc:sldMk cId="3081742766" sldId="386"/>
        </pc:sldMkLst>
        <pc:spChg chg="del mod ord">
          <ac:chgData name="Emily Crose" userId="5a1598ef78992c55" providerId="LiveId" clId="{DE46F9AC-DA44-4D90-88AD-79EF4B27EC70}" dt="2023-04-24T23:26:26.101" v="4346" actId="700"/>
          <ac:spMkLst>
            <pc:docMk/>
            <pc:sldMk cId="3081742766" sldId="386"/>
            <ac:spMk id="2" creationId="{D969A9F5-56D2-0151-0C61-72C1714067A1}"/>
          </ac:spMkLst>
        </pc:spChg>
        <pc:spChg chg="del mod ord">
          <ac:chgData name="Emily Crose" userId="5a1598ef78992c55" providerId="LiveId" clId="{DE46F9AC-DA44-4D90-88AD-79EF4B27EC70}" dt="2023-04-24T23:26:26.101" v="4346" actId="700"/>
          <ac:spMkLst>
            <pc:docMk/>
            <pc:sldMk cId="3081742766" sldId="386"/>
            <ac:spMk id="3" creationId="{2FF55D84-AE38-809F-16B6-5ECA7F2691F4}"/>
          </ac:spMkLst>
        </pc:spChg>
        <pc:spChg chg="add mod ord">
          <ac:chgData name="Emily Crose" userId="5a1598ef78992c55" providerId="LiveId" clId="{DE46F9AC-DA44-4D90-88AD-79EF4B27EC70}" dt="2023-04-24T23:27:23.227" v="4513" actId="26606"/>
          <ac:spMkLst>
            <pc:docMk/>
            <pc:sldMk cId="3081742766" sldId="386"/>
            <ac:spMk id="4" creationId="{AE531D29-1720-9DFF-D0EE-1971EB4159DC}"/>
          </ac:spMkLst>
        </pc:spChg>
        <pc:spChg chg="add mod ord">
          <ac:chgData name="Emily Crose" userId="5a1598ef78992c55" providerId="LiveId" clId="{DE46F9AC-DA44-4D90-88AD-79EF4B27EC70}" dt="2023-04-24T23:27:23.227" v="4513" actId="26606"/>
          <ac:spMkLst>
            <pc:docMk/>
            <pc:sldMk cId="3081742766" sldId="386"/>
            <ac:spMk id="5" creationId="{82AE812B-A162-6353-1B8D-5FA791FBBDF4}"/>
          </ac:spMkLst>
        </pc:spChg>
        <pc:picChg chg="add">
          <ac:chgData name="Emily Crose" userId="5a1598ef78992c55" providerId="LiveId" clId="{DE46F9AC-DA44-4D90-88AD-79EF4B27EC70}" dt="2023-04-24T23:27:23.227" v="4513" actId="26606"/>
          <ac:picMkLst>
            <pc:docMk/>
            <pc:sldMk cId="3081742766" sldId="386"/>
            <ac:picMk id="7" creationId="{F4E869C4-1C3B-C651-9844-48FE98E4440F}"/>
          </ac:picMkLst>
        </pc:picChg>
      </pc:sldChg>
      <pc:sldChg chg="addSp delSp modSp new mod setBg modClrScheme chgLayout modNotesTx">
        <pc:chgData name="Emily Crose" userId="5a1598ef78992c55" providerId="LiveId" clId="{DE46F9AC-DA44-4D90-88AD-79EF4B27EC70}" dt="2023-04-24T23:30:17.686" v="4910" actId="20577"/>
        <pc:sldMkLst>
          <pc:docMk/>
          <pc:sldMk cId="2605516814" sldId="387"/>
        </pc:sldMkLst>
        <pc:spChg chg="mod ord">
          <ac:chgData name="Emily Crose" userId="5a1598ef78992c55" providerId="LiveId" clId="{DE46F9AC-DA44-4D90-88AD-79EF4B27EC70}" dt="2023-04-24T23:29:04.434" v="4601" actId="26606"/>
          <ac:spMkLst>
            <pc:docMk/>
            <pc:sldMk cId="2605516814" sldId="387"/>
            <ac:spMk id="2" creationId="{5741AD2C-B3EA-01A3-44E7-D40684EA861B}"/>
          </ac:spMkLst>
        </pc:spChg>
        <pc:spChg chg="del mod ord">
          <ac:chgData name="Emily Crose" userId="5a1598ef78992c55" providerId="LiveId" clId="{DE46F9AC-DA44-4D90-88AD-79EF4B27EC70}" dt="2023-04-24T23:29:01.486" v="4600" actId="700"/>
          <ac:spMkLst>
            <pc:docMk/>
            <pc:sldMk cId="2605516814" sldId="387"/>
            <ac:spMk id="3" creationId="{EC045961-6C12-E48D-908B-D49D31B82E2E}"/>
          </ac:spMkLst>
        </pc:spChg>
        <pc:spChg chg="add mod ord">
          <ac:chgData name="Emily Crose" userId="5a1598ef78992c55" providerId="LiveId" clId="{DE46F9AC-DA44-4D90-88AD-79EF4B27EC70}" dt="2023-04-24T23:29:04.434" v="4601" actId="26606"/>
          <ac:spMkLst>
            <pc:docMk/>
            <pc:sldMk cId="2605516814" sldId="387"/>
            <ac:spMk id="4" creationId="{1F209822-A103-9821-15CD-D0796F2A12E1}"/>
          </ac:spMkLst>
        </pc:spChg>
        <pc:picChg chg="add">
          <ac:chgData name="Emily Crose" userId="5a1598ef78992c55" providerId="LiveId" clId="{DE46F9AC-DA44-4D90-88AD-79EF4B27EC70}" dt="2023-04-24T23:29:04.434" v="4601" actId="26606"/>
          <ac:picMkLst>
            <pc:docMk/>
            <pc:sldMk cId="2605516814" sldId="387"/>
            <ac:picMk id="6" creationId="{BCE62649-000F-46D9-FAE2-4C7B79F9FCE7}"/>
          </ac:picMkLst>
        </pc:picChg>
      </pc:sldChg>
      <pc:sldChg chg="addSp delSp modSp new mod setBg modClrScheme chgLayout modNotesTx">
        <pc:chgData name="Emily Crose" userId="5a1598ef78992c55" providerId="LiveId" clId="{DE46F9AC-DA44-4D90-88AD-79EF4B27EC70}" dt="2023-04-24T23:31:30.638" v="5207" actId="20577"/>
        <pc:sldMkLst>
          <pc:docMk/>
          <pc:sldMk cId="872808354" sldId="388"/>
        </pc:sldMkLst>
        <pc:spChg chg="del mod ord">
          <ac:chgData name="Emily Crose" userId="5a1598ef78992c55" providerId="LiveId" clId="{DE46F9AC-DA44-4D90-88AD-79EF4B27EC70}" dt="2023-04-24T23:30:26.818" v="4912" actId="700"/>
          <ac:spMkLst>
            <pc:docMk/>
            <pc:sldMk cId="872808354" sldId="388"/>
            <ac:spMk id="2" creationId="{0BA34289-D4AC-2174-155A-755D926936CE}"/>
          </ac:spMkLst>
        </pc:spChg>
        <pc:spChg chg="del">
          <ac:chgData name="Emily Crose" userId="5a1598ef78992c55" providerId="LiveId" clId="{DE46F9AC-DA44-4D90-88AD-79EF4B27EC70}" dt="2023-04-24T23:30:26.818" v="4912" actId="700"/>
          <ac:spMkLst>
            <pc:docMk/>
            <pc:sldMk cId="872808354" sldId="388"/>
            <ac:spMk id="3" creationId="{8AA96C5A-C258-6C41-88F8-0A49010887EC}"/>
          </ac:spMkLst>
        </pc:spChg>
        <pc:spChg chg="add mod ord">
          <ac:chgData name="Emily Crose" userId="5a1598ef78992c55" providerId="LiveId" clId="{DE46F9AC-DA44-4D90-88AD-79EF4B27EC70}" dt="2023-04-24T23:30:39.868" v="4948" actId="26606"/>
          <ac:spMkLst>
            <pc:docMk/>
            <pc:sldMk cId="872808354" sldId="388"/>
            <ac:spMk id="4" creationId="{C7C01911-C382-0BB5-E3A8-DFAE60B22568}"/>
          </ac:spMkLst>
        </pc:spChg>
        <pc:picChg chg="add del">
          <ac:chgData name="Emily Crose" userId="5a1598ef78992c55" providerId="LiveId" clId="{DE46F9AC-DA44-4D90-88AD-79EF4B27EC70}" dt="2023-04-24T23:30:37.849" v="4945" actId="26606"/>
          <ac:picMkLst>
            <pc:docMk/>
            <pc:sldMk cId="872808354" sldId="388"/>
            <ac:picMk id="6" creationId="{A5415B5E-C7A3-2664-501D-3FFB10ECE3EB}"/>
          </ac:picMkLst>
        </pc:picChg>
        <pc:picChg chg="add del">
          <ac:chgData name="Emily Crose" userId="5a1598ef78992c55" providerId="LiveId" clId="{DE46F9AC-DA44-4D90-88AD-79EF4B27EC70}" dt="2023-04-24T23:30:39.806" v="4947" actId="26606"/>
          <ac:picMkLst>
            <pc:docMk/>
            <pc:sldMk cId="872808354" sldId="388"/>
            <ac:picMk id="8" creationId="{EE61660E-9FA6-AD1E-E1C0-42FB64554210}"/>
          </ac:picMkLst>
        </pc:picChg>
        <pc:picChg chg="add">
          <ac:chgData name="Emily Crose" userId="5a1598ef78992c55" providerId="LiveId" clId="{DE46F9AC-DA44-4D90-88AD-79EF4B27EC70}" dt="2023-04-24T23:30:39.868" v="4948" actId="26606"/>
          <ac:picMkLst>
            <pc:docMk/>
            <pc:sldMk cId="872808354" sldId="388"/>
            <ac:picMk id="10" creationId="{A5415B5E-C7A3-2664-501D-3FFB10ECE3EB}"/>
          </ac:picMkLst>
        </pc:picChg>
      </pc:sldChg>
      <pc:sldChg chg="addSp delSp modSp new mod setBg modNotesTx">
        <pc:chgData name="Emily Crose" userId="5a1598ef78992c55" providerId="LiveId" clId="{DE46F9AC-DA44-4D90-88AD-79EF4B27EC70}" dt="2023-04-24T23:35:34.051" v="6063" actId="20577"/>
        <pc:sldMkLst>
          <pc:docMk/>
          <pc:sldMk cId="3291579710" sldId="389"/>
        </pc:sldMkLst>
        <pc:spChg chg="mod">
          <ac:chgData name="Emily Crose" userId="5a1598ef78992c55" providerId="LiveId" clId="{DE46F9AC-DA44-4D90-88AD-79EF4B27EC70}" dt="2023-04-24T23:33:06.056" v="5265" actId="26606"/>
          <ac:spMkLst>
            <pc:docMk/>
            <pc:sldMk cId="3291579710" sldId="389"/>
            <ac:spMk id="2" creationId="{CC5FD008-C32F-7F21-F250-46CEBBC21C87}"/>
          </ac:spMkLst>
        </pc:spChg>
        <pc:spChg chg="add del">
          <ac:chgData name="Emily Crose" userId="5a1598ef78992c55" providerId="LiveId" clId="{DE46F9AC-DA44-4D90-88AD-79EF4B27EC70}" dt="2023-04-24T23:32:45.056" v="5258" actId="26606"/>
          <ac:spMkLst>
            <pc:docMk/>
            <pc:sldMk cId="3291579710" sldId="389"/>
            <ac:spMk id="3" creationId="{1EB0517A-8E61-4675-2D73-96C74C2E1F53}"/>
          </ac:spMkLst>
        </pc:spChg>
        <pc:spChg chg="add del">
          <ac:chgData name="Emily Crose" userId="5a1598ef78992c55" providerId="LiveId" clId="{DE46F9AC-DA44-4D90-88AD-79EF4B27EC70}" dt="2023-04-24T23:33:06.040" v="5264" actId="26606"/>
          <ac:spMkLst>
            <pc:docMk/>
            <pc:sldMk cId="3291579710" sldId="389"/>
            <ac:spMk id="14" creationId="{377641A3-0AD1-47C4-888F-5D557BC9C0CB}"/>
          </ac:spMkLst>
        </pc:spChg>
        <pc:picChg chg="add del">
          <ac:chgData name="Emily Crose" userId="5a1598ef78992c55" providerId="LiveId" clId="{DE46F9AC-DA44-4D90-88AD-79EF4B27EC70}" dt="2023-04-24T23:32:41.965" v="5255" actId="26606"/>
          <ac:picMkLst>
            <pc:docMk/>
            <pc:sldMk cId="3291579710" sldId="389"/>
            <ac:picMk id="5" creationId="{5DDE04E4-EB22-AF24-A057-5A2C715DB5DE}"/>
          </ac:picMkLst>
        </pc:picChg>
        <pc:picChg chg="add del">
          <ac:chgData name="Emily Crose" userId="5a1598ef78992c55" providerId="LiveId" clId="{DE46F9AC-DA44-4D90-88AD-79EF4B27EC70}" dt="2023-04-24T23:32:44.986" v="5257" actId="26606"/>
          <ac:picMkLst>
            <pc:docMk/>
            <pc:sldMk cId="3291579710" sldId="389"/>
            <ac:picMk id="7" creationId="{2353B931-EFA5-5CA5-EE2F-43FE85312A38}"/>
          </ac:picMkLst>
        </pc:picChg>
        <pc:picChg chg="add mod ord">
          <ac:chgData name="Emily Crose" userId="5a1598ef78992c55" providerId="LiveId" clId="{DE46F9AC-DA44-4D90-88AD-79EF4B27EC70}" dt="2023-04-24T23:33:06.056" v="5265" actId="26606"/>
          <ac:picMkLst>
            <pc:docMk/>
            <pc:sldMk cId="3291579710" sldId="389"/>
            <ac:picMk id="9" creationId="{5DDE04E4-EB22-AF24-A057-5A2C715DB5DE}"/>
          </ac:picMkLst>
        </pc:picChg>
      </pc:sldChg>
      <pc:sldChg chg="addSp delSp modSp new mod setBg modClrScheme chgLayout">
        <pc:chgData name="Emily Crose" userId="5a1598ef78992c55" providerId="LiveId" clId="{DE46F9AC-DA44-4D90-88AD-79EF4B27EC70}" dt="2023-04-25T14:27:10.889" v="6280" actId="26606"/>
        <pc:sldMkLst>
          <pc:docMk/>
          <pc:sldMk cId="1243247152" sldId="390"/>
        </pc:sldMkLst>
        <pc:spChg chg="del mod ord">
          <ac:chgData name="Emily Crose" userId="5a1598ef78992c55" providerId="LiveId" clId="{DE46F9AC-DA44-4D90-88AD-79EF4B27EC70}" dt="2023-04-25T14:18:22.509" v="6210" actId="700"/>
          <ac:spMkLst>
            <pc:docMk/>
            <pc:sldMk cId="1243247152" sldId="390"/>
            <ac:spMk id="2" creationId="{D8322554-ED3E-C2BE-3B04-34662A9B6BE1}"/>
          </ac:spMkLst>
        </pc:spChg>
        <pc:spChg chg="del mod ord">
          <ac:chgData name="Emily Crose" userId="5a1598ef78992c55" providerId="LiveId" clId="{DE46F9AC-DA44-4D90-88AD-79EF4B27EC70}" dt="2023-04-25T14:18:22.509" v="6210" actId="700"/>
          <ac:spMkLst>
            <pc:docMk/>
            <pc:sldMk cId="1243247152" sldId="390"/>
            <ac:spMk id="3" creationId="{B6D3434C-75D7-72D9-51F2-3C0C33711138}"/>
          </ac:spMkLst>
        </pc:spChg>
        <pc:spChg chg="add mod ord">
          <ac:chgData name="Emily Crose" userId="5a1598ef78992c55" providerId="LiveId" clId="{DE46F9AC-DA44-4D90-88AD-79EF4B27EC70}" dt="2023-04-25T14:27:10.889" v="6280" actId="26606"/>
          <ac:spMkLst>
            <pc:docMk/>
            <pc:sldMk cId="1243247152" sldId="390"/>
            <ac:spMk id="4" creationId="{6295A8CD-7338-E4FD-20E6-D1C34EDF3016}"/>
          </ac:spMkLst>
        </pc:spChg>
        <pc:spChg chg="add del mod ord">
          <ac:chgData name="Emily Crose" userId="5a1598ef78992c55" providerId="LiveId" clId="{DE46F9AC-DA44-4D90-88AD-79EF4B27EC70}" dt="2023-04-25T14:27:06.770" v="6279" actId="700"/>
          <ac:spMkLst>
            <pc:docMk/>
            <pc:sldMk cId="1243247152" sldId="390"/>
            <ac:spMk id="5" creationId="{FB1FF21A-05B4-5225-D2D8-C024192F81E2}"/>
          </ac:spMkLst>
        </pc:spChg>
        <pc:spChg chg="add">
          <ac:chgData name="Emily Crose" userId="5a1598ef78992c55" providerId="LiveId" clId="{DE46F9AC-DA44-4D90-88AD-79EF4B27EC70}" dt="2023-04-25T14:27:10.889" v="6280" actId="26606"/>
          <ac:spMkLst>
            <pc:docMk/>
            <pc:sldMk cId="1243247152" sldId="390"/>
            <ac:spMk id="12" creationId="{377641A3-0AD1-47C4-888F-5D557BC9C0CB}"/>
          </ac:spMkLst>
        </pc:spChg>
        <pc:picChg chg="add mod">
          <ac:chgData name="Emily Crose" userId="5a1598ef78992c55" providerId="LiveId" clId="{DE46F9AC-DA44-4D90-88AD-79EF4B27EC70}" dt="2023-04-25T14:27:10.889" v="6280" actId="26606"/>
          <ac:picMkLst>
            <pc:docMk/>
            <pc:sldMk cId="1243247152" sldId="390"/>
            <ac:picMk id="7" creationId="{15D1A6AF-9542-5A2A-F959-7CF3EACE9952}"/>
          </ac:picMkLst>
        </pc:picChg>
      </pc:sldChg>
      <pc:sldChg chg="addSp delSp modSp new mod setBg modClrScheme chgLayout">
        <pc:chgData name="Emily Crose" userId="5a1598ef78992c55" providerId="LiveId" clId="{DE46F9AC-DA44-4D90-88AD-79EF4B27EC70}" dt="2023-04-25T14:37:41.067" v="6357" actId="20577"/>
        <pc:sldMkLst>
          <pc:docMk/>
          <pc:sldMk cId="3628648883" sldId="391"/>
        </pc:sldMkLst>
        <pc:spChg chg="del mod ord">
          <ac:chgData name="Emily Crose" userId="5a1598ef78992c55" providerId="LiveId" clId="{DE46F9AC-DA44-4D90-88AD-79EF4B27EC70}" dt="2023-04-25T14:18:44.920" v="6222" actId="700"/>
          <ac:spMkLst>
            <pc:docMk/>
            <pc:sldMk cId="3628648883" sldId="391"/>
            <ac:spMk id="2" creationId="{B0FAB543-E230-92F7-8397-5FE9938FAD7C}"/>
          </ac:spMkLst>
        </pc:spChg>
        <pc:spChg chg="del mod ord">
          <ac:chgData name="Emily Crose" userId="5a1598ef78992c55" providerId="LiveId" clId="{DE46F9AC-DA44-4D90-88AD-79EF4B27EC70}" dt="2023-04-25T14:18:44.920" v="6222" actId="700"/>
          <ac:spMkLst>
            <pc:docMk/>
            <pc:sldMk cId="3628648883" sldId="391"/>
            <ac:spMk id="3" creationId="{F835AA38-6579-BED1-24B1-24C6C89A2C47}"/>
          </ac:spMkLst>
        </pc:spChg>
        <pc:spChg chg="add mod ord">
          <ac:chgData name="Emily Crose" userId="5a1598ef78992c55" providerId="LiveId" clId="{DE46F9AC-DA44-4D90-88AD-79EF4B27EC70}" dt="2023-04-25T14:37:41.067" v="6357" actId="20577"/>
          <ac:spMkLst>
            <pc:docMk/>
            <pc:sldMk cId="3628648883" sldId="391"/>
            <ac:spMk id="4" creationId="{812D6CED-290C-6397-6E1D-65343DDB8529}"/>
          </ac:spMkLst>
        </pc:spChg>
        <pc:spChg chg="add mod ord">
          <ac:chgData name="Emily Crose" userId="5a1598ef78992c55" providerId="LiveId" clId="{DE46F9AC-DA44-4D90-88AD-79EF4B27EC70}" dt="2023-04-25T14:18:59.569" v="6256" actId="26606"/>
          <ac:spMkLst>
            <pc:docMk/>
            <pc:sldMk cId="3628648883" sldId="391"/>
            <ac:spMk id="5" creationId="{5C1FDA61-5D74-5A47-AC1E-BBE812C6CC44}"/>
          </ac:spMkLst>
        </pc:spChg>
        <pc:picChg chg="add del">
          <ac:chgData name="Emily Crose" userId="5a1598ef78992c55" providerId="LiveId" clId="{DE46F9AC-DA44-4D90-88AD-79EF4B27EC70}" dt="2023-04-25T14:18:58.641" v="6253" actId="26606"/>
          <ac:picMkLst>
            <pc:docMk/>
            <pc:sldMk cId="3628648883" sldId="391"/>
            <ac:picMk id="7" creationId="{978B97B5-3F67-7AE6-8E28-93A93FD5F4A3}"/>
          </ac:picMkLst>
        </pc:picChg>
        <pc:picChg chg="add del">
          <ac:chgData name="Emily Crose" userId="5a1598ef78992c55" providerId="LiveId" clId="{DE46F9AC-DA44-4D90-88AD-79EF4B27EC70}" dt="2023-04-25T14:18:59.510" v="6255" actId="26606"/>
          <ac:picMkLst>
            <pc:docMk/>
            <pc:sldMk cId="3628648883" sldId="391"/>
            <ac:picMk id="9" creationId="{EF6ECA09-2117-3C09-CCAC-A7DB3AE9D698}"/>
          </ac:picMkLst>
        </pc:picChg>
        <pc:picChg chg="add">
          <ac:chgData name="Emily Crose" userId="5a1598ef78992c55" providerId="LiveId" clId="{DE46F9AC-DA44-4D90-88AD-79EF4B27EC70}" dt="2023-04-25T14:18:59.569" v="6256" actId="26606"/>
          <ac:picMkLst>
            <pc:docMk/>
            <pc:sldMk cId="3628648883" sldId="391"/>
            <ac:picMk id="11" creationId="{0515B85E-A6A0-23C2-E25D-69BF84107468}"/>
          </ac:picMkLst>
        </pc:picChg>
      </pc:sldChg>
      <pc:sldChg chg="addSp delSp modSp new mod setBg modClrScheme chgLayout">
        <pc:chgData name="Emily Crose" userId="5a1598ef78992c55" providerId="LiveId" clId="{DE46F9AC-DA44-4D90-88AD-79EF4B27EC70}" dt="2023-04-25T14:30:34.298" v="6294" actId="26606"/>
        <pc:sldMkLst>
          <pc:docMk/>
          <pc:sldMk cId="1534963616" sldId="392"/>
        </pc:sldMkLst>
        <pc:spChg chg="del mod ord">
          <ac:chgData name="Emily Crose" userId="5a1598ef78992c55" providerId="LiveId" clId="{DE46F9AC-DA44-4D90-88AD-79EF4B27EC70}" dt="2023-04-25T14:30:18.443" v="6282" actId="700"/>
          <ac:spMkLst>
            <pc:docMk/>
            <pc:sldMk cId="1534963616" sldId="392"/>
            <ac:spMk id="2" creationId="{B5E9F016-7755-30FC-691A-39F2B5659951}"/>
          </ac:spMkLst>
        </pc:spChg>
        <pc:spChg chg="del">
          <ac:chgData name="Emily Crose" userId="5a1598ef78992c55" providerId="LiveId" clId="{DE46F9AC-DA44-4D90-88AD-79EF4B27EC70}" dt="2023-04-25T14:30:18.443" v="6282" actId="700"/>
          <ac:spMkLst>
            <pc:docMk/>
            <pc:sldMk cId="1534963616" sldId="392"/>
            <ac:spMk id="3" creationId="{40CECACC-B0DD-6DBC-58AF-8C0AA7F57DD9}"/>
          </ac:spMkLst>
        </pc:spChg>
        <pc:spChg chg="add mod ord">
          <ac:chgData name="Emily Crose" userId="5a1598ef78992c55" providerId="LiveId" clId="{DE46F9AC-DA44-4D90-88AD-79EF4B27EC70}" dt="2023-04-25T14:30:34.298" v="6294" actId="26606"/>
          <ac:spMkLst>
            <pc:docMk/>
            <pc:sldMk cId="1534963616" sldId="392"/>
            <ac:spMk id="4" creationId="{321A0673-89F0-E163-8068-A9C08C24B303}"/>
          </ac:spMkLst>
        </pc:spChg>
        <pc:picChg chg="add mod">
          <ac:chgData name="Emily Crose" userId="5a1598ef78992c55" providerId="LiveId" clId="{DE46F9AC-DA44-4D90-88AD-79EF4B27EC70}" dt="2023-04-25T14:30:34.298" v="6294" actId="26606"/>
          <ac:picMkLst>
            <pc:docMk/>
            <pc:sldMk cId="1534963616" sldId="392"/>
            <ac:picMk id="6" creationId="{B242ECA9-CF97-DA08-E029-78A72416A05A}"/>
          </ac:picMkLst>
        </pc:picChg>
      </pc:sldChg>
      <pc:sldChg chg="addSp modSp new mod setBg modNotesTx">
        <pc:chgData name="Emily Crose" userId="5a1598ef78992c55" providerId="LiveId" clId="{DE46F9AC-DA44-4D90-88AD-79EF4B27EC70}" dt="2023-04-26T10:55:53.352" v="6833" actId="20577"/>
        <pc:sldMkLst>
          <pc:docMk/>
          <pc:sldMk cId="1548618077" sldId="393"/>
        </pc:sldMkLst>
        <pc:spChg chg="mod">
          <ac:chgData name="Emily Crose" userId="5a1598ef78992c55" providerId="LiveId" clId="{DE46F9AC-DA44-4D90-88AD-79EF4B27EC70}" dt="2023-04-25T14:36:45.050" v="6332" actId="26606"/>
          <ac:spMkLst>
            <pc:docMk/>
            <pc:sldMk cId="1548618077" sldId="393"/>
            <ac:spMk id="2" creationId="{6D1F4CAC-8287-5EB2-2C70-EA6EACFD0C48}"/>
          </ac:spMkLst>
        </pc:spChg>
        <pc:picChg chg="add mod">
          <ac:chgData name="Emily Crose" userId="5a1598ef78992c55" providerId="LiveId" clId="{DE46F9AC-DA44-4D90-88AD-79EF4B27EC70}" dt="2023-04-25T14:36:45.050" v="6332" actId="26606"/>
          <ac:picMkLst>
            <pc:docMk/>
            <pc:sldMk cId="1548618077" sldId="393"/>
            <ac:picMk id="4" creationId="{A90EFE5C-03AE-B543-7A68-3EF2C4FA4FA1}"/>
          </ac:picMkLst>
        </pc:picChg>
      </pc:sldChg>
      <pc:sldChg chg="addSp modSp new mod setBg">
        <pc:chgData name="Emily Crose" userId="5a1598ef78992c55" providerId="LiveId" clId="{DE46F9AC-DA44-4D90-88AD-79EF4B27EC70}" dt="2023-04-25T14:37:18.333" v="6356" actId="20577"/>
        <pc:sldMkLst>
          <pc:docMk/>
          <pc:sldMk cId="1561490378" sldId="394"/>
        </pc:sldMkLst>
        <pc:spChg chg="mod">
          <ac:chgData name="Emily Crose" userId="5a1598ef78992c55" providerId="LiveId" clId="{DE46F9AC-DA44-4D90-88AD-79EF4B27EC70}" dt="2023-04-25T14:37:18.333" v="6356" actId="20577"/>
          <ac:spMkLst>
            <pc:docMk/>
            <pc:sldMk cId="1561490378" sldId="394"/>
            <ac:spMk id="2" creationId="{8FB141F2-D572-D50C-C528-2D6B514611D8}"/>
          </ac:spMkLst>
        </pc:spChg>
        <pc:picChg chg="add mod">
          <ac:chgData name="Emily Crose" userId="5a1598ef78992c55" providerId="LiveId" clId="{DE46F9AC-DA44-4D90-88AD-79EF4B27EC70}" dt="2023-04-25T14:37:10.798" v="6353" actId="26606"/>
          <ac:picMkLst>
            <pc:docMk/>
            <pc:sldMk cId="1561490378" sldId="394"/>
            <ac:picMk id="4" creationId="{07CE483A-7521-9B69-241A-58BF3E3B366A}"/>
          </ac:picMkLst>
        </pc:picChg>
      </pc:sldChg>
      <pc:sldChg chg="new del">
        <pc:chgData name="Emily Crose" userId="5a1598ef78992c55" providerId="LiveId" clId="{DE46F9AC-DA44-4D90-88AD-79EF4B27EC70}" dt="2023-04-25T14:41:55.827" v="6367" actId="47"/>
        <pc:sldMkLst>
          <pc:docMk/>
          <pc:sldMk cId="2071126815" sldId="395"/>
        </pc:sldMkLst>
      </pc:sldChg>
      <pc:sldChg chg="addSp modSp new mod setBg">
        <pc:chgData name="Emily Crose" userId="5a1598ef78992c55" providerId="LiveId" clId="{DE46F9AC-DA44-4D90-88AD-79EF4B27EC70}" dt="2023-04-25T14:42:52.104" v="6452" actId="26606"/>
        <pc:sldMkLst>
          <pc:docMk/>
          <pc:sldMk cId="2491564773" sldId="395"/>
        </pc:sldMkLst>
        <pc:spChg chg="mod">
          <ac:chgData name="Emily Crose" userId="5a1598ef78992c55" providerId="LiveId" clId="{DE46F9AC-DA44-4D90-88AD-79EF4B27EC70}" dt="2023-04-25T14:42:52.104" v="6452" actId="26606"/>
          <ac:spMkLst>
            <pc:docMk/>
            <pc:sldMk cId="2491564773" sldId="395"/>
            <ac:spMk id="2" creationId="{EFFB8A47-B6FC-6D6D-3195-B052F4A7E035}"/>
          </ac:spMkLst>
        </pc:spChg>
        <pc:picChg chg="add">
          <ac:chgData name="Emily Crose" userId="5a1598ef78992c55" providerId="LiveId" clId="{DE46F9AC-DA44-4D90-88AD-79EF4B27EC70}" dt="2023-04-25T14:42:52.104" v="6452" actId="26606"/>
          <ac:picMkLst>
            <pc:docMk/>
            <pc:sldMk cId="2491564773" sldId="395"/>
            <ac:picMk id="4" creationId="{B2E70DF1-7C34-F69C-D25B-C19CC12DFF82}"/>
          </ac:picMkLst>
        </pc:picChg>
      </pc:sldChg>
      <pc:sldChg chg="add setBg">
        <pc:chgData name="Emily Crose" userId="5a1598ef78992c55" providerId="LiveId" clId="{DE46F9AC-DA44-4D90-88AD-79EF4B27EC70}" dt="2023-04-25T14:43:03.300" v="6453"/>
        <pc:sldMkLst>
          <pc:docMk/>
          <pc:sldMk cId="1980398483" sldId="396"/>
        </pc:sldMkLst>
      </pc:sldChg>
      <pc:sldChg chg="addSp delSp modSp new mod setBg modClrScheme setClrOvrMap chgLayout">
        <pc:chgData name="Emily Crose" userId="5a1598ef78992c55" providerId="LiveId" clId="{DE46F9AC-DA44-4D90-88AD-79EF4B27EC70}" dt="2023-04-26T00:41:30.729" v="6481" actId="1076"/>
        <pc:sldMkLst>
          <pc:docMk/>
          <pc:sldMk cId="2522495113" sldId="397"/>
        </pc:sldMkLst>
        <pc:spChg chg="mod ord">
          <ac:chgData name="Emily Crose" userId="5a1598ef78992c55" providerId="LiveId" clId="{DE46F9AC-DA44-4D90-88AD-79EF4B27EC70}" dt="2023-04-26T00:41:24.516" v="6479" actId="26606"/>
          <ac:spMkLst>
            <pc:docMk/>
            <pc:sldMk cId="2522495113" sldId="397"/>
            <ac:spMk id="2" creationId="{B4862CC1-6198-3B3E-2775-A328328F1228}"/>
          </ac:spMkLst>
        </pc:spChg>
        <pc:spChg chg="del">
          <ac:chgData name="Emily Crose" userId="5a1598ef78992c55" providerId="LiveId" clId="{DE46F9AC-DA44-4D90-88AD-79EF4B27EC70}" dt="2023-04-26T00:41:00.669" v="6473"/>
          <ac:spMkLst>
            <pc:docMk/>
            <pc:sldMk cId="2522495113" sldId="397"/>
            <ac:spMk id="3" creationId="{E9588E76-0FBC-9796-4C35-1C957D462C1E}"/>
          </ac:spMkLst>
        </pc:spChg>
        <pc:spChg chg="add">
          <ac:chgData name="Emily Crose" userId="5a1598ef78992c55" providerId="LiveId" clId="{DE46F9AC-DA44-4D90-88AD-79EF4B27EC70}" dt="2023-04-26T00:41:24.516" v="6479" actId="26606"/>
          <ac:spMkLst>
            <pc:docMk/>
            <pc:sldMk cId="2522495113" sldId="397"/>
            <ac:spMk id="10" creationId="{806ABAF8-A5F0-4E99-AB6D-67BFBB982B2B}"/>
          </ac:spMkLst>
        </pc:spChg>
        <pc:spChg chg="add">
          <ac:chgData name="Emily Crose" userId="5a1598ef78992c55" providerId="LiveId" clId="{DE46F9AC-DA44-4D90-88AD-79EF4B27EC70}" dt="2023-04-26T00:41:24.516" v="6479" actId="26606"/>
          <ac:spMkLst>
            <pc:docMk/>
            <pc:sldMk cId="2522495113" sldId="397"/>
            <ac:spMk id="12" creationId="{5F7833E7-6A14-4F78-A2DD-5640A4F6C273}"/>
          </ac:spMkLst>
        </pc:spChg>
        <pc:picChg chg="add mod ord">
          <ac:chgData name="Emily Crose" userId="5a1598ef78992c55" providerId="LiveId" clId="{DE46F9AC-DA44-4D90-88AD-79EF4B27EC70}" dt="2023-04-26T00:41:30.729" v="6481" actId="1076"/>
          <ac:picMkLst>
            <pc:docMk/>
            <pc:sldMk cId="2522495113" sldId="397"/>
            <ac:picMk id="5" creationId="{79FC732E-F734-EA0F-D5A8-98723E446ED8}"/>
          </ac:picMkLst>
        </pc:picChg>
      </pc:sldChg>
      <pc:sldChg chg="modSp new mod">
        <pc:chgData name="Emily Crose" userId="5a1598ef78992c55" providerId="LiveId" clId="{DE46F9AC-DA44-4D90-88AD-79EF4B27EC70}" dt="2023-04-26T10:57:17.019" v="7001" actId="20577"/>
        <pc:sldMkLst>
          <pc:docMk/>
          <pc:sldMk cId="1170470974" sldId="398"/>
        </pc:sldMkLst>
        <pc:spChg chg="mod">
          <ac:chgData name="Emily Crose" userId="5a1598ef78992c55" providerId="LiveId" clId="{DE46F9AC-DA44-4D90-88AD-79EF4B27EC70}" dt="2023-04-26T10:56:40.525" v="6851" actId="20577"/>
          <ac:spMkLst>
            <pc:docMk/>
            <pc:sldMk cId="1170470974" sldId="398"/>
            <ac:spMk id="2" creationId="{7F5B179C-CBDF-3E82-6549-37297D91A9EC}"/>
          </ac:spMkLst>
        </pc:spChg>
        <pc:spChg chg="mod">
          <ac:chgData name="Emily Crose" userId="5a1598ef78992c55" providerId="LiveId" clId="{DE46F9AC-DA44-4D90-88AD-79EF4B27EC70}" dt="2023-04-26T10:57:17.019" v="7001" actId="20577"/>
          <ac:spMkLst>
            <pc:docMk/>
            <pc:sldMk cId="1170470974" sldId="398"/>
            <ac:spMk id="3" creationId="{3AB2E3B4-493A-F38D-5DA8-6A1B3034AB65}"/>
          </ac:spMkLst>
        </pc:spChg>
      </pc:sldChg>
    </pc:docChg>
  </pc:docChgLst>
  <pc:docChgLst>
    <pc:chgData name="Emily Crose" userId="5a1598ef78992c55" providerId="LiveId" clId="{03B566A7-AF59-4A84-A455-7778D8B06A6E}"/>
    <pc:docChg chg="undo custSel addSld delSld modSld sldOrd">
      <pc:chgData name="Emily Crose" userId="5a1598ef78992c55" providerId="LiveId" clId="{03B566A7-AF59-4A84-A455-7778D8B06A6E}" dt="2023-05-03T11:01:09.812" v="6607"/>
      <pc:docMkLst>
        <pc:docMk/>
      </pc:docMkLst>
      <pc:sldChg chg="addSp delSp modSp mod setBg setClrOvrMap delDesignElem">
        <pc:chgData name="Emily Crose" userId="5a1598ef78992c55" providerId="LiveId" clId="{03B566A7-AF59-4A84-A455-7778D8B06A6E}" dt="2023-05-01T20:14:54.412" v="55" actId="12"/>
        <pc:sldMkLst>
          <pc:docMk/>
          <pc:sldMk cId="1938681844" sldId="256"/>
        </pc:sldMkLst>
        <pc:spChg chg="mod">
          <ac:chgData name="Emily Crose" userId="5a1598ef78992c55" providerId="LiveId" clId="{03B566A7-AF59-4A84-A455-7778D8B06A6E}" dt="2023-05-01T20:14:51.190" v="54" actId="26606"/>
          <ac:spMkLst>
            <pc:docMk/>
            <pc:sldMk cId="1938681844" sldId="256"/>
            <ac:spMk id="2" creationId="{E84EBFFF-D976-C46F-C884-33E6C3D3D040}"/>
          </ac:spMkLst>
        </pc:spChg>
        <pc:spChg chg="mod">
          <ac:chgData name="Emily Crose" userId="5a1598ef78992c55" providerId="LiveId" clId="{03B566A7-AF59-4A84-A455-7778D8B06A6E}" dt="2023-05-01T20:14:54.412" v="55" actId="12"/>
          <ac:spMkLst>
            <pc:docMk/>
            <pc:sldMk cId="1938681844" sldId="256"/>
            <ac:spMk id="3" creationId="{AF3ACA5B-2163-AEC4-7BB9-C0423A72604D}"/>
          </ac:spMkLst>
        </pc:spChg>
        <pc:spChg chg="del">
          <ac:chgData name="Emily Crose" userId="5a1598ef78992c55" providerId="LiveId" clId="{03B566A7-AF59-4A84-A455-7778D8B06A6E}" dt="2023-05-01T20:13:46.085" v="7"/>
          <ac:spMkLst>
            <pc:docMk/>
            <pc:sldMk cId="1938681844" sldId="256"/>
            <ac:spMk id="16" creationId="{5BBD3ED2-B0E6-45A2-ABD5-ECF31BC37C2E}"/>
          </ac:spMkLst>
        </pc:spChg>
        <pc:spChg chg="del">
          <ac:chgData name="Emily Crose" userId="5a1598ef78992c55" providerId="LiveId" clId="{03B566A7-AF59-4A84-A455-7778D8B06A6E}" dt="2023-05-01T20:13:46.085" v="7"/>
          <ac:spMkLst>
            <pc:docMk/>
            <pc:sldMk cId="1938681844" sldId="256"/>
            <ac:spMk id="18" creationId="{F2D2D1E8-4ABF-4B6B-B39D-40B080B61E49}"/>
          </ac:spMkLst>
        </pc:spChg>
        <pc:spChg chg="del">
          <ac:chgData name="Emily Crose" userId="5a1598ef78992c55" providerId="LiveId" clId="{03B566A7-AF59-4A84-A455-7778D8B06A6E}" dt="2023-05-01T20:13:46.085" v="7"/>
          <ac:spMkLst>
            <pc:docMk/>
            <pc:sldMk cId="1938681844" sldId="256"/>
            <ac:spMk id="19" creationId="{BC7AB4B5-66A5-48D1-BD88-C60A16ED971B}"/>
          </ac:spMkLst>
        </pc:spChg>
        <pc:spChg chg="add del">
          <ac:chgData name="Emily Crose" userId="5a1598ef78992c55" providerId="LiveId" clId="{03B566A7-AF59-4A84-A455-7778D8B06A6E}" dt="2023-05-01T20:14:09.079" v="13"/>
          <ac:spMkLst>
            <pc:docMk/>
            <pc:sldMk cId="1938681844" sldId="256"/>
            <ac:spMk id="21" creationId="{AD84F4E6-B3B1-40B7-A8C4-2D1683E6F637}"/>
          </ac:spMkLst>
        </pc:spChg>
        <pc:spChg chg="add del">
          <ac:chgData name="Emily Crose" userId="5a1598ef78992c55" providerId="LiveId" clId="{03B566A7-AF59-4A84-A455-7778D8B06A6E}" dt="2023-05-01T20:14:09.079" v="13"/>
          <ac:spMkLst>
            <pc:docMk/>
            <pc:sldMk cId="1938681844" sldId="256"/>
            <ac:spMk id="22" creationId="{67B81D4B-A7B2-4B11-A131-E1B85DFEE4E3}"/>
          </ac:spMkLst>
        </pc:spChg>
        <pc:spChg chg="add del">
          <ac:chgData name="Emily Crose" userId="5a1598ef78992c55" providerId="LiveId" clId="{03B566A7-AF59-4A84-A455-7778D8B06A6E}" dt="2023-05-01T20:14:51.190" v="54" actId="26606"/>
          <ac:spMkLst>
            <pc:docMk/>
            <pc:sldMk cId="1938681844" sldId="256"/>
            <ac:spMk id="25" creationId="{497CC5E5-8BD5-4C2A-AB2D-2BADB38D75D6}"/>
          </ac:spMkLst>
        </pc:spChg>
        <pc:spChg chg="add del">
          <ac:chgData name="Emily Crose" userId="5a1598ef78992c55" providerId="LiveId" clId="{03B566A7-AF59-4A84-A455-7778D8B06A6E}" dt="2023-05-01T20:14:51.190" v="54" actId="26606"/>
          <ac:spMkLst>
            <pc:docMk/>
            <pc:sldMk cId="1938681844" sldId="256"/>
            <ac:spMk id="27" creationId="{5519AB9A-7903-44D7-A07F-8C461C797CE1}"/>
          </ac:spMkLst>
        </pc:spChg>
        <pc:spChg chg="add del">
          <ac:chgData name="Emily Crose" userId="5a1598ef78992c55" providerId="LiveId" clId="{03B566A7-AF59-4A84-A455-7778D8B06A6E}" dt="2023-05-01T20:14:45.059" v="44" actId="26606"/>
          <ac:spMkLst>
            <pc:docMk/>
            <pc:sldMk cId="1938681844" sldId="256"/>
            <ac:spMk id="32" creationId="{E6CDEF48-4491-458B-A7CC-DB7F35D5AF7C}"/>
          </ac:spMkLst>
        </pc:spChg>
        <pc:spChg chg="add del">
          <ac:chgData name="Emily Crose" userId="5a1598ef78992c55" providerId="LiveId" clId="{03B566A7-AF59-4A84-A455-7778D8B06A6E}" dt="2023-05-01T20:14:43.594" v="42" actId="26606"/>
          <ac:spMkLst>
            <pc:docMk/>
            <pc:sldMk cId="1938681844" sldId="256"/>
            <ac:spMk id="33" creationId="{63AB6029-A451-4655-B134-B1E2F0B38E35}"/>
          </ac:spMkLst>
        </pc:spChg>
        <pc:spChg chg="add del">
          <ac:chgData name="Emily Crose" userId="5a1598ef78992c55" providerId="LiveId" clId="{03B566A7-AF59-4A84-A455-7778D8B06A6E}" dt="2023-05-01T20:14:45.059" v="44" actId="26606"/>
          <ac:spMkLst>
            <pc:docMk/>
            <pc:sldMk cId="1938681844" sldId="256"/>
            <ac:spMk id="34" creationId="{1A6D86F0-98E0-4468-9315-41BF7B0F2E68}"/>
          </ac:spMkLst>
        </pc:spChg>
        <pc:spChg chg="add del">
          <ac:chgData name="Emily Crose" userId="5a1598ef78992c55" providerId="LiveId" clId="{03B566A7-AF59-4A84-A455-7778D8B06A6E}" dt="2023-05-01T20:14:43.594" v="42" actId="26606"/>
          <ac:spMkLst>
            <pc:docMk/>
            <pc:sldMk cId="1938681844" sldId="256"/>
            <ac:spMk id="35" creationId="{61FDF953-BB1D-4C68-BBB4-FE11E33D6EE1}"/>
          </ac:spMkLst>
        </pc:spChg>
        <pc:spChg chg="add del">
          <ac:chgData name="Emily Crose" userId="5a1598ef78992c55" providerId="LiveId" clId="{03B566A7-AF59-4A84-A455-7778D8B06A6E}" dt="2023-05-01T20:14:45.059" v="44" actId="26606"/>
          <ac:spMkLst>
            <pc:docMk/>
            <pc:sldMk cId="1938681844" sldId="256"/>
            <ac:spMk id="36" creationId="{CE957058-57AD-46A9-BAE9-7145CB3504F9}"/>
          </ac:spMkLst>
        </pc:spChg>
        <pc:spChg chg="add del">
          <ac:chgData name="Emily Crose" userId="5a1598ef78992c55" providerId="LiveId" clId="{03B566A7-AF59-4A84-A455-7778D8B06A6E}" dt="2023-05-01T20:14:48.073" v="46" actId="26606"/>
          <ac:spMkLst>
            <pc:docMk/>
            <pc:sldMk cId="1938681844" sldId="256"/>
            <ac:spMk id="39" creationId="{E6CDEF48-4491-458B-A7CC-DB7F35D5AF7C}"/>
          </ac:spMkLst>
        </pc:spChg>
        <pc:spChg chg="add del">
          <ac:chgData name="Emily Crose" userId="5a1598ef78992c55" providerId="LiveId" clId="{03B566A7-AF59-4A84-A455-7778D8B06A6E}" dt="2023-05-01T20:14:48.073" v="46" actId="26606"/>
          <ac:spMkLst>
            <pc:docMk/>
            <pc:sldMk cId="1938681844" sldId="256"/>
            <ac:spMk id="40" creationId="{519C7155-1644-4C60-B0B5-32B1800D6044}"/>
          </ac:spMkLst>
        </pc:spChg>
        <pc:spChg chg="add del">
          <ac:chgData name="Emily Crose" userId="5a1598ef78992c55" providerId="LiveId" clId="{03B566A7-AF59-4A84-A455-7778D8B06A6E}" dt="2023-05-01T20:14:48.073" v="46" actId="26606"/>
          <ac:spMkLst>
            <pc:docMk/>
            <pc:sldMk cId="1938681844" sldId="256"/>
            <ac:spMk id="41" creationId="{CB972422-B794-4FA8-BCC6-BAF6938A1B53}"/>
          </ac:spMkLst>
        </pc:spChg>
        <pc:spChg chg="add del">
          <ac:chgData name="Emily Crose" userId="5a1598ef78992c55" providerId="LiveId" clId="{03B566A7-AF59-4A84-A455-7778D8B06A6E}" dt="2023-05-01T20:14:48.073" v="46" actId="26606"/>
          <ac:spMkLst>
            <pc:docMk/>
            <pc:sldMk cId="1938681844" sldId="256"/>
            <ac:spMk id="42" creationId="{89DE9E2B-5611-49C8-862E-AD4D43A8AA6D}"/>
          </ac:spMkLst>
        </pc:spChg>
        <pc:spChg chg="add del">
          <ac:chgData name="Emily Crose" userId="5a1598ef78992c55" providerId="LiveId" clId="{03B566A7-AF59-4A84-A455-7778D8B06A6E}" dt="2023-05-01T20:14:49.656" v="49" actId="26606"/>
          <ac:spMkLst>
            <pc:docMk/>
            <pc:sldMk cId="1938681844" sldId="256"/>
            <ac:spMk id="44" creationId="{C6D1D399-BF36-47E7-B5BF-5362EEE20A5B}"/>
          </ac:spMkLst>
        </pc:spChg>
        <pc:spChg chg="add del">
          <ac:chgData name="Emily Crose" userId="5a1598ef78992c55" providerId="LiveId" clId="{03B566A7-AF59-4A84-A455-7778D8B06A6E}" dt="2023-05-01T20:14:49.656" v="49" actId="26606"/>
          <ac:spMkLst>
            <pc:docMk/>
            <pc:sldMk cId="1938681844" sldId="256"/>
            <ac:spMk id="45" creationId="{5531F876-DD64-45F5-9D2F-5B0329068DA7}"/>
          </ac:spMkLst>
        </pc:spChg>
        <pc:spChg chg="add del">
          <ac:chgData name="Emily Crose" userId="5a1598ef78992c55" providerId="LiveId" clId="{03B566A7-AF59-4A84-A455-7778D8B06A6E}" dt="2023-05-01T20:14:50.131" v="51" actId="26606"/>
          <ac:spMkLst>
            <pc:docMk/>
            <pc:sldMk cId="1938681844" sldId="256"/>
            <ac:spMk id="47" creationId="{E6CDEF48-4491-458B-A7CC-DB7F35D5AF7C}"/>
          </ac:spMkLst>
        </pc:spChg>
        <pc:spChg chg="add del">
          <ac:chgData name="Emily Crose" userId="5a1598ef78992c55" providerId="LiveId" clId="{03B566A7-AF59-4A84-A455-7778D8B06A6E}" dt="2023-05-01T20:14:50.131" v="51" actId="26606"/>
          <ac:spMkLst>
            <pc:docMk/>
            <pc:sldMk cId="1938681844" sldId="256"/>
            <ac:spMk id="48" creationId="{1A6D86F0-98E0-4468-9315-41BF7B0F2E68}"/>
          </ac:spMkLst>
        </pc:spChg>
        <pc:spChg chg="add del">
          <ac:chgData name="Emily Crose" userId="5a1598ef78992c55" providerId="LiveId" clId="{03B566A7-AF59-4A84-A455-7778D8B06A6E}" dt="2023-05-01T20:14:50.131" v="51" actId="26606"/>
          <ac:spMkLst>
            <pc:docMk/>
            <pc:sldMk cId="1938681844" sldId="256"/>
            <ac:spMk id="49" creationId="{CE957058-57AD-46A9-BAE9-7145CB3504F9}"/>
          </ac:spMkLst>
        </pc:spChg>
        <pc:spChg chg="add del">
          <ac:chgData name="Emily Crose" userId="5a1598ef78992c55" providerId="LiveId" clId="{03B566A7-AF59-4A84-A455-7778D8B06A6E}" dt="2023-05-01T20:14:51.183" v="53" actId="26606"/>
          <ac:spMkLst>
            <pc:docMk/>
            <pc:sldMk cId="1938681844" sldId="256"/>
            <ac:spMk id="51" creationId="{63AB6029-A451-4655-B134-B1E2F0B38E35}"/>
          </ac:spMkLst>
        </pc:spChg>
        <pc:spChg chg="add del">
          <ac:chgData name="Emily Crose" userId="5a1598ef78992c55" providerId="LiveId" clId="{03B566A7-AF59-4A84-A455-7778D8B06A6E}" dt="2023-05-01T20:14:51.183" v="53" actId="26606"/>
          <ac:spMkLst>
            <pc:docMk/>
            <pc:sldMk cId="1938681844" sldId="256"/>
            <ac:spMk id="53" creationId="{61FDF953-BB1D-4C68-BBB4-FE11E33D6EE1}"/>
          </ac:spMkLst>
        </pc:spChg>
        <pc:spChg chg="add">
          <ac:chgData name="Emily Crose" userId="5a1598ef78992c55" providerId="LiveId" clId="{03B566A7-AF59-4A84-A455-7778D8B06A6E}" dt="2023-05-01T20:14:51.190" v="54" actId="26606"/>
          <ac:spMkLst>
            <pc:docMk/>
            <pc:sldMk cId="1938681844" sldId="256"/>
            <ac:spMk id="55" creationId="{E6CDEF48-4491-458B-A7CC-DB7F35D5AF7C}"/>
          </ac:spMkLst>
        </pc:spChg>
        <pc:spChg chg="add">
          <ac:chgData name="Emily Crose" userId="5a1598ef78992c55" providerId="LiveId" clId="{03B566A7-AF59-4A84-A455-7778D8B06A6E}" dt="2023-05-01T20:14:51.190" v="54" actId="26606"/>
          <ac:spMkLst>
            <pc:docMk/>
            <pc:sldMk cId="1938681844" sldId="256"/>
            <ac:spMk id="56" creationId="{1A6D86F0-98E0-4468-9315-41BF7B0F2E68}"/>
          </ac:spMkLst>
        </pc:spChg>
        <pc:spChg chg="add">
          <ac:chgData name="Emily Crose" userId="5a1598ef78992c55" providerId="LiveId" clId="{03B566A7-AF59-4A84-A455-7778D8B06A6E}" dt="2023-05-01T20:14:51.190" v="54" actId="26606"/>
          <ac:spMkLst>
            <pc:docMk/>
            <pc:sldMk cId="1938681844" sldId="256"/>
            <ac:spMk id="57" creationId="{CE957058-57AD-46A9-BAE9-7145CB3504F9}"/>
          </ac:spMkLst>
        </pc:spChg>
        <pc:picChg chg="add del mod">
          <ac:chgData name="Emily Crose" userId="5a1598ef78992c55" providerId="LiveId" clId="{03B566A7-AF59-4A84-A455-7778D8B06A6E}" dt="2023-05-01T20:14:39.868" v="40" actId="478"/>
          <ac:picMkLst>
            <pc:docMk/>
            <pc:sldMk cId="1938681844" sldId="256"/>
            <ac:picMk id="20" creationId="{791D7B3B-CDBA-7BA2-C44D-600D5DBBA7CB}"/>
          </ac:picMkLst>
        </pc:picChg>
        <pc:picChg chg="add del">
          <ac:chgData name="Emily Crose" userId="5a1598ef78992c55" providerId="LiveId" clId="{03B566A7-AF59-4A84-A455-7778D8B06A6E}" dt="2023-05-01T20:14:43.594" v="42" actId="26606"/>
          <ac:picMkLst>
            <pc:docMk/>
            <pc:sldMk cId="1938681844" sldId="256"/>
            <ac:picMk id="29" creationId="{ABC4644C-E473-CBC1-F88F-2A780C0CEE25}"/>
          </ac:picMkLst>
        </pc:picChg>
        <pc:picChg chg="add del">
          <ac:chgData name="Emily Crose" userId="5a1598ef78992c55" providerId="LiveId" clId="{03B566A7-AF59-4A84-A455-7778D8B06A6E}" dt="2023-05-01T20:14:51.183" v="53" actId="26606"/>
          <ac:picMkLst>
            <pc:docMk/>
            <pc:sldMk cId="1938681844" sldId="256"/>
            <ac:picMk id="52" creationId="{ABC4644C-E473-CBC1-F88F-2A780C0CEE25}"/>
          </ac:picMkLst>
        </pc:picChg>
        <pc:cxnChg chg="add del">
          <ac:chgData name="Emily Crose" userId="5a1598ef78992c55" providerId="LiveId" clId="{03B566A7-AF59-4A84-A455-7778D8B06A6E}" dt="2023-05-01T20:14:48.073" v="46" actId="26606"/>
          <ac:cxnSpMkLst>
            <pc:docMk/>
            <pc:sldMk cId="1938681844" sldId="256"/>
            <ac:cxnSpMk id="38" creationId="{5296EC4F-8732-481B-94CB-C98E4EF297FF}"/>
          </ac:cxnSpMkLst>
        </pc:cxnChg>
      </pc:sldChg>
      <pc:sldChg chg="setBg">
        <pc:chgData name="Emily Crose" userId="5a1598ef78992c55" providerId="LiveId" clId="{03B566A7-AF59-4A84-A455-7778D8B06A6E}" dt="2023-05-01T20:13:57.092" v="9"/>
        <pc:sldMkLst>
          <pc:docMk/>
          <pc:sldMk cId="370590328" sldId="260"/>
        </pc:sldMkLst>
      </pc:sldChg>
      <pc:sldChg chg="addSp modSp mod setBg">
        <pc:chgData name="Emily Crose" userId="5a1598ef78992c55" providerId="LiveId" clId="{03B566A7-AF59-4A84-A455-7778D8B06A6E}" dt="2023-05-01T20:20:28.074" v="70" actId="26606"/>
        <pc:sldMkLst>
          <pc:docMk/>
          <pc:sldMk cId="3300517546" sldId="275"/>
        </pc:sldMkLst>
        <pc:spChg chg="mod">
          <ac:chgData name="Emily Crose" userId="5a1598ef78992c55" providerId="LiveId" clId="{03B566A7-AF59-4A84-A455-7778D8B06A6E}" dt="2023-05-01T20:20:28.074" v="70" actId="26606"/>
          <ac:spMkLst>
            <pc:docMk/>
            <pc:sldMk cId="3300517546" sldId="275"/>
            <ac:spMk id="2" creationId="{1325A63D-9015-F666-B15A-F5E3B102B45E}"/>
          </ac:spMkLst>
        </pc:spChg>
        <pc:spChg chg="add">
          <ac:chgData name="Emily Crose" userId="5a1598ef78992c55" providerId="LiveId" clId="{03B566A7-AF59-4A84-A455-7778D8B06A6E}" dt="2023-05-01T20:20:28.074" v="70" actId="26606"/>
          <ac:spMkLst>
            <pc:docMk/>
            <pc:sldMk cId="3300517546" sldId="275"/>
            <ac:spMk id="9" creationId="{621227B1-1586-4CEF-A0F1-E3C7FFBD4AB7}"/>
          </ac:spMkLst>
        </pc:spChg>
        <pc:spChg chg="add">
          <ac:chgData name="Emily Crose" userId="5a1598ef78992c55" providerId="LiveId" clId="{03B566A7-AF59-4A84-A455-7778D8B06A6E}" dt="2023-05-01T20:20:28.074" v="70" actId="26606"/>
          <ac:spMkLst>
            <pc:docMk/>
            <pc:sldMk cId="3300517546" sldId="275"/>
            <ac:spMk id="11" creationId="{AD84F4E6-B3B1-40B7-A8C4-2D1683E6F637}"/>
          </ac:spMkLst>
        </pc:spChg>
        <pc:spChg chg="add">
          <ac:chgData name="Emily Crose" userId="5a1598ef78992c55" providerId="LiveId" clId="{03B566A7-AF59-4A84-A455-7778D8B06A6E}" dt="2023-05-01T20:20:28.074" v="70" actId="26606"/>
          <ac:spMkLst>
            <pc:docMk/>
            <pc:sldMk cId="3300517546" sldId="275"/>
            <ac:spMk id="13" creationId="{67B81D4B-A7B2-4B11-A131-E1B85DFEE4E3}"/>
          </ac:spMkLst>
        </pc:spChg>
        <pc:picChg chg="mod">
          <ac:chgData name="Emily Crose" userId="5a1598ef78992c55" providerId="LiveId" clId="{03B566A7-AF59-4A84-A455-7778D8B06A6E}" dt="2023-05-01T20:20:28.074" v="70" actId="26606"/>
          <ac:picMkLst>
            <pc:docMk/>
            <pc:sldMk cId="3300517546" sldId="275"/>
            <ac:picMk id="4" creationId="{72FB41A9-A395-49B7-67FB-1B721D61D774}"/>
          </ac:picMkLst>
        </pc:picChg>
      </pc:sldChg>
      <pc:sldChg chg="modSp mod setBg">
        <pc:chgData name="Emily Crose" userId="5a1598ef78992c55" providerId="LiveId" clId="{03B566A7-AF59-4A84-A455-7778D8B06A6E}" dt="2023-05-01T20:20:34.210" v="72" actId="20577"/>
        <pc:sldMkLst>
          <pc:docMk/>
          <pc:sldMk cId="3104054636" sldId="276"/>
        </pc:sldMkLst>
        <pc:spChg chg="mod">
          <ac:chgData name="Emily Crose" userId="5a1598ef78992c55" providerId="LiveId" clId="{03B566A7-AF59-4A84-A455-7778D8B06A6E}" dt="2023-05-01T20:20:34.210" v="72" actId="20577"/>
          <ac:spMkLst>
            <pc:docMk/>
            <pc:sldMk cId="3104054636" sldId="276"/>
            <ac:spMk id="2" creationId="{B963730F-E840-E5E0-87C0-65F532F962AC}"/>
          </ac:spMkLst>
        </pc:spChg>
      </pc:sldChg>
      <pc:sldChg chg="addSp delSp modSp mod setBg setClrOvrMap">
        <pc:chgData name="Emily Crose" userId="5a1598ef78992c55" providerId="LiveId" clId="{03B566A7-AF59-4A84-A455-7778D8B06A6E}" dt="2023-05-01T20:15:13.780" v="61" actId="26606"/>
        <pc:sldMkLst>
          <pc:docMk/>
          <pc:sldMk cId="3519171936" sldId="278"/>
        </pc:sldMkLst>
        <pc:spChg chg="mod">
          <ac:chgData name="Emily Crose" userId="5a1598ef78992c55" providerId="LiveId" clId="{03B566A7-AF59-4A84-A455-7778D8B06A6E}" dt="2023-05-01T20:15:13.780" v="61" actId="26606"/>
          <ac:spMkLst>
            <pc:docMk/>
            <pc:sldMk cId="3519171936" sldId="278"/>
            <ac:spMk id="4" creationId="{8128039C-0EE4-9C77-38DE-69A5998C5EFF}"/>
          </ac:spMkLst>
        </pc:spChg>
        <pc:spChg chg="add del">
          <ac:chgData name="Emily Crose" userId="5a1598ef78992c55" providerId="LiveId" clId="{03B566A7-AF59-4A84-A455-7778D8B06A6E}" dt="2023-05-01T20:15:12.482" v="58" actId="26606"/>
          <ac:spMkLst>
            <pc:docMk/>
            <pc:sldMk cId="3519171936" sldId="278"/>
            <ac:spMk id="22" creationId="{6E1232CA-F1A1-4361-A49F-8EAA874C9F94}"/>
          </ac:spMkLst>
        </pc:spChg>
        <pc:spChg chg="add del">
          <ac:chgData name="Emily Crose" userId="5a1598ef78992c55" providerId="LiveId" clId="{03B566A7-AF59-4A84-A455-7778D8B06A6E}" dt="2023-05-01T20:15:12.482" v="58" actId="26606"/>
          <ac:spMkLst>
            <pc:docMk/>
            <pc:sldMk cId="3519171936" sldId="278"/>
            <ac:spMk id="24" creationId="{CFEDD90E-756D-4F1F-9543-2D8450E5C06D}"/>
          </ac:spMkLst>
        </pc:spChg>
        <pc:spChg chg="add del">
          <ac:chgData name="Emily Crose" userId="5a1598ef78992c55" providerId="LiveId" clId="{03B566A7-AF59-4A84-A455-7778D8B06A6E}" dt="2023-05-01T20:15:13.775" v="60" actId="26606"/>
          <ac:spMkLst>
            <pc:docMk/>
            <pc:sldMk cId="3519171936" sldId="278"/>
            <ac:spMk id="28" creationId="{6343C326-A55B-48C9-AC97-417D5349B1A5}"/>
          </ac:spMkLst>
        </pc:spChg>
        <pc:spChg chg="add del">
          <ac:chgData name="Emily Crose" userId="5a1598ef78992c55" providerId="LiveId" clId="{03B566A7-AF59-4A84-A455-7778D8B06A6E}" dt="2023-05-01T20:15:13.775" v="60" actId="26606"/>
          <ac:spMkLst>
            <pc:docMk/>
            <pc:sldMk cId="3519171936" sldId="278"/>
            <ac:spMk id="29" creationId="{CB972422-B794-4FA8-BCC6-BAF6938A1B53}"/>
          </ac:spMkLst>
        </pc:spChg>
        <pc:spChg chg="add del">
          <ac:chgData name="Emily Crose" userId="5a1598ef78992c55" providerId="LiveId" clId="{03B566A7-AF59-4A84-A455-7778D8B06A6E}" dt="2023-05-01T20:15:13.775" v="60" actId="26606"/>
          <ac:spMkLst>
            <pc:docMk/>
            <pc:sldMk cId="3519171936" sldId="278"/>
            <ac:spMk id="30" creationId="{89DE9E2B-5611-49C8-862E-AD4D43A8AA6D}"/>
          </ac:spMkLst>
        </pc:spChg>
        <pc:spChg chg="add del">
          <ac:chgData name="Emily Crose" userId="5a1598ef78992c55" providerId="LiveId" clId="{03B566A7-AF59-4A84-A455-7778D8B06A6E}" dt="2023-05-01T20:15:13.775" v="60" actId="26606"/>
          <ac:spMkLst>
            <pc:docMk/>
            <pc:sldMk cId="3519171936" sldId="278"/>
            <ac:spMk id="40" creationId="{519C7155-1644-4C60-B0B5-32B1800D6044}"/>
          </ac:spMkLst>
        </pc:spChg>
        <pc:spChg chg="add">
          <ac:chgData name="Emily Crose" userId="5a1598ef78992c55" providerId="LiveId" clId="{03B566A7-AF59-4A84-A455-7778D8B06A6E}" dt="2023-05-01T20:15:13.780" v="61" actId="26606"/>
          <ac:spMkLst>
            <pc:docMk/>
            <pc:sldMk cId="3519171936" sldId="278"/>
            <ac:spMk id="42" creationId="{13E75778-8865-451E-A418-58B337FE5B33}"/>
          </ac:spMkLst>
        </pc:spChg>
        <pc:spChg chg="add">
          <ac:chgData name="Emily Crose" userId="5a1598ef78992c55" providerId="LiveId" clId="{03B566A7-AF59-4A84-A455-7778D8B06A6E}" dt="2023-05-01T20:15:13.780" v="61" actId="26606"/>
          <ac:spMkLst>
            <pc:docMk/>
            <pc:sldMk cId="3519171936" sldId="278"/>
            <ac:spMk id="44" creationId="{04B3A732-BD30-43B3-B22F-86F94190750E}"/>
          </ac:spMkLst>
        </pc:spChg>
        <pc:spChg chg="add">
          <ac:chgData name="Emily Crose" userId="5a1598ef78992c55" providerId="LiveId" clId="{03B566A7-AF59-4A84-A455-7778D8B06A6E}" dt="2023-05-01T20:15:13.780" v="61" actId="26606"/>
          <ac:spMkLst>
            <pc:docMk/>
            <pc:sldMk cId="3519171936" sldId="278"/>
            <ac:spMk id="46" creationId="{CB5978F0-8D3C-4B12-B071-F1254173E35D}"/>
          </ac:spMkLst>
        </pc:spChg>
        <pc:picChg chg="add del">
          <ac:chgData name="Emily Crose" userId="5a1598ef78992c55" providerId="LiveId" clId="{03B566A7-AF59-4A84-A455-7778D8B06A6E}" dt="2023-05-01T20:15:12.482" v="58" actId="26606"/>
          <ac:picMkLst>
            <pc:docMk/>
            <pc:sldMk cId="3519171936" sldId="278"/>
            <ac:picMk id="26" creationId="{252664E1-505B-7E8E-34B1-8DC94FC3442D}"/>
          </ac:picMkLst>
        </pc:picChg>
        <pc:picChg chg="del">
          <ac:chgData name="Emily Crose" userId="5a1598ef78992c55" providerId="LiveId" clId="{03B566A7-AF59-4A84-A455-7778D8B06A6E}" dt="2023-05-01T20:13:08.170" v="3" actId="478"/>
          <ac:picMkLst>
            <pc:docMk/>
            <pc:sldMk cId="3519171936" sldId="278"/>
            <ac:picMk id="128" creationId="{69A5B6A9-EFF6-F1E9-427D-84DE1E852A4D}"/>
          </ac:picMkLst>
        </pc:picChg>
        <pc:cxnChg chg="add del">
          <ac:chgData name="Emily Crose" userId="5a1598ef78992c55" providerId="LiveId" clId="{03B566A7-AF59-4A84-A455-7778D8B06A6E}" dt="2023-05-01T20:15:13.775" v="60" actId="26606"/>
          <ac:cxnSpMkLst>
            <pc:docMk/>
            <pc:sldMk cId="3519171936" sldId="278"/>
            <ac:cxnSpMk id="31" creationId="{5296EC4F-8732-481B-94CB-C98E4EF297FF}"/>
          </ac:cxnSpMkLst>
        </pc:cxnChg>
      </pc:sldChg>
      <pc:sldChg chg="addSp delSp modSp mod setBg setClrOvrMap">
        <pc:chgData name="Emily Crose" userId="5a1598ef78992c55" providerId="LiveId" clId="{03B566A7-AF59-4A84-A455-7778D8B06A6E}" dt="2023-05-01T20:15:04.229" v="56" actId="26606"/>
        <pc:sldMkLst>
          <pc:docMk/>
          <pc:sldMk cId="51780103" sldId="298"/>
        </pc:sldMkLst>
        <pc:spChg chg="mod">
          <ac:chgData name="Emily Crose" userId="5a1598ef78992c55" providerId="LiveId" clId="{03B566A7-AF59-4A84-A455-7778D8B06A6E}" dt="2023-05-01T20:15:04.229" v="56" actId="26606"/>
          <ac:spMkLst>
            <pc:docMk/>
            <pc:sldMk cId="51780103" sldId="298"/>
            <ac:spMk id="4" creationId="{DB70F10A-4AE0-900A-BDD6-828E86756083}"/>
          </ac:spMkLst>
        </pc:spChg>
        <pc:spChg chg="add">
          <ac:chgData name="Emily Crose" userId="5a1598ef78992c55" providerId="LiveId" clId="{03B566A7-AF59-4A84-A455-7778D8B06A6E}" dt="2023-05-01T20:15:04.229" v="56" actId="26606"/>
          <ac:spMkLst>
            <pc:docMk/>
            <pc:sldMk cId="51780103" sldId="298"/>
            <ac:spMk id="9" creationId="{6343C326-A55B-48C9-AC97-417D5349B1A5}"/>
          </ac:spMkLst>
        </pc:spChg>
        <pc:spChg chg="add">
          <ac:chgData name="Emily Crose" userId="5a1598ef78992c55" providerId="LiveId" clId="{03B566A7-AF59-4A84-A455-7778D8B06A6E}" dt="2023-05-01T20:15:04.229" v="56" actId="26606"/>
          <ac:spMkLst>
            <pc:docMk/>
            <pc:sldMk cId="51780103" sldId="298"/>
            <ac:spMk id="11" creationId="{CB972422-B794-4FA8-BCC6-BAF6938A1B53}"/>
          </ac:spMkLst>
        </pc:spChg>
        <pc:spChg chg="add">
          <ac:chgData name="Emily Crose" userId="5a1598ef78992c55" providerId="LiveId" clId="{03B566A7-AF59-4A84-A455-7778D8B06A6E}" dt="2023-05-01T20:15:04.229" v="56" actId="26606"/>
          <ac:spMkLst>
            <pc:docMk/>
            <pc:sldMk cId="51780103" sldId="298"/>
            <ac:spMk id="13" creationId="{89DE9E2B-5611-49C8-862E-AD4D43A8AA6D}"/>
          </ac:spMkLst>
        </pc:spChg>
        <pc:spChg chg="add">
          <ac:chgData name="Emily Crose" userId="5a1598ef78992c55" providerId="LiveId" clId="{03B566A7-AF59-4A84-A455-7778D8B06A6E}" dt="2023-05-01T20:15:04.229" v="56" actId="26606"/>
          <ac:spMkLst>
            <pc:docMk/>
            <pc:sldMk cId="51780103" sldId="298"/>
            <ac:spMk id="17" creationId="{519C7155-1644-4C60-B0B5-32B1800D6044}"/>
          </ac:spMkLst>
        </pc:spChg>
        <pc:picChg chg="del">
          <ac:chgData name="Emily Crose" userId="5a1598ef78992c55" providerId="LiveId" clId="{03B566A7-AF59-4A84-A455-7778D8B06A6E}" dt="2023-05-01T20:13:05.689" v="2" actId="478"/>
          <ac:picMkLst>
            <pc:docMk/>
            <pc:sldMk cId="51780103" sldId="298"/>
            <ac:picMk id="6" creationId="{FA77F789-B7DB-2B13-41D4-0637BBC6A9EC}"/>
          </ac:picMkLst>
        </pc:picChg>
        <pc:cxnChg chg="add">
          <ac:chgData name="Emily Crose" userId="5a1598ef78992c55" providerId="LiveId" clId="{03B566A7-AF59-4A84-A455-7778D8B06A6E}" dt="2023-05-01T20:15:04.229" v="56" actId="26606"/>
          <ac:cxnSpMkLst>
            <pc:docMk/>
            <pc:sldMk cId="51780103" sldId="298"/>
            <ac:cxnSpMk id="15" creationId="{5296EC4F-8732-481B-94CB-C98E4EF297FF}"/>
          </ac:cxnSpMkLst>
        </pc:cxnChg>
      </pc:sldChg>
      <pc:sldChg chg="addSp modSp mod setBg">
        <pc:chgData name="Emily Crose" userId="5a1598ef78992c55" providerId="LiveId" clId="{03B566A7-AF59-4A84-A455-7778D8B06A6E}" dt="2023-05-01T20:46:09.616" v="895" actId="26606"/>
        <pc:sldMkLst>
          <pc:docMk/>
          <pc:sldMk cId="3451560091" sldId="324"/>
        </pc:sldMkLst>
        <pc:spChg chg="mod">
          <ac:chgData name="Emily Crose" userId="5a1598ef78992c55" providerId="LiveId" clId="{03B566A7-AF59-4A84-A455-7778D8B06A6E}" dt="2023-05-01T20:46:09.616" v="895" actId="26606"/>
          <ac:spMkLst>
            <pc:docMk/>
            <pc:sldMk cId="3451560091" sldId="324"/>
            <ac:spMk id="2" creationId="{7C70C265-2288-E1A8-09A1-9D59E121A171}"/>
          </ac:spMkLst>
        </pc:spChg>
        <pc:spChg chg="add">
          <ac:chgData name="Emily Crose" userId="5a1598ef78992c55" providerId="LiveId" clId="{03B566A7-AF59-4A84-A455-7778D8B06A6E}" dt="2023-05-01T20:46:09.616" v="895" actId="26606"/>
          <ac:spMkLst>
            <pc:docMk/>
            <pc:sldMk cId="3451560091" sldId="324"/>
            <ac:spMk id="4" creationId="{13E75778-8865-451E-A418-58B337FE5B33}"/>
          </ac:spMkLst>
        </pc:spChg>
        <pc:spChg chg="add">
          <ac:chgData name="Emily Crose" userId="5a1598ef78992c55" providerId="LiveId" clId="{03B566A7-AF59-4A84-A455-7778D8B06A6E}" dt="2023-05-01T20:46:09.616" v="895" actId="26606"/>
          <ac:spMkLst>
            <pc:docMk/>
            <pc:sldMk cId="3451560091" sldId="324"/>
            <ac:spMk id="5" creationId="{CE957058-57AD-46A9-BAE9-7145CB3504F9}"/>
          </ac:spMkLst>
        </pc:spChg>
        <pc:spChg chg="add">
          <ac:chgData name="Emily Crose" userId="5a1598ef78992c55" providerId="LiveId" clId="{03B566A7-AF59-4A84-A455-7778D8B06A6E}" dt="2023-05-01T20:46:09.616" v="895" actId="26606"/>
          <ac:spMkLst>
            <pc:docMk/>
            <pc:sldMk cId="3451560091" sldId="324"/>
            <ac:spMk id="6" creationId="{1A6D86F0-98E0-4468-9315-41BF7B0F2E68}"/>
          </ac:spMkLst>
        </pc:spChg>
        <pc:spChg chg="add">
          <ac:chgData name="Emily Crose" userId="5a1598ef78992c55" providerId="LiveId" clId="{03B566A7-AF59-4A84-A455-7778D8B06A6E}" dt="2023-05-01T20:46:09.616" v="895" actId="26606"/>
          <ac:spMkLst>
            <pc:docMk/>
            <pc:sldMk cId="3451560091" sldId="324"/>
            <ac:spMk id="8" creationId="{A474FAB3-E3BB-4F3C-A0C1-7FFE69BA31F4}"/>
          </ac:spMkLst>
        </pc:spChg>
      </pc:sldChg>
      <pc:sldChg chg="addSp delSp modSp mod setBg setClrOvrMap delDesignElem">
        <pc:chgData name="Emily Crose" userId="5a1598ef78992c55" providerId="LiveId" clId="{03B566A7-AF59-4A84-A455-7778D8B06A6E}" dt="2023-05-02T01:26:42.554" v="3745" actId="20577"/>
        <pc:sldMkLst>
          <pc:docMk/>
          <pc:sldMk cId="3485029189" sldId="326"/>
        </pc:sldMkLst>
        <pc:spChg chg="add del mod">
          <ac:chgData name="Emily Crose" userId="5a1598ef78992c55" providerId="LiveId" clId="{03B566A7-AF59-4A84-A455-7778D8B06A6E}" dt="2023-05-01T20:15:34.696" v="68" actId="26606"/>
          <ac:spMkLst>
            <pc:docMk/>
            <pc:sldMk cId="3485029189" sldId="326"/>
            <ac:spMk id="3" creationId="{A47D99BC-118A-3AC9-6F71-B77D8A23F09C}"/>
          </ac:spMkLst>
        </pc:spChg>
        <pc:spChg chg="mod">
          <ac:chgData name="Emily Crose" userId="5a1598ef78992c55" providerId="LiveId" clId="{03B566A7-AF59-4A84-A455-7778D8B06A6E}" dt="2023-05-01T20:15:34.696" v="68" actId="26606"/>
          <ac:spMkLst>
            <pc:docMk/>
            <pc:sldMk cId="3485029189" sldId="326"/>
            <ac:spMk id="4" creationId="{0E824F6E-CE46-54E2-1D80-9A404CFEEE85}"/>
          </ac:spMkLst>
        </pc:spChg>
        <pc:spChg chg="add del">
          <ac:chgData name="Emily Crose" userId="5a1598ef78992c55" providerId="LiveId" clId="{03B566A7-AF59-4A84-A455-7778D8B06A6E}" dt="2023-05-01T20:15:31.952" v="65" actId="26606"/>
          <ac:spMkLst>
            <pc:docMk/>
            <pc:sldMk cId="3485029189" sldId="326"/>
            <ac:spMk id="6" creationId="{04B3A732-BD30-43B3-B22F-86F94190750E}"/>
          </ac:spMkLst>
        </pc:spChg>
        <pc:spChg chg="add del">
          <ac:chgData name="Emily Crose" userId="5a1598ef78992c55" providerId="LiveId" clId="{03B566A7-AF59-4A84-A455-7778D8B06A6E}" dt="2023-05-01T20:15:31.952" v="65" actId="26606"/>
          <ac:spMkLst>
            <pc:docMk/>
            <pc:sldMk cId="3485029189" sldId="326"/>
            <ac:spMk id="8" creationId="{CB5978F0-8D3C-4B12-B071-F1254173E35D}"/>
          </ac:spMkLst>
        </pc:spChg>
        <pc:spChg chg="add del">
          <ac:chgData name="Emily Crose" userId="5a1598ef78992c55" providerId="LiveId" clId="{03B566A7-AF59-4A84-A455-7778D8B06A6E}" dt="2023-05-01T20:15:31.952" v="65" actId="26606"/>
          <ac:spMkLst>
            <pc:docMk/>
            <pc:sldMk cId="3485029189" sldId="326"/>
            <ac:spMk id="9" creationId="{13E75778-8865-451E-A418-58B337FE5B33}"/>
          </ac:spMkLst>
        </pc:spChg>
        <pc:spChg chg="del">
          <ac:chgData name="Emily Crose" userId="5a1598ef78992c55" providerId="LiveId" clId="{03B566A7-AF59-4A84-A455-7778D8B06A6E}" dt="2023-05-01T20:13:46.085" v="7"/>
          <ac:spMkLst>
            <pc:docMk/>
            <pc:sldMk cId="3485029189" sldId="326"/>
            <ac:spMk id="11" creationId="{7E475056-B0EB-44BE-8568-61ABEFB2E99D}"/>
          </ac:spMkLst>
        </pc:spChg>
        <pc:spChg chg="add del">
          <ac:chgData name="Emily Crose" userId="5a1598ef78992c55" providerId="LiveId" clId="{03B566A7-AF59-4A84-A455-7778D8B06A6E}" dt="2023-05-01T20:15:34.688" v="67" actId="26606"/>
          <ac:spMkLst>
            <pc:docMk/>
            <pc:sldMk cId="3485029189" sldId="326"/>
            <ac:spMk id="12" creationId="{13E75778-8865-451E-A418-58B337FE5B33}"/>
          </ac:spMkLst>
        </pc:spChg>
        <pc:spChg chg="add del">
          <ac:chgData name="Emily Crose" userId="5a1598ef78992c55" providerId="LiveId" clId="{03B566A7-AF59-4A84-A455-7778D8B06A6E}" dt="2023-05-01T20:15:34.688" v="67" actId="26606"/>
          <ac:spMkLst>
            <pc:docMk/>
            <pc:sldMk cId="3485029189" sldId="326"/>
            <ac:spMk id="14" creationId="{CE957058-57AD-46A9-BAE9-7145CB3504F9}"/>
          </ac:spMkLst>
        </pc:spChg>
        <pc:spChg chg="del">
          <ac:chgData name="Emily Crose" userId="5a1598ef78992c55" providerId="LiveId" clId="{03B566A7-AF59-4A84-A455-7778D8B06A6E}" dt="2023-05-01T20:13:46.085" v="7"/>
          <ac:spMkLst>
            <pc:docMk/>
            <pc:sldMk cId="3485029189" sldId="326"/>
            <ac:spMk id="15" creationId="{E82ABBDC-7A44-4AE8-A04F-B5495481B9F2}"/>
          </ac:spMkLst>
        </pc:spChg>
        <pc:spChg chg="add del">
          <ac:chgData name="Emily Crose" userId="5a1598ef78992c55" providerId="LiveId" clId="{03B566A7-AF59-4A84-A455-7778D8B06A6E}" dt="2023-05-01T20:15:34.688" v="67" actId="26606"/>
          <ac:spMkLst>
            <pc:docMk/>
            <pc:sldMk cId="3485029189" sldId="326"/>
            <ac:spMk id="16" creationId="{1A6D86F0-98E0-4468-9315-41BF7B0F2E68}"/>
          </ac:spMkLst>
        </pc:spChg>
        <pc:spChg chg="add del">
          <ac:chgData name="Emily Crose" userId="5a1598ef78992c55" providerId="LiveId" clId="{03B566A7-AF59-4A84-A455-7778D8B06A6E}" dt="2023-05-01T20:15:34.688" v="67" actId="26606"/>
          <ac:spMkLst>
            <pc:docMk/>
            <pc:sldMk cId="3485029189" sldId="326"/>
            <ac:spMk id="17" creationId="{A474FAB3-E3BB-4F3C-A0C1-7FFE69BA31F4}"/>
          </ac:spMkLst>
        </pc:spChg>
        <pc:spChg chg="add">
          <ac:chgData name="Emily Crose" userId="5a1598ef78992c55" providerId="LiveId" clId="{03B566A7-AF59-4A84-A455-7778D8B06A6E}" dt="2023-05-01T20:15:34.696" v="68" actId="26606"/>
          <ac:spMkLst>
            <pc:docMk/>
            <pc:sldMk cId="3485029189" sldId="326"/>
            <ac:spMk id="19" creationId="{CB972422-B794-4FA8-BCC6-BAF6938A1B53}"/>
          </ac:spMkLst>
        </pc:spChg>
        <pc:spChg chg="add">
          <ac:chgData name="Emily Crose" userId="5a1598ef78992c55" providerId="LiveId" clId="{03B566A7-AF59-4A84-A455-7778D8B06A6E}" dt="2023-05-01T20:15:34.696" v="68" actId="26606"/>
          <ac:spMkLst>
            <pc:docMk/>
            <pc:sldMk cId="3485029189" sldId="326"/>
            <ac:spMk id="20" creationId="{89DE9E2B-5611-49C8-862E-AD4D43A8AA6D}"/>
          </ac:spMkLst>
        </pc:spChg>
        <pc:spChg chg="add mod">
          <ac:chgData name="Emily Crose" userId="5a1598ef78992c55" providerId="LiveId" clId="{03B566A7-AF59-4A84-A455-7778D8B06A6E}" dt="2023-05-02T01:26:42.554" v="3745" actId="20577"/>
          <ac:spMkLst>
            <pc:docMk/>
            <pc:sldMk cId="3485029189" sldId="326"/>
            <ac:spMk id="22" creationId="{A47D99BC-118A-3AC9-6F71-B77D8A23F09C}"/>
          </ac:spMkLst>
        </pc:spChg>
        <pc:spChg chg="add">
          <ac:chgData name="Emily Crose" userId="5a1598ef78992c55" providerId="LiveId" clId="{03B566A7-AF59-4A84-A455-7778D8B06A6E}" dt="2023-05-01T20:15:34.696" v="68" actId="26606"/>
          <ac:spMkLst>
            <pc:docMk/>
            <pc:sldMk cId="3485029189" sldId="326"/>
            <ac:spMk id="23" creationId="{519C7155-1644-4C60-B0B5-32B1800D6044}"/>
          </ac:spMkLst>
        </pc:spChg>
        <pc:graphicFrameChg chg="del mod">
          <ac:chgData name="Emily Crose" userId="5a1598ef78992c55" providerId="LiveId" clId="{03B566A7-AF59-4A84-A455-7778D8B06A6E}" dt="2023-05-01T20:15:24.449" v="63" actId="478"/>
          <ac:graphicFrameMkLst>
            <pc:docMk/>
            <pc:sldMk cId="3485029189" sldId="326"/>
            <ac:graphicFrameMk id="7" creationId="{03FD580A-F333-FB41-7E93-7AD4D7DEFCF3}"/>
          </ac:graphicFrameMkLst>
        </pc:graphicFrameChg>
        <pc:cxnChg chg="del">
          <ac:chgData name="Emily Crose" userId="5a1598ef78992c55" providerId="LiveId" clId="{03B566A7-AF59-4A84-A455-7778D8B06A6E}" dt="2023-05-01T20:13:46.085" v="7"/>
          <ac:cxnSpMkLst>
            <pc:docMk/>
            <pc:sldMk cId="3485029189" sldId="326"/>
            <ac:cxnSpMk id="13" creationId="{F2C8E2EC-73A4-48C2-B4D7-D7726BD908EE}"/>
          </ac:cxnSpMkLst>
        </pc:cxnChg>
        <pc:cxnChg chg="add">
          <ac:chgData name="Emily Crose" userId="5a1598ef78992c55" providerId="LiveId" clId="{03B566A7-AF59-4A84-A455-7778D8B06A6E}" dt="2023-05-01T20:15:34.696" v="68" actId="26606"/>
          <ac:cxnSpMkLst>
            <pc:docMk/>
            <pc:sldMk cId="3485029189" sldId="326"/>
            <ac:cxnSpMk id="21" creationId="{5296EC4F-8732-481B-94CB-C98E4EF297FF}"/>
          </ac:cxnSpMkLst>
        </pc:cxnChg>
      </pc:sldChg>
      <pc:sldChg chg="addSp delSp modSp mod setBg">
        <pc:chgData name="Emily Crose" userId="5a1598ef78992c55" providerId="LiveId" clId="{03B566A7-AF59-4A84-A455-7778D8B06A6E}" dt="2023-05-01T20:24:45.342" v="105" actId="478"/>
        <pc:sldMkLst>
          <pc:docMk/>
          <pc:sldMk cId="388085686" sldId="341"/>
        </pc:sldMkLst>
        <pc:spChg chg="mod">
          <ac:chgData name="Emily Crose" userId="5a1598ef78992c55" providerId="LiveId" clId="{03B566A7-AF59-4A84-A455-7778D8B06A6E}" dt="2023-05-01T20:24:10.905" v="102" actId="20577"/>
          <ac:spMkLst>
            <pc:docMk/>
            <pc:sldMk cId="388085686" sldId="341"/>
            <ac:spMk id="2" creationId="{39DEE7B4-D41A-58D9-DE2F-EB53246F1A47}"/>
          </ac:spMkLst>
        </pc:spChg>
        <pc:spChg chg="add">
          <ac:chgData name="Emily Crose" userId="5a1598ef78992c55" providerId="LiveId" clId="{03B566A7-AF59-4A84-A455-7778D8B06A6E}" dt="2023-05-01T20:15:37.862" v="69" actId="26606"/>
          <ac:spMkLst>
            <pc:docMk/>
            <pc:sldMk cId="388085686" sldId="341"/>
            <ac:spMk id="9" creationId="{6E1232CA-F1A1-4361-A49F-8EAA874C9F94}"/>
          </ac:spMkLst>
        </pc:spChg>
        <pc:spChg chg="add">
          <ac:chgData name="Emily Crose" userId="5a1598ef78992c55" providerId="LiveId" clId="{03B566A7-AF59-4A84-A455-7778D8B06A6E}" dt="2023-05-01T20:15:37.862" v="69" actId="26606"/>
          <ac:spMkLst>
            <pc:docMk/>
            <pc:sldMk cId="388085686" sldId="341"/>
            <ac:spMk id="11" creationId="{CFEDD90E-756D-4F1F-9543-2D8450E5C06D}"/>
          </ac:spMkLst>
        </pc:spChg>
        <pc:picChg chg="add del mod">
          <ac:chgData name="Emily Crose" userId="5a1598ef78992c55" providerId="LiveId" clId="{03B566A7-AF59-4A84-A455-7778D8B06A6E}" dt="2023-05-01T20:24:45.342" v="105" actId="478"/>
          <ac:picMkLst>
            <pc:docMk/>
            <pc:sldMk cId="388085686" sldId="341"/>
            <ac:picMk id="4" creationId="{80B379D7-D8A8-C04C-4DF0-43A68A53C230}"/>
          </ac:picMkLst>
        </pc:picChg>
      </pc:sldChg>
      <pc:sldChg chg="addSp delSp modSp mod setBg">
        <pc:chgData name="Emily Crose" userId="5a1598ef78992c55" providerId="LiveId" clId="{03B566A7-AF59-4A84-A455-7778D8B06A6E}" dt="2023-05-01T20:36:55.731" v="111" actId="26606"/>
        <pc:sldMkLst>
          <pc:docMk/>
          <pc:sldMk cId="4024114522" sldId="343"/>
        </pc:sldMkLst>
        <pc:spChg chg="mod ord">
          <ac:chgData name="Emily Crose" userId="5a1598ef78992c55" providerId="LiveId" clId="{03B566A7-AF59-4A84-A455-7778D8B06A6E}" dt="2023-05-01T20:36:55.731" v="111" actId="26606"/>
          <ac:spMkLst>
            <pc:docMk/>
            <pc:sldMk cId="4024114522" sldId="343"/>
            <ac:spMk id="2" creationId="{7ABD2BC7-E68B-66ED-4E1D-5AA67F6EABE7}"/>
          </ac:spMkLst>
        </pc:spChg>
        <pc:spChg chg="add del">
          <ac:chgData name="Emily Crose" userId="5a1598ef78992c55" providerId="LiveId" clId="{03B566A7-AF59-4A84-A455-7778D8B06A6E}" dt="2023-05-01T20:36:55.724" v="110" actId="26606"/>
          <ac:spMkLst>
            <pc:docMk/>
            <pc:sldMk cId="4024114522" sldId="343"/>
            <ac:spMk id="9" creationId="{D4FD20FA-D55B-4631-9BA9-9D270AFB692A}"/>
          </ac:spMkLst>
        </pc:spChg>
        <pc:spChg chg="add del">
          <ac:chgData name="Emily Crose" userId="5a1598ef78992c55" providerId="LiveId" clId="{03B566A7-AF59-4A84-A455-7778D8B06A6E}" dt="2023-05-01T20:36:55.724" v="110" actId="26606"/>
          <ac:spMkLst>
            <pc:docMk/>
            <pc:sldMk cId="4024114522" sldId="343"/>
            <ac:spMk id="11" creationId="{8EF2D61B-AD01-41B6-8269-7B39C16232EC}"/>
          </ac:spMkLst>
        </pc:spChg>
        <pc:spChg chg="add">
          <ac:chgData name="Emily Crose" userId="5a1598ef78992c55" providerId="LiveId" clId="{03B566A7-AF59-4A84-A455-7778D8B06A6E}" dt="2023-05-01T20:36:55.731" v="111" actId="26606"/>
          <ac:spMkLst>
            <pc:docMk/>
            <pc:sldMk cId="4024114522" sldId="343"/>
            <ac:spMk id="13" creationId="{80204A0E-3806-4819-BE76-B387670E2AE1}"/>
          </ac:spMkLst>
        </pc:spChg>
        <pc:spChg chg="add">
          <ac:chgData name="Emily Crose" userId="5a1598ef78992c55" providerId="LiveId" clId="{03B566A7-AF59-4A84-A455-7778D8B06A6E}" dt="2023-05-01T20:36:55.731" v="111" actId="26606"/>
          <ac:spMkLst>
            <pc:docMk/>
            <pc:sldMk cId="4024114522" sldId="343"/>
            <ac:spMk id="14" creationId="{D4FD20FA-D55B-4631-9BA9-9D270AFB692A}"/>
          </ac:spMkLst>
        </pc:spChg>
        <pc:spChg chg="add">
          <ac:chgData name="Emily Crose" userId="5a1598ef78992c55" providerId="LiveId" clId="{03B566A7-AF59-4A84-A455-7778D8B06A6E}" dt="2023-05-01T20:36:55.731" v="111" actId="26606"/>
          <ac:spMkLst>
            <pc:docMk/>
            <pc:sldMk cId="4024114522" sldId="343"/>
            <ac:spMk id="15" creationId="{371C76D8-7B44-424B-BDA8-7867A1A27BEB}"/>
          </ac:spMkLst>
        </pc:spChg>
        <pc:picChg chg="add mod">
          <ac:chgData name="Emily Crose" userId="5a1598ef78992c55" providerId="LiveId" clId="{03B566A7-AF59-4A84-A455-7778D8B06A6E}" dt="2023-05-01T20:36:55.731" v="111" actId="26606"/>
          <ac:picMkLst>
            <pc:docMk/>
            <pc:sldMk cId="4024114522" sldId="343"/>
            <ac:picMk id="4" creationId="{9A34E667-FA4C-B7DD-A5CD-5AEB50F5E535}"/>
          </ac:picMkLst>
        </pc:picChg>
      </pc:sldChg>
      <pc:sldChg chg="addSp modSp mod setBg">
        <pc:chgData name="Emily Crose" userId="5a1598ef78992c55" providerId="LiveId" clId="{03B566A7-AF59-4A84-A455-7778D8B06A6E}" dt="2023-05-01T20:39:23.900" v="113" actId="26606"/>
        <pc:sldMkLst>
          <pc:docMk/>
          <pc:sldMk cId="519421666" sldId="344"/>
        </pc:sldMkLst>
        <pc:spChg chg="mod">
          <ac:chgData name="Emily Crose" userId="5a1598ef78992c55" providerId="LiveId" clId="{03B566A7-AF59-4A84-A455-7778D8B06A6E}" dt="2023-05-01T20:39:23.900" v="113" actId="26606"/>
          <ac:spMkLst>
            <pc:docMk/>
            <pc:sldMk cId="519421666" sldId="344"/>
            <ac:spMk id="2" creationId="{C325DC12-8196-88D4-120D-5409E2C58303}"/>
          </ac:spMkLst>
        </pc:spChg>
        <pc:spChg chg="add">
          <ac:chgData name="Emily Crose" userId="5a1598ef78992c55" providerId="LiveId" clId="{03B566A7-AF59-4A84-A455-7778D8B06A6E}" dt="2023-05-01T20:39:23.900" v="113" actId="26606"/>
          <ac:spMkLst>
            <pc:docMk/>
            <pc:sldMk cId="519421666" sldId="344"/>
            <ac:spMk id="7" creationId="{13E75778-8865-451E-A418-58B337FE5B33}"/>
          </ac:spMkLst>
        </pc:spChg>
        <pc:spChg chg="add">
          <ac:chgData name="Emily Crose" userId="5a1598ef78992c55" providerId="LiveId" clId="{03B566A7-AF59-4A84-A455-7778D8B06A6E}" dt="2023-05-01T20:39:23.900" v="113" actId="26606"/>
          <ac:spMkLst>
            <pc:docMk/>
            <pc:sldMk cId="519421666" sldId="344"/>
            <ac:spMk id="9" creationId="{CE957058-57AD-46A9-BAE9-7145CB3504F9}"/>
          </ac:spMkLst>
        </pc:spChg>
        <pc:spChg chg="add">
          <ac:chgData name="Emily Crose" userId="5a1598ef78992c55" providerId="LiveId" clId="{03B566A7-AF59-4A84-A455-7778D8B06A6E}" dt="2023-05-01T20:39:23.900" v="113" actId="26606"/>
          <ac:spMkLst>
            <pc:docMk/>
            <pc:sldMk cId="519421666" sldId="344"/>
            <ac:spMk id="11" creationId="{1A6D86F0-98E0-4468-9315-41BF7B0F2E68}"/>
          </ac:spMkLst>
        </pc:spChg>
        <pc:spChg chg="add">
          <ac:chgData name="Emily Crose" userId="5a1598ef78992c55" providerId="LiveId" clId="{03B566A7-AF59-4A84-A455-7778D8B06A6E}" dt="2023-05-01T20:39:23.900" v="113" actId="26606"/>
          <ac:spMkLst>
            <pc:docMk/>
            <pc:sldMk cId="519421666" sldId="344"/>
            <ac:spMk id="13" creationId="{A474FAB3-E3BB-4F3C-A0C1-7FFE69BA31F4}"/>
          </ac:spMkLst>
        </pc:spChg>
      </pc:sldChg>
      <pc:sldChg chg="addSp modSp mod setBg">
        <pc:chgData name="Emily Crose" userId="5a1598ef78992c55" providerId="LiveId" clId="{03B566A7-AF59-4A84-A455-7778D8B06A6E}" dt="2023-05-01T20:39:15.933" v="112" actId="26606"/>
        <pc:sldMkLst>
          <pc:docMk/>
          <pc:sldMk cId="3285437140" sldId="345"/>
        </pc:sldMkLst>
        <pc:spChg chg="mod">
          <ac:chgData name="Emily Crose" userId="5a1598ef78992c55" providerId="LiveId" clId="{03B566A7-AF59-4A84-A455-7778D8B06A6E}" dt="2023-05-01T20:39:15.933" v="112" actId="26606"/>
          <ac:spMkLst>
            <pc:docMk/>
            <pc:sldMk cId="3285437140" sldId="345"/>
            <ac:spMk id="2" creationId="{48F13672-9A57-0E3C-A7F7-E6370167D0CC}"/>
          </ac:spMkLst>
        </pc:spChg>
        <pc:spChg chg="add">
          <ac:chgData name="Emily Crose" userId="5a1598ef78992c55" providerId="LiveId" clId="{03B566A7-AF59-4A84-A455-7778D8B06A6E}" dt="2023-05-01T20:39:15.933" v="112" actId="26606"/>
          <ac:spMkLst>
            <pc:docMk/>
            <pc:sldMk cId="3285437140" sldId="345"/>
            <ac:spMk id="8" creationId="{6E1232CA-F1A1-4361-A49F-8EAA874C9F94}"/>
          </ac:spMkLst>
        </pc:spChg>
        <pc:spChg chg="add">
          <ac:chgData name="Emily Crose" userId="5a1598ef78992c55" providerId="LiveId" clId="{03B566A7-AF59-4A84-A455-7778D8B06A6E}" dt="2023-05-01T20:39:15.933" v="112" actId="26606"/>
          <ac:spMkLst>
            <pc:docMk/>
            <pc:sldMk cId="3285437140" sldId="345"/>
            <ac:spMk id="10" creationId="{CFEDD90E-756D-4F1F-9543-2D8450E5C06D}"/>
          </ac:spMkLst>
        </pc:spChg>
        <pc:picChg chg="add">
          <ac:chgData name="Emily Crose" userId="5a1598ef78992c55" providerId="LiveId" clId="{03B566A7-AF59-4A84-A455-7778D8B06A6E}" dt="2023-05-01T20:39:15.933" v="112" actId="26606"/>
          <ac:picMkLst>
            <pc:docMk/>
            <pc:sldMk cId="3285437140" sldId="345"/>
            <ac:picMk id="4" creationId="{C480C8D7-B964-4127-FA4A-186DA7EF46FD}"/>
          </ac:picMkLst>
        </pc:picChg>
      </pc:sldChg>
      <pc:sldChg chg="addSp modSp mod setBg modNotesTx">
        <pc:chgData name="Emily Crose" userId="5a1598ef78992c55" providerId="LiveId" clId="{03B566A7-AF59-4A84-A455-7778D8B06A6E}" dt="2023-05-01T23:06:39.663" v="2926" actId="20577"/>
        <pc:sldMkLst>
          <pc:docMk/>
          <pc:sldMk cId="1348418728" sldId="346"/>
        </pc:sldMkLst>
        <pc:spChg chg="mod">
          <ac:chgData name="Emily Crose" userId="5a1598ef78992c55" providerId="LiveId" clId="{03B566A7-AF59-4A84-A455-7778D8B06A6E}" dt="2023-05-01T20:41:00.965" v="216" actId="26606"/>
          <ac:spMkLst>
            <pc:docMk/>
            <pc:sldMk cId="1348418728" sldId="346"/>
            <ac:spMk id="2" creationId="{E5FDAD57-084A-456C-8347-81D74B141773}"/>
          </ac:spMkLst>
        </pc:spChg>
        <pc:spChg chg="add">
          <ac:chgData name="Emily Crose" userId="5a1598ef78992c55" providerId="LiveId" clId="{03B566A7-AF59-4A84-A455-7778D8B06A6E}" dt="2023-05-01T20:41:00.965" v="216" actId="26606"/>
          <ac:spMkLst>
            <pc:docMk/>
            <pc:sldMk cId="1348418728" sldId="346"/>
            <ac:spMk id="7" creationId="{13E75778-8865-451E-A418-58B337FE5B33}"/>
          </ac:spMkLst>
        </pc:spChg>
        <pc:spChg chg="add">
          <ac:chgData name="Emily Crose" userId="5a1598ef78992c55" providerId="LiveId" clId="{03B566A7-AF59-4A84-A455-7778D8B06A6E}" dt="2023-05-01T20:41:00.965" v="216" actId="26606"/>
          <ac:spMkLst>
            <pc:docMk/>
            <pc:sldMk cId="1348418728" sldId="346"/>
            <ac:spMk id="9" creationId="{CE957058-57AD-46A9-BAE9-7145CB3504F9}"/>
          </ac:spMkLst>
        </pc:spChg>
        <pc:spChg chg="add">
          <ac:chgData name="Emily Crose" userId="5a1598ef78992c55" providerId="LiveId" clId="{03B566A7-AF59-4A84-A455-7778D8B06A6E}" dt="2023-05-01T20:41:00.965" v="216" actId="26606"/>
          <ac:spMkLst>
            <pc:docMk/>
            <pc:sldMk cId="1348418728" sldId="346"/>
            <ac:spMk id="11" creationId="{1A6D86F0-98E0-4468-9315-41BF7B0F2E68}"/>
          </ac:spMkLst>
        </pc:spChg>
        <pc:spChg chg="add">
          <ac:chgData name="Emily Crose" userId="5a1598ef78992c55" providerId="LiveId" clId="{03B566A7-AF59-4A84-A455-7778D8B06A6E}" dt="2023-05-01T20:41:00.965" v="216" actId="26606"/>
          <ac:spMkLst>
            <pc:docMk/>
            <pc:sldMk cId="1348418728" sldId="346"/>
            <ac:spMk id="13" creationId="{A474FAB3-E3BB-4F3C-A0C1-7FFE69BA31F4}"/>
          </ac:spMkLst>
        </pc:spChg>
      </pc:sldChg>
      <pc:sldChg chg="addSp delSp modSp mod setBg">
        <pc:chgData name="Emily Crose" userId="5a1598ef78992c55" providerId="LiveId" clId="{03B566A7-AF59-4A84-A455-7778D8B06A6E}" dt="2023-05-01T23:17:21.475" v="2942" actId="26606"/>
        <pc:sldMkLst>
          <pc:docMk/>
          <pc:sldMk cId="4163456400" sldId="347"/>
        </pc:sldMkLst>
        <pc:spChg chg="mod ord">
          <ac:chgData name="Emily Crose" userId="5a1598ef78992c55" providerId="LiveId" clId="{03B566A7-AF59-4A84-A455-7778D8B06A6E}" dt="2023-05-01T23:17:21.475" v="2942" actId="26606"/>
          <ac:spMkLst>
            <pc:docMk/>
            <pc:sldMk cId="4163456400" sldId="347"/>
            <ac:spMk id="2" creationId="{F6C7134C-B4A5-66AD-DD1A-0BA1329D1830}"/>
          </ac:spMkLst>
        </pc:spChg>
        <pc:spChg chg="add del">
          <ac:chgData name="Emily Crose" userId="5a1598ef78992c55" providerId="LiveId" clId="{03B566A7-AF59-4A84-A455-7778D8B06A6E}" dt="2023-05-01T23:17:18.280" v="2939" actId="26606"/>
          <ac:spMkLst>
            <pc:docMk/>
            <pc:sldMk cId="4163456400" sldId="347"/>
            <ac:spMk id="13" creationId="{6E1232CA-F1A1-4361-A49F-8EAA874C9F94}"/>
          </ac:spMkLst>
        </pc:spChg>
        <pc:spChg chg="add del">
          <ac:chgData name="Emily Crose" userId="5a1598ef78992c55" providerId="LiveId" clId="{03B566A7-AF59-4A84-A455-7778D8B06A6E}" dt="2023-05-01T23:17:18.280" v="2939" actId="26606"/>
          <ac:spMkLst>
            <pc:docMk/>
            <pc:sldMk cId="4163456400" sldId="347"/>
            <ac:spMk id="15" creationId="{C7727DAE-6F3E-46B6-B72D-B21ED2899747}"/>
          </ac:spMkLst>
        </pc:spChg>
        <pc:spChg chg="add del">
          <ac:chgData name="Emily Crose" userId="5a1598ef78992c55" providerId="LiveId" clId="{03B566A7-AF59-4A84-A455-7778D8B06A6E}" dt="2023-05-01T23:17:21.471" v="2941" actId="26606"/>
          <ac:spMkLst>
            <pc:docMk/>
            <pc:sldMk cId="4163456400" sldId="347"/>
            <ac:spMk id="17" creationId="{645C47DD-A863-4C38-9F63-AD22694E82CE}"/>
          </ac:spMkLst>
        </pc:spChg>
        <pc:spChg chg="add del">
          <ac:chgData name="Emily Crose" userId="5a1598ef78992c55" providerId="LiveId" clId="{03B566A7-AF59-4A84-A455-7778D8B06A6E}" dt="2023-05-01T23:17:21.471" v="2941" actId="26606"/>
          <ac:spMkLst>
            <pc:docMk/>
            <pc:sldMk cId="4163456400" sldId="347"/>
            <ac:spMk id="18" creationId="{6E1232CA-F1A1-4361-A49F-8EAA874C9F94}"/>
          </ac:spMkLst>
        </pc:spChg>
        <pc:spChg chg="add del">
          <ac:chgData name="Emily Crose" userId="5a1598ef78992c55" providerId="LiveId" clId="{03B566A7-AF59-4A84-A455-7778D8B06A6E}" dt="2023-05-01T23:17:21.471" v="2941" actId="26606"/>
          <ac:spMkLst>
            <pc:docMk/>
            <pc:sldMk cId="4163456400" sldId="347"/>
            <ac:spMk id="19" creationId="{B0ACCCAA-477E-48BA-8072-003EA9F1F315}"/>
          </ac:spMkLst>
        </pc:spChg>
        <pc:spChg chg="add">
          <ac:chgData name="Emily Crose" userId="5a1598ef78992c55" providerId="LiveId" clId="{03B566A7-AF59-4A84-A455-7778D8B06A6E}" dt="2023-05-01T23:17:21.475" v="2942" actId="26606"/>
          <ac:spMkLst>
            <pc:docMk/>
            <pc:sldMk cId="4163456400" sldId="347"/>
            <ac:spMk id="21" creationId="{6E1232CA-F1A1-4361-A49F-8EAA874C9F94}"/>
          </ac:spMkLst>
        </pc:spChg>
        <pc:spChg chg="add">
          <ac:chgData name="Emily Crose" userId="5a1598ef78992c55" providerId="LiveId" clId="{03B566A7-AF59-4A84-A455-7778D8B06A6E}" dt="2023-05-01T23:17:21.475" v="2942" actId="26606"/>
          <ac:spMkLst>
            <pc:docMk/>
            <pc:sldMk cId="4163456400" sldId="347"/>
            <ac:spMk id="22" creationId="{C7727DAE-6F3E-46B6-B72D-B21ED2899747}"/>
          </ac:spMkLst>
        </pc:spChg>
        <pc:picChg chg="add del mod">
          <ac:chgData name="Emily Crose" userId="5a1598ef78992c55" providerId="LiveId" clId="{03B566A7-AF59-4A84-A455-7778D8B06A6E}" dt="2023-05-01T23:15:01.916" v="2930" actId="478"/>
          <ac:picMkLst>
            <pc:docMk/>
            <pc:sldMk cId="4163456400" sldId="347"/>
            <ac:picMk id="4" creationId="{D79748F2-999F-0111-AFF7-FD9BCED863A6}"/>
          </ac:picMkLst>
        </pc:picChg>
        <pc:picChg chg="add del mod">
          <ac:chgData name="Emily Crose" userId="5a1598ef78992c55" providerId="LiveId" clId="{03B566A7-AF59-4A84-A455-7778D8B06A6E}" dt="2023-05-01T23:15:12.348" v="2934" actId="478"/>
          <ac:picMkLst>
            <pc:docMk/>
            <pc:sldMk cId="4163456400" sldId="347"/>
            <ac:picMk id="6" creationId="{C512E772-5A53-6DA7-3571-505C7B1803E1}"/>
          </ac:picMkLst>
        </pc:picChg>
        <pc:picChg chg="add mod">
          <ac:chgData name="Emily Crose" userId="5a1598ef78992c55" providerId="LiveId" clId="{03B566A7-AF59-4A84-A455-7778D8B06A6E}" dt="2023-05-01T23:17:21.475" v="2942" actId="26606"/>
          <ac:picMkLst>
            <pc:docMk/>
            <pc:sldMk cId="4163456400" sldId="347"/>
            <ac:picMk id="8" creationId="{CD215ACE-2F5D-1EA2-BE1C-BA494EA47FDA}"/>
          </ac:picMkLst>
        </pc:picChg>
      </pc:sldChg>
      <pc:sldChg chg="addSp modSp mod setBg modClrScheme chgLayout">
        <pc:chgData name="Emily Crose" userId="5a1598ef78992c55" providerId="LiveId" clId="{03B566A7-AF59-4A84-A455-7778D8B06A6E}" dt="2023-05-01T21:01:58.325" v="2840" actId="26606"/>
        <pc:sldMkLst>
          <pc:docMk/>
          <pc:sldMk cId="1170518698" sldId="348"/>
        </pc:sldMkLst>
        <pc:spChg chg="mod ord">
          <ac:chgData name="Emily Crose" userId="5a1598ef78992c55" providerId="LiveId" clId="{03B566A7-AF59-4A84-A455-7778D8B06A6E}" dt="2023-05-01T21:01:58.325" v="2840" actId="26606"/>
          <ac:spMkLst>
            <pc:docMk/>
            <pc:sldMk cId="1170518698" sldId="348"/>
            <ac:spMk id="2" creationId="{38044729-78A0-6870-4DCD-D1AD9E34349B}"/>
          </ac:spMkLst>
        </pc:spChg>
        <pc:spChg chg="add mod ord">
          <ac:chgData name="Emily Crose" userId="5a1598ef78992c55" providerId="LiveId" clId="{03B566A7-AF59-4A84-A455-7778D8B06A6E}" dt="2023-05-01T21:01:58.325" v="2840" actId="26606"/>
          <ac:spMkLst>
            <pc:docMk/>
            <pc:sldMk cId="1170518698" sldId="348"/>
            <ac:spMk id="3" creationId="{FA0D26AD-D946-BC23-86F8-8850F63AD5D1}"/>
          </ac:spMkLst>
        </pc:spChg>
        <pc:spChg chg="add">
          <ac:chgData name="Emily Crose" userId="5a1598ef78992c55" providerId="LiveId" clId="{03B566A7-AF59-4A84-A455-7778D8B06A6E}" dt="2023-05-01T21:01:58.325" v="2840" actId="26606"/>
          <ac:spMkLst>
            <pc:docMk/>
            <pc:sldMk cId="1170518698" sldId="348"/>
            <ac:spMk id="9" creationId="{21B515B6-B916-4A91-B5B0-1431A3B5357A}"/>
          </ac:spMkLst>
        </pc:spChg>
        <pc:spChg chg="add">
          <ac:chgData name="Emily Crose" userId="5a1598ef78992c55" providerId="LiveId" clId="{03B566A7-AF59-4A84-A455-7778D8B06A6E}" dt="2023-05-01T21:01:58.325" v="2840" actId="26606"/>
          <ac:spMkLst>
            <pc:docMk/>
            <pc:sldMk cId="1170518698" sldId="348"/>
            <ac:spMk id="11" creationId="{664FD49F-13EF-4195-9713-CD9CA7225766}"/>
          </ac:spMkLst>
        </pc:spChg>
        <pc:picChg chg="add">
          <ac:chgData name="Emily Crose" userId="5a1598ef78992c55" providerId="LiveId" clId="{03B566A7-AF59-4A84-A455-7778D8B06A6E}" dt="2023-05-01T21:01:58.325" v="2840" actId="26606"/>
          <ac:picMkLst>
            <pc:docMk/>
            <pc:sldMk cId="1170518698" sldId="348"/>
            <ac:picMk id="5" creationId="{437434AA-982E-EB2C-F13E-04FDBB50D8A5}"/>
          </ac:picMkLst>
        </pc:picChg>
      </pc:sldChg>
      <pc:sldChg chg="modSp ord setBg">
        <pc:chgData name="Emily Crose" userId="5a1598ef78992c55" providerId="LiveId" clId="{03B566A7-AF59-4A84-A455-7778D8B06A6E}" dt="2023-05-01T21:03:43.015" v="2855"/>
        <pc:sldMkLst>
          <pc:docMk/>
          <pc:sldMk cId="3430215471" sldId="349"/>
        </pc:sldMkLst>
        <pc:spChg chg="mod">
          <ac:chgData name="Emily Crose" userId="5a1598ef78992c55" providerId="LiveId" clId="{03B566A7-AF59-4A84-A455-7778D8B06A6E}" dt="2023-05-01T20:14:09.079" v="13"/>
          <ac:spMkLst>
            <pc:docMk/>
            <pc:sldMk cId="3430215471" sldId="349"/>
            <ac:spMk id="2" creationId="{E57BEBF7-A993-6D78-CB70-829A3E7A1C02}"/>
          </ac:spMkLst>
        </pc:spChg>
      </pc:sldChg>
      <pc:sldChg chg="addSp modSp mod ord setBg">
        <pc:chgData name="Emily Crose" userId="5a1598ef78992c55" providerId="LiveId" clId="{03B566A7-AF59-4A84-A455-7778D8B06A6E}" dt="2023-05-01T23:18:26.340" v="2943" actId="26606"/>
        <pc:sldMkLst>
          <pc:docMk/>
          <pc:sldMk cId="2075043891" sldId="350"/>
        </pc:sldMkLst>
        <pc:spChg chg="mod">
          <ac:chgData name="Emily Crose" userId="5a1598ef78992c55" providerId="LiveId" clId="{03B566A7-AF59-4A84-A455-7778D8B06A6E}" dt="2023-05-01T23:18:26.340" v="2943" actId="26606"/>
          <ac:spMkLst>
            <pc:docMk/>
            <pc:sldMk cId="2075043891" sldId="350"/>
            <ac:spMk id="2" creationId="{FFC446EE-A412-D2AE-93A0-310BC62B5F7B}"/>
          </ac:spMkLst>
        </pc:spChg>
        <pc:spChg chg="add">
          <ac:chgData name="Emily Crose" userId="5a1598ef78992c55" providerId="LiveId" clId="{03B566A7-AF59-4A84-A455-7778D8B06A6E}" dt="2023-05-01T23:18:26.340" v="2943" actId="26606"/>
          <ac:spMkLst>
            <pc:docMk/>
            <pc:sldMk cId="2075043891" sldId="350"/>
            <ac:spMk id="8" creationId="{6E1232CA-F1A1-4361-A49F-8EAA874C9F94}"/>
          </ac:spMkLst>
        </pc:spChg>
        <pc:spChg chg="add">
          <ac:chgData name="Emily Crose" userId="5a1598ef78992c55" providerId="LiveId" clId="{03B566A7-AF59-4A84-A455-7778D8B06A6E}" dt="2023-05-01T23:18:26.340" v="2943" actId="26606"/>
          <ac:spMkLst>
            <pc:docMk/>
            <pc:sldMk cId="2075043891" sldId="350"/>
            <ac:spMk id="10" creationId="{CFEDD90E-756D-4F1F-9543-2D8450E5C06D}"/>
          </ac:spMkLst>
        </pc:spChg>
        <pc:picChg chg="add">
          <ac:chgData name="Emily Crose" userId="5a1598ef78992c55" providerId="LiveId" clId="{03B566A7-AF59-4A84-A455-7778D8B06A6E}" dt="2023-05-01T23:18:26.340" v="2943" actId="26606"/>
          <ac:picMkLst>
            <pc:docMk/>
            <pc:sldMk cId="2075043891" sldId="350"/>
            <ac:picMk id="4" creationId="{6093B490-F797-FC21-F42C-F8683E93FFB5}"/>
          </ac:picMkLst>
        </pc:picChg>
      </pc:sldChg>
      <pc:sldChg chg="addSp delSp modSp new del mod setBg modClrScheme chgLayout">
        <pc:chgData name="Emily Crose" userId="5a1598ef78992c55" providerId="LiveId" clId="{03B566A7-AF59-4A84-A455-7778D8B06A6E}" dt="2023-05-01T23:33:17.953" v="3009" actId="47"/>
        <pc:sldMkLst>
          <pc:docMk/>
          <pc:sldMk cId="1519414150" sldId="351"/>
        </pc:sldMkLst>
        <pc:spChg chg="mod ord">
          <ac:chgData name="Emily Crose" userId="5a1598ef78992c55" providerId="LiveId" clId="{03B566A7-AF59-4A84-A455-7778D8B06A6E}" dt="2023-05-01T20:22:56.462" v="97" actId="26606"/>
          <ac:spMkLst>
            <pc:docMk/>
            <pc:sldMk cId="1519414150" sldId="351"/>
            <ac:spMk id="2" creationId="{8982EB01-F195-5571-2D4A-5C209F0F31BA}"/>
          </ac:spMkLst>
        </pc:spChg>
        <pc:spChg chg="del">
          <ac:chgData name="Emily Crose" userId="5a1598ef78992c55" providerId="LiveId" clId="{03B566A7-AF59-4A84-A455-7778D8B06A6E}" dt="2023-05-01T20:22:43.870" v="93" actId="700"/>
          <ac:spMkLst>
            <pc:docMk/>
            <pc:sldMk cId="1519414150" sldId="351"/>
            <ac:spMk id="3" creationId="{0486C7FB-F056-0021-E53D-BC5B1A9E698A}"/>
          </ac:spMkLst>
        </pc:spChg>
        <pc:spChg chg="add">
          <ac:chgData name="Emily Crose" userId="5a1598ef78992c55" providerId="LiveId" clId="{03B566A7-AF59-4A84-A455-7778D8B06A6E}" dt="2023-05-01T20:22:56.462" v="97" actId="26606"/>
          <ac:spMkLst>
            <pc:docMk/>
            <pc:sldMk cId="1519414150" sldId="351"/>
            <ac:spMk id="10" creationId="{D4FD20FA-D55B-4631-9BA9-9D270AFB692A}"/>
          </ac:spMkLst>
        </pc:spChg>
        <pc:spChg chg="add">
          <ac:chgData name="Emily Crose" userId="5a1598ef78992c55" providerId="LiveId" clId="{03B566A7-AF59-4A84-A455-7778D8B06A6E}" dt="2023-05-01T20:22:56.462" v="97" actId="26606"/>
          <ac:spMkLst>
            <pc:docMk/>
            <pc:sldMk cId="1519414150" sldId="351"/>
            <ac:spMk id="12" creationId="{8EF2D61B-AD01-41B6-8269-7B39C16232EC}"/>
          </ac:spMkLst>
        </pc:spChg>
        <pc:picChg chg="add mod">
          <ac:chgData name="Emily Crose" userId="5a1598ef78992c55" providerId="LiveId" clId="{03B566A7-AF59-4A84-A455-7778D8B06A6E}" dt="2023-05-01T20:22:56.462" v="97" actId="26606"/>
          <ac:picMkLst>
            <pc:docMk/>
            <pc:sldMk cId="1519414150" sldId="351"/>
            <ac:picMk id="5" creationId="{6A34958D-0556-484F-BB49-155603B5CA05}"/>
          </ac:picMkLst>
        </pc:picChg>
      </pc:sldChg>
      <pc:sldChg chg="addSp modSp new mod setBg setClrOvrMap modNotesTx">
        <pc:chgData name="Emily Crose" userId="5a1598ef78992c55" providerId="LiveId" clId="{03B566A7-AF59-4A84-A455-7778D8B06A6E}" dt="2023-05-01T20:40:52.925" v="215" actId="26606"/>
        <pc:sldMkLst>
          <pc:docMk/>
          <pc:sldMk cId="4223387371" sldId="352"/>
        </pc:sldMkLst>
        <pc:spChg chg="mod">
          <ac:chgData name="Emily Crose" userId="5a1598ef78992c55" providerId="LiveId" clId="{03B566A7-AF59-4A84-A455-7778D8B06A6E}" dt="2023-05-01T20:40:52.925" v="215" actId="26606"/>
          <ac:spMkLst>
            <pc:docMk/>
            <pc:sldMk cId="4223387371" sldId="352"/>
            <ac:spMk id="2" creationId="{4AE99B7C-6F41-1D50-06FE-5827FFE8F9AD}"/>
          </ac:spMkLst>
        </pc:spChg>
        <pc:spChg chg="add">
          <ac:chgData name="Emily Crose" userId="5a1598ef78992c55" providerId="LiveId" clId="{03B566A7-AF59-4A84-A455-7778D8B06A6E}" dt="2023-05-01T20:40:52.925" v="215" actId="26606"/>
          <ac:spMkLst>
            <pc:docMk/>
            <pc:sldMk cId="4223387371" sldId="352"/>
            <ac:spMk id="7" creationId="{6343C326-A55B-48C9-AC97-417D5349B1A5}"/>
          </ac:spMkLst>
        </pc:spChg>
        <pc:spChg chg="add">
          <ac:chgData name="Emily Crose" userId="5a1598ef78992c55" providerId="LiveId" clId="{03B566A7-AF59-4A84-A455-7778D8B06A6E}" dt="2023-05-01T20:40:52.925" v="215" actId="26606"/>
          <ac:spMkLst>
            <pc:docMk/>
            <pc:sldMk cId="4223387371" sldId="352"/>
            <ac:spMk id="9" creationId="{CB972422-B794-4FA8-BCC6-BAF6938A1B53}"/>
          </ac:spMkLst>
        </pc:spChg>
        <pc:spChg chg="add">
          <ac:chgData name="Emily Crose" userId="5a1598ef78992c55" providerId="LiveId" clId="{03B566A7-AF59-4A84-A455-7778D8B06A6E}" dt="2023-05-01T20:40:52.925" v="215" actId="26606"/>
          <ac:spMkLst>
            <pc:docMk/>
            <pc:sldMk cId="4223387371" sldId="352"/>
            <ac:spMk id="11" creationId="{89DE9E2B-5611-49C8-862E-AD4D43A8AA6D}"/>
          </ac:spMkLst>
        </pc:spChg>
        <pc:spChg chg="add">
          <ac:chgData name="Emily Crose" userId="5a1598ef78992c55" providerId="LiveId" clId="{03B566A7-AF59-4A84-A455-7778D8B06A6E}" dt="2023-05-01T20:40:52.925" v="215" actId="26606"/>
          <ac:spMkLst>
            <pc:docMk/>
            <pc:sldMk cId="4223387371" sldId="352"/>
            <ac:spMk id="15" creationId="{519C7155-1644-4C60-B0B5-32B1800D6044}"/>
          </ac:spMkLst>
        </pc:spChg>
        <pc:cxnChg chg="add">
          <ac:chgData name="Emily Crose" userId="5a1598ef78992c55" providerId="LiveId" clId="{03B566A7-AF59-4A84-A455-7778D8B06A6E}" dt="2023-05-01T20:40:52.925" v="215" actId="26606"/>
          <ac:cxnSpMkLst>
            <pc:docMk/>
            <pc:sldMk cId="4223387371" sldId="352"/>
            <ac:cxnSpMk id="13" creationId="{5296EC4F-8732-481B-94CB-C98E4EF297FF}"/>
          </ac:cxnSpMkLst>
        </pc:cxnChg>
      </pc:sldChg>
      <pc:sldChg chg="addSp modSp new mod setBg modNotesTx">
        <pc:chgData name="Emily Crose" userId="5a1598ef78992c55" providerId="LiveId" clId="{03B566A7-AF59-4A84-A455-7778D8B06A6E}" dt="2023-05-01T20:43:07.225" v="425" actId="20577"/>
        <pc:sldMkLst>
          <pc:docMk/>
          <pc:sldMk cId="1275252810" sldId="353"/>
        </pc:sldMkLst>
        <pc:spChg chg="mod">
          <ac:chgData name="Emily Crose" userId="5a1598ef78992c55" providerId="LiveId" clId="{03B566A7-AF59-4A84-A455-7778D8B06A6E}" dt="2023-05-01T20:42:46.603" v="304" actId="20577"/>
          <ac:spMkLst>
            <pc:docMk/>
            <pc:sldMk cId="1275252810" sldId="353"/>
            <ac:spMk id="2" creationId="{8B57196C-E1EC-94F3-1D03-C9860BF90D02}"/>
          </ac:spMkLst>
        </pc:spChg>
        <pc:spChg chg="add">
          <ac:chgData name="Emily Crose" userId="5a1598ef78992c55" providerId="LiveId" clId="{03B566A7-AF59-4A84-A455-7778D8B06A6E}" dt="2023-05-01T20:42:20.775" v="286" actId="26606"/>
          <ac:spMkLst>
            <pc:docMk/>
            <pc:sldMk cId="1275252810" sldId="353"/>
            <ac:spMk id="9" creationId="{D4FD20FA-D55B-4631-9BA9-9D270AFB692A}"/>
          </ac:spMkLst>
        </pc:spChg>
        <pc:spChg chg="add">
          <ac:chgData name="Emily Crose" userId="5a1598ef78992c55" providerId="LiveId" clId="{03B566A7-AF59-4A84-A455-7778D8B06A6E}" dt="2023-05-01T20:42:20.775" v="286" actId="26606"/>
          <ac:spMkLst>
            <pc:docMk/>
            <pc:sldMk cId="1275252810" sldId="353"/>
            <ac:spMk id="11" creationId="{8EF2D61B-AD01-41B6-8269-7B39C16232EC}"/>
          </ac:spMkLst>
        </pc:spChg>
        <pc:picChg chg="add mod">
          <ac:chgData name="Emily Crose" userId="5a1598ef78992c55" providerId="LiveId" clId="{03B566A7-AF59-4A84-A455-7778D8B06A6E}" dt="2023-05-01T20:42:20.775" v="286" actId="26606"/>
          <ac:picMkLst>
            <pc:docMk/>
            <pc:sldMk cId="1275252810" sldId="353"/>
            <ac:picMk id="4" creationId="{0A7F0DBE-514B-C542-11C7-C9E731617545}"/>
          </ac:picMkLst>
        </pc:picChg>
      </pc:sldChg>
      <pc:sldChg chg="addSp modSp new mod modClrScheme chgLayout modNotesTx">
        <pc:chgData name="Emily Crose" userId="5a1598ef78992c55" providerId="LiveId" clId="{03B566A7-AF59-4A84-A455-7778D8B06A6E}" dt="2023-05-01T20:45:14.624" v="894" actId="20577"/>
        <pc:sldMkLst>
          <pc:docMk/>
          <pc:sldMk cId="2850500772" sldId="354"/>
        </pc:sldMkLst>
        <pc:spChg chg="mod ord">
          <ac:chgData name="Emily Crose" userId="5a1598ef78992c55" providerId="LiveId" clId="{03B566A7-AF59-4A84-A455-7778D8B06A6E}" dt="2023-05-01T20:43:21.314" v="448" actId="700"/>
          <ac:spMkLst>
            <pc:docMk/>
            <pc:sldMk cId="2850500772" sldId="354"/>
            <ac:spMk id="2" creationId="{0BD54DDD-235E-ACDD-A572-AE68F772F4AA}"/>
          </ac:spMkLst>
        </pc:spChg>
        <pc:spChg chg="add mod ord">
          <ac:chgData name="Emily Crose" userId="5a1598ef78992c55" providerId="LiveId" clId="{03B566A7-AF59-4A84-A455-7778D8B06A6E}" dt="2023-05-01T20:45:14.624" v="894" actId="20577"/>
          <ac:spMkLst>
            <pc:docMk/>
            <pc:sldMk cId="2850500772" sldId="354"/>
            <ac:spMk id="3" creationId="{4852CC8B-E4FB-E5DD-157C-B1FFA65AB92D}"/>
          </ac:spMkLst>
        </pc:spChg>
      </pc:sldChg>
      <pc:sldChg chg="modSp new del mod">
        <pc:chgData name="Emily Crose" userId="5a1598ef78992c55" providerId="LiveId" clId="{03B566A7-AF59-4A84-A455-7778D8B06A6E}" dt="2023-05-01T20:55:01.013" v="1822" actId="47"/>
        <pc:sldMkLst>
          <pc:docMk/>
          <pc:sldMk cId="2986600069" sldId="355"/>
        </pc:sldMkLst>
        <pc:spChg chg="mod">
          <ac:chgData name="Emily Crose" userId="5a1598ef78992c55" providerId="LiveId" clId="{03B566A7-AF59-4A84-A455-7778D8B06A6E}" dt="2023-05-01T20:47:34.193" v="899" actId="20577"/>
          <ac:spMkLst>
            <pc:docMk/>
            <pc:sldMk cId="2986600069" sldId="355"/>
            <ac:spMk id="2" creationId="{D772868D-421C-F591-1A5B-23AECE7427D8}"/>
          </ac:spMkLst>
        </pc:spChg>
      </pc:sldChg>
      <pc:sldChg chg="addSp delSp modSp new mod setBg modClrScheme setClrOvrMap chgLayout">
        <pc:chgData name="Emily Crose" userId="5a1598ef78992c55" providerId="LiveId" clId="{03B566A7-AF59-4A84-A455-7778D8B06A6E}" dt="2023-05-01T21:02:26.948" v="2844" actId="26606"/>
        <pc:sldMkLst>
          <pc:docMk/>
          <pc:sldMk cId="544405885" sldId="356"/>
        </pc:sldMkLst>
        <pc:spChg chg="mod ord">
          <ac:chgData name="Emily Crose" userId="5a1598ef78992c55" providerId="LiveId" clId="{03B566A7-AF59-4A84-A455-7778D8B06A6E}" dt="2023-05-01T21:02:26.948" v="2844" actId="26606"/>
          <ac:spMkLst>
            <pc:docMk/>
            <pc:sldMk cId="544405885" sldId="356"/>
            <ac:spMk id="2" creationId="{FDF18690-D116-D1D7-4F17-6BD8EC3CD8B3}"/>
          </ac:spMkLst>
        </pc:spChg>
        <pc:spChg chg="add mod ord">
          <ac:chgData name="Emily Crose" userId="5a1598ef78992c55" providerId="LiveId" clId="{03B566A7-AF59-4A84-A455-7778D8B06A6E}" dt="2023-05-01T21:02:26.948" v="2844" actId="26606"/>
          <ac:spMkLst>
            <pc:docMk/>
            <pc:sldMk cId="544405885" sldId="356"/>
            <ac:spMk id="3" creationId="{8DB2807D-C88A-D169-DA49-8372FBD47E15}"/>
          </ac:spMkLst>
        </pc:spChg>
        <pc:spChg chg="add del">
          <ac:chgData name="Emily Crose" userId="5a1598ef78992c55" providerId="LiveId" clId="{03B566A7-AF59-4A84-A455-7778D8B06A6E}" dt="2023-05-01T21:02:26.944" v="2843" actId="26606"/>
          <ac:spMkLst>
            <pc:docMk/>
            <pc:sldMk cId="544405885" sldId="356"/>
            <ac:spMk id="8" creationId="{CB972422-B794-4FA8-BCC6-BAF6938A1B53}"/>
          </ac:spMkLst>
        </pc:spChg>
        <pc:spChg chg="add">
          <ac:chgData name="Emily Crose" userId="5a1598ef78992c55" providerId="LiveId" clId="{03B566A7-AF59-4A84-A455-7778D8B06A6E}" dt="2023-05-01T21:02:26.948" v="2844" actId="26606"/>
          <ac:spMkLst>
            <pc:docMk/>
            <pc:sldMk cId="544405885" sldId="356"/>
            <ac:spMk id="9" creationId="{61FDF953-BB1D-4C68-BBB4-FE11E33D6EE1}"/>
          </ac:spMkLst>
        </pc:spChg>
        <pc:spChg chg="add del">
          <ac:chgData name="Emily Crose" userId="5a1598ef78992c55" providerId="LiveId" clId="{03B566A7-AF59-4A84-A455-7778D8B06A6E}" dt="2023-05-01T21:02:26.944" v="2843" actId="26606"/>
          <ac:spMkLst>
            <pc:docMk/>
            <pc:sldMk cId="544405885" sldId="356"/>
            <ac:spMk id="10" creationId="{89DE9E2B-5611-49C8-862E-AD4D43A8AA6D}"/>
          </ac:spMkLst>
        </pc:spChg>
        <pc:spChg chg="add del">
          <ac:chgData name="Emily Crose" userId="5a1598ef78992c55" providerId="LiveId" clId="{03B566A7-AF59-4A84-A455-7778D8B06A6E}" dt="2023-05-01T21:02:26.944" v="2843" actId="26606"/>
          <ac:spMkLst>
            <pc:docMk/>
            <pc:sldMk cId="544405885" sldId="356"/>
            <ac:spMk id="14" creationId="{519C7155-1644-4C60-B0B5-32B1800D6044}"/>
          </ac:spMkLst>
        </pc:spChg>
        <pc:picChg chg="add">
          <ac:chgData name="Emily Crose" userId="5a1598ef78992c55" providerId="LiveId" clId="{03B566A7-AF59-4A84-A455-7778D8B06A6E}" dt="2023-05-01T21:02:26.948" v="2844" actId="26606"/>
          <ac:picMkLst>
            <pc:docMk/>
            <pc:sldMk cId="544405885" sldId="356"/>
            <ac:picMk id="5" creationId="{29B83341-EF27-DAE6-FAC6-9ADB15D31BB9}"/>
          </ac:picMkLst>
        </pc:picChg>
        <pc:cxnChg chg="add del">
          <ac:chgData name="Emily Crose" userId="5a1598ef78992c55" providerId="LiveId" clId="{03B566A7-AF59-4A84-A455-7778D8B06A6E}" dt="2023-05-01T21:02:26.944" v="2843" actId="26606"/>
          <ac:cxnSpMkLst>
            <pc:docMk/>
            <pc:sldMk cId="544405885" sldId="356"/>
            <ac:cxnSpMk id="12" creationId="{5296EC4F-8732-481B-94CB-C98E4EF297FF}"/>
          </ac:cxnSpMkLst>
        </pc:cxnChg>
      </pc:sldChg>
      <pc:sldChg chg="addSp delSp modSp new mod ord chgLayout modNotesTx">
        <pc:chgData name="Emily Crose" userId="5a1598ef78992c55" providerId="LiveId" clId="{03B566A7-AF59-4A84-A455-7778D8B06A6E}" dt="2023-05-01T23:30:40.147" v="3008"/>
        <pc:sldMkLst>
          <pc:docMk/>
          <pc:sldMk cId="4127552823" sldId="357"/>
        </pc:sldMkLst>
        <pc:spChg chg="mod ord">
          <ac:chgData name="Emily Crose" userId="5a1598ef78992c55" providerId="LiveId" clId="{03B566A7-AF59-4A84-A455-7778D8B06A6E}" dt="2023-05-01T21:02:07.774" v="2841" actId="700"/>
          <ac:spMkLst>
            <pc:docMk/>
            <pc:sldMk cId="4127552823" sldId="357"/>
            <ac:spMk id="2" creationId="{A457E8DB-46E4-6786-B5AC-48FA1B32AAA9}"/>
          </ac:spMkLst>
        </pc:spChg>
        <pc:spChg chg="del mod ord">
          <ac:chgData name="Emily Crose" userId="5a1598ef78992c55" providerId="LiveId" clId="{03B566A7-AF59-4A84-A455-7778D8B06A6E}" dt="2023-05-01T21:02:07.774" v="2841" actId="700"/>
          <ac:spMkLst>
            <pc:docMk/>
            <pc:sldMk cId="4127552823" sldId="357"/>
            <ac:spMk id="3" creationId="{ED5C65AD-C210-6CA2-022A-CEEB797A58CB}"/>
          </ac:spMkLst>
        </pc:spChg>
        <pc:spChg chg="add mod ord">
          <ac:chgData name="Emily Crose" userId="5a1598ef78992c55" providerId="LiveId" clId="{03B566A7-AF59-4A84-A455-7778D8B06A6E}" dt="2023-05-01T21:02:07.774" v="2841" actId="700"/>
          <ac:spMkLst>
            <pc:docMk/>
            <pc:sldMk cId="4127552823" sldId="357"/>
            <ac:spMk id="4" creationId="{A07C7A6A-EB6D-FFC3-4DBC-4ED58C6BE3D8}"/>
          </ac:spMkLst>
        </pc:spChg>
      </pc:sldChg>
      <pc:sldChg chg="addSp modSp new mod setBg">
        <pc:chgData name="Emily Crose" userId="5a1598ef78992c55" providerId="LiveId" clId="{03B566A7-AF59-4A84-A455-7778D8B06A6E}" dt="2023-05-01T23:26:20.618" v="2978" actId="33524"/>
        <pc:sldMkLst>
          <pc:docMk/>
          <pc:sldMk cId="3835757492" sldId="358"/>
        </pc:sldMkLst>
        <pc:spChg chg="mod">
          <ac:chgData name="Emily Crose" userId="5a1598ef78992c55" providerId="LiveId" clId="{03B566A7-AF59-4A84-A455-7778D8B06A6E}" dt="2023-05-01T21:02:37.903" v="2845" actId="26606"/>
          <ac:spMkLst>
            <pc:docMk/>
            <pc:sldMk cId="3835757492" sldId="358"/>
            <ac:spMk id="2" creationId="{331FB115-7C6F-C56E-F535-FD0717D298FC}"/>
          </ac:spMkLst>
        </pc:spChg>
        <pc:spChg chg="mod">
          <ac:chgData name="Emily Crose" userId="5a1598ef78992c55" providerId="LiveId" clId="{03B566A7-AF59-4A84-A455-7778D8B06A6E}" dt="2023-05-01T23:26:20.618" v="2978" actId="33524"/>
          <ac:spMkLst>
            <pc:docMk/>
            <pc:sldMk cId="3835757492" sldId="358"/>
            <ac:spMk id="3" creationId="{2604CA93-0564-0A9B-C70E-34356B23FDD9}"/>
          </ac:spMkLst>
        </pc:spChg>
        <pc:spChg chg="add">
          <ac:chgData name="Emily Crose" userId="5a1598ef78992c55" providerId="LiveId" clId="{03B566A7-AF59-4A84-A455-7778D8B06A6E}" dt="2023-05-01T21:02:37.903" v="2845" actId="26606"/>
          <ac:spMkLst>
            <pc:docMk/>
            <pc:sldMk cId="3835757492" sldId="358"/>
            <ac:spMk id="8" creationId="{36B93B81-5ED7-4387-828F-605FD3B1B004}"/>
          </ac:spMkLst>
        </pc:spChg>
        <pc:spChg chg="add">
          <ac:chgData name="Emily Crose" userId="5a1598ef78992c55" providerId="LiveId" clId="{03B566A7-AF59-4A84-A455-7778D8B06A6E}" dt="2023-05-01T21:02:37.903" v="2845" actId="26606"/>
          <ac:spMkLst>
            <pc:docMk/>
            <pc:sldMk cId="3835757492" sldId="358"/>
            <ac:spMk id="10" creationId="{61951AA0-DD9C-4514-A46F-ABF18C50E55D}"/>
          </ac:spMkLst>
        </pc:spChg>
      </pc:sldChg>
      <pc:sldChg chg="addSp delSp modSp new mod setBg">
        <pc:chgData name="Emily Crose" userId="5a1598ef78992c55" providerId="LiveId" clId="{03B566A7-AF59-4A84-A455-7778D8B06A6E}" dt="2023-05-01T23:27:55.667" v="2990" actId="26606"/>
        <pc:sldMkLst>
          <pc:docMk/>
          <pc:sldMk cId="2532339812" sldId="359"/>
        </pc:sldMkLst>
        <pc:spChg chg="mod">
          <ac:chgData name="Emily Crose" userId="5a1598ef78992c55" providerId="LiveId" clId="{03B566A7-AF59-4A84-A455-7778D8B06A6E}" dt="2023-05-01T23:27:38.959" v="2985" actId="26606"/>
          <ac:spMkLst>
            <pc:docMk/>
            <pc:sldMk cId="2532339812" sldId="359"/>
            <ac:spMk id="2" creationId="{FABE176F-0C7E-2DCA-D941-A00CC9A43879}"/>
          </ac:spMkLst>
        </pc:spChg>
        <pc:spChg chg="mod ord">
          <ac:chgData name="Emily Crose" userId="5a1598ef78992c55" providerId="LiveId" clId="{03B566A7-AF59-4A84-A455-7778D8B06A6E}" dt="2023-05-01T23:27:38.959" v="2985" actId="26606"/>
          <ac:spMkLst>
            <pc:docMk/>
            <pc:sldMk cId="2532339812" sldId="359"/>
            <ac:spMk id="3" creationId="{97678B4C-88DE-B2F6-0DCB-BF4217B2550A}"/>
          </ac:spMkLst>
        </pc:spChg>
        <pc:spChg chg="add del">
          <ac:chgData name="Emily Crose" userId="5a1598ef78992c55" providerId="LiveId" clId="{03B566A7-AF59-4A84-A455-7778D8B06A6E}" dt="2023-05-01T23:24:54.317" v="2947" actId="26606"/>
          <ac:spMkLst>
            <pc:docMk/>
            <pc:sldMk cId="2532339812" sldId="359"/>
            <ac:spMk id="9" creationId="{21B515B6-B916-4A91-B5B0-1431A3B5357A}"/>
          </ac:spMkLst>
        </pc:spChg>
        <pc:spChg chg="add del">
          <ac:chgData name="Emily Crose" userId="5a1598ef78992c55" providerId="LiveId" clId="{03B566A7-AF59-4A84-A455-7778D8B06A6E}" dt="2023-05-01T23:24:54.317" v="2947" actId="26606"/>
          <ac:spMkLst>
            <pc:docMk/>
            <pc:sldMk cId="2532339812" sldId="359"/>
            <ac:spMk id="11" creationId="{664FD49F-13EF-4195-9713-CD9CA7225766}"/>
          </ac:spMkLst>
        </pc:spChg>
        <pc:spChg chg="add del">
          <ac:chgData name="Emily Crose" userId="5a1598ef78992c55" providerId="LiveId" clId="{03B566A7-AF59-4A84-A455-7778D8B06A6E}" dt="2023-05-01T23:27:55.667" v="2990" actId="26606"/>
          <ac:spMkLst>
            <pc:docMk/>
            <pc:sldMk cId="2532339812" sldId="359"/>
            <ac:spMk id="13" creationId="{AA5A2242-4468-450F-830D-E55334E26D24}"/>
          </ac:spMkLst>
        </pc:spChg>
        <pc:spChg chg="add del">
          <ac:chgData name="Emily Crose" userId="5a1598ef78992c55" providerId="LiveId" clId="{03B566A7-AF59-4A84-A455-7778D8B06A6E}" dt="2023-05-01T23:27:55.667" v="2990" actId="26606"/>
          <ac:spMkLst>
            <pc:docMk/>
            <pc:sldMk cId="2532339812" sldId="359"/>
            <ac:spMk id="15" creationId="{14AC93B1-D586-4A75-9020-94C96939AD10}"/>
          </ac:spMkLst>
        </pc:spChg>
        <pc:spChg chg="add del">
          <ac:chgData name="Emily Crose" userId="5a1598ef78992c55" providerId="LiveId" clId="{03B566A7-AF59-4A84-A455-7778D8B06A6E}" dt="2023-05-01T23:27:55.667" v="2990" actId="26606"/>
          <ac:spMkLst>
            <pc:docMk/>
            <pc:sldMk cId="2532339812" sldId="359"/>
            <ac:spMk id="17" creationId="{CEB86C6B-9B51-4377-81B3-712331551711}"/>
          </ac:spMkLst>
        </pc:spChg>
        <pc:spChg chg="add del">
          <ac:chgData name="Emily Crose" userId="5a1598ef78992c55" providerId="LiveId" clId="{03B566A7-AF59-4A84-A455-7778D8B06A6E}" dt="2023-05-01T23:27:55.667" v="2990" actId="26606"/>
          <ac:spMkLst>
            <pc:docMk/>
            <pc:sldMk cId="2532339812" sldId="359"/>
            <ac:spMk id="19" creationId="{65EE1650-4155-42A8-9145-471F9D58871F}"/>
          </ac:spMkLst>
        </pc:spChg>
        <pc:spChg chg="add del">
          <ac:chgData name="Emily Crose" userId="5a1598ef78992c55" providerId="LiveId" clId="{03B566A7-AF59-4A84-A455-7778D8B06A6E}" dt="2023-05-01T23:27:55.667" v="2990" actId="26606"/>
          <ac:spMkLst>
            <pc:docMk/>
            <pc:sldMk cId="2532339812" sldId="359"/>
            <ac:spMk id="21" creationId="{2BFA290C-5D4C-447C-808B-EE7E2FE43705}"/>
          </ac:spMkLst>
        </pc:spChg>
        <pc:spChg chg="add">
          <ac:chgData name="Emily Crose" userId="5a1598ef78992c55" providerId="LiveId" clId="{03B566A7-AF59-4A84-A455-7778D8B06A6E}" dt="2023-05-01T23:27:55.667" v="2990" actId="26606"/>
          <ac:spMkLst>
            <pc:docMk/>
            <pc:sldMk cId="2532339812" sldId="359"/>
            <ac:spMk id="26" creationId="{AA5A2242-4468-450F-830D-E55334E26D24}"/>
          </ac:spMkLst>
        </pc:spChg>
        <pc:spChg chg="add">
          <ac:chgData name="Emily Crose" userId="5a1598ef78992c55" providerId="LiveId" clId="{03B566A7-AF59-4A84-A455-7778D8B06A6E}" dt="2023-05-01T23:27:55.667" v="2990" actId="26606"/>
          <ac:spMkLst>
            <pc:docMk/>
            <pc:sldMk cId="2532339812" sldId="359"/>
            <ac:spMk id="28" creationId="{14AC93B1-D586-4A75-9020-94C96939AD10}"/>
          </ac:spMkLst>
        </pc:spChg>
        <pc:spChg chg="add">
          <ac:chgData name="Emily Crose" userId="5a1598ef78992c55" providerId="LiveId" clId="{03B566A7-AF59-4A84-A455-7778D8B06A6E}" dt="2023-05-01T23:27:55.667" v="2990" actId="26606"/>
          <ac:spMkLst>
            <pc:docMk/>
            <pc:sldMk cId="2532339812" sldId="359"/>
            <ac:spMk id="30" creationId="{CEB86C6B-9B51-4377-81B3-712331551711}"/>
          </ac:spMkLst>
        </pc:spChg>
        <pc:spChg chg="add">
          <ac:chgData name="Emily Crose" userId="5a1598ef78992c55" providerId="LiveId" clId="{03B566A7-AF59-4A84-A455-7778D8B06A6E}" dt="2023-05-01T23:27:55.667" v="2990" actId="26606"/>
          <ac:spMkLst>
            <pc:docMk/>
            <pc:sldMk cId="2532339812" sldId="359"/>
            <ac:spMk id="32" creationId="{65EE1650-4155-42A8-9145-471F9D58871F}"/>
          </ac:spMkLst>
        </pc:spChg>
        <pc:spChg chg="add">
          <ac:chgData name="Emily Crose" userId="5a1598ef78992c55" providerId="LiveId" clId="{03B566A7-AF59-4A84-A455-7778D8B06A6E}" dt="2023-05-01T23:27:55.667" v="2990" actId="26606"/>
          <ac:spMkLst>
            <pc:docMk/>
            <pc:sldMk cId="2532339812" sldId="359"/>
            <ac:spMk id="34" creationId="{2BFA290C-5D4C-447C-808B-EE7E2FE43705}"/>
          </ac:spMkLst>
        </pc:spChg>
        <pc:picChg chg="add del mod ord">
          <ac:chgData name="Emily Crose" userId="5a1598ef78992c55" providerId="LiveId" clId="{03B566A7-AF59-4A84-A455-7778D8B06A6E}" dt="2023-05-01T23:24:56.528" v="2948" actId="478"/>
          <ac:picMkLst>
            <pc:docMk/>
            <pc:sldMk cId="2532339812" sldId="359"/>
            <ac:picMk id="5" creationId="{AEE5B9C5-B6BC-8F50-5665-330B6FA64129}"/>
          </ac:picMkLst>
        </pc:picChg>
        <pc:picChg chg="add del mod ord">
          <ac:chgData name="Emily Crose" userId="5a1598ef78992c55" providerId="LiveId" clId="{03B566A7-AF59-4A84-A455-7778D8B06A6E}" dt="2023-05-01T23:27:47.991" v="2986" actId="478"/>
          <ac:picMkLst>
            <pc:docMk/>
            <pc:sldMk cId="2532339812" sldId="359"/>
            <ac:picMk id="6" creationId="{7C58D905-BE4D-6350-BD1F-0E1724ECCDDF}"/>
          </ac:picMkLst>
        </pc:picChg>
        <pc:picChg chg="add mod ord">
          <ac:chgData name="Emily Crose" userId="5a1598ef78992c55" providerId="LiveId" clId="{03B566A7-AF59-4A84-A455-7778D8B06A6E}" dt="2023-05-01T23:27:55.667" v="2990" actId="26606"/>
          <ac:picMkLst>
            <pc:docMk/>
            <pc:sldMk cId="2532339812" sldId="359"/>
            <ac:picMk id="8" creationId="{505E0AB9-BB8E-9BC8-87FA-E1117E57D125}"/>
          </ac:picMkLst>
        </pc:picChg>
        <pc:picChg chg="add mod">
          <ac:chgData name="Emily Crose" userId="5a1598ef78992c55" providerId="LiveId" clId="{03B566A7-AF59-4A84-A455-7778D8B06A6E}" dt="2023-05-01T23:27:55.667" v="2990" actId="26606"/>
          <ac:picMkLst>
            <pc:docMk/>
            <pc:sldMk cId="2532339812" sldId="359"/>
            <ac:picMk id="12" creationId="{A2102CE0-6A68-6188-EE4C-18FC81651BE5}"/>
          </ac:picMkLst>
        </pc:picChg>
      </pc:sldChg>
      <pc:sldChg chg="addSp delSp modSp new mod setBg">
        <pc:chgData name="Emily Crose" userId="5a1598ef78992c55" providerId="LiveId" clId="{03B566A7-AF59-4A84-A455-7778D8B06A6E}" dt="2023-05-01T23:27:29.864" v="2984" actId="26606"/>
        <pc:sldMkLst>
          <pc:docMk/>
          <pc:sldMk cId="818413583" sldId="360"/>
        </pc:sldMkLst>
        <pc:spChg chg="mod">
          <ac:chgData name="Emily Crose" userId="5a1598ef78992c55" providerId="LiveId" clId="{03B566A7-AF59-4A84-A455-7778D8B06A6E}" dt="2023-05-01T21:02:50.577" v="2847" actId="26606"/>
          <ac:spMkLst>
            <pc:docMk/>
            <pc:sldMk cId="818413583" sldId="360"/>
            <ac:spMk id="2" creationId="{F15AC03D-5FC9-DD7C-84D6-D7DB7C719D5C}"/>
          </ac:spMkLst>
        </pc:spChg>
        <pc:spChg chg="mod ord">
          <ac:chgData name="Emily Crose" userId="5a1598ef78992c55" providerId="LiveId" clId="{03B566A7-AF59-4A84-A455-7778D8B06A6E}" dt="2023-05-01T23:27:29.864" v="2984" actId="26606"/>
          <ac:spMkLst>
            <pc:docMk/>
            <pc:sldMk cId="818413583" sldId="360"/>
            <ac:spMk id="3" creationId="{A182786C-A8A7-0B75-5312-5ABE019097FA}"/>
          </ac:spMkLst>
        </pc:spChg>
        <pc:picChg chg="add del">
          <ac:chgData name="Emily Crose" userId="5a1598ef78992c55" providerId="LiveId" clId="{03B566A7-AF59-4A84-A455-7778D8B06A6E}" dt="2023-05-01T23:27:26.186" v="2983" actId="478"/>
          <ac:picMkLst>
            <pc:docMk/>
            <pc:sldMk cId="818413583" sldId="360"/>
            <ac:picMk id="5" creationId="{23E265C1-E4D2-5784-B062-1BDBD02F0066}"/>
          </ac:picMkLst>
        </pc:picChg>
        <pc:picChg chg="add mod">
          <ac:chgData name="Emily Crose" userId="5a1598ef78992c55" providerId="LiveId" clId="{03B566A7-AF59-4A84-A455-7778D8B06A6E}" dt="2023-05-01T23:27:29.864" v="2984" actId="26606"/>
          <ac:picMkLst>
            <pc:docMk/>
            <pc:sldMk cId="818413583" sldId="360"/>
            <ac:picMk id="6" creationId="{822BFE95-67C7-FF4D-D828-8632219807ED}"/>
          </ac:picMkLst>
        </pc:picChg>
      </pc:sldChg>
      <pc:sldChg chg="addSp delSp modSp new mod setBg">
        <pc:chgData name="Emily Crose" userId="5a1598ef78992c55" providerId="LiveId" clId="{03B566A7-AF59-4A84-A455-7778D8B06A6E}" dt="2023-05-01T23:29:32.309" v="3001" actId="26606"/>
        <pc:sldMkLst>
          <pc:docMk/>
          <pc:sldMk cId="1105004729" sldId="361"/>
        </pc:sldMkLst>
        <pc:spChg chg="mod">
          <ac:chgData name="Emily Crose" userId="5a1598ef78992c55" providerId="LiveId" clId="{03B566A7-AF59-4A84-A455-7778D8B06A6E}" dt="2023-05-01T23:29:32.309" v="3001" actId="26606"/>
          <ac:spMkLst>
            <pc:docMk/>
            <pc:sldMk cId="1105004729" sldId="361"/>
            <ac:spMk id="2" creationId="{784C782B-0327-2E13-A4BF-4C211C4F2BD3}"/>
          </ac:spMkLst>
        </pc:spChg>
        <pc:spChg chg="mod ord">
          <ac:chgData name="Emily Crose" userId="5a1598ef78992c55" providerId="LiveId" clId="{03B566A7-AF59-4A84-A455-7778D8B06A6E}" dt="2023-05-01T23:29:32.309" v="3001" actId="26606"/>
          <ac:spMkLst>
            <pc:docMk/>
            <pc:sldMk cId="1105004729" sldId="361"/>
            <ac:spMk id="3" creationId="{2D1CCB3D-4F1B-AA8B-6549-0B1536EACB01}"/>
          </ac:spMkLst>
        </pc:spChg>
        <pc:spChg chg="add del">
          <ac:chgData name="Emily Crose" userId="5a1598ef78992c55" providerId="LiveId" clId="{03B566A7-AF59-4A84-A455-7778D8B06A6E}" dt="2023-05-01T23:29:03.926" v="2995" actId="26606"/>
          <ac:spMkLst>
            <pc:docMk/>
            <pc:sldMk cId="1105004729" sldId="361"/>
            <ac:spMk id="9" creationId="{97A882CB-8383-4810-9E7A-E3EF8B87B764}"/>
          </ac:spMkLst>
        </pc:spChg>
        <pc:spChg chg="add del">
          <ac:chgData name="Emily Crose" userId="5a1598ef78992c55" providerId="LiveId" clId="{03B566A7-AF59-4A84-A455-7778D8B06A6E}" dt="2023-05-01T23:29:32.302" v="3000" actId="26606"/>
          <ac:spMkLst>
            <pc:docMk/>
            <pc:sldMk cId="1105004729" sldId="361"/>
            <ac:spMk id="13" creationId="{889CAD06-A826-4E71-96F0-6BF66776FE75}"/>
          </ac:spMkLst>
        </pc:spChg>
        <pc:spChg chg="add">
          <ac:chgData name="Emily Crose" userId="5a1598ef78992c55" providerId="LiveId" clId="{03B566A7-AF59-4A84-A455-7778D8B06A6E}" dt="2023-05-01T23:29:32.309" v="3001" actId="26606"/>
          <ac:spMkLst>
            <pc:docMk/>
            <pc:sldMk cId="1105004729" sldId="361"/>
            <ac:spMk id="15" creationId="{14AC93B1-D586-4A75-9020-94C96939AD10}"/>
          </ac:spMkLst>
        </pc:spChg>
        <pc:spChg chg="add">
          <ac:chgData name="Emily Crose" userId="5a1598ef78992c55" providerId="LiveId" clId="{03B566A7-AF59-4A84-A455-7778D8B06A6E}" dt="2023-05-01T23:29:32.309" v="3001" actId="26606"/>
          <ac:spMkLst>
            <pc:docMk/>
            <pc:sldMk cId="1105004729" sldId="361"/>
            <ac:spMk id="16" creationId="{AA5A2242-4468-450F-830D-E55334E26D24}"/>
          </ac:spMkLst>
        </pc:spChg>
        <pc:spChg chg="add">
          <ac:chgData name="Emily Crose" userId="5a1598ef78992c55" providerId="LiveId" clId="{03B566A7-AF59-4A84-A455-7778D8B06A6E}" dt="2023-05-01T23:29:32.309" v="3001" actId="26606"/>
          <ac:spMkLst>
            <pc:docMk/>
            <pc:sldMk cId="1105004729" sldId="361"/>
            <ac:spMk id="17" creationId="{CEB86C6B-9B51-4377-81B3-712331551711}"/>
          </ac:spMkLst>
        </pc:spChg>
        <pc:spChg chg="add">
          <ac:chgData name="Emily Crose" userId="5a1598ef78992c55" providerId="LiveId" clId="{03B566A7-AF59-4A84-A455-7778D8B06A6E}" dt="2023-05-01T23:29:32.309" v="3001" actId="26606"/>
          <ac:spMkLst>
            <pc:docMk/>
            <pc:sldMk cId="1105004729" sldId="361"/>
            <ac:spMk id="19" creationId="{65EE1650-4155-42A8-9145-471F9D58871F}"/>
          </ac:spMkLst>
        </pc:spChg>
        <pc:spChg chg="add">
          <ac:chgData name="Emily Crose" userId="5a1598ef78992c55" providerId="LiveId" clId="{03B566A7-AF59-4A84-A455-7778D8B06A6E}" dt="2023-05-01T23:29:32.309" v="3001" actId="26606"/>
          <ac:spMkLst>
            <pc:docMk/>
            <pc:sldMk cId="1105004729" sldId="361"/>
            <ac:spMk id="21" creationId="{2BFA290C-5D4C-447C-808B-EE7E2FE43705}"/>
          </ac:spMkLst>
        </pc:spChg>
        <pc:picChg chg="add del">
          <ac:chgData name="Emily Crose" userId="5a1598ef78992c55" providerId="LiveId" clId="{03B566A7-AF59-4A84-A455-7778D8B06A6E}" dt="2023-05-01T23:29:00.686" v="2994" actId="478"/>
          <ac:picMkLst>
            <pc:docMk/>
            <pc:sldMk cId="1105004729" sldId="361"/>
            <ac:picMk id="5" creationId="{86E7B2A7-CEED-E343-8CEC-45E6B8C76F3B}"/>
          </ac:picMkLst>
        </pc:picChg>
        <pc:picChg chg="add mod ord">
          <ac:chgData name="Emily Crose" userId="5a1598ef78992c55" providerId="LiveId" clId="{03B566A7-AF59-4A84-A455-7778D8B06A6E}" dt="2023-05-01T23:29:32.309" v="3001" actId="26606"/>
          <ac:picMkLst>
            <pc:docMk/>
            <pc:sldMk cId="1105004729" sldId="361"/>
            <ac:picMk id="6" creationId="{1BA95243-4AF8-3176-0B38-34D785E157BB}"/>
          </ac:picMkLst>
        </pc:picChg>
        <pc:picChg chg="add mod">
          <ac:chgData name="Emily Crose" userId="5a1598ef78992c55" providerId="LiveId" clId="{03B566A7-AF59-4A84-A455-7778D8B06A6E}" dt="2023-05-01T23:29:32.309" v="3001" actId="26606"/>
          <ac:picMkLst>
            <pc:docMk/>
            <pc:sldMk cId="1105004729" sldId="361"/>
            <ac:picMk id="8" creationId="{D6CB6619-DA8F-B760-52F1-0A702DC81A12}"/>
          </ac:picMkLst>
        </pc:picChg>
      </pc:sldChg>
      <pc:sldChg chg="addSp delSp modSp new mod setBg">
        <pc:chgData name="Emily Crose" userId="5a1598ef78992c55" providerId="LiveId" clId="{03B566A7-AF59-4A84-A455-7778D8B06A6E}" dt="2023-05-01T21:03:05.651" v="2851" actId="26606"/>
        <pc:sldMkLst>
          <pc:docMk/>
          <pc:sldMk cId="3232820498" sldId="362"/>
        </pc:sldMkLst>
        <pc:spChg chg="mod">
          <ac:chgData name="Emily Crose" userId="5a1598ef78992c55" providerId="LiveId" clId="{03B566A7-AF59-4A84-A455-7778D8B06A6E}" dt="2023-05-01T21:03:05.651" v="2851" actId="26606"/>
          <ac:spMkLst>
            <pc:docMk/>
            <pc:sldMk cId="3232820498" sldId="362"/>
            <ac:spMk id="2" creationId="{1043CF48-E829-789B-ACB9-648DE02CA44F}"/>
          </ac:spMkLst>
        </pc:spChg>
        <pc:spChg chg="mod">
          <ac:chgData name="Emily Crose" userId="5a1598ef78992c55" providerId="LiveId" clId="{03B566A7-AF59-4A84-A455-7778D8B06A6E}" dt="2023-05-01T21:03:05.651" v="2851" actId="26606"/>
          <ac:spMkLst>
            <pc:docMk/>
            <pc:sldMk cId="3232820498" sldId="362"/>
            <ac:spMk id="3" creationId="{A90F64B7-282D-7FC8-CA5F-7DCB75A3AFB3}"/>
          </ac:spMkLst>
        </pc:spChg>
        <pc:spChg chg="add">
          <ac:chgData name="Emily Crose" userId="5a1598ef78992c55" providerId="LiveId" clId="{03B566A7-AF59-4A84-A455-7778D8B06A6E}" dt="2023-05-01T21:03:05.651" v="2851" actId="26606"/>
          <ac:spMkLst>
            <pc:docMk/>
            <pc:sldMk cId="3232820498" sldId="362"/>
            <ac:spMk id="9" creationId="{97A882CB-8383-4810-9E7A-E3EF8B87B764}"/>
          </ac:spMkLst>
        </pc:spChg>
        <pc:picChg chg="add del">
          <ac:chgData name="Emily Crose" userId="5a1598ef78992c55" providerId="LiveId" clId="{03B566A7-AF59-4A84-A455-7778D8B06A6E}" dt="2023-05-01T21:03:05.639" v="2850" actId="26606"/>
          <ac:picMkLst>
            <pc:docMk/>
            <pc:sldMk cId="3232820498" sldId="362"/>
            <ac:picMk id="5" creationId="{62E63122-DD6A-D0C9-0D63-D727972BB8C3}"/>
          </ac:picMkLst>
        </pc:picChg>
        <pc:picChg chg="add">
          <ac:chgData name="Emily Crose" userId="5a1598ef78992c55" providerId="LiveId" clId="{03B566A7-AF59-4A84-A455-7778D8B06A6E}" dt="2023-05-01T21:03:05.651" v="2851" actId="26606"/>
          <ac:picMkLst>
            <pc:docMk/>
            <pc:sldMk cId="3232820498" sldId="362"/>
            <ac:picMk id="7" creationId="{11C7F507-D69B-60DB-644D-BCF741C823C0}"/>
          </ac:picMkLst>
        </pc:picChg>
      </pc:sldChg>
      <pc:sldChg chg="addSp delSp modSp new mod setBg">
        <pc:chgData name="Emily Crose" userId="5a1598ef78992c55" providerId="LiveId" clId="{03B566A7-AF59-4A84-A455-7778D8B06A6E}" dt="2023-05-01T23:30:17.710" v="3006" actId="26606"/>
        <pc:sldMkLst>
          <pc:docMk/>
          <pc:sldMk cId="3855231396" sldId="363"/>
        </pc:sldMkLst>
        <pc:spChg chg="mod">
          <ac:chgData name="Emily Crose" userId="5a1598ef78992c55" providerId="LiveId" clId="{03B566A7-AF59-4A84-A455-7778D8B06A6E}" dt="2023-05-01T21:03:10.789" v="2852" actId="26606"/>
          <ac:spMkLst>
            <pc:docMk/>
            <pc:sldMk cId="3855231396" sldId="363"/>
            <ac:spMk id="2" creationId="{EE75DE2A-DDBF-6A67-192B-9F60952277AD}"/>
          </ac:spMkLst>
        </pc:spChg>
        <pc:spChg chg="mod ord">
          <ac:chgData name="Emily Crose" userId="5a1598ef78992c55" providerId="LiveId" clId="{03B566A7-AF59-4A84-A455-7778D8B06A6E}" dt="2023-05-01T23:30:17.710" v="3006" actId="26606"/>
          <ac:spMkLst>
            <pc:docMk/>
            <pc:sldMk cId="3855231396" sldId="363"/>
            <ac:spMk id="3" creationId="{7C48E05C-60E9-DEA7-8AFF-5F56EB4AC1B2}"/>
          </ac:spMkLst>
        </pc:spChg>
        <pc:picChg chg="add del mod">
          <ac:chgData name="Emily Crose" userId="5a1598ef78992c55" providerId="LiveId" clId="{03B566A7-AF59-4A84-A455-7778D8B06A6E}" dt="2023-05-01T23:30:14.662" v="3005" actId="478"/>
          <ac:picMkLst>
            <pc:docMk/>
            <pc:sldMk cId="3855231396" sldId="363"/>
            <ac:picMk id="5" creationId="{10E610CF-9759-A17E-7017-5A471A743198}"/>
          </ac:picMkLst>
        </pc:picChg>
        <pc:picChg chg="add mod">
          <ac:chgData name="Emily Crose" userId="5a1598ef78992c55" providerId="LiveId" clId="{03B566A7-AF59-4A84-A455-7778D8B06A6E}" dt="2023-05-01T23:30:17.710" v="3006" actId="26606"/>
          <ac:picMkLst>
            <pc:docMk/>
            <pc:sldMk cId="3855231396" sldId="363"/>
            <ac:picMk id="6" creationId="{8580DEFA-785C-2DB8-3F3E-F359904B7DF7}"/>
          </ac:picMkLst>
        </pc:picChg>
      </pc:sldChg>
      <pc:sldChg chg="addSp modSp new mod setBg setClrOvrMap modNotesTx">
        <pc:chgData name="Emily Crose" userId="5a1598ef78992c55" providerId="LiveId" clId="{03B566A7-AF59-4A84-A455-7778D8B06A6E}" dt="2023-05-01T21:03:18.292" v="2853" actId="26606"/>
        <pc:sldMkLst>
          <pc:docMk/>
          <pc:sldMk cId="209099664" sldId="364"/>
        </pc:sldMkLst>
        <pc:spChg chg="mod">
          <ac:chgData name="Emily Crose" userId="5a1598ef78992c55" providerId="LiveId" clId="{03B566A7-AF59-4A84-A455-7778D8B06A6E}" dt="2023-05-01T21:03:18.292" v="2853" actId="26606"/>
          <ac:spMkLst>
            <pc:docMk/>
            <pc:sldMk cId="209099664" sldId="364"/>
            <ac:spMk id="2" creationId="{7A2A6DBF-BEDB-D10D-87E3-5BF017673F1F}"/>
          </ac:spMkLst>
        </pc:spChg>
        <pc:spChg chg="mod">
          <ac:chgData name="Emily Crose" userId="5a1598ef78992c55" providerId="LiveId" clId="{03B566A7-AF59-4A84-A455-7778D8B06A6E}" dt="2023-05-01T21:03:18.292" v="2853" actId="26606"/>
          <ac:spMkLst>
            <pc:docMk/>
            <pc:sldMk cId="209099664" sldId="364"/>
            <ac:spMk id="3" creationId="{1A396796-C56C-41C9-C614-A4838E7F66FB}"/>
          </ac:spMkLst>
        </pc:spChg>
        <pc:spChg chg="add">
          <ac:chgData name="Emily Crose" userId="5a1598ef78992c55" providerId="LiveId" clId="{03B566A7-AF59-4A84-A455-7778D8B06A6E}" dt="2023-05-01T21:03:18.292" v="2853" actId="26606"/>
          <ac:spMkLst>
            <pc:docMk/>
            <pc:sldMk cId="209099664" sldId="364"/>
            <ac:spMk id="8" creationId="{6343C326-A55B-48C9-AC97-417D5349B1A5}"/>
          </ac:spMkLst>
        </pc:spChg>
        <pc:spChg chg="add">
          <ac:chgData name="Emily Crose" userId="5a1598ef78992c55" providerId="LiveId" clId="{03B566A7-AF59-4A84-A455-7778D8B06A6E}" dt="2023-05-01T21:03:18.292" v="2853" actId="26606"/>
          <ac:spMkLst>
            <pc:docMk/>
            <pc:sldMk cId="209099664" sldId="364"/>
            <ac:spMk id="10" creationId="{05199DC7-A76E-4D53-978D-FE9964B4EE92}"/>
          </ac:spMkLst>
        </pc:spChg>
        <pc:spChg chg="add">
          <ac:chgData name="Emily Crose" userId="5a1598ef78992c55" providerId="LiveId" clId="{03B566A7-AF59-4A84-A455-7778D8B06A6E}" dt="2023-05-01T21:03:18.292" v="2853" actId="26606"/>
          <ac:spMkLst>
            <pc:docMk/>
            <pc:sldMk cId="209099664" sldId="364"/>
            <ac:spMk id="12" creationId="{84DED6C1-4644-4EF9-95B6-C79E5FFEEDF6}"/>
          </ac:spMkLst>
        </pc:spChg>
      </pc:sldChg>
      <pc:sldChg chg="modSp new mod">
        <pc:chgData name="Emily Crose" userId="5a1598ef78992c55" providerId="LiveId" clId="{03B566A7-AF59-4A84-A455-7778D8B06A6E}" dt="2023-05-01T21:24:49.526" v="2925" actId="20577"/>
        <pc:sldMkLst>
          <pc:docMk/>
          <pc:sldMk cId="4131368081" sldId="365"/>
        </pc:sldMkLst>
        <pc:spChg chg="mod">
          <ac:chgData name="Emily Crose" userId="5a1598ef78992c55" providerId="LiveId" clId="{03B566A7-AF59-4A84-A455-7778D8B06A6E}" dt="2023-05-01T21:24:49.526" v="2925" actId="20577"/>
          <ac:spMkLst>
            <pc:docMk/>
            <pc:sldMk cId="4131368081" sldId="365"/>
            <ac:spMk id="2" creationId="{C1BC76CD-859C-CCEC-D928-1C5F61FEF72D}"/>
          </ac:spMkLst>
        </pc:spChg>
      </pc:sldChg>
      <pc:sldChg chg="modSp new mod">
        <pc:chgData name="Emily Crose" userId="5a1598ef78992c55" providerId="LiveId" clId="{03B566A7-AF59-4A84-A455-7778D8B06A6E}" dt="2023-05-01T23:37:49.862" v="3046"/>
        <pc:sldMkLst>
          <pc:docMk/>
          <pc:sldMk cId="2337975219" sldId="366"/>
        </pc:sldMkLst>
        <pc:spChg chg="mod">
          <ac:chgData name="Emily Crose" userId="5a1598ef78992c55" providerId="LiveId" clId="{03B566A7-AF59-4A84-A455-7778D8B06A6E}" dt="2023-05-01T23:33:29.461" v="3029" actId="20577"/>
          <ac:spMkLst>
            <pc:docMk/>
            <pc:sldMk cId="2337975219" sldId="366"/>
            <ac:spMk id="2" creationId="{5F27FB82-1CBB-A3CC-C53D-897CA80DF601}"/>
          </ac:spMkLst>
        </pc:spChg>
        <pc:spChg chg="mod">
          <ac:chgData name="Emily Crose" userId="5a1598ef78992c55" providerId="LiveId" clId="{03B566A7-AF59-4A84-A455-7778D8B06A6E}" dt="2023-05-01T23:37:49.862" v="3046"/>
          <ac:spMkLst>
            <pc:docMk/>
            <pc:sldMk cId="2337975219" sldId="366"/>
            <ac:spMk id="3" creationId="{DB79F399-B4C0-DEA9-3640-00797ED00F07}"/>
          </ac:spMkLst>
        </pc:spChg>
      </pc:sldChg>
      <pc:sldChg chg="addSp delSp modSp new mod setBg chgLayout">
        <pc:chgData name="Emily Crose" userId="5a1598ef78992c55" providerId="LiveId" clId="{03B566A7-AF59-4A84-A455-7778D8B06A6E}" dt="2023-05-02T21:55:18.709" v="5872" actId="20577"/>
        <pc:sldMkLst>
          <pc:docMk/>
          <pc:sldMk cId="2718953432" sldId="367"/>
        </pc:sldMkLst>
        <pc:spChg chg="del mod ord">
          <ac:chgData name="Emily Crose" userId="5a1598ef78992c55" providerId="LiveId" clId="{03B566A7-AF59-4A84-A455-7778D8B06A6E}" dt="2023-05-01T23:44:13.800" v="3048" actId="700"/>
          <ac:spMkLst>
            <pc:docMk/>
            <pc:sldMk cId="2718953432" sldId="367"/>
            <ac:spMk id="2" creationId="{5D43F3EA-3BAD-3A89-77EF-CC72A5885C9E}"/>
          </ac:spMkLst>
        </pc:spChg>
        <pc:spChg chg="del mod ord">
          <ac:chgData name="Emily Crose" userId="5a1598ef78992c55" providerId="LiveId" clId="{03B566A7-AF59-4A84-A455-7778D8B06A6E}" dt="2023-05-01T23:44:13.800" v="3048" actId="700"/>
          <ac:spMkLst>
            <pc:docMk/>
            <pc:sldMk cId="2718953432" sldId="367"/>
            <ac:spMk id="3" creationId="{C680D549-528F-2BCA-689F-495A0CB1A46E}"/>
          </ac:spMkLst>
        </pc:spChg>
        <pc:spChg chg="add mod ord">
          <ac:chgData name="Emily Crose" userId="5a1598ef78992c55" providerId="LiveId" clId="{03B566A7-AF59-4A84-A455-7778D8B06A6E}" dt="2023-05-02T21:55:18.709" v="5872" actId="20577"/>
          <ac:spMkLst>
            <pc:docMk/>
            <pc:sldMk cId="2718953432" sldId="367"/>
            <ac:spMk id="4" creationId="{C1988FFA-C1D9-273D-C6E7-F14AEC616F7A}"/>
          </ac:spMkLst>
        </pc:spChg>
        <pc:spChg chg="add del mod ord">
          <ac:chgData name="Emily Crose" userId="5a1598ef78992c55" providerId="LiveId" clId="{03B566A7-AF59-4A84-A455-7778D8B06A6E}" dt="2023-05-02T21:47:32.492" v="5156" actId="26606"/>
          <ac:spMkLst>
            <pc:docMk/>
            <pc:sldMk cId="2718953432" sldId="367"/>
            <ac:spMk id="5" creationId="{C33F7596-FD5B-2D31-941F-9DCF863E2E2F}"/>
          </ac:spMkLst>
        </pc:spChg>
        <pc:spChg chg="add">
          <ac:chgData name="Emily Crose" userId="5a1598ef78992c55" providerId="LiveId" clId="{03B566A7-AF59-4A84-A455-7778D8B06A6E}" dt="2023-05-02T21:47:32.492" v="5156" actId="26606"/>
          <ac:spMkLst>
            <pc:docMk/>
            <pc:sldMk cId="2718953432" sldId="367"/>
            <ac:spMk id="12" creationId="{D4FD20FA-D55B-4631-9BA9-9D270AFB692A}"/>
          </ac:spMkLst>
        </pc:spChg>
        <pc:spChg chg="add">
          <ac:chgData name="Emily Crose" userId="5a1598ef78992c55" providerId="LiveId" clId="{03B566A7-AF59-4A84-A455-7778D8B06A6E}" dt="2023-05-02T21:47:32.492" v="5156" actId="26606"/>
          <ac:spMkLst>
            <pc:docMk/>
            <pc:sldMk cId="2718953432" sldId="367"/>
            <ac:spMk id="14" creationId="{8EF2D61B-AD01-41B6-8269-7B39C16232EC}"/>
          </ac:spMkLst>
        </pc:spChg>
        <pc:picChg chg="add">
          <ac:chgData name="Emily Crose" userId="5a1598ef78992c55" providerId="LiveId" clId="{03B566A7-AF59-4A84-A455-7778D8B06A6E}" dt="2023-05-02T21:47:32.492" v="5156" actId="26606"/>
          <ac:picMkLst>
            <pc:docMk/>
            <pc:sldMk cId="2718953432" sldId="367"/>
            <ac:picMk id="9" creationId="{F6C21C9F-3CFB-5484-D9BF-8173762646AE}"/>
          </ac:picMkLst>
        </pc:picChg>
      </pc:sldChg>
      <pc:sldChg chg="addSp delSp modSp new mod setBg">
        <pc:chgData name="Emily Crose" userId="5a1598ef78992c55" providerId="LiveId" clId="{03B566A7-AF59-4A84-A455-7778D8B06A6E}" dt="2023-05-02T21:47:48.890" v="5160" actId="26606"/>
        <pc:sldMkLst>
          <pc:docMk/>
          <pc:sldMk cId="304015062" sldId="368"/>
        </pc:sldMkLst>
        <pc:spChg chg="mod">
          <ac:chgData name="Emily Crose" userId="5a1598ef78992c55" providerId="LiveId" clId="{03B566A7-AF59-4A84-A455-7778D8B06A6E}" dt="2023-05-02T21:47:48.890" v="5160" actId="26606"/>
          <ac:spMkLst>
            <pc:docMk/>
            <pc:sldMk cId="304015062" sldId="368"/>
            <ac:spMk id="2" creationId="{45F7242A-8164-8EC2-D6DF-D966F7DE4D58}"/>
          </ac:spMkLst>
        </pc:spChg>
        <pc:spChg chg="del mod">
          <ac:chgData name="Emily Crose" userId="5a1598ef78992c55" providerId="LiveId" clId="{03B566A7-AF59-4A84-A455-7778D8B06A6E}" dt="2023-05-02T21:47:48.890" v="5160" actId="26606"/>
          <ac:spMkLst>
            <pc:docMk/>
            <pc:sldMk cId="304015062" sldId="368"/>
            <ac:spMk id="3" creationId="{562BFB38-6AAB-A490-FC72-5171F3A57C47}"/>
          </ac:spMkLst>
        </pc:spChg>
        <pc:graphicFrameChg chg="add">
          <ac:chgData name="Emily Crose" userId="5a1598ef78992c55" providerId="LiveId" clId="{03B566A7-AF59-4A84-A455-7778D8B06A6E}" dt="2023-05-02T21:47:48.890" v="5160" actId="26606"/>
          <ac:graphicFrameMkLst>
            <pc:docMk/>
            <pc:sldMk cId="304015062" sldId="368"/>
            <ac:graphicFrameMk id="5" creationId="{B28AB85A-2C06-92A5-A1F6-95716469B4DC}"/>
          </ac:graphicFrameMkLst>
        </pc:graphicFrameChg>
      </pc:sldChg>
      <pc:sldChg chg="addSp delSp modSp new mod ord setBg">
        <pc:chgData name="Emily Crose" userId="5a1598ef78992c55" providerId="LiveId" clId="{03B566A7-AF59-4A84-A455-7778D8B06A6E}" dt="2023-05-02T21:47:43.210" v="5159" actId="26606"/>
        <pc:sldMkLst>
          <pc:docMk/>
          <pc:sldMk cId="3056250503" sldId="369"/>
        </pc:sldMkLst>
        <pc:spChg chg="mod">
          <ac:chgData name="Emily Crose" userId="5a1598ef78992c55" providerId="LiveId" clId="{03B566A7-AF59-4A84-A455-7778D8B06A6E}" dt="2023-05-02T21:47:43.210" v="5159" actId="26606"/>
          <ac:spMkLst>
            <pc:docMk/>
            <pc:sldMk cId="3056250503" sldId="369"/>
            <ac:spMk id="2" creationId="{7C7B2F05-7BFA-0659-3FA1-C9510CEF1C8E}"/>
          </ac:spMkLst>
        </pc:spChg>
        <pc:spChg chg="add del mod">
          <ac:chgData name="Emily Crose" userId="5a1598ef78992c55" providerId="LiveId" clId="{03B566A7-AF59-4A84-A455-7778D8B06A6E}" dt="2023-05-02T21:47:43.210" v="5159" actId="26606"/>
          <ac:spMkLst>
            <pc:docMk/>
            <pc:sldMk cId="3056250503" sldId="369"/>
            <ac:spMk id="3" creationId="{FF51B17C-E515-2A2F-3DFB-38780D9FFB10}"/>
          </ac:spMkLst>
        </pc:spChg>
        <pc:graphicFrameChg chg="add del">
          <ac:chgData name="Emily Crose" userId="5a1598ef78992c55" providerId="LiveId" clId="{03B566A7-AF59-4A84-A455-7778D8B06A6E}" dt="2023-05-02T21:47:43.197" v="5158" actId="26606"/>
          <ac:graphicFrameMkLst>
            <pc:docMk/>
            <pc:sldMk cId="3056250503" sldId="369"/>
            <ac:graphicFrameMk id="5" creationId="{BF479300-288D-E02B-1C9F-2D20F6805932}"/>
          </ac:graphicFrameMkLst>
        </pc:graphicFrameChg>
        <pc:graphicFrameChg chg="add">
          <ac:chgData name="Emily Crose" userId="5a1598ef78992c55" providerId="LiveId" clId="{03B566A7-AF59-4A84-A455-7778D8B06A6E}" dt="2023-05-02T21:47:43.210" v="5159" actId="26606"/>
          <ac:graphicFrameMkLst>
            <pc:docMk/>
            <pc:sldMk cId="3056250503" sldId="369"/>
            <ac:graphicFrameMk id="7" creationId="{0E14C1B8-FBDA-7C99-9315-1EB8043CBC44}"/>
          </ac:graphicFrameMkLst>
        </pc:graphicFrameChg>
      </pc:sldChg>
      <pc:sldChg chg="modSp new mod">
        <pc:chgData name="Emily Crose" userId="5a1598ef78992c55" providerId="LiveId" clId="{03B566A7-AF59-4A84-A455-7778D8B06A6E}" dt="2023-05-01T23:48:00.176" v="3172" actId="20577"/>
        <pc:sldMkLst>
          <pc:docMk/>
          <pc:sldMk cId="2804026723" sldId="370"/>
        </pc:sldMkLst>
        <pc:spChg chg="mod">
          <ac:chgData name="Emily Crose" userId="5a1598ef78992c55" providerId="LiveId" clId="{03B566A7-AF59-4A84-A455-7778D8B06A6E}" dt="2023-05-01T23:48:00.176" v="3172" actId="20577"/>
          <ac:spMkLst>
            <pc:docMk/>
            <pc:sldMk cId="2804026723" sldId="370"/>
            <ac:spMk id="2" creationId="{8F4022EA-B460-B72F-EC22-60466D8AD8C0}"/>
          </ac:spMkLst>
        </pc:spChg>
      </pc:sldChg>
      <pc:sldChg chg="addSp delSp modSp new mod setBg setClrOvrMap chgLayout">
        <pc:chgData name="Emily Crose" userId="5a1598ef78992c55" providerId="LiveId" clId="{03B566A7-AF59-4A84-A455-7778D8B06A6E}" dt="2023-05-01T23:50:41.623" v="3244" actId="26606"/>
        <pc:sldMkLst>
          <pc:docMk/>
          <pc:sldMk cId="2513378729" sldId="371"/>
        </pc:sldMkLst>
        <pc:spChg chg="mod ord">
          <ac:chgData name="Emily Crose" userId="5a1598ef78992c55" providerId="LiveId" clId="{03B566A7-AF59-4A84-A455-7778D8B06A6E}" dt="2023-05-01T23:50:41.623" v="3244" actId="26606"/>
          <ac:spMkLst>
            <pc:docMk/>
            <pc:sldMk cId="2513378729" sldId="371"/>
            <ac:spMk id="2" creationId="{8830A39F-E7E1-F832-A19C-4A64BF4B9F7C}"/>
          </ac:spMkLst>
        </pc:spChg>
        <pc:spChg chg="del">
          <ac:chgData name="Emily Crose" userId="5a1598ef78992c55" providerId="LiveId" clId="{03B566A7-AF59-4A84-A455-7778D8B06A6E}" dt="2023-05-01T23:48:17.815" v="3211" actId="700"/>
          <ac:spMkLst>
            <pc:docMk/>
            <pc:sldMk cId="2513378729" sldId="371"/>
            <ac:spMk id="3" creationId="{C55A5094-8117-B68E-DCDE-3CB32392B41A}"/>
          </ac:spMkLst>
        </pc:spChg>
        <pc:spChg chg="add del">
          <ac:chgData name="Emily Crose" userId="5a1598ef78992c55" providerId="LiveId" clId="{03B566A7-AF59-4A84-A455-7778D8B06A6E}" dt="2023-05-01T23:50:41.623" v="3244" actId="26606"/>
          <ac:spMkLst>
            <pc:docMk/>
            <pc:sldMk cId="2513378729" sldId="371"/>
            <ac:spMk id="10" creationId="{6E1232CA-F1A1-4361-A49F-8EAA874C9F94}"/>
          </ac:spMkLst>
        </pc:spChg>
        <pc:spChg chg="add del">
          <ac:chgData name="Emily Crose" userId="5a1598ef78992c55" providerId="LiveId" clId="{03B566A7-AF59-4A84-A455-7778D8B06A6E}" dt="2023-05-01T23:50:41.623" v="3244" actId="26606"/>
          <ac:spMkLst>
            <pc:docMk/>
            <pc:sldMk cId="2513378729" sldId="371"/>
            <ac:spMk id="12" creationId="{A1A3B509-1B47-476E-90FD-247F95A2CB11}"/>
          </ac:spMkLst>
        </pc:spChg>
        <pc:spChg chg="add del">
          <ac:chgData name="Emily Crose" userId="5a1598ef78992c55" providerId="LiveId" clId="{03B566A7-AF59-4A84-A455-7778D8B06A6E}" dt="2023-05-01T23:50:41.623" v="3244" actId="26606"/>
          <ac:spMkLst>
            <pc:docMk/>
            <pc:sldMk cId="2513378729" sldId="371"/>
            <ac:spMk id="14" creationId="{84BAA320-4E97-44D7-8F60-866FAB1C29AD}"/>
          </ac:spMkLst>
        </pc:spChg>
        <pc:spChg chg="add">
          <ac:chgData name="Emily Crose" userId="5a1598ef78992c55" providerId="LiveId" clId="{03B566A7-AF59-4A84-A455-7778D8B06A6E}" dt="2023-05-01T23:50:41.623" v="3244" actId="26606"/>
          <ac:spMkLst>
            <pc:docMk/>
            <pc:sldMk cId="2513378729" sldId="371"/>
            <ac:spMk id="19" creationId="{6E1232CA-F1A1-4361-A49F-8EAA874C9F94}"/>
          </ac:spMkLst>
        </pc:spChg>
        <pc:spChg chg="add">
          <ac:chgData name="Emily Crose" userId="5a1598ef78992c55" providerId="LiveId" clId="{03B566A7-AF59-4A84-A455-7778D8B06A6E}" dt="2023-05-01T23:50:41.623" v="3244" actId="26606"/>
          <ac:spMkLst>
            <pc:docMk/>
            <pc:sldMk cId="2513378729" sldId="371"/>
            <ac:spMk id="21" creationId="{EB32CFA5-B0C6-4EFE-8B68-49BC35247278}"/>
          </ac:spMkLst>
        </pc:spChg>
        <pc:picChg chg="add del mod">
          <ac:chgData name="Emily Crose" userId="5a1598ef78992c55" providerId="LiveId" clId="{03B566A7-AF59-4A84-A455-7778D8B06A6E}" dt="2023-05-01T23:50:29.170" v="3239" actId="478"/>
          <ac:picMkLst>
            <pc:docMk/>
            <pc:sldMk cId="2513378729" sldId="371"/>
            <ac:picMk id="5" creationId="{CC090867-7AE4-3E5B-468B-7A2FC7659E83}"/>
          </ac:picMkLst>
        </pc:picChg>
        <pc:picChg chg="add mod">
          <ac:chgData name="Emily Crose" userId="5a1598ef78992c55" providerId="LiveId" clId="{03B566A7-AF59-4A84-A455-7778D8B06A6E}" dt="2023-05-01T23:50:41.623" v="3244" actId="26606"/>
          <ac:picMkLst>
            <pc:docMk/>
            <pc:sldMk cId="2513378729" sldId="371"/>
            <ac:picMk id="7" creationId="{A175DC85-CDC0-074C-D0CC-ED9708DFB61D}"/>
          </ac:picMkLst>
        </pc:picChg>
      </pc:sldChg>
      <pc:sldChg chg="addSp delSp modSp new mod setBg modClrScheme chgLayout modNotesTx">
        <pc:chgData name="Emily Crose" userId="5a1598ef78992c55" providerId="LiveId" clId="{03B566A7-AF59-4A84-A455-7778D8B06A6E}" dt="2023-05-02T01:40:47.055" v="4164" actId="20577"/>
        <pc:sldMkLst>
          <pc:docMk/>
          <pc:sldMk cId="1741874355" sldId="372"/>
        </pc:sldMkLst>
        <pc:spChg chg="del">
          <ac:chgData name="Emily Crose" userId="5a1598ef78992c55" providerId="LiveId" clId="{03B566A7-AF59-4A84-A455-7778D8B06A6E}" dt="2023-05-01T23:50:58.406" v="3246" actId="700"/>
          <ac:spMkLst>
            <pc:docMk/>
            <pc:sldMk cId="1741874355" sldId="372"/>
            <ac:spMk id="2" creationId="{7E48868B-4DCC-CA20-530A-71E1E4898AFA}"/>
          </ac:spMkLst>
        </pc:spChg>
        <pc:picChg chg="add mod">
          <ac:chgData name="Emily Crose" userId="5a1598ef78992c55" providerId="LiveId" clId="{03B566A7-AF59-4A84-A455-7778D8B06A6E}" dt="2023-05-01T23:51:02.212" v="3250" actId="26606"/>
          <ac:picMkLst>
            <pc:docMk/>
            <pc:sldMk cId="1741874355" sldId="372"/>
            <ac:picMk id="4" creationId="{F5161C43-79C2-4DC4-2B76-6111C9E46E1D}"/>
          </ac:picMkLst>
        </pc:picChg>
      </pc:sldChg>
      <pc:sldChg chg="addSp delSp modSp new mod setBg modClrScheme chgLayout modNotesTx">
        <pc:chgData name="Emily Crose" userId="5a1598ef78992c55" providerId="LiveId" clId="{03B566A7-AF59-4A84-A455-7778D8B06A6E}" dt="2023-05-02T01:44:30.203" v="4325" actId="20577"/>
        <pc:sldMkLst>
          <pc:docMk/>
          <pc:sldMk cId="2153058443" sldId="373"/>
        </pc:sldMkLst>
        <pc:spChg chg="add mod">
          <ac:chgData name="Emily Crose" userId="5a1598ef78992c55" providerId="LiveId" clId="{03B566A7-AF59-4A84-A455-7778D8B06A6E}" dt="2023-05-02T01:37:04.225" v="3931" actId="26606"/>
          <ac:spMkLst>
            <pc:docMk/>
            <pc:sldMk cId="2153058443" sldId="373"/>
            <ac:spMk id="2" creationId="{1EBDBBB7-1A15-D071-DA3C-E881F2F67686}"/>
          </ac:spMkLst>
        </pc:spChg>
        <pc:spChg chg="add del mod">
          <ac:chgData name="Emily Crose" userId="5a1598ef78992c55" providerId="LiveId" clId="{03B566A7-AF59-4A84-A455-7778D8B06A6E}" dt="2023-05-02T01:36:43.878" v="3927" actId="478"/>
          <ac:spMkLst>
            <pc:docMk/>
            <pc:sldMk cId="2153058443" sldId="373"/>
            <ac:spMk id="3" creationId="{273D89E5-77E6-9D70-F660-E058CE2E0E57}"/>
          </ac:spMkLst>
        </pc:spChg>
        <pc:spChg chg="add">
          <ac:chgData name="Emily Crose" userId="5a1598ef78992c55" providerId="LiveId" clId="{03B566A7-AF59-4A84-A455-7778D8B06A6E}" dt="2023-05-02T01:37:04.225" v="3931" actId="26606"/>
          <ac:spMkLst>
            <pc:docMk/>
            <pc:sldMk cId="2153058443" sldId="373"/>
            <ac:spMk id="10" creationId="{D4FD20FA-D55B-4631-9BA9-9D270AFB692A}"/>
          </ac:spMkLst>
        </pc:spChg>
        <pc:spChg chg="add">
          <ac:chgData name="Emily Crose" userId="5a1598ef78992c55" providerId="LiveId" clId="{03B566A7-AF59-4A84-A455-7778D8B06A6E}" dt="2023-05-02T01:37:04.225" v="3931" actId="26606"/>
          <ac:spMkLst>
            <pc:docMk/>
            <pc:sldMk cId="2153058443" sldId="373"/>
            <ac:spMk id="12" creationId="{8EF2D61B-AD01-41B6-8269-7B39C16232EC}"/>
          </ac:spMkLst>
        </pc:spChg>
        <pc:picChg chg="add mod">
          <ac:chgData name="Emily Crose" userId="5a1598ef78992c55" providerId="LiveId" clId="{03B566A7-AF59-4A84-A455-7778D8B06A6E}" dt="2023-05-02T01:37:04.225" v="3931" actId="26606"/>
          <ac:picMkLst>
            <pc:docMk/>
            <pc:sldMk cId="2153058443" sldId="373"/>
            <ac:picMk id="5" creationId="{42A95638-5756-37D6-E902-9950CE60C63C}"/>
          </ac:picMkLst>
        </pc:picChg>
      </pc:sldChg>
      <pc:sldChg chg="addSp delSp modSp new mod setBg setClrOvrMap">
        <pc:chgData name="Emily Crose" userId="5a1598ef78992c55" providerId="LiveId" clId="{03B566A7-AF59-4A84-A455-7778D8B06A6E}" dt="2023-05-02T01:43:32.448" v="4285" actId="26606"/>
        <pc:sldMkLst>
          <pc:docMk/>
          <pc:sldMk cId="3947363893" sldId="374"/>
        </pc:sldMkLst>
        <pc:spChg chg="mod ord">
          <ac:chgData name="Emily Crose" userId="5a1598ef78992c55" providerId="LiveId" clId="{03B566A7-AF59-4A84-A455-7778D8B06A6E}" dt="2023-05-02T01:43:32.448" v="4285" actId="26606"/>
          <ac:spMkLst>
            <pc:docMk/>
            <pc:sldMk cId="3947363893" sldId="374"/>
            <ac:spMk id="2" creationId="{650EB22D-DF42-204C-AFF2-7794F7425465}"/>
          </ac:spMkLst>
        </pc:spChg>
        <pc:spChg chg="del">
          <ac:chgData name="Emily Crose" userId="5a1598ef78992c55" providerId="LiveId" clId="{03B566A7-AF59-4A84-A455-7778D8B06A6E}" dt="2023-05-02T01:42:48.865" v="4265" actId="478"/>
          <ac:spMkLst>
            <pc:docMk/>
            <pc:sldMk cId="3947363893" sldId="374"/>
            <ac:spMk id="3" creationId="{F0D9EA63-6F2A-7092-D0B8-13960046B820}"/>
          </ac:spMkLst>
        </pc:spChg>
        <pc:spChg chg="add del">
          <ac:chgData name="Emily Crose" userId="5a1598ef78992c55" providerId="LiveId" clId="{03B566A7-AF59-4A84-A455-7778D8B06A6E}" dt="2023-05-02T01:43:00.585" v="4270" actId="26606"/>
          <ac:spMkLst>
            <pc:docMk/>
            <pc:sldMk cId="3947363893" sldId="374"/>
            <ac:spMk id="10" creationId="{D4FD20FA-D55B-4631-9BA9-9D270AFB692A}"/>
          </ac:spMkLst>
        </pc:spChg>
        <pc:spChg chg="add del">
          <ac:chgData name="Emily Crose" userId="5a1598ef78992c55" providerId="LiveId" clId="{03B566A7-AF59-4A84-A455-7778D8B06A6E}" dt="2023-05-02T01:43:00.585" v="4270" actId="26606"/>
          <ac:spMkLst>
            <pc:docMk/>
            <pc:sldMk cId="3947363893" sldId="374"/>
            <ac:spMk id="12" creationId="{8EF2D61B-AD01-41B6-8269-7B39C16232EC}"/>
          </ac:spMkLst>
        </pc:spChg>
        <pc:spChg chg="add del">
          <ac:chgData name="Emily Crose" userId="5a1598ef78992c55" providerId="LiveId" clId="{03B566A7-AF59-4A84-A455-7778D8B06A6E}" dt="2023-05-02T01:43:02.061" v="4272" actId="26606"/>
          <ac:spMkLst>
            <pc:docMk/>
            <pc:sldMk cId="3947363893" sldId="374"/>
            <ac:spMk id="14" creationId="{6E1232CA-F1A1-4361-A49F-8EAA874C9F94}"/>
          </ac:spMkLst>
        </pc:spChg>
        <pc:spChg chg="add del">
          <ac:chgData name="Emily Crose" userId="5a1598ef78992c55" providerId="LiveId" clId="{03B566A7-AF59-4A84-A455-7778D8B06A6E}" dt="2023-05-02T01:43:02.061" v="4272" actId="26606"/>
          <ac:spMkLst>
            <pc:docMk/>
            <pc:sldMk cId="3947363893" sldId="374"/>
            <ac:spMk id="15" creationId="{C7727DAE-6F3E-46B6-B72D-B21ED2899747}"/>
          </ac:spMkLst>
        </pc:spChg>
        <pc:spChg chg="add del">
          <ac:chgData name="Emily Crose" userId="5a1598ef78992c55" providerId="LiveId" clId="{03B566A7-AF59-4A84-A455-7778D8B06A6E}" dt="2023-05-02T01:43:03.770" v="4274" actId="26606"/>
          <ac:spMkLst>
            <pc:docMk/>
            <pc:sldMk cId="3947363893" sldId="374"/>
            <ac:spMk id="17" creationId="{6E1232CA-F1A1-4361-A49F-8EAA874C9F94}"/>
          </ac:spMkLst>
        </pc:spChg>
        <pc:spChg chg="add del">
          <ac:chgData name="Emily Crose" userId="5a1598ef78992c55" providerId="LiveId" clId="{03B566A7-AF59-4A84-A455-7778D8B06A6E}" dt="2023-05-02T01:43:03.770" v="4274" actId="26606"/>
          <ac:spMkLst>
            <pc:docMk/>
            <pc:sldMk cId="3947363893" sldId="374"/>
            <ac:spMk id="18" creationId="{A1A3B509-1B47-476E-90FD-247F95A2CB11}"/>
          </ac:spMkLst>
        </pc:spChg>
        <pc:spChg chg="add del">
          <ac:chgData name="Emily Crose" userId="5a1598ef78992c55" providerId="LiveId" clId="{03B566A7-AF59-4A84-A455-7778D8B06A6E}" dt="2023-05-02T01:43:03.770" v="4274" actId="26606"/>
          <ac:spMkLst>
            <pc:docMk/>
            <pc:sldMk cId="3947363893" sldId="374"/>
            <ac:spMk id="19" creationId="{84BAA320-4E97-44D7-8F60-866FAB1C29AD}"/>
          </ac:spMkLst>
        </pc:spChg>
        <pc:spChg chg="add del">
          <ac:chgData name="Emily Crose" userId="5a1598ef78992c55" providerId="LiveId" clId="{03B566A7-AF59-4A84-A455-7778D8B06A6E}" dt="2023-05-02T01:43:06.392" v="4276" actId="26606"/>
          <ac:spMkLst>
            <pc:docMk/>
            <pc:sldMk cId="3947363893" sldId="374"/>
            <ac:spMk id="21" creationId="{D4FD20FA-D55B-4631-9BA9-9D270AFB692A}"/>
          </ac:spMkLst>
        </pc:spChg>
        <pc:spChg chg="add del">
          <ac:chgData name="Emily Crose" userId="5a1598ef78992c55" providerId="LiveId" clId="{03B566A7-AF59-4A84-A455-7778D8B06A6E}" dt="2023-05-02T01:43:06.392" v="4276" actId="26606"/>
          <ac:spMkLst>
            <pc:docMk/>
            <pc:sldMk cId="3947363893" sldId="374"/>
            <ac:spMk id="22" creationId="{7F7CCD79-2F56-4510-8703-25923FED359D}"/>
          </ac:spMkLst>
        </pc:spChg>
        <pc:spChg chg="add del">
          <ac:chgData name="Emily Crose" userId="5a1598ef78992c55" providerId="LiveId" clId="{03B566A7-AF59-4A84-A455-7778D8B06A6E}" dt="2023-05-02T01:43:19.471" v="4280" actId="26606"/>
          <ac:spMkLst>
            <pc:docMk/>
            <pc:sldMk cId="3947363893" sldId="374"/>
            <ac:spMk id="24" creationId="{D4FD20FA-D55B-4631-9BA9-9D270AFB692A}"/>
          </ac:spMkLst>
        </pc:spChg>
        <pc:spChg chg="add del">
          <ac:chgData name="Emily Crose" userId="5a1598ef78992c55" providerId="LiveId" clId="{03B566A7-AF59-4A84-A455-7778D8B06A6E}" dt="2023-05-02T01:43:19.471" v="4280" actId="26606"/>
          <ac:spMkLst>
            <pc:docMk/>
            <pc:sldMk cId="3947363893" sldId="374"/>
            <ac:spMk id="25" creationId="{497CC5E5-8BD5-4C2A-AB2D-2BADB38D75D6}"/>
          </ac:spMkLst>
        </pc:spChg>
        <pc:spChg chg="add del">
          <ac:chgData name="Emily Crose" userId="5a1598ef78992c55" providerId="LiveId" clId="{03B566A7-AF59-4A84-A455-7778D8B06A6E}" dt="2023-05-02T01:43:19.471" v="4280" actId="26606"/>
          <ac:spMkLst>
            <pc:docMk/>
            <pc:sldMk cId="3947363893" sldId="374"/>
            <ac:spMk id="26" creationId="{5519AB9A-7903-44D7-A07F-8C461C797CE1}"/>
          </ac:spMkLst>
        </pc:spChg>
        <pc:spChg chg="add del">
          <ac:chgData name="Emily Crose" userId="5a1598ef78992c55" providerId="LiveId" clId="{03B566A7-AF59-4A84-A455-7778D8B06A6E}" dt="2023-05-02T01:43:19.466" v="4279" actId="26606"/>
          <ac:spMkLst>
            <pc:docMk/>
            <pc:sldMk cId="3947363893" sldId="374"/>
            <ac:spMk id="31" creationId="{D4FD20FA-D55B-4631-9BA9-9D270AFB692A}"/>
          </ac:spMkLst>
        </pc:spChg>
        <pc:spChg chg="add del">
          <ac:chgData name="Emily Crose" userId="5a1598ef78992c55" providerId="LiveId" clId="{03B566A7-AF59-4A84-A455-7778D8B06A6E}" dt="2023-05-02T01:43:19.466" v="4279" actId="26606"/>
          <ac:spMkLst>
            <pc:docMk/>
            <pc:sldMk cId="3947363893" sldId="374"/>
            <ac:spMk id="33" creationId="{7F7CCD79-2F56-4510-8703-25923FED359D}"/>
          </ac:spMkLst>
        </pc:spChg>
        <pc:spChg chg="add del">
          <ac:chgData name="Emily Crose" userId="5a1598ef78992c55" providerId="LiveId" clId="{03B566A7-AF59-4A84-A455-7778D8B06A6E}" dt="2023-05-02T01:43:32.448" v="4285" actId="26606"/>
          <ac:spMkLst>
            <pc:docMk/>
            <pc:sldMk cId="3947363893" sldId="374"/>
            <ac:spMk id="35" creationId="{9ACDAB4A-668D-4383-BE7C-32DD3E89F32A}"/>
          </ac:spMkLst>
        </pc:spChg>
        <pc:spChg chg="add del">
          <ac:chgData name="Emily Crose" userId="5a1598ef78992c55" providerId="LiveId" clId="{03B566A7-AF59-4A84-A455-7778D8B06A6E}" dt="2023-05-02T01:43:32.448" v="4285" actId="26606"/>
          <ac:spMkLst>
            <pc:docMk/>
            <pc:sldMk cId="3947363893" sldId="374"/>
            <ac:spMk id="36" creationId="{D4FD20FA-D55B-4631-9BA9-9D270AFB692A}"/>
          </ac:spMkLst>
        </pc:spChg>
        <pc:spChg chg="add del">
          <ac:chgData name="Emily Crose" userId="5a1598ef78992c55" providerId="LiveId" clId="{03B566A7-AF59-4A84-A455-7778D8B06A6E}" dt="2023-05-02T01:43:32.448" v="4285" actId="26606"/>
          <ac:spMkLst>
            <pc:docMk/>
            <pc:sldMk cId="3947363893" sldId="374"/>
            <ac:spMk id="37" creationId="{CB8FD698-C52F-4FBF-BD74-CE0DA4C3B7F9}"/>
          </ac:spMkLst>
        </pc:spChg>
        <pc:spChg chg="add del">
          <ac:chgData name="Emily Crose" userId="5a1598ef78992c55" providerId="LiveId" clId="{03B566A7-AF59-4A84-A455-7778D8B06A6E}" dt="2023-05-02T01:43:32.444" v="4284" actId="26606"/>
          <ac:spMkLst>
            <pc:docMk/>
            <pc:sldMk cId="3947363893" sldId="374"/>
            <ac:spMk id="42" creationId="{D4FD20FA-D55B-4631-9BA9-9D270AFB692A}"/>
          </ac:spMkLst>
        </pc:spChg>
        <pc:spChg chg="add del">
          <ac:chgData name="Emily Crose" userId="5a1598ef78992c55" providerId="LiveId" clId="{03B566A7-AF59-4A84-A455-7778D8B06A6E}" dt="2023-05-02T01:43:32.444" v="4284" actId="26606"/>
          <ac:spMkLst>
            <pc:docMk/>
            <pc:sldMk cId="3947363893" sldId="374"/>
            <ac:spMk id="44" creationId="{CB8FD698-C52F-4FBF-BD74-CE0DA4C3B7F9}"/>
          </ac:spMkLst>
        </pc:spChg>
        <pc:spChg chg="add del">
          <ac:chgData name="Emily Crose" userId="5a1598ef78992c55" providerId="LiveId" clId="{03B566A7-AF59-4A84-A455-7778D8B06A6E}" dt="2023-05-02T01:43:32.444" v="4284" actId="26606"/>
          <ac:spMkLst>
            <pc:docMk/>
            <pc:sldMk cId="3947363893" sldId="374"/>
            <ac:spMk id="46" creationId="{9ACDAB4A-668D-4383-BE7C-32DD3E89F32A}"/>
          </ac:spMkLst>
        </pc:spChg>
        <pc:spChg chg="add">
          <ac:chgData name="Emily Crose" userId="5a1598ef78992c55" providerId="LiveId" clId="{03B566A7-AF59-4A84-A455-7778D8B06A6E}" dt="2023-05-02T01:43:32.448" v="4285" actId="26606"/>
          <ac:spMkLst>
            <pc:docMk/>
            <pc:sldMk cId="3947363893" sldId="374"/>
            <ac:spMk id="48" creationId="{D4FD20FA-D55B-4631-9BA9-9D270AFB692A}"/>
          </ac:spMkLst>
        </pc:spChg>
        <pc:spChg chg="add">
          <ac:chgData name="Emily Crose" userId="5a1598ef78992c55" providerId="LiveId" clId="{03B566A7-AF59-4A84-A455-7778D8B06A6E}" dt="2023-05-02T01:43:32.448" v="4285" actId="26606"/>
          <ac:spMkLst>
            <pc:docMk/>
            <pc:sldMk cId="3947363893" sldId="374"/>
            <ac:spMk id="49" creationId="{8EF2D61B-AD01-41B6-8269-7B39C16232EC}"/>
          </ac:spMkLst>
        </pc:spChg>
        <pc:picChg chg="add mod ord">
          <ac:chgData name="Emily Crose" userId="5a1598ef78992c55" providerId="LiveId" clId="{03B566A7-AF59-4A84-A455-7778D8B06A6E}" dt="2023-05-02T01:43:32.448" v="4285" actId="26606"/>
          <ac:picMkLst>
            <pc:docMk/>
            <pc:sldMk cId="3947363893" sldId="374"/>
            <ac:picMk id="5" creationId="{E842A007-0416-3901-C2B9-C43FFF2367C0}"/>
          </ac:picMkLst>
        </pc:picChg>
      </pc:sldChg>
      <pc:sldChg chg="addSp delSp modSp new mod setBg modClrScheme delDesignElem chgLayout">
        <pc:chgData name="Emily Crose" userId="5a1598ef78992c55" providerId="LiveId" clId="{03B566A7-AF59-4A84-A455-7778D8B06A6E}" dt="2023-05-02T01:46:21.623" v="4385" actId="26606"/>
        <pc:sldMkLst>
          <pc:docMk/>
          <pc:sldMk cId="3528996642" sldId="375"/>
        </pc:sldMkLst>
        <pc:spChg chg="mod ord">
          <ac:chgData name="Emily Crose" userId="5a1598ef78992c55" providerId="LiveId" clId="{03B566A7-AF59-4A84-A455-7778D8B06A6E}" dt="2023-05-02T01:46:21.623" v="4385" actId="26606"/>
          <ac:spMkLst>
            <pc:docMk/>
            <pc:sldMk cId="3528996642" sldId="375"/>
            <ac:spMk id="2" creationId="{2DB0AC10-F5B8-1811-A056-C398448FE34E}"/>
          </ac:spMkLst>
        </pc:spChg>
        <pc:spChg chg="del">
          <ac:chgData name="Emily Crose" userId="5a1598ef78992c55" providerId="LiveId" clId="{03B566A7-AF59-4A84-A455-7778D8B06A6E}" dt="2023-05-02T01:44:55.435" v="4327"/>
          <ac:spMkLst>
            <pc:docMk/>
            <pc:sldMk cId="3528996642" sldId="375"/>
            <ac:spMk id="3" creationId="{48A02F58-697A-019C-5A9A-CA7B0E0CD1DE}"/>
          </ac:spMkLst>
        </pc:spChg>
        <pc:spChg chg="add del mod">
          <ac:chgData name="Emily Crose" userId="5a1598ef78992c55" providerId="LiveId" clId="{03B566A7-AF59-4A84-A455-7778D8B06A6E}" dt="2023-05-02T01:45:32.300" v="4332"/>
          <ac:spMkLst>
            <pc:docMk/>
            <pc:sldMk cId="3528996642" sldId="375"/>
            <ac:spMk id="7" creationId="{C19C01F8-E5CE-0F05-5191-B074200B1ADE}"/>
          </ac:spMkLst>
        </pc:spChg>
        <pc:spChg chg="add del">
          <ac:chgData name="Emily Crose" userId="5a1598ef78992c55" providerId="LiveId" clId="{03B566A7-AF59-4A84-A455-7778D8B06A6E}" dt="2023-05-02T01:45:40.947" v="4339" actId="26606"/>
          <ac:spMkLst>
            <pc:docMk/>
            <pc:sldMk cId="3528996642" sldId="375"/>
            <ac:spMk id="10" creationId="{6E1232CA-F1A1-4361-A49F-8EAA874C9F94}"/>
          </ac:spMkLst>
        </pc:spChg>
        <pc:spChg chg="add del">
          <ac:chgData name="Emily Crose" userId="5a1598ef78992c55" providerId="LiveId" clId="{03B566A7-AF59-4A84-A455-7778D8B06A6E}" dt="2023-05-02T01:45:40.947" v="4339" actId="26606"/>
          <ac:spMkLst>
            <pc:docMk/>
            <pc:sldMk cId="3528996642" sldId="375"/>
            <ac:spMk id="12" creationId="{C7727DAE-6F3E-46B6-B72D-B21ED2899747}"/>
          </ac:spMkLst>
        </pc:spChg>
        <pc:spChg chg="add del mod">
          <ac:chgData name="Emily Crose" userId="5a1598ef78992c55" providerId="LiveId" clId="{03B566A7-AF59-4A84-A455-7778D8B06A6E}" dt="2023-05-02T01:45:38.967" v="4336"/>
          <ac:spMkLst>
            <pc:docMk/>
            <pc:sldMk cId="3528996642" sldId="375"/>
            <ac:spMk id="13" creationId="{0F7578F3-3878-6C41-D837-CBFCD65AFB2B}"/>
          </ac:spMkLst>
        </pc:spChg>
        <pc:spChg chg="add del">
          <ac:chgData name="Emily Crose" userId="5a1598ef78992c55" providerId="LiveId" clId="{03B566A7-AF59-4A84-A455-7778D8B06A6E}" dt="2023-05-02T01:46:21.620" v="4384" actId="26606"/>
          <ac:spMkLst>
            <pc:docMk/>
            <pc:sldMk cId="3528996642" sldId="375"/>
            <ac:spMk id="19" creationId="{D4FD20FA-D55B-4631-9BA9-9D270AFB692A}"/>
          </ac:spMkLst>
        </pc:spChg>
        <pc:spChg chg="add del">
          <ac:chgData name="Emily Crose" userId="5a1598ef78992c55" providerId="LiveId" clId="{03B566A7-AF59-4A84-A455-7778D8B06A6E}" dt="2023-05-02T01:46:01.851" v="4375" actId="26606"/>
          <ac:spMkLst>
            <pc:docMk/>
            <pc:sldMk cId="3528996642" sldId="375"/>
            <ac:spMk id="20" creationId="{6E1232CA-F1A1-4361-A49F-8EAA874C9F94}"/>
          </ac:spMkLst>
        </pc:spChg>
        <pc:spChg chg="add del">
          <ac:chgData name="Emily Crose" userId="5a1598ef78992c55" providerId="LiveId" clId="{03B566A7-AF59-4A84-A455-7778D8B06A6E}" dt="2023-05-02T01:46:01.851" v="4375" actId="26606"/>
          <ac:spMkLst>
            <pc:docMk/>
            <pc:sldMk cId="3528996642" sldId="375"/>
            <ac:spMk id="22" creationId="{C7727DAE-6F3E-46B6-B72D-B21ED2899747}"/>
          </ac:spMkLst>
        </pc:spChg>
        <pc:spChg chg="add del">
          <ac:chgData name="Emily Crose" userId="5a1598ef78992c55" providerId="LiveId" clId="{03B566A7-AF59-4A84-A455-7778D8B06A6E}" dt="2023-05-02T01:46:21.620" v="4384" actId="26606"/>
          <ac:spMkLst>
            <pc:docMk/>
            <pc:sldMk cId="3528996642" sldId="375"/>
            <ac:spMk id="24" creationId="{8EF2D61B-AD01-41B6-8269-7B39C16232EC}"/>
          </ac:spMkLst>
        </pc:spChg>
        <pc:spChg chg="add del">
          <ac:chgData name="Emily Crose" userId="5a1598ef78992c55" providerId="LiveId" clId="{03B566A7-AF59-4A84-A455-7778D8B06A6E}" dt="2023-05-02T01:46:09.019" v="4377"/>
          <ac:spMkLst>
            <pc:docMk/>
            <pc:sldMk cId="3528996642" sldId="375"/>
            <ac:spMk id="26" creationId="{38245C1D-CF93-03EB-0F52-038542113B9E}"/>
          </ac:spMkLst>
        </pc:spChg>
        <pc:spChg chg="add">
          <ac:chgData name="Emily Crose" userId="5a1598ef78992c55" providerId="LiveId" clId="{03B566A7-AF59-4A84-A455-7778D8B06A6E}" dt="2023-05-02T01:46:21.623" v="4385" actId="26606"/>
          <ac:spMkLst>
            <pc:docMk/>
            <pc:sldMk cId="3528996642" sldId="375"/>
            <ac:spMk id="27" creationId="{D4DA88C3-87C6-4B14-82CC-F70F0DC23C73}"/>
          </ac:spMkLst>
        </pc:spChg>
        <pc:spChg chg="add">
          <ac:chgData name="Emily Crose" userId="5a1598ef78992c55" providerId="LiveId" clId="{03B566A7-AF59-4A84-A455-7778D8B06A6E}" dt="2023-05-02T01:46:21.623" v="4385" actId="26606"/>
          <ac:spMkLst>
            <pc:docMk/>
            <pc:sldMk cId="3528996642" sldId="375"/>
            <ac:spMk id="28" creationId="{9792BD17-FF40-4EE5-AC8E-7AE823BAE9D4}"/>
          </ac:spMkLst>
        </pc:spChg>
        <pc:spChg chg="add del">
          <ac:chgData name="Emily Crose" userId="5a1598ef78992c55" providerId="LiveId" clId="{03B566A7-AF59-4A84-A455-7778D8B06A6E}" dt="2023-05-02T01:46:15.329" v="4381" actId="700"/>
          <ac:spMkLst>
            <pc:docMk/>
            <pc:sldMk cId="3528996642" sldId="375"/>
            <ac:spMk id="29" creationId="{9792BD17-FF40-4EE5-AC8E-7AE823BAE9D4}"/>
          </ac:spMkLst>
        </pc:spChg>
        <pc:picChg chg="add del mod">
          <ac:chgData name="Emily Crose" userId="5a1598ef78992c55" providerId="LiveId" clId="{03B566A7-AF59-4A84-A455-7778D8B06A6E}" dt="2023-05-02T01:45:25.217" v="4331" actId="478"/>
          <ac:picMkLst>
            <pc:docMk/>
            <pc:sldMk cId="3528996642" sldId="375"/>
            <ac:picMk id="5" creationId="{917F80BD-36B2-DE70-4C04-9011DB31C96D}"/>
          </ac:picMkLst>
        </pc:picChg>
        <pc:picChg chg="add del mod">
          <ac:chgData name="Emily Crose" userId="5a1598ef78992c55" providerId="LiveId" clId="{03B566A7-AF59-4A84-A455-7778D8B06A6E}" dt="2023-05-02T01:45:34.249" v="4335" actId="478"/>
          <ac:picMkLst>
            <pc:docMk/>
            <pc:sldMk cId="3528996642" sldId="375"/>
            <ac:picMk id="9" creationId="{21A077DC-4A1B-DF37-8AF7-7AE3B591EC1A}"/>
          </ac:picMkLst>
        </pc:picChg>
        <pc:picChg chg="add del mod">
          <ac:chgData name="Emily Crose" userId="5a1598ef78992c55" providerId="LiveId" clId="{03B566A7-AF59-4A84-A455-7778D8B06A6E}" dt="2023-05-02T01:46:06.183" v="4376" actId="478"/>
          <ac:picMkLst>
            <pc:docMk/>
            <pc:sldMk cId="3528996642" sldId="375"/>
            <ac:picMk id="15" creationId="{C1AB63CB-9574-2862-8A16-8C285C3AE574}"/>
          </ac:picMkLst>
        </pc:picChg>
        <pc:picChg chg="add mod ord">
          <ac:chgData name="Emily Crose" userId="5a1598ef78992c55" providerId="LiveId" clId="{03B566A7-AF59-4A84-A455-7778D8B06A6E}" dt="2023-05-02T01:46:21.623" v="4385" actId="26606"/>
          <ac:picMkLst>
            <pc:docMk/>
            <pc:sldMk cId="3528996642" sldId="375"/>
            <ac:picMk id="17" creationId="{F4266376-F218-9DDB-7F8D-A1806384FB5C}"/>
          </ac:picMkLst>
        </pc:picChg>
      </pc:sldChg>
      <pc:sldChg chg="modSp new mod">
        <pc:chgData name="Emily Crose" userId="5a1598ef78992c55" providerId="LiveId" clId="{03B566A7-AF59-4A84-A455-7778D8B06A6E}" dt="2023-05-02T21:59:50.792" v="6592" actId="20577"/>
        <pc:sldMkLst>
          <pc:docMk/>
          <pc:sldMk cId="1111221050" sldId="376"/>
        </pc:sldMkLst>
        <pc:spChg chg="mod">
          <ac:chgData name="Emily Crose" userId="5a1598ef78992c55" providerId="LiveId" clId="{03B566A7-AF59-4A84-A455-7778D8B06A6E}" dt="2023-05-02T14:28:59.297" v="4581" actId="20577"/>
          <ac:spMkLst>
            <pc:docMk/>
            <pc:sldMk cId="1111221050" sldId="376"/>
            <ac:spMk id="2" creationId="{7894073A-8EAD-A039-C803-614C25919ED0}"/>
          </ac:spMkLst>
        </pc:spChg>
        <pc:spChg chg="mod">
          <ac:chgData name="Emily Crose" userId="5a1598ef78992c55" providerId="LiveId" clId="{03B566A7-AF59-4A84-A455-7778D8B06A6E}" dt="2023-05-02T21:59:50.792" v="6592" actId="20577"/>
          <ac:spMkLst>
            <pc:docMk/>
            <pc:sldMk cId="1111221050" sldId="376"/>
            <ac:spMk id="3" creationId="{B6CDEF38-2A82-B7F8-D3EA-80A96B663E48}"/>
          </ac:spMkLst>
        </pc:spChg>
      </pc:sldChg>
      <pc:sldChg chg="addSp delSp modSp new mod setBg">
        <pc:chgData name="Emily Crose" userId="5a1598ef78992c55" providerId="LiveId" clId="{03B566A7-AF59-4A84-A455-7778D8B06A6E}" dt="2023-05-02T21:55:39.105" v="5873" actId="20577"/>
        <pc:sldMkLst>
          <pc:docMk/>
          <pc:sldMk cId="196694901" sldId="377"/>
        </pc:sldMkLst>
        <pc:spChg chg="mod">
          <ac:chgData name="Emily Crose" userId="5a1598ef78992c55" providerId="LiveId" clId="{03B566A7-AF59-4A84-A455-7778D8B06A6E}" dt="2023-05-02T21:54:13.110" v="5828" actId="26606"/>
          <ac:spMkLst>
            <pc:docMk/>
            <pc:sldMk cId="196694901" sldId="377"/>
            <ac:spMk id="2" creationId="{6AB452A1-8F64-778D-A9B4-C82C04503374}"/>
          </ac:spMkLst>
        </pc:spChg>
        <pc:spChg chg="del mod">
          <ac:chgData name="Emily Crose" userId="5a1598ef78992c55" providerId="LiveId" clId="{03B566A7-AF59-4A84-A455-7778D8B06A6E}" dt="2023-05-02T21:54:13.110" v="5828" actId="26606"/>
          <ac:spMkLst>
            <pc:docMk/>
            <pc:sldMk cId="196694901" sldId="377"/>
            <ac:spMk id="3" creationId="{E4202CF4-A881-2D31-41C8-B90675D0B178}"/>
          </ac:spMkLst>
        </pc:spChg>
        <pc:graphicFrameChg chg="add mod">
          <ac:chgData name="Emily Crose" userId="5a1598ef78992c55" providerId="LiveId" clId="{03B566A7-AF59-4A84-A455-7778D8B06A6E}" dt="2023-05-02T21:55:39.105" v="5873" actId="20577"/>
          <ac:graphicFrameMkLst>
            <pc:docMk/>
            <pc:sldMk cId="196694901" sldId="377"/>
            <ac:graphicFrameMk id="5" creationId="{E35D973F-BC76-DD34-3370-CB90881D2905}"/>
          </ac:graphicFrameMkLst>
        </pc:graphicFrameChg>
      </pc:sldChg>
      <pc:sldChg chg="addSp delSp modSp new mod setBg setClrOvrMap modNotesTx">
        <pc:chgData name="Emily Crose" userId="5a1598ef78992c55" providerId="LiveId" clId="{03B566A7-AF59-4A84-A455-7778D8B06A6E}" dt="2023-05-02T21:54:18.233" v="5829" actId="26606"/>
        <pc:sldMkLst>
          <pc:docMk/>
          <pc:sldMk cId="2958438629" sldId="378"/>
        </pc:sldMkLst>
        <pc:spChg chg="mod">
          <ac:chgData name="Emily Crose" userId="5a1598ef78992c55" providerId="LiveId" clId="{03B566A7-AF59-4A84-A455-7778D8B06A6E}" dt="2023-05-02T21:54:18.233" v="5829" actId="26606"/>
          <ac:spMkLst>
            <pc:docMk/>
            <pc:sldMk cId="2958438629" sldId="378"/>
            <ac:spMk id="2" creationId="{89B613E3-50F4-F7F4-ECD6-4B1B1E525758}"/>
          </ac:spMkLst>
        </pc:spChg>
        <pc:spChg chg="del mod">
          <ac:chgData name="Emily Crose" userId="5a1598ef78992c55" providerId="LiveId" clId="{03B566A7-AF59-4A84-A455-7778D8B06A6E}" dt="2023-05-02T21:54:18.233" v="5829" actId="26606"/>
          <ac:spMkLst>
            <pc:docMk/>
            <pc:sldMk cId="2958438629" sldId="378"/>
            <ac:spMk id="3" creationId="{D36BB7BB-6F28-8124-63F8-F33977F69952}"/>
          </ac:spMkLst>
        </pc:spChg>
        <pc:spChg chg="add">
          <ac:chgData name="Emily Crose" userId="5a1598ef78992c55" providerId="LiveId" clId="{03B566A7-AF59-4A84-A455-7778D8B06A6E}" dt="2023-05-02T21:54:18.233" v="5829" actId="26606"/>
          <ac:spMkLst>
            <pc:docMk/>
            <pc:sldMk cId="2958438629" sldId="378"/>
            <ac:spMk id="9" creationId="{688ACAF6-824B-47F8-9BA9-9DF408D12CED}"/>
          </ac:spMkLst>
        </pc:spChg>
        <pc:spChg chg="add">
          <ac:chgData name="Emily Crose" userId="5a1598ef78992c55" providerId="LiveId" clId="{03B566A7-AF59-4A84-A455-7778D8B06A6E}" dt="2023-05-02T21:54:18.233" v="5829" actId="26606"/>
          <ac:spMkLst>
            <pc:docMk/>
            <pc:sldMk cId="2958438629" sldId="378"/>
            <ac:spMk id="11" creationId="{DF0ABD22-E718-4E10-A607-BF536ADB08FF}"/>
          </ac:spMkLst>
        </pc:spChg>
        <pc:spChg chg="add">
          <ac:chgData name="Emily Crose" userId="5a1598ef78992c55" providerId="LiveId" clId="{03B566A7-AF59-4A84-A455-7778D8B06A6E}" dt="2023-05-02T21:54:18.233" v="5829" actId="26606"/>
          <ac:spMkLst>
            <pc:docMk/>
            <pc:sldMk cId="2958438629" sldId="378"/>
            <ac:spMk id="13" creationId="{A5137608-E7EC-4E53-9D7D-D65290F948BC}"/>
          </ac:spMkLst>
        </pc:spChg>
        <pc:graphicFrameChg chg="add">
          <ac:chgData name="Emily Crose" userId="5a1598ef78992c55" providerId="LiveId" clId="{03B566A7-AF59-4A84-A455-7778D8B06A6E}" dt="2023-05-02T21:54:18.233" v="5829" actId="26606"/>
          <ac:graphicFrameMkLst>
            <pc:docMk/>
            <pc:sldMk cId="2958438629" sldId="378"/>
            <ac:graphicFrameMk id="5" creationId="{6E9205CE-77D1-605F-109D-4A68E95D7A50}"/>
          </ac:graphicFrameMkLst>
        </pc:graphicFrameChg>
      </pc:sldChg>
      <pc:sldChg chg="addSp modSp new mod setBg">
        <pc:chgData name="Emily Crose" userId="5a1598ef78992c55" providerId="LiveId" clId="{03B566A7-AF59-4A84-A455-7778D8B06A6E}" dt="2023-05-02T21:54:40.632" v="5860" actId="20577"/>
        <pc:sldMkLst>
          <pc:docMk/>
          <pc:sldMk cId="2548266946" sldId="379"/>
        </pc:sldMkLst>
        <pc:spChg chg="mod">
          <ac:chgData name="Emily Crose" userId="5a1598ef78992c55" providerId="LiveId" clId="{03B566A7-AF59-4A84-A455-7778D8B06A6E}" dt="2023-05-02T21:54:30.959" v="5831" actId="26606"/>
          <ac:spMkLst>
            <pc:docMk/>
            <pc:sldMk cId="2548266946" sldId="379"/>
            <ac:spMk id="2" creationId="{EDAA7A05-A713-DB7B-97AB-2839AF37C7BD}"/>
          </ac:spMkLst>
        </pc:spChg>
        <pc:spChg chg="mod">
          <ac:chgData name="Emily Crose" userId="5a1598ef78992c55" providerId="LiveId" clId="{03B566A7-AF59-4A84-A455-7778D8B06A6E}" dt="2023-05-02T21:54:40.632" v="5860" actId="20577"/>
          <ac:spMkLst>
            <pc:docMk/>
            <pc:sldMk cId="2548266946" sldId="379"/>
            <ac:spMk id="3" creationId="{D27AA7AF-987C-2246-4B65-FC6B8044A10A}"/>
          </ac:spMkLst>
        </pc:spChg>
        <pc:spChg chg="add">
          <ac:chgData name="Emily Crose" userId="5a1598ef78992c55" providerId="LiveId" clId="{03B566A7-AF59-4A84-A455-7778D8B06A6E}" dt="2023-05-02T21:54:30.959" v="5831" actId="26606"/>
          <ac:spMkLst>
            <pc:docMk/>
            <pc:sldMk cId="2548266946" sldId="379"/>
            <ac:spMk id="9" creationId="{21B515B6-B916-4A91-B5B0-1431A3B5357A}"/>
          </ac:spMkLst>
        </pc:spChg>
        <pc:spChg chg="add">
          <ac:chgData name="Emily Crose" userId="5a1598ef78992c55" providerId="LiveId" clId="{03B566A7-AF59-4A84-A455-7778D8B06A6E}" dt="2023-05-02T21:54:30.959" v="5831" actId="26606"/>
          <ac:spMkLst>
            <pc:docMk/>
            <pc:sldMk cId="2548266946" sldId="379"/>
            <ac:spMk id="11" creationId="{664FD49F-13EF-4195-9713-CD9CA7225766}"/>
          </ac:spMkLst>
        </pc:spChg>
        <pc:picChg chg="add">
          <ac:chgData name="Emily Crose" userId="5a1598ef78992c55" providerId="LiveId" clId="{03B566A7-AF59-4A84-A455-7778D8B06A6E}" dt="2023-05-02T21:54:30.959" v="5831" actId="26606"/>
          <ac:picMkLst>
            <pc:docMk/>
            <pc:sldMk cId="2548266946" sldId="379"/>
            <ac:picMk id="5" creationId="{79DDC636-F9E1-0FBC-E3C8-031B0596D96A}"/>
          </ac:picMkLst>
        </pc:picChg>
      </pc:sldChg>
      <pc:sldChg chg="modSp new del mod">
        <pc:chgData name="Emily Crose" userId="5a1598ef78992c55" providerId="LiveId" clId="{03B566A7-AF59-4A84-A455-7778D8B06A6E}" dt="2023-05-02T21:55:11.952" v="5861" actId="47"/>
        <pc:sldMkLst>
          <pc:docMk/>
          <pc:sldMk cId="1169987126" sldId="380"/>
        </pc:sldMkLst>
        <pc:spChg chg="mod">
          <ac:chgData name="Emily Crose" userId="5a1598ef78992c55" providerId="LiveId" clId="{03B566A7-AF59-4A84-A455-7778D8B06A6E}" dt="2023-05-02T14:31:39.206" v="4759" actId="20577"/>
          <ac:spMkLst>
            <pc:docMk/>
            <pc:sldMk cId="1169987126" sldId="380"/>
            <ac:spMk id="2" creationId="{72ECFEE3-8A38-5524-B16B-B1243842EA2A}"/>
          </ac:spMkLst>
        </pc:spChg>
      </pc:sldChg>
      <pc:sldChg chg="modSp new mod">
        <pc:chgData name="Emily Crose" userId="5a1598ef78992c55" providerId="LiveId" clId="{03B566A7-AF59-4A84-A455-7778D8B06A6E}" dt="2023-05-02T21:56:47.509" v="6092" actId="20577"/>
        <pc:sldMkLst>
          <pc:docMk/>
          <pc:sldMk cId="2779014300" sldId="381"/>
        </pc:sldMkLst>
        <pc:spChg chg="mod">
          <ac:chgData name="Emily Crose" userId="5a1598ef78992c55" providerId="LiveId" clId="{03B566A7-AF59-4A84-A455-7778D8B06A6E}" dt="2023-05-02T14:31:45.083" v="4776" actId="20577"/>
          <ac:spMkLst>
            <pc:docMk/>
            <pc:sldMk cId="2779014300" sldId="381"/>
            <ac:spMk id="2" creationId="{1443EF8A-092C-40AD-21C9-65E617EDAE45}"/>
          </ac:spMkLst>
        </pc:spChg>
        <pc:spChg chg="mod">
          <ac:chgData name="Emily Crose" userId="5a1598ef78992c55" providerId="LiveId" clId="{03B566A7-AF59-4A84-A455-7778D8B06A6E}" dt="2023-05-02T21:56:47.509" v="6092" actId="20577"/>
          <ac:spMkLst>
            <pc:docMk/>
            <pc:sldMk cId="2779014300" sldId="381"/>
            <ac:spMk id="3" creationId="{7FD9D5B6-41FC-740F-406E-BC5A4DC554AD}"/>
          </ac:spMkLst>
        </pc:spChg>
      </pc:sldChg>
      <pc:sldChg chg="modSp new mod">
        <pc:chgData name="Emily Crose" userId="5a1598ef78992c55" providerId="LiveId" clId="{03B566A7-AF59-4A84-A455-7778D8B06A6E}" dt="2023-05-02T21:57:35.330" v="6257" actId="14"/>
        <pc:sldMkLst>
          <pc:docMk/>
          <pc:sldMk cId="2940620209" sldId="382"/>
        </pc:sldMkLst>
        <pc:spChg chg="mod">
          <ac:chgData name="Emily Crose" userId="5a1598ef78992c55" providerId="LiveId" clId="{03B566A7-AF59-4A84-A455-7778D8B06A6E}" dt="2023-05-02T14:31:51.846" v="4788" actId="20577"/>
          <ac:spMkLst>
            <pc:docMk/>
            <pc:sldMk cId="2940620209" sldId="382"/>
            <ac:spMk id="2" creationId="{6BA98DCE-3905-B151-E41F-E754634E2E01}"/>
          </ac:spMkLst>
        </pc:spChg>
        <pc:spChg chg="mod">
          <ac:chgData name="Emily Crose" userId="5a1598ef78992c55" providerId="LiveId" clId="{03B566A7-AF59-4A84-A455-7778D8B06A6E}" dt="2023-05-02T21:57:35.330" v="6257" actId="14"/>
          <ac:spMkLst>
            <pc:docMk/>
            <pc:sldMk cId="2940620209" sldId="382"/>
            <ac:spMk id="3" creationId="{9ED144F4-45BB-6457-EA4B-E4E7F90EEE30}"/>
          </ac:spMkLst>
        </pc:spChg>
      </pc:sldChg>
      <pc:sldChg chg="modSp new mod">
        <pc:chgData name="Emily Crose" userId="5a1598ef78992c55" providerId="LiveId" clId="{03B566A7-AF59-4A84-A455-7778D8B06A6E}" dt="2023-05-02T21:58:37.183" v="6447" actId="20577"/>
        <pc:sldMkLst>
          <pc:docMk/>
          <pc:sldMk cId="3760731315" sldId="383"/>
        </pc:sldMkLst>
        <pc:spChg chg="mod">
          <ac:chgData name="Emily Crose" userId="5a1598ef78992c55" providerId="LiveId" clId="{03B566A7-AF59-4A84-A455-7778D8B06A6E}" dt="2023-05-02T21:57:54.922" v="6265" actId="20577"/>
          <ac:spMkLst>
            <pc:docMk/>
            <pc:sldMk cId="3760731315" sldId="383"/>
            <ac:spMk id="2" creationId="{2FDDB2E5-42F7-FCC2-3425-5F51AC9C28C7}"/>
          </ac:spMkLst>
        </pc:spChg>
        <pc:spChg chg="mod">
          <ac:chgData name="Emily Crose" userId="5a1598ef78992c55" providerId="LiveId" clId="{03B566A7-AF59-4A84-A455-7778D8B06A6E}" dt="2023-05-02T21:58:37.183" v="6447" actId="20577"/>
          <ac:spMkLst>
            <pc:docMk/>
            <pc:sldMk cId="3760731315" sldId="383"/>
            <ac:spMk id="3" creationId="{4EC1DDF7-5346-D0F9-7D92-1142739B11C2}"/>
          </ac:spMkLst>
        </pc:spChg>
      </pc:sldChg>
      <pc:sldChg chg="modSp new mod">
        <pc:chgData name="Emily Crose" userId="5a1598ef78992c55" providerId="LiveId" clId="{03B566A7-AF59-4A84-A455-7778D8B06A6E}" dt="2023-05-02T21:59:34.035" v="6549" actId="14"/>
        <pc:sldMkLst>
          <pc:docMk/>
          <pc:sldMk cId="394438394" sldId="384"/>
        </pc:sldMkLst>
        <pc:spChg chg="mod">
          <ac:chgData name="Emily Crose" userId="5a1598ef78992c55" providerId="LiveId" clId="{03B566A7-AF59-4A84-A455-7778D8B06A6E}" dt="2023-05-02T14:32:16.640" v="4847" actId="20577"/>
          <ac:spMkLst>
            <pc:docMk/>
            <pc:sldMk cId="394438394" sldId="384"/>
            <ac:spMk id="2" creationId="{6961CD8E-0215-C687-30F1-DCDC6EE7D05E}"/>
          </ac:spMkLst>
        </pc:spChg>
        <pc:spChg chg="mod">
          <ac:chgData name="Emily Crose" userId="5a1598ef78992c55" providerId="LiveId" clId="{03B566A7-AF59-4A84-A455-7778D8B06A6E}" dt="2023-05-02T21:59:34.035" v="6549" actId="14"/>
          <ac:spMkLst>
            <pc:docMk/>
            <pc:sldMk cId="394438394" sldId="384"/>
            <ac:spMk id="3" creationId="{97C10C17-0315-7C5A-8F22-A8FC52A0B7A0}"/>
          </ac:spMkLst>
        </pc:spChg>
      </pc:sldChg>
      <pc:sldChg chg="addSp modSp new mod modClrScheme chgLayout">
        <pc:chgData name="Emily Crose" userId="5a1598ef78992c55" providerId="LiveId" clId="{03B566A7-AF59-4A84-A455-7778D8B06A6E}" dt="2023-05-02T21:47:18.683" v="5155" actId="20577"/>
        <pc:sldMkLst>
          <pc:docMk/>
          <pc:sldMk cId="2772880243" sldId="385"/>
        </pc:sldMkLst>
        <pc:spChg chg="mod ord">
          <ac:chgData name="Emily Crose" userId="5a1598ef78992c55" providerId="LiveId" clId="{03B566A7-AF59-4A84-A455-7778D8B06A6E}" dt="2023-05-02T21:47:18.683" v="5155" actId="20577"/>
          <ac:spMkLst>
            <pc:docMk/>
            <pc:sldMk cId="2772880243" sldId="385"/>
            <ac:spMk id="2" creationId="{97210047-7EA7-4B73-C6D8-59C9618880F0}"/>
          </ac:spMkLst>
        </pc:spChg>
        <pc:spChg chg="add mod ord">
          <ac:chgData name="Emily Crose" userId="5a1598ef78992c55" providerId="LiveId" clId="{03B566A7-AF59-4A84-A455-7778D8B06A6E}" dt="2023-05-02T14:56:42.366" v="4927" actId="20577"/>
          <ac:spMkLst>
            <pc:docMk/>
            <pc:sldMk cId="2772880243" sldId="385"/>
            <ac:spMk id="3" creationId="{F9B04ED7-66EB-FC26-5364-A14E69E7714B}"/>
          </ac:spMkLst>
        </pc:spChg>
      </pc:sldChg>
      <pc:sldChg chg="addSp delSp modSp new mod setBg modClrScheme delDesignElem chgLayout modNotesTx">
        <pc:chgData name="Emily Crose" userId="5a1598ef78992c55" providerId="LiveId" clId="{03B566A7-AF59-4A84-A455-7778D8B06A6E}" dt="2023-05-02T15:04:33.512" v="5091" actId="20577"/>
        <pc:sldMkLst>
          <pc:docMk/>
          <pc:sldMk cId="3062652810" sldId="386"/>
        </pc:sldMkLst>
        <pc:spChg chg="del mod ord">
          <ac:chgData name="Emily Crose" userId="5a1598ef78992c55" providerId="LiveId" clId="{03B566A7-AF59-4A84-A455-7778D8B06A6E}" dt="2023-05-02T15:00:19.549" v="5050" actId="478"/>
          <ac:spMkLst>
            <pc:docMk/>
            <pc:sldMk cId="3062652810" sldId="386"/>
            <ac:spMk id="2" creationId="{BDDB2530-4D3A-DB7C-F9F8-E165E27F72EE}"/>
          </ac:spMkLst>
        </pc:spChg>
        <pc:spChg chg="del">
          <ac:chgData name="Emily Crose" userId="5a1598ef78992c55" providerId="LiveId" clId="{03B566A7-AF59-4A84-A455-7778D8B06A6E}" dt="2023-05-02T14:56:53.232" v="4946" actId="700"/>
          <ac:spMkLst>
            <pc:docMk/>
            <pc:sldMk cId="3062652810" sldId="386"/>
            <ac:spMk id="3" creationId="{3F94885D-E953-3090-F8D6-C459F4DEFB7B}"/>
          </ac:spMkLst>
        </pc:spChg>
        <pc:spChg chg="add del">
          <ac:chgData name="Emily Crose" userId="5a1598ef78992c55" providerId="LiveId" clId="{03B566A7-AF59-4A84-A455-7778D8B06A6E}" dt="2023-05-02T14:57:40.270" v="4948" actId="700"/>
          <ac:spMkLst>
            <pc:docMk/>
            <pc:sldMk cId="3062652810" sldId="386"/>
            <ac:spMk id="8" creationId="{6E1232CA-F1A1-4361-A49F-8EAA874C9F94}"/>
          </ac:spMkLst>
        </pc:spChg>
        <pc:spChg chg="add del">
          <ac:chgData name="Emily Crose" userId="5a1598ef78992c55" providerId="LiveId" clId="{03B566A7-AF59-4A84-A455-7778D8B06A6E}" dt="2023-05-02T14:57:40.270" v="4948" actId="700"/>
          <ac:spMkLst>
            <pc:docMk/>
            <pc:sldMk cId="3062652810" sldId="386"/>
            <ac:spMk id="10" creationId="{CFEDD90E-756D-4F1F-9543-2D8450E5C06D}"/>
          </ac:spMkLst>
        </pc:spChg>
        <pc:spChg chg="add del">
          <ac:chgData name="Emily Crose" userId="5a1598ef78992c55" providerId="LiveId" clId="{03B566A7-AF59-4A84-A455-7778D8B06A6E}" dt="2023-05-02T15:00:24.618" v="5055" actId="26606"/>
          <ac:spMkLst>
            <pc:docMk/>
            <pc:sldMk cId="3062652810" sldId="386"/>
            <ac:spMk id="11" creationId="{B57B9212-F38D-4149-844C-A03D40E23E23}"/>
          </ac:spMkLst>
        </pc:spChg>
        <pc:spChg chg="add">
          <ac:chgData name="Emily Crose" userId="5a1598ef78992c55" providerId="LiveId" clId="{03B566A7-AF59-4A84-A455-7778D8B06A6E}" dt="2023-05-02T15:00:24.620" v="5056" actId="26606"/>
          <ac:spMkLst>
            <pc:docMk/>
            <pc:sldMk cId="3062652810" sldId="386"/>
            <ac:spMk id="13" creationId="{B227C726-00E9-4762-B7F2-B5B94A12029D}"/>
          </ac:spMkLst>
        </pc:spChg>
        <pc:picChg chg="add del">
          <ac:chgData name="Emily Crose" userId="5a1598ef78992c55" providerId="LiveId" clId="{03B566A7-AF59-4A84-A455-7778D8B06A6E}" dt="2023-05-02T14:57:44.886" v="4949" actId="478"/>
          <ac:picMkLst>
            <pc:docMk/>
            <pc:sldMk cId="3062652810" sldId="386"/>
            <ac:picMk id="4" creationId="{A158F541-4E75-815B-EEAC-AE5A8F33A5F7}"/>
          </ac:picMkLst>
        </pc:picChg>
        <pc:picChg chg="add mod">
          <ac:chgData name="Emily Crose" userId="5a1598ef78992c55" providerId="LiveId" clId="{03B566A7-AF59-4A84-A455-7778D8B06A6E}" dt="2023-05-02T15:00:24.620" v="5056" actId="26606"/>
          <ac:picMkLst>
            <pc:docMk/>
            <pc:sldMk cId="3062652810" sldId="386"/>
            <ac:picMk id="6" creationId="{70B4122D-B067-0932-80A9-6DA0F9A82EF1}"/>
          </ac:picMkLst>
        </pc:picChg>
      </pc:sldChg>
      <pc:sldChg chg="addSp delSp modSp new mod setBg modClrScheme setClrOvrMap delDesignElem chgLayout modNotesTx">
        <pc:chgData name="Emily Crose" userId="5a1598ef78992c55" providerId="LiveId" clId="{03B566A7-AF59-4A84-A455-7778D8B06A6E}" dt="2023-05-02T14:59:00.497" v="5007" actId="20577"/>
        <pc:sldMkLst>
          <pc:docMk/>
          <pc:sldMk cId="4073523580" sldId="387"/>
        </pc:sldMkLst>
        <pc:spChg chg="del mod ord">
          <ac:chgData name="Emily Crose" userId="5a1598ef78992c55" providerId="LiveId" clId="{03B566A7-AF59-4A84-A455-7778D8B06A6E}" dt="2023-05-02T14:58:53.762" v="4999" actId="478"/>
          <ac:spMkLst>
            <pc:docMk/>
            <pc:sldMk cId="4073523580" sldId="387"/>
            <ac:spMk id="2" creationId="{83BEC79D-19EE-A67E-D4D0-54FD2F26F465}"/>
          </ac:spMkLst>
        </pc:spChg>
        <pc:spChg chg="add del">
          <ac:chgData name="Emily Crose" userId="5a1598ef78992c55" providerId="LiveId" clId="{03B566A7-AF59-4A84-A455-7778D8B06A6E}" dt="2023-05-02T14:58:12.902" v="4969" actId="26606"/>
          <ac:spMkLst>
            <pc:docMk/>
            <pc:sldMk cId="4073523580" sldId="387"/>
            <ac:spMk id="9" creationId="{6E1232CA-F1A1-4361-A49F-8EAA874C9F94}"/>
          </ac:spMkLst>
        </pc:spChg>
        <pc:spChg chg="add del">
          <ac:chgData name="Emily Crose" userId="5a1598ef78992c55" providerId="LiveId" clId="{03B566A7-AF59-4A84-A455-7778D8B06A6E}" dt="2023-05-02T14:58:12.902" v="4969" actId="26606"/>
          <ac:spMkLst>
            <pc:docMk/>
            <pc:sldMk cId="4073523580" sldId="387"/>
            <ac:spMk id="11" creationId="{A1A3B509-1B47-476E-90FD-247F95A2CB11}"/>
          </ac:spMkLst>
        </pc:spChg>
        <pc:spChg chg="add del">
          <ac:chgData name="Emily Crose" userId="5a1598ef78992c55" providerId="LiveId" clId="{03B566A7-AF59-4A84-A455-7778D8B06A6E}" dt="2023-05-02T14:58:12.902" v="4969" actId="26606"/>
          <ac:spMkLst>
            <pc:docMk/>
            <pc:sldMk cId="4073523580" sldId="387"/>
            <ac:spMk id="13" creationId="{84BAA320-4E97-44D7-8F60-866FAB1C29AD}"/>
          </ac:spMkLst>
        </pc:spChg>
        <pc:spChg chg="add del">
          <ac:chgData name="Emily Crose" userId="5a1598ef78992c55" providerId="LiveId" clId="{03B566A7-AF59-4A84-A455-7778D8B06A6E}" dt="2023-05-02T14:58:21.732" v="4971" actId="26606"/>
          <ac:spMkLst>
            <pc:docMk/>
            <pc:sldMk cId="4073523580" sldId="387"/>
            <ac:spMk id="15" creationId="{6E1232CA-F1A1-4361-A49F-8EAA874C9F94}"/>
          </ac:spMkLst>
        </pc:spChg>
        <pc:spChg chg="add del">
          <ac:chgData name="Emily Crose" userId="5a1598ef78992c55" providerId="LiveId" clId="{03B566A7-AF59-4A84-A455-7778D8B06A6E}" dt="2023-05-02T14:58:21.732" v="4971" actId="26606"/>
          <ac:spMkLst>
            <pc:docMk/>
            <pc:sldMk cId="4073523580" sldId="387"/>
            <ac:spMk id="16" creationId="{B0ACCCAA-477E-48BA-8072-003EA9F1F315}"/>
          </ac:spMkLst>
        </pc:spChg>
        <pc:spChg chg="add del">
          <ac:chgData name="Emily Crose" userId="5a1598ef78992c55" providerId="LiveId" clId="{03B566A7-AF59-4A84-A455-7778D8B06A6E}" dt="2023-05-02T14:58:21.732" v="4971" actId="26606"/>
          <ac:spMkLst>
            <pc:docMk/>
            <pc:sldMk cId="4073523580" sldId="387"/>
            <ac:spMk id="17" creationId="{645C47DD-A863-4C38-9F63-AD22694E82CE}"/>
          </ac:spMkLst>
        </pc:spChg>
        <pc:spChg chg="add del">
          <ac:chgData name="Emily Crose" userId="5a1598ef78992c55" providerId="LiveId" clId="{03B566A7-AF59-4A84-A455-7778D8B06A6E}" dt="2023-05-02T14:58:34.223" v="4973" actId="26606"/>
          <ac:spMkLst>
            <pc:docMk/>
            <pc:sldMk cId="4073523580" sldId="387"/>
            <ac:spMk id="19" creationId="{6E1232CA-F1A1-4361-A49F-8EAA874C9F94}"/>
          </ac:spMkLst>
        </pc:spChg>
        <pc:spChg chg="add del">
          <ac:chgData name="Emily Crose" userId="5a1598ef78992c55" providerId="LiveId" clId="{03B566A7-AF59-4A84-A455-7778D8B06A6E}" dt="2023-05-02T14:58:34.223" v="4973" actId="26606"/>
          <ac:spMkLst>
            <pc:docMk/>
            <pc:sldMk cId="4073523580" sldId="387"/>
            <ac:spMk id="20" creationId="{4D3182AB-C6EC-4B71-8ACB-F4D8DACB9577}"/>
          </ac:spMkLst>
        </pc:spChg>
        <pc:spChg chg="add del">
          <ac:chgData name="Emily Crose" userId="5a1598ef78992c55" providerId="LiveId" clId="{03B566A7-AF59-4A84-A455-7778D8B06A6E}" dt="2023-05-02T14:58:34.223" v="4973" actId="26606"/>
          <ac:spMkLst>
            <pc:docMk/>
            <pc:sldMk cId="4073523580" sldId="387"/>
            <ac:spMk id="21" creationId="{31636832-10CF-47D7-B83B-FBFCFA922BE6}"/>
          </ac:spMkLst>
        </pc:spChg>
        <pc:spChg chg="add del">
          <ac:chgData name="Emily Crose" userId="5a1598ef78992c55" providerId="LiveId" clId="{03B566A7-AF59-4A84-A455-7778D8B06A6E}" dt="2023-05-02T14:58:50.176" v="4998" actId="700"/>
          <ac:spMkLst>
            <pc:docMk/>
            <pc:sldMk cId="4073523580" sldId="387"/>
            <ac:spMk id="26" creationId="{621227B1-1586-4CEF-A0F1-E3C7FFBD4AB7}"/>
          </ac:spMkLst>
        </pc:spChg>
        <pc:spChg chg="add del">
          <ac:chgData name="Emily Crose" userId="5a1598ef78992c55" providerId="LiveId" clId="{03B566A7-AF59-4A84-A455-7778D8B06A6E}" dt="2023-05-02T14:58:50.176" v="4998" actId="700"/>
          <ac:spMkLst>
            <pc:docMk/>
            <pc:sldMk cId="4073523580" sldId="387"/>
            <ac:spMk id="28" creationId="{AD84F4E6-B3B1-40B7-A8C4-2D1683E6F637}"/>
          </ac:spMkLst>
        </pc:spChg>
        <pc:spChg chg="add del">
          <ac:chgData name="Emily Crose" userId="5a1598ef78992c55" providerId="LiveId" clId="{03B566A7-AF59-4A84-A455-7778D8B06A6E}" dt="2023-05-02T14:58:50.176" v="4998" actId="700"/>
          <ac:spMkLst>
            <pc:docMk/>
            <pc:sldMk cId="4073523580" sldId="387"/>
            <ac:spMk id="30" creationId="{67B81D4B-A7B2-4B11-A131-E1B85DFEE4E3}"/>
          </ac:spMkLst>
        </pc:spChg>
        <pc:picChg chg="add mod">
          <ac:chgData name="Emily Crose" userId="5a1598ef78992c55" providerId="LiveId" clId="{03B566A7-AF59-4A84-A455-7778D8B06A6E}" dt="2023-05-02T14:58:34.223" v="4973" actId="26606"/>
          <ac:picMkLst>
            <pc:docMk/>
            <pc:sldMk cId="4073523580" sldId="387"/>
            <ac:picMk id="4" creationId="{B4A2F6D6-77A9-5FF9-43D5-C598871E5B4B}"/>
          </ac:picMkLst>
        </pc:picChg>
      </pc:sldChg>
      <pc:sldChg chg="addSp modSp new mod ord modClrScheme chgLayout modNotesTx">
        <pc:chgData name="Emily Crose" userId="5a1598ef78992c55" providerId="LiveId" clId="{03B566A7-AF59-4A84-A455-7778D8B06A6E}" dt="2023-05-02T21:46:33.726" v="5148"/>
        <pc:sldMkLst>
          <pc:docMk/>
          <pc:sldMk cId="3040268661" sldId="388"/>
        </pc:sldMkLst>
        <pc:spChg chg="mod ord">
          <ac:chgData name="Emily Crose" userId="5a1598ef78992c55" providerId="LiveId" clId="{03B566A7-AF59-4A84-A455-7778D8B06A6E}" dt="2023-05-02T14:59:32.031" v="5041" actId="700"/>
          <ac:spMkLst>
            <pc:docMk/>
            <pc:sldMk cId="3040268661" sldId="388"/>
            <ac:spMk id="2" creationId="{8B578A58-3D6C-C5B3-A6E8-1CBB1D22D9D3}"/>
          </ac:spMkLst>
        </pc:spChg>
        <pc:picChg chg="add mod">
          <ac:chgData name="Emily Crose" userId="5a1598ef78992c55" providerId="LiveId" clId="{03B566A7-AF59-4A84-A455-7778D8B06A6E}" dt="2023-05-02T14:59:37.225" v="5044" actId="962"/>
          <ac:picMkLst>
            <pc:docMk/>
            <pc:sldMk cId="3040268661" sldId="388"/>
            <ac:picMk id="4" creationId="{67ACD25E-9DB1-38F8-D74D-D6D9AE6FB5CF}"/>
          </ac:picMkLst>
        </pc:picChg>
      </pc:sldChg>
      <pc:sldChg chg="addSp delSp modSp new mod ord setBg modClrScheme delDesignElem chgLayout modNotesTx">
        <pc:chgData name="Emily Crose" userId="5a1598ef78992c55" providerId="LiveId" clId="{03B566A7-AF59-4A84-A455-7778D8B06A6E}" dt="2023-05-02T15:09:58.694" v="5144"/>
        <pc:sldMkLst>
          <pc:docMk/>
          <pc:sldMk cId="3003080070" sldId="389"/>
        </pc:sldMkLst>
        <pc:spChg chg="del mod">
          <ac:chgData name="Emily Crose" userId="5a1598ef78992c55" providerId="LiveId" clId="{03B566A7-AF59-4A84-A455-7778D8B06A6E}" dt="2023-05-02T15:09:40.736" v="5112" actId="700"/>
          <ac:spMkLst>
            <pc:docMk/>
            <pc:sldMk cId="3003080070" sldId="389"/>
            <ac:spMk id="2" creationId="{8D04F716-A58F-2404-3C46-FA69E3981315}"/>
          </ac:spMkLst>
        </pc:spChg>
        <pc:spChg chg="del">
          <ac:chgData name="Emily Crose" userId="5a1598ef78992c55" providerId="LiveId" clId="{03B566A7-AF59-4A84-A455-7778D8B06A6E}" dt="2023-05-02T15:07:38.238" v="5107"/>
          <ac:spMkLst>
            <pc:docMk/>
            <pc:sldMk cId="3003080070" sldId="389"/>
            <ac:spMk id="3" creationId="{6BD35D59-8856-B836-BA36-42CCA9825E1F}"/>
          </ac:spMkLst>
        </pc:spChg>
        <pc:spChg chg="add del">
          <ac:chgData name="Emily Crose" userId="5a1598ef78992c55" providerId="LiveId" clId="{03B566A7-AF59-4A84-A455-7778D8B06A6E}" dt="2023-05-02T15:09:40.736" v="5112" actId="700"/>
          <ac:spMkLst>
            <pc:docMk/>
            <pc:sldMk cId="3003080070" sldId="389"/>
            <ac:spMk id="9" creationId="{75F74100-F4C2-C173-EF26-DFF4D5EDB1F5}"/>
          </ac:spMkLst>
        </pc:spChg>
        <pc:spChg chg="add del">
          <ac:chgData name="Emily Crose" userId="5a1598ef78992c55" providerId="LiveId" clId="{03B566A7-AF59-4A84-A455-7778D8B06A6E}" dt="2023-05-02T15:09:40.736" v="5112" actId="700"/>
          <ac:spMkLst>
            <pc:docMk/>
            <pc:sldMk cId="3003080070" sldId="389"/>
            <ac:spMk id="12" creationId="{9792BD17-FF40-4EE5-AC8E-7AE823BAE9D4}"/>
          </ac:spMkLst>
        </pc:spChg>
        <pc:picChg chg="add del mod">
          <ac:chgData name="Emily Crose" userId="5a1598ef78992c55" providerId="LiveId" clId="{03B566A7-AF59-4A84-A455-7778D8B06A6E}" dt="2023-05-02T15:08:47.538" v="5111" actId="478"/>
          <ac:picMkLst>
            <pc:docMk/>
            <pc:sldMk cId="3003080070" sldId="389"/>
            <ac:picMk id="5" creationId="{9406B74A-7AA3-98FB-4C95-539201858C2B}"/>
          </ac:picMkLst>
        </pc:picChg>
        <pc:picChg chg="add mod">
          <ac:chgData name="Emily Crose" userId="5a1598ef78992c55" providerId="LiveId" clId="{03B566A7-AF59-4A84-A455-7778D8B06A6E}" dt="2023-05-02T15:09:47.219" v="5116" actId="26606"/>
          <ac:picMkLst>
            <pc:docMk/>
            <pc:sldMk cId="3003080070" sldId="389"/>
            <ac:picMk id="7" creationId="{C1848F8D-F182-8F95-FD84-DC39999DCF42}"/>
          </ac:picMkLst>
        </pc:picChg>
      </pc:sldChg>
      <pc:sldChg chg="addSp modSp new mod setBg">
        <pc:chgData name="Emily Crose" userId="5a1598ef78992c55" providerId="LiveId" clId="{03B566A7-AF59-4A84-A455-7778D8B06A6E}" dt="2023-05-02T21:54:23.146" v="5830" actId="26606"/>
        <pc:sldMkLst>
          <pc:docMk/>
          <pc:sldMk cId="1911283667" sldId="390"/>
        </pc:sldMkLst>
        <pc:spChg chg="mod">
          <ac:chgData name="Emily Crose" userId="5a1598ef78992c55" providerId="LiveId" clId="{03B566A7-AF59-4A84-A455-7778D8B06A6E}" dt="2023-05-02T21:54:23.146" v="5830" actId="26606"/>
          <ac:spMkLst>
            <pc:docMk/>
            <pc:sldMk cId="1911283667" sldId="390"/>
            <ac:spMk id="2" creationId="{0E09EA0A-629C-4681-289D-862DD0E9905F}"/>
          </ac:spMkLst>
        </pc:spChg>
        <pc:spChg chg="mod">
          <ac:chgData name="Emily Crose" userId="5a1598ef78992c55" providerId="LiveId" clId="{03B566A7-AF59-4A84-A455-7778D8B06A6E}" dt="2023-05-02T21:54:23.146" v="5830" actId="26606"/>
          <ac:spMkLst>
            <pc:docMk/>
            <pc:sldMk cId="1911283667" sldId="390"/>
            <ac:spMk id="3" creationId="{7C5F8C04-AB21-C983-9E91-BFA45FE0CBCA}"/>
          </ac:spMkLst>
        </pc:spChg>
        <pc:spChg chg="add">
          <ac:chgData name="Emily Crose" userId="5a1598ef78992c55" providerId="LiveId" clId="{03B566A7-AF59-4A84-A455-7778D8B06A6E}" dt="2023-05-02T21:54:23.146" v="5830" actId="26606"/>
          <ac:spMkLst>
            <pc:docMk/>
            <pc:sldMk cId="1911283667" sldId="390"/>
            <ac:spMk id="9" creationId="{21B515B6-B916-4A91-B5B0-1431A3B5357A}"/>
          </ac:spMkLst>
        </pc:spChg>
        <pc:spChg chg="add">
          <ac:chgData name="Emily Crose" userId="5a1598ef78992c55" providerId="LiveId" clId="{03B566A7-AF59-4A84-A455-7778D8B06A6E}" dt="2023-05-02T21:54:23.146" v="5830" actId="26606"/>
          <ac:spMkLst>
            <pc:docMk/>
            <pc:sldMk cId="1911283667" sldId="390"/>
            <ac:spMk id="11" creationId="{664FD49F-13EF-4195-9713-CD9CA7225766}"/>
          </ac:spMkLst>
        </pc:spChg>
        <pc:picChg chg="add">
          <ac:chgData name="Emily Crose" userId="5a1598ef78992c55" providerId="LiveId" clId="{03B566A7-AF59-4A84-A455-7778D8B06A6E}" dt="2023-05-02T21:54:23.146" v="5830" actId="26606"/>
          <ac:picMkLst>
            <pc:docMk/>
            <pc:sldMk cId="1911283667" sldId="390"/>
            <ac:picMk id="5" creationId="{BE3F787C-313D-44FF-45F1-FA1A503114EC}"/>
          </ac:picMkLst>
        </pc:picChg>
      </pc:sldChg>
      <pc:sldChg chg="addSp modSp new mod setBg modNotesTx">
        <pc:chgData name="Emily Crose" userId="5a1598ef78992c55" providerId="LiveId" clId="{03B566A7-AF59-4A84-A455-7778D8B06A6E}" dt="2023-05-03T11:01:09.812" v="6607"/>
        <pc:sldMkLst>
          <pc:docMk/>
          <pc:sldMk cId="2035468712" sldId="401"/>
        </pc:sldMkLst>
        <pc:spChg chg="mod">
          <ac:chgData name="Emily Crose" userId="5a1598ef78992c55" providerId="LiveId" clId="{03B566A7-AF59-4A84-A455-7778D8B06A6E}" dt="2023-05-03T11:00:05.193" v="6604" actId="26606"/>
          <ac:spMkLst>
            <pc:docMk/>
            <pc:sldMk cId="2035468712" sldId="401"/>
            <ac:spMk id="2" creationId="{D95E0961-40B9-1C7F-2F56-F6832FA1BD85}"/>
          </ac:spMkLst>
        </pc:spChg>
        <pc:spChg chg="add">
          <ac:chgData name="Emily Crose" userId="5a1598ef78992c55" providerId="LiveId" clId="{03B566A7-AF59-4A84-A455-7778D8B06A6E}" dt="2023-05-03T11:00:05.193" v="6604" actId="26606"/>
          <ac:spMkLst>
            <pc:docMk/>
            <pc:sldMk cId="2035468712" sldId="401"/>
            <ac:spMk id="9" creationId="{D4FD20FA-D55B-4631-9BA9-9D270AFB692A}"/>
          </ac:spMkLst>
        </pc:spChg>
        <pc:spChg chg="add">
          <ac:chgData name="Emily Crose" userId="5a1598ef78992c55" providerId="LiveId" clId="{03B566A7-AF59-4A84-A455-7778D8B06A6E}" dt="2023-05-03T11:00:05.193" v="6604" actId="26606"/>
          <ac:spMkLst>
            <pc:docMk/>
            <pc:sldMk cId="2035468712" sldId="401"/>
            <ac:spMk id="11" creationId="{8EF2D61B-AD01-41B6-8269-7B39C16232EC}"/>
          </ac:spMkLst>
        </pc:spChg>
        <pc:picChg chg="add mod">
          <ac:chgData name="Emily Crose" userId="5a1598ef78992c55" providerId="LiveId" clId="{03B566A7-AF59-4A84-A455-7778D8B06A6E}" dt="2023-05-03T11:00:05.193" v="6604" actId="26606"/>
          <ac:picMkLst>
            <pc:docMk/>
            <pc:sldMk cId="2035468712" sldId="401"/>
            <ac:picMk id="4" creationId="{0CA9C602-4F9C-1C1C-6077-00B0816E4DBA}"/>
          </ac:picMkLst>
        </pc:picChg>
      </pc:sldChg>
    </pc:docChg>
  </pc:docChgLst>
  <pc:docChgLst>
    <pc:chgData name="Emily Crose" userId="5a1598ef78992c55" providerId="LiveId" clId="{12674E05-A199-4204-AD0E-5F035B3FAEF5}"/>
    <pc:docChg chg="undo custSel addSld modSld">
      <pc:chgData name="Emily Crose" userId="5a1598ef78992c55" providerId="LiveId" clId="{12674E05-A199-4204-AD0E-5F035B3FAEF5}" dt="2023-04-09T13:03:00.212" v="6964" actId="26606"/>
      <pc:docMkLst>
        <pc:docMk/>
      </pc:docMkLst>
      <pc:sldChg chg="addSp delSp modSp mod setBg">
        <pc:chgData name="Emily Crose" userId="5a1598ef78992c55" providerId="LiveId" clId="{12674E05-A199-4204-AD0E-5F035B3FAEF5}" dt="2023-04-07T22:38:29.449" v="1946" actId="26606"/>
        <pc:sldMkLst>
          <pc:docMk/>
          <pc:sldMk cId="3013550915" sldId="257"/>
        </pc:sldMkLst>
        <pc:spChg chg="mod">
          <ac:chgData name="Emily Crose" userId="5a1598ef78992c55" providerId="LiveId" clId="{12674E05-A199-4204-AD0E-5F035B3FAEF5}" dt="2023-04-07T22:38:29.449" v="1946" actId="26606"/>
          <ac:spMkLst>
            <pc:docMk/>
            <pc:sldMk cId="3013550915" sldId="257"/>
            <ac:spMk id="2" creationId="{4F68AD2C-B46D-FA8F-1E07-13A75AF50670}"/>
          </ac:spMkLst>
        </pc:spChg>
        <pc:spChg chg="del">
          <ac:chgData name="Emily Crose" userId="5a1598ef78992c55" providerId="LiveId" clId="{12674E05-A199-4204-AD0E-5F035B3FAEF5}" dt="2023-04-07T22:38:29.449" v="1946" actId="26606"/>
          <ac:spMkLst>
            <pc:docMk/>
            <pc:sldMk cId="3013550915" sldId="257"/>
            <ac:spMk id="3" creationId="{72DA1235-2EC2-E8C9-9D00-2E14677206D7}"/>
          </ac:spMkLst>
        </pc:spChg>
        <pc:spChg chg="add">
          <ac:chgData name="Emily Crose" userId="5a1598ef78992c55" providerId="LiveId" clId="{12674E05-A199-4204-AD0E-5F035B3FAEF5}" dt="2023-04-07T22:38:29.449" v="1946" actId="26606"/>
          <ac:spMkLst>
            <pc:docMk/>
            <pc:sldMk cId="3013550915" sldId="257"/>
            <ac:spMk id="10" creationId="{B8AFBB67-2575-4F5A-96CF-CD2EB02A1EF0}"/>
          </ac:spMkLst>
        </pc:spChg>
        <pc:picChg chg="add">
          <ac:chgData name="Emily Crose" userId="5a1598ef78992c55" providerId="LiveId" clId="{12674E05-A199-4204-AD0E-5F035B3FAEF5}" dt="2023-04-07T22:38:29.449" v="1946" actId="26606"/>
          <ac:picMkLst>
            <pc:docMk/>
            <pc:sldMk cId="3013550915" sldId="257"/>
            <ac:picMk id="7" creationId="{7DD5BDCA-309E-1234-5D16-20962C9AB1EE}"/>
          </ac:picMkLst>
        </pc:picChg>
      </pc:sldChg>
      <pc:sldChg chg="addSp modSp mod setBg modNotesTx">
        <pc:chgData name="Emily Crose" userId="5a1598ef78992c55" providerId="LiveId" clId="{12674E05-A199-4204-AD0E-5F035B3FAEF5}" dt="2023-04-07T22:39:16.135" v="1984" actId="26606"/>
        <pc:sldMkLst>
          <pc:docMk/>
          <pc:sldMk cId="559302957" sldId="258"/>
        </pc:sldMkLst>
        <pc:spChg chg="mod">
          <ac:chgData name="Emily Crose" userId="5a1598ef78992c55" providerId="LiveId" clId="{12674E05-A199-4204-AD0E-5F035B3FAEF5}" dt="2023-04-07T22:39:16.135" v="1984" actId="26606"/>
          <ac:spMkLst>
            <pc:docMk/>
            <pc:sldMk cId="559302957" sldId="258"/>
            <ac:spMk id="4" creationId="{F468B3DB-A3C5-D068-527B-40E9D03BD0B0}"/>
          </ac:spMkLst>
        </pc:spChg>
        <pc:spChg chg="mod">
          <ac:chgData name="Emily Crose" userId="5a1598ef78992c55" providerId="LiveId" clId="{12674E05-A199-4204-AD0E-5F035B3FAEF5}" dt="2023-04-07T22:39:16.135" v="1984" actId="26606"/>
          <ac:spMkLst>
            <pc:docMk/>
            <pc:sldMk cId="559302957" sldId="258"/>
            <ac:spMk id="5" creationId="{210712C8-16DC-6AEE-99D7-5B49B1A60734}"/>
          </ac:spMkLst>
        </pc:spChg>
        <pc:picChg chg="add">
          <ac:chgData name="Emily Crose" userId="5a1598ef78992c55" providerId="LiveId" clId="{12674E05-A199-4204-AD0E-5F035B3FAEF5}" dt="2023-04-07T22:39:16.135" v="1984" actId="26606"/>
          <ac:picMkLst>
            <pc:docMk/>
            <pc:sldMk cId="559302957" sldId="258"/>
            <ac:picMk id="7" creationId="{E3706CAD-36DC-CF9D-6885-9ECA64A1E5E6}"/>
          </ac:picMkLst>
        </pc:picChg>
      </pc:sldChg>
      <pc:sldChg chg="addSp delSp modSp mod setBg">
        <pc:chgData name="Emily Crose" userId="5a1598ef78992c55" providerId="LiveId" clId="{12674E05-A199-4204-AD0E-5F035B3FAEF5}" dt="2023-04-07T22:40:32.663" v="2169" actId="26606"/>
        <pc:sldMkLst>
          <pc:docMk/>
          <pc:sldMk cId="3977924121" sldId="259"/>
        </pc:sldMkLst>
        <pc:spChg chg="mod">
          <ac:chgData name="Emily Crose" userId="5a1598ef78992c55" providerId="LiveId" clId="{12674E05-A199-4204-AD0E-5F035B3FAEF5}" dt="2023-04-07T22:40:32.663" v="2169" actId="26606"/>
          <ac:spMkLst>
            <pc:docMk/>
            <pc:sldMk cId="3977924121" sldId="259"/>
            <ac:spMk id="2" creationId="{AE431370-98F0-2FAB-62E4-60870AC119A4}"/>
          </ac:spMkLst>
        </pc:spChg>
        <pc:spChg chg="mod">
          <ac:chgData name="Emily Crose" userId="5a1598ef78992c55" providerId="LiveId" clId="{12674E05-A199-4204-AD0E-5F035B3FAEF5}" dt="2023-04-07T22:40:32.663" v="2169" actId="26606"/>
          <ac:spMkLst>
            <pc:docMk/>
            <pc:sldMk cId="3977924121" sldId="259"/>
            <ac:spMk id="4" creationId="{4DACE283-2116-9B5E-A7DF-434E91B90ADB}"/>
          </ac:spMkLst>
        </pc:spChg>
        <pc:picChg chg="add del">
          <ac:chgData name="Emily Crose" userId="5a1598ef78992c55" providerId="LiveId" clId="{12674E05-A199-4204-AD0E-5F035B3FAEF5}" dt="2023-04-07T22:40:30.803" v="2166" actId="26606"/>
          <ac:picMkLst>
            <pc:docMk/>
            <pc:sldMk cId="3977924121" sldId="259"/>
            <ac:picMk id="6" creationId="{F5605FBC-E9EF-4F30-87C3-1810F9426F91}"/>
          </ac:picMkLst>
        </pc:picChg>
        <pc:picChg chg="add del">
          <ac:chgData name="Emily Crose" userId="5a1598ef78992c55" providerId="LiveId" clId="{12674E05-A199-4204-AD0E-5F035B3FAEF5}" dt="2023-04-07T22:40:32.631" v="2168" actId="26606"/>
          <ac:picMkLst>
            <pc:docMk/>
            <pc:sldMk cId="3977924121" sldId="259"/>
            <ac:picMk id="8" creationId="{A36690B9-4815-CE9D-E9CA-465CEDB073F5}"/>
          </ac:picMkLst>
        </pc:picChg>
        <pc:picChg chg="add">
          <ac:chgData name="Emily Crose" userId="5a1598ef78992c55" providerId="LiveId" clId="{12674E05-A199-4204-AD0E-5F035B3FAEF5}" dt="2023-04-07T22:40:32.663" v="2169" actId="26606"/>
          <ac:picMkLst>
            <pc:docMk/>
            <pc:sldMk cId="3977924121" sldId="259"/>
            <ac:picMk id="10" creationId="{F5605FBC-E9EF-4F30-87C3-1810F9426F91}"/>
          </ac:picMkLst>
        </pc:picChg>
      </pc:sldChg>
      <pc:sldChg chg="addSp modSp mod setBg">
        <pc:chgData name="Emily Crose" userId="5a1598ef78992c55" providerId="LiveId" clId="{12674E05-A199-4204-AD0E-5F035B3FAEF5}" dt="2023-04-07T22:38:35.318" v="1947" actId="26606"/>
        <pc:sldMkLst>
          <pc:docMk/>
          <pc:sldMk cId="370590328" sldId="260"/>
        </pc:sldMkLst>
        <pc:spChg chg="mod">
          <ac:chgData name="Emily Crose" userId="5a1598ef78992c55" providerId="LiveId" clId="{12674E05-A199-4204-AD0E-5F035B3FAEF5}" dt="2023-04-07T22:38:35.318" v="1947" actId="26606"/>
          <ac:spMkLst>
            <pc:docMk/>
            <pc:sldMk cId="370590328" sldId="260"/>
            <ac:spMk id="4" creationId="{923DA8A7-9417-A4F4-8D95-3F7529A695DE}"/>
          </ac:spMkLst>
        </pc:spChg>
        <pc:spChg chg="add">
          <ac:chgData name="Emily Crose" userId="5a1598ef78992c55" providerId="LiveId" clId="{12674E05-A199-4204-AD0E-5F035B3FAEF5}" dt="2023-04-07T22:38:35.318" v="1947" actId="26606"/>
          <ac:spMkLst>
            <pc:docMk/>
            <pc:sldMk cId="370590328" sldId="260"/>
            <ac:spMk id="10" creationId="{0AD84CCE-B61B-45FD-8942-77C91305228B}"/>
          </ac:spMkLst>
        </pc:spChg>
        <pc:picChg chg="add">
          <ac:chgData name="Emily Crose" userId="5a1598ef78992c55" providerId="LiveId" clId="{12674E05-A199-4204-AD0E-5F035B3FAEF5}" dt="2023-04-07T22:38:35.318" v="1947" actId="26606"/>
          <ac:picMkLst>
            <pc:docMk/>
            <pc:sldMk cId="370590328" sldId="260"/>
            <ac:picMk id="6" creationId="{876371D1-3409-B807-9699-1D276793354D}"/>
          </ac:picMkLst>
        </pc:picChg>
      </pc:sldChg>
      <pc:sldChg chg="addSp modSp mod setBg">
        <pc:chgData name="Emily Crose" userId="5a1598ef78992c55" providerId="LiveId" clId="{12674E05-A199-4204-AD0E-5F035B3FAEF5}" dt="2023-04-07T22:41:08.886" v="2189" actId="26606"/>
        <pc:sldMkLst>
          <pc:docMk/>
          <pc:sldMk cId="4008374158" sldId="261"/>
        </pc:sldMkLst>
        <pc:spChg chg="mod">
          <ac:chgData name="Emily Crose" userId="5a1598ef78992c55" providerId="LiveId" clId="{12674E05-A199-4204-AD0E-5F035B3FAEF5}" dt="2023-04-07T22:41:08.886" v="2189" actId="26606"/>
          <ac:spMkLst>
            <pc:docMk/>
            <pc:sldMk cId="4008374158" sldId="261"/>
            <ac:spMk id="2" creationId="{16E88063-1214-61B8-6E65-B1EEDF5E23D3}"/>
          </ac:spMkLst>
        </pc:spChg>
        <pc:spChg chg="mod">
          <ac:chgData name="Emily Crose" userId="5a1598ef78992c55" providerId="LiveId" clId="{12674E05-A199-4204-AD0E-5F035B3FAEF5}" dt="2023-04-07T22:41:08.886" v="2189" actId="26606"/>
          <ac:spMkLst>
            <pc:docMk/>
            <pc:sldMk cId="4008374158" sldId="261"/>
            <ac:spMk id="3" creationId="{FD9F15BD-5B63-AA09-6639-1B39A11F5879}"/>
          </ac:spMkLst>
        </pc:spChg>
        <pc:spChg chg="add">
          <ac:chgData name="Emily Crose" userId="5a1598ef78992c55" providerId="LiveId" clId="{12674E05-A199-4204-AD0E-5F035B3FAEF5}" dt="2023-04-07T22:41:08.886" v="2189" actId="26606"/>
          <ac:spMkLst>
            <pc:docMk/>
            <pc:sldMk cId="4008374158" sldId="261"/>
            <ac:spMk id="10" creationId="{1660E788-AFA9-4A1B-9991-6AA74632A15B}"/>
          </ac:spMkLst>
        </pc:spChg>
        <pc:spChg chg="add">
          <ac:chgData name="Emily Crose" userId="5a1598ef78992c55" providerId="LiveId" clId="{12674E05-A199-4204-AD0E-5F035B3FAEF5}" dt="2023-04-07T22:41:08.886" v="2189" actId="26606"/>
          <ac:spMkLst>
            <pc:docMk/>
            <pc:sldMk cId="4008374158" sldId="261"/>
            <ac:spMk id="12" creationId="{867D4867-5BA7-4462-B2F6-A23F4A622AA7}"/>
          </ac:spMkLst>
        </pc:spChg>
        <pc:picChg chg="add">
          <ac:chgData name="Emily Crose" userId="5a1598ef78992c55" providerId="LiveId" clId="{12674E05-A199-4204-AD0E-5F035B3FAEF5}" dt="2023-04-07T22:41:08.886" v="2189" actId="26606"/>
          <ac:picMkLst>
            <pc:docMk/>
            <pc:sldMk cId="4008374158" sldId="261"/>
            <ac:picMk id="7" creationId="{1CDCA1AF-D173-308B-2184-B43FCAC86645}"/>
          </ac:picMkLst>
        </pc:picChg>
      </pc:sldChg>
      <pc:sldChg chg="addSp delSp modSp mod setBg setClrOvrMap chgLayout modNotesTx">
        <pc:chgData name="Emily Crose" userId="5a1598ef78992c55" providerId="LiveId" clId="{12674E05-A199-4204-AD0E-5F035B3FAEF5}" dt="2023-04-08T01:07:56.035" v="4052" actId="20577"/>
        <pc:sldMkLst>
          <pc:docMk/>
          <pc:sldMk cId="713781223" sldId="262"/>
        </pc:sldMkLst>
        <pc:spChg chg="mod ord">
          <ac:chgData name="Emily Crose" userId="5a1598ef78992c55" providerId="LiveId" clId="{12674E05-A199-4204-AD0E-5F035B3FAEF5}" dt="2023-04-08T01:07:14.025" v="3955" actId="26606"/>
          <ac:spMkLst>
            <pc:docMk/>
            <pc:sldMk cId="713781223" sldId="262"/>
            <ac:spMk id="2" creationId="{2139B556-662E-660E-3141-EF127F9DBED0}"/>
          </ac:spMkLst>
        </pc:spChg>
        <pc:spChg chg="del mod">
          <ac:chgData name="Emily Crose" userId="5a1598ef78992c55" providerId="LiveId" clId="{12674E05-A199-4204-AD0E-5F035B3FAEF5}" dt="2023-04-08T01:06:39.191" v="3921" actId="700"/>
          <ac:spMkLst>
            <pc:docMk/>
            <pc:sldMk cId="713781223" sldId="262"/>
            <ac:spMk id="3" creationId="{67455BA6-653E-5940-3D6B-14031976F9B7}"/>
          </ac:spMkLst>
        </pc:spChg>
        <pc:picChg chg="add">
          <ac:chgData name="Emily Crose" userId="5a1598ef78992c55" providerId="LiveId" clId="{12674E05-A199-4204-AD0E-5F035B3FAEF5}" dt="2023-04-08T01:07:14.025" v="3955" actId="26606"/>
          <ac:picMkLst>
            <pc:docMk/>
            <pc:sldMk cId="713781223" sldId="262"/>
            <ac:picMk id="4" creationId="{925780FA-7DC6-3986-6BCA-00DA011822A6}"/>
          </ac:picMkLst>
        </pc:picChg>
        <pc:picChg chg="add del mod">
          <ac:chgData name="Emily Crose" userId="5a1598ef78992c55" providerId="LiveId" clId="{12674E05-A199-4204-AD0E-5F035B3FAEF5}" dt="2023-04-08T01:06:15.823" v="3920" actId="478"/>
          <ac:picMkLst>
            <pc:docMk/>
            <pc:sldMk cId="713781223" sldId="262"/>
            <ac:picMk id="5" creationId="{4E96ECAB-F994-07D4-FCFB-309E425864D0}"/>
          </ac:picMkLst>
        </pc:picChg>
      </pc:sldChg>
      <pc:sldChg chg="addSp delSp modSp new mod setBg modNotesTx">
        <pc:chgData name="Emily Crose" userId="5a1598ef78992c55" providerId="LiveId" clId="{12674E05-A199-4204-AD0E-5F035B3FAEF5}" dt="2023-04-07T22:41:34.972" v="2192" actId="26606"/>
        <pc:sldMkLst>
          <pc:docMk/>
          <pc:sldMk cId="609597843" sldId="263"/>
        </pc:sldMkLst>
        <pc:spChg chg="mod">
          <ac:chgData name="Emily Crose" userId="5a1598ef78992c55" providerId="LiveId" clId="{12674E05-A199-4204-AD0E-5F035B3FAEF5}" dt="2023-04-07T22:41:34.972" v="2192" actId="26606"/>
          <ac:spMkLst>
            <pc:docMk/>
            <pc:sldMk cId="609597843" sldId="263"/>
            <ac:spMk id="2" creationId="{B5AC601A-10AE-B0E6-0617-523F3FB97D94}"/>
          </ac:spMkLst>
        </pc:spChg>
        <pc:spChg chg="del mod">
          <ac:chgData name="Emily Crose" userId="5a1598ef78992c55" providerId="LiveId" clId="{12674E05-A199-4204-AD0E-5F035B3FAEF5}" dt="2023-04-07T22:41:34.972" v="2192" actId="26606"/>
          <ac:spMkLst>
            <pc:docMk/>
            <pc:sldMk cId="609597843" sldId="263"/>
            <ac:spMk id="3" creationId="{D50B7B79-C8F8-56A6-37B3-3E9185F72FC7}"/>
          </ac:spMkLst>
        </pc:spChg>
        <pc:spChg chg="add">
          <ac:chgData name="Emily Crose" userId="5a1598ef78992c55" providerId="LiveId" clId="{12674E05-A199-4204-AD0E-5F035B3FAEF5}" dt="2023-04-07T22:41:34.972" v="2192" actId="26606"/>
          <ac:spMkLst>
            <pc:docMk/>
            <pc:sldMk cId="609597843" sldId="263"/>
            <ac:spMk id="9" creationId="{A70E44F7-1AE7-45C1-BB2F-447BC47EA0F3}"/>
          </ac:spMkLst>
        </pc:spChg>
        <pc:picChg chg="add">
          <ac:chgData name="Emily Crose" userId="5a1598ef78992c55" providerId="LiveId" clId="{12674E05-A199-4204-AD0E-5F035B3FAEF5}" dt="2023-04-07T22:41:34.972" v="2192" actId="26606"/>
          <ac:picMkLst>
            <pc:docMk/>
            <pc:sldMk cId="609597843" sldId="263"/>
            <ac:picMk id="5" creationId="{C16ACA10-AEC8-9599-714F-979ED52609B0}"/>
          </ac:picMkLst>
        </pc:picChg>
      </pc:sldChg>
      <pc:sldChg chg="addSp delSp modSp new mod setBg modNotesTx">
        <pc:chgData name="Emily Crose" userId="5a1598ef78992c55" providerId="LiveId" clId="{12674E05-A199-4204-AD0E-5F035B3FAEF5}" dt="2023-04-07T22:41:49.022" v="2193" actId="26606"/>
        <pc:sldMkLst>
          <pc:docMk/>
          <pc:sldMk cId="818212219" sldId="264"/>
        </pc:sldMkLst>
        <pc:spChg chg="mod">
          <ac:chgData name="Emily Crose" userId="5a1598ef78992c55" providerId="LiveId" clId="{12674E05-A199-4204-AD0E-5F035B3FAEF5}" dt="2023-04-07T22:41:49.022" v="2193" actId="26606"/>
          <ac:spMkLst>
            <pc:docMk/>
            <pc:sldMk cId="818212219" sldId="264"/>
            <ac:spMk id="2" creationId="{C6C13373-4772-37CE-4FFA-EA9DCDE97029}"/>
          </ac:spMkLst>
        </pc:spChg>
        <pc:spChg chg="del">
          <ac:chgData name="Emily Crose" userId="5a1598ef78992c55" providerId="LiveId" clId="{12674E05-A199-4204-AD0E-5F035B3FAEF5}" dt="2023-04-07T22:41:49.022" v="2193" actId="26606"/>
          <ac:spMkLst>
            <pc:docMk/>
            <pc:sldMk cId="818212219" sldId="264"/>
            <ac:spMk id="3" creationId="{FCDA6FD8-56C4-B071-BCA7-898B1588839D}"/>
          </ac:spMkLst>
        </pc:spChg>
        <pc:spChg chg="add">
          <ac:chgData name="Emily Crose" userId="5a1598ef78992c55" providerId="LiveId" clId="{12674E05-A199-4204-AD0E-5F035B3FAEF5}" dt="2023-04-07T22:41:49.022" v="2193" actId="26606"/>
          <ac:spMkLst>
            <pc:docMk/>
            <pc:sldMk cId="818212219" sldId="264"/>
            <ac:spMk id="9" creationId="{A70E44F7-1AE7-45C1-BB2F-447BC47EA0F3}"/>
          </ac:spMkLst>
        </pc:spChg>
        <pc:picChg chg="add">
          <ac:chgData name="Emily Crose" userId="5a1598ef78992c55" providerId="LiveId" clId="{12674E05-A199-4204-AD0E-5F035B3FAEF5}" dt="2023-04-07T22:41:49.022" v="2193" actId="26606"/>
          <ac:picMkLst>
            <pc:docMk/>
            <pc:sldMk cId="818212219" sldId="264"/>
            <ac:picMk id="5" creationId="{78A713B8-CAB7-F5E6-0332-E282521A7429}"/>
          </ac:picMkLst>
        </pc:picChg>
      </pc:sldChg>
      <pc:sldChg chg="addSp modSp new mod setBg modNotesTx">
        <pc:chgData name="Emily Crose" userId="5a1598ef78992c55" providerId="LiveId" clId="{12674E05-A199-4204-AD0E-5F035B3FAEF5}" dt="2023-04-07T22:41:27.375" v="2191" actId="26606"/>
        <pc:sldMkLst>
          <pc:docMk/>
          <pc:sldMk cId="1313404414" sldId="265"/>
        </pc:sldMkLst>
        <pc:spChg chg="mod">
          <ac:chgData name="Emily Crose" userId="5a1598ef78992c55" providerId="LiveId" clId="{12674E05-A199-4204-AD0E-5F035B3FAEF5}" dt="2023-04-07T22:41:27.375" v="2191" actId="26606"/>
          <ac:spMkLst>
            <pc:docMk/>
            <pc:sldMk cId="1313404414" sldId="265"/>
            <ac:spMk id="2" creationId="{8F06AD0C-F1CB-FAC4-184C-DC0A3AD3B6A0}"/>
          </ac:spMkLst>
        </pc:spChg>
        <pc:spChg chg="mod">
          <ac:chgData name="Emily Crose" userId="5a1598ef78992c55" providerId="LiveId" clId="{12674E05-A199-4204-AD0E-5F035B3FAEF5}" dt="2023-04-07T22:41:27.375" v="2191" actId="26606"/>
          <ac:spMkLst>
            <pc:docMk/>
            <pc:sldMk cId="1313404414" sldId="265"/>
            <ac:spMk id="3" creationId="{F064BAEB-3F92-D1AE-0D90-C420ED2542DE}"/>
          </ac:spMkLst>
        </pc:spChg>
        <pc:picChg chg="add">
          <ac:chgData name="Emily Crose" userId="5a1598ef78992c55" providerId="LiveId" clId="{12674E05-A199-4204-AD0E-5F035B3FAEF5}" dt="2023-04-07T22:41:27.375" v="2191" actId="26606"/>
          <ac:picMkLst>
            <pc:docMk/>
            <pc:sldMk cId="1313404414" sldId="265"/>
            <ac:picMk id="5" creationId="{A60F501D-D0CA-CE78-754C-29897C94FDF7}"/>
          </ac:picMkLst>
        </pc:picChg>
      </pc:sldChg>
      <pc:sldChg chg="addSp modSp new mod setBg modNotesTx">
        <pc:chgData name="Emily Crose" userId="5a1598ef78992c55" providerId="LiveId" clId="{12674E05-A199-4204-AD0E-5F035B3FAEF5}" dt="2023-04-07T22:40:15.525" v="2164" actId="20577"/>
        <pc:sldMkLst>
          <pc:docMk/>
          <pc:sldMk cId="27410325" sldId="266"/>
        </pc:sldMkLst>
        <pc:spChg chg="mod">
          <ac:chgData name="Emily Crose" userId="5a1598ef78992c55" providerId="LiveId" clId="{12674E05-A199-4204-AD0E-5F035B3FAEF5}" dt="2023-04-07T22:39:25.190" v="1985" actId="26606"/>
          <ac:spMkLst>
            <pc:docMk/>
            <pc:sldMk cId="27410325" sldId="266"/>
            <ac:spMk id="2" creationId="{A5028944-5320-71D4-7F03-C35291E22FA5}"/>
          </ac:spMkLst>
        </pc:spChg>
        <pc:spChg chg="mod">
          <ac:chgData name="Emily Crose" userId="5a1598ef78992c55" providerId="LiveId" clId="{12674E05-A199-4204-AD0E-5F035B3FAEF5}" dt="2023-04-07T22:39:25.190" v="1985" actId="26606"/>
          <ac:spMkLst>
            <pc:docMk/>
            <pc:sldMk cId="27410325" sldId="266"/>
            <ac:spMk id="3" creationId="{994B2E91-3990-8879-01A5-AC95726E47FC}"/>
          </ac:spMkLst>
        </pc:spChg>
        <pc:picChg chg="add">
          <ac:chgData name="Emily Crose" userId="5a1598ef78992c55" providerId="LiveId" clId="{12674E05-A199-4204-AD0E-5F035B3FAEF5}" dt="2023-04-07T22:39:25.190" v="1985" actId="26606"/>
          <ac:picMkLst>
            <pc:docMk/>
            <pc:sldMk cId="27410325" sldId="266"/>
            <ac:picMk id="5" creationId="{DB3A7771-C90C-24B9-5CD8-CFB0A8B9355F}"/>
          </ac:picMkLst>
        </pc:picChg>
      </pc:sldChg>
      <pc:sldChg chg="addSp delSp modSp new mod setBg modNotesTx">
        <pc:chgData name="Emily Crose" userId="5a1598ef78992c55" providerId="LiveId" clId="{12674E05-A199-4204-AD0E-5F035B3FAEF5}" dt="2023-04-07T22:42:08.594" v="2198" actId="26606"/>
        <pc:sldMkLst>
          <pc:docMk/>
          <pc:sldMk cId="1081507365" sldId="267"/>
        </pc:sldMkLst>
        <pc:spChg chg="mod">
          <ac:chgData name="Emily Crose" userId="5a1598ef78992c55" providerId="LiveId" clId="{12674E05-A199-4204-AD0E-5F035B3FAEF5}" dt="2023-04-07T22:42:08.594" v="2198" actId="26606"/>
          <ac:spMkLst>
            <pc:docMk/>
            <pc:sldMk cId="1081507365" sldId="267"/>
            <ac:spMk id="2" creationId="{581B2BEB-99FF-D776-8912-63A780D3F1F7}"/>
          </ac:spMkLst>
        </pc:spChg>
        <pc:spChg chg="add del">
          <ac:chgData name="Emily Crose" userId="5a1598ef78992c55" providerId="LiveId" clId="{12674E05-A199-4204-AD0E-5F035B3FAEF5}" dt="2023-04-07T22:42:08.594" v="2198" actId="26606"/>
          <ac:spMkLst>
            <pc:docMk/>
            <pc:sldMk cId="1081507365" sldId="267"/>
            <ac:spMk id="3" creationId="{DA2404F6-B9C7-E5B9-E301-F8C671775D7A}"/>
          </ac:spMkLst>
        </pc:spChg>
        <pc:spChg chg="add del">
          <ac:chgData name="Emily Crose" userId="5a1598ef78992c55" providerId="LiveId" clId="{12674E05-A199-4204-AD0E-5F035B3FAEF5}" dt="2023-04-07T22:42:03.691" v="2195" actId="26606"/>
          <ac:spMkLst>
            <pc:docMk/>
            <pc:sldMk cId="1081507365" sldId="267"/>
            <ac:spMk id="9" creationId="{83CD2995-EC96-40C9-A0AD-9AA84AAE0E14}"/>
          </ac:spMkLst>
        </pc:spChg>
        <pc:spChg chg="add del">
          <ac:chgData name="Emily Crose" userId="5a1598ef78992c55" providerId="LiveId" clId="{12674E05-A199-4204-AD0E-5F035B3FAEF5}" dt="2023-04-07T22:42:08.571" v="2197" actId="26606"/>
          <ac:spMkLst>
            <pc:docMk/>
            <pc:sldMk cId="1081507365" sldId="267"/>
            <ac:spMk id="12" creationId="{A70E44F7-1AE7-45C1-BB2F-447BC47EA0F3}"/>
          </ac:spMkLst>
        </pc:spChg>
        <pc:picChg chg="add del">
          <ac:chgData name="Emily Crose" userId="5a1598ef78992c55" providerId="LiveId" clId="{12674E05-A199-4204-AD0E-5F035B3FAEF5}" dt="2023-04-07T22:42:03.691" v="2195" actId="26606"/>
          <ac:picMkLst>
            <pc:docMk/>
            <pc:sldMk cId="1081507365" sldId="267"/>
            <ac:picMk id="5" creationId="{518EE1DE-D634-582B-1B85-D8E50DF7C078}"/>
          </ac:picMkLst>
        </pc:picChg>
        <pc:picChg chg="add del">
          <ac:chgData name="Emily Crose" userId="5a1598ef78992c55" providerId="LiveId" clId="{12674E05-A199-4204-AD0E-5F035B3FAEF5}" dt="2023-04-07T22:42:08.571" v="2197" actId="26606"/>
          <ac:picMkLst>
            <pc:docMk/>
            <pc:sldMk cId="1081507365" sldId="267"/>
            <ac:picMk id="11" creationId="{4C06851F-358C-9ED2-8308-862D71681DD3}"/>
          </ac:picMkLst>
        </pc:picChg>
        <pc:picChg chg="add">
          <ac:chgData name="Emily Crose" userId="5a1598ef78992c55" providerId="LiveId" clId="{12674E05-A199-4204-AD0E-5F035B3FAEF5}" dt="2023-04-07T22:42:08.594" v="2198" actId="26606"/>
          <ac:picMkLst>
            <pc:docMk/>
            <pc:sldMk cId="1081507365" sldId="267"/>
            <ac:picMk id="14" creationId="{9F769F92-6B99-60A3-9B4B-3ED9C664A722}"/>
          </ac:picMkLst>
        </pc:picChg>
      </pc:sldChg>
      <pc:sldChg chg="addSp delSp modSp new mod setBg setClrOvrMap chgLayout">
        <pc:chgData name="Emily Crose" userId="5a1598ef78992c55" providerId="LiveId" clId="{12674E05-A199-4204-AD0E-5F035B3FAEF5}" dt="2023-04-07T22:44:08.238" v="2224" actId="26606"/>
        <pc:sldMkLst>
          <pc:docMk/>
          <pc:sldMk cId="1659740523" sldId="268"/>
        </pc:sldMkLst>
        <pc:spChg chg="del mod ord">
          <ac:chgData name="Emily Crose" userId="5a1598ef78992c55" providerId="LiveId" clId="{12674E05-A199-4204-AD0E-5F035B3FAEF5}" dt="2023-04-07T22:43:49.966" v="2200" actId="700"/>
          <ac:spMkLst>
            <pc:docMk/>
            <pc:sldMk cId="1659740523" sldId="268"/>
            <ac:spMk id="2" creationId="{FEB8B425-DD94-E0EE-D50B-83C753448E03}"/>
          </ac:spMkLst>
        </pc:spChg>
        <pc:spChg chg="del">
          <ac:chgData name="Emily Crose" userId="5a1598ef78992c55" providerId="LiveId" clId="{12674E05-A199-4204-AD0E-5F035B3FAEF5}" dt="2023-04-07T22:43:49.966" v="2200" actId="700"/>
          <ac:spMkLst>
            <pc:docMk/>
            <pc:sldMk cId="1659740523" sldId="268"/>
            <ac:spMk id="3" creationId="{D8C3A3B9-D53B-9BD8-5AA3-14845AAF15C5}"/>
          </ac:spMkLst>
        </pc:spChg>
        <pc:spChg chg="add mod ord">
          <ac:chgData name="Emily Crose" userId="5a1598ef78992c55" providerId="LiveId" clId="{12674E05-A199-4204-AD0E-5F035B3FAEF5}" dt="2023-04-07T22:44:08.238" v="2224" actId="26606"/>
          <ac:spMkLst>
            <pc:docMk/>
            <pc:sldMk cId="1659740523" sldId="268"/>
            <ac:spMk id="4" creationId="{8A19EC87-1F80-5FA8-5BC8-952E49E75A84}"/>
          </ac:spMkLst>
        </pc:spChg>
        <pc:spChg chg="add">
          <ac:chgData name="Emily Crose" userId="5a1598ef78992c55" providerId="LiveId" clId="{12674E05-A199-4204-AD0E-5F035B3FAEF5}" dt="2023-04-07T22:44:08.238" v="2224" actId="26606"/>
          <ac:spMkLst>
            <pc:docMk/>
            <pc:sldMk cId="1659740523" sldId="268"/>
            <ac:spMk id="10" creationId="{6981E6A2-4656-4CFE-9BF4-39D81EE2CA9B}"/>
          </ac:spMkLst>
        </pc:spChg>
        <pc:picChg chg="add">
          <ac:chgData name="Emily Crose" userId="5a1598ef78992c55" providerId="LiveId" clId="{12674E05-A199-4204-AD0E-5F035B3FAEF5}" dt="2023-04-07T22:44:08.238" v="2224" actId="26606"/>
          <ac:picMkLst>
            <pc:docMk/>
            <pc:sldMk cId="1659740523" sldId="268"/>
            <ac:picMk id="6" creationId="{28F636C6-650D-7B4C-851F-6A017C56C53D}"/>
          </ac:picMkLst>
        </pc:picChg>
      </pc:sldChg>
      <pc:sldChg chg="addSp delSp modSp new mod setBg modNotesTx">
        <pc:chgData name="Emily Crose" userId="5a1598ef78992c55" providerId="LiveId" clId="{12674E05-A199-4204-AD0E-5F035B3FAEF5}" dt="2023-04-07T22:49:50.753" v="2652" actId="20577"/>
        <pc:sldMkLst>
          <pc:docMk/>
          <pc:sldMk cId="2556632460" sldId="269"/>
        </pc:sldMkLst>
        <pc:spChg chg="mod">
          <ac:chgData name="Emily Crose" userId="5a1598ef78992c55" providerId="LiveId" clId="{12674E05-A199-4204-AD0E-5F035B3FAEF5}" dt="2023-04-07T22:48:44.729" v="2490" actId="26606"/>
          <ac:spMkLst>
            <pc:docMk/>
            <pc:sldMk cId="2556632460" sldId="269"/>
            <ac:spMk id="2" creationId="{A9BB5561-954F-6C0D-69EB-FF94A9ECF484}"/>
          </ac:spMkLst>
        </pc:spChg>
        <pc:spChg chg="mod">
          <ac:chgData name="Emily Crose" userId="5a1598ef78992c55" providerId="LiveId" clId="{12674E05-A199-4204-AD0E-5F035B3FAEF5}" dt="2023-04-07T22:49:50.753" v="2652" actId="20577"/>
          <ac:spMkLst>
            <pc:docMk/>
            <pc:sldMk cId="2556632460" sldId="269"/>
            <ac:spMk id="3" creationId="{7D32F593-1D55-3467-CD95-4A583F3940FF}"/>
          </ac:spMkLst>
        </pc:spChg>
        <pc:spChg chg="add">
          <ac:chgData name="Emily Crose" userId="5a1598ef78992c55" providerId="LiveId" clId="{12674E05-A199-4204-AD0E-5F035B3FAEF5}" dt="2023-04-07T22:48:44.729" v="2490" actId="26606"/>
          <ac:spMkLst>
            <pc:docMk/>
            <pc:sldMk cId="2556632460" sldId="269"/>
            <ac:spMk id="10" creationId="{C966A4D4-049A-4389-B407-0E7091A07C8D}"/>
          </ac:spMkLst>
        </pc:spChg>
        <pc:spChg chg="add">
          <ac:chgData name="Emily Crose" userId="5a1598ef78992c55" providerId="LiveId" clId="{12674E05-A199-4204-AD0E-5F035B3FAEF5}" dt="2023-04-07T22:48:44.729" v="2490" actId="26606"/>
          <ac:spMkLst>
            <pc:docMk/>
            <pc:sldMk cId="2556632460" sldId="269"/>
            <ac:spMk id="12" creationId="{B5899359-8523-4D4D-B568-3FDFAF9821C7}"/>
          </ac:spMkLst>
        </pc:spChg>
        <pc:spChg chg="add">
          <ac:chgData name="Emily Crose" userId="5a1598ef78992c55" providerId="LiveId" clId="{12674E05-A199-4204-AD0E-5F035B3FAEF5}" dt="2023-04-07T22:48:44.729" v="2490" actId="26606"/>
          <ac:spMkLst>
            <pc:docMk/>
            <pc:sldMk cId="2556632460" sldId="269"/>
            <ac:spMk id="14" creationId="{2E9C9585-DA89-4D7E-BCDF-576461A1A2D9}"/>
          </ac:spMkLst>
        </pc:spChg>
        <pc:picChg chg="add del">
          <ac:chgData name="Emily Crose" userId="5a1598ef78992c55" providerId="LiveId" clId="{12674E05-A199-4204-AD0E-5F035B3FAEF5}" dt="2023-04-07T22:48:44.701" v="2489" actId="26606"/>
          <ac:picMkLst>
            <pc:docMk/>
            <pc:sldMk cId="2556632460" sldId="269"/>
            <ac:picMk id="5" creationId="{1B2072A6-8268-7AB9-FB1B-54BE6AD926E3}"/>
          </ac:picMkLst>
        </pc:picChg>
        <pc:picChg chg="add">
          <ac:chgData name="Emily Crose" userId="5a1598ef78992c55" providerId="LiveId" clId="{12674E05-A199-4204-AD0E-5F035B3FAEF5}" dt="2023-04-07T22:48:44.729" v="2490" actId="26606"/>
          <ac:picMkLst>
            <pc:docMk/>
            <pc:sldMk cId="2556632460" sldId="269"/>
            <ac:picMk id="7" creationId="{8718DB54-6D81-9017-6D49-A00521E2273F}"/>
          </ac:picMkLst>
        </pc:picChg>
      </pc:sldChg>
      <pc:sldChg chg="addSp delSp modSp new mod setBg modClrScheme delDesignElem chgLayout">
        <pc:chgData name="Emily Crose" userId="5a1598ef78992c55" providerId="LiveId" clId="{12674E05-A199-4204-AD0E-5F035B3FAEF5}" dt="2023-04-07T23:02:50.377" v="2870" actId="1076"/>
        <pc:sldMkLst>
          <pc:docMk/>
          <pc:sldMk cId="849568482" sldId="270"/>
        </pc:sldMkLst>
        <pc:spChg chg="mod ord">
          <ac:chgData name="Emily Crose" userId="5a1598ef78992c55" providerId="LiveId" clId="{12674E05-A199-4204-AD0E-5F035B3FAEF5}" dt="2023-04-07T23:01:09.702" v="2684" actId="700"/>
          <ac:spMkLst>
            <pc:docMk/>
            <pc:sldMk cId="849568482" sldId="270"/>
            <ac:spMk id="2" creationId="{78FD9B4A-8B47-56C3-B28E-9A484E4A7EF0}"/>
          </ac:spMkLst>
        </pc:spChg>
        <pc:spChg chg="add mod ord">
          <ac:chgData name="Emily Crose" userId="5a1598ef78992c55" providerId="LiveId" clId="{12674E05-A199-4204-AD0E-5F035B3FAEF5}" dt="2023-04-07T23:01:09.702" v="2684" actId="700"/>
          <ac:spMkLst>
            <pc:docMk/>
            <pc:sldMk cId="849568482" sldId="270"/>
            <ac:spMk id="7" creationId="{08E62260-6E7B-D6A9-72DB-64E4713A45ED}"/>
          </ac:spMkLst>
        </pc:spChg>
        <pc:spChg chg="add del">
          <ac:chgData name="Emily Crose" userId="5a1598ef78992c55" providerId="LiveId" clId="{12674E05-A199-4204-AD0E-5F035B3FAEF5}" dt="2023-04-07T22:59:37.171" v="2681" actId="700"/>
          <ac:spMkLst>
            <pc:docMk/>
            <pc:sldMk cId="849568482" sldId="270"/>
            <ac:spMk id="9" creationId="{23D9B6CF-87DD-47C7-B38D-7C5353D4DC9D}"/>
          </ac:spMkLst>
        </pc:spChg>
        <pc:spChg chg="add del">
          <ac:chgData name="Emily Crose" userId="5a1598ef78992c55" providerId="LiveId" clId="{12674E05-A199-4204-AD0E-5F035B3FAEF5}" dt="2023-04-07T22:59:37.171" v="2681" actId="700"/>
          <ac:spMkLst>
            <pc:docMk/>
            <pc:sldMk cId="849568482" sldId="270"/>
            <ac:spMk id="11" creationId="{EFE2328B-DA12-4B90-BD82-3CCF13AF6C83}"/>
          </ac:spMkLst>
        </pc:spChg>
        <pc:spChg chg="add del">
          <ac:chgData name="Emily Crose" userId="5a1598ef78992c55" providerId="LiveId" clId="{12674E05-A199-4204-AD0E-5F035B3FAEF5}" dt="2023-04-07T22:59:37.171" v="2681" actId="700"/>
          <ac:spMkLst>
            <pc:docMk/>
            <pc:sldMk cId="849568482" sldId="270"/>
            <ac:spMk id="13" creationId="{F77FF0B6-332F-4842-A5F8-EA360BD5FF84}"/>
          </ac:spMkLst>
        </pc:spChg>
        <pc:picChg chg="add del mod">
          <ac:chgData name="Emily Crose" userId="5a1598ef78992c55" providerId="LiveId" clId="{12674E05-A199-4204-AD0E-5F035B3FAEF5}" dt="2023-04-07T22:59:09.328" v="2676" actId="478"/>
          <ac:picMkLst>
            <pc:docMk/>
            <pc:sldMk cId="849568482" sldId="270"/>
            <ac:picMk id="4" creationId="{F9FC9973-1659-C32A-A2AA-668C3F6F3743}"/>
          </ac:picMkLst>
        </pc:picChg>
        <pc:picChg chg="add mod">
          <ac:chgData name="Emily Crose" userId="5a1598ef78992c55" providerId="LiveId" clId="{12674E05-A199-4204-AD0E-5F035B3FAEF5}" dt="2023-04-07T23:02:50.377" v="2870" actId="1076"/>
          <ac:picMkLst>
            <pc:docMk/>
            <pc:sldMk cId="849568482" sldId="270"/>
            <ac:picMk id="6" creationId="{2F8CA17F-61A8-D941-FE3E-79F4BA7777E1}"/>
          </ac:picMkLst>
        </pc:picChg>
      </pc:sldChg>
      <pc:sldChg chg="addSp modSp new mod modNotesTx">
        <pc:chgData name="Emily Crose" userId="5a1598ef78992c55" providerId="LiveId" clId="{12674E05-A199-4204-AD0E-5F035B3FAEF5}" dt="2023-04-07T23:02:30.476" v="2868" actId="1076"/>
        <pc:sldMkLst>
          <pc:docMk/>
          <pc:sldMk cId="936153255" sldId="271"/>
        </pc:sldMkLst>
        <pc:spChg chg="mod">
          <ac:chgData name="Emily Crose" userId="5a1598ef78992c55" providerId="LiveId" clId="{12674E05-A199-4204-AD0E-5F035B3FAEF5}" dt="2023-04-07T23:01:45.441" v="2761" actId="20577"/>
          <ac:spMkLst>
            <pc:docMk/>
            <pc:sldMk cId="936153255" sldId="271"/>
            <ac:spMk id="2" creationId="{7F50CBD8-AC58-4742-B20B-BBCB201D441A}"/>
          </ac:spMkLst>
        </pc:spChg>
        <pc:picChg chg="add mod">
          <ac:chgData name="Emily Crose" userId="5a1598ef78992c55" providerId="LiveId" clId="{12674E05-A199-4204-AD0E-5F035B3FAEF5}" dt="2023-04-07T23:02:30.476" v="2868" actId="1076"/>
          <ac:picMkLst>
            <pc:docMk/>
            <pc:sldMk cId="936153255" sldId="271"/>
            <ac:picMk id="4" creationId="{24E46F48-CEC1-DA1D-63F4-E187FE63EC83}"/>
          </ac:picMkLst>
        </pc:picChg>
      </pc:sldChg>
      <pc:sldChg chg="addSp delSp modSp new mod setBg modNotesTx">
        <pc:chgData name="Emily Crose" userId="5a1598ef78992c55" providerId="LiveId" clId="{12674E05-A199-4204-AD0E-5F035B3FAEF5}" dt="2023-04-07T23:09:59.524" v="3866" actId="26606"/>
        <pc:sldMkLst>
          <pc:docMk/>
          <pc:sldMk cId="4091532315" sldId="272"/>
        </pc:sldMkLst>
        <pc:spChg chg="mod">
          <ac:chgData name="Emily Crose" userId="5a1598ef78992c55" providerId="LiveId" clId="{12674E05-A199-4204-AD0E-5F035B3FAEF5}" dt="2023-04-07T23:09:59.524" v="3866" actId="26606"/>
          <ac:spMkLst>
            <pc:docMk/>
            <pc:sldMk cId="4091532315" sldId="272"/>
            <ac:spMk id="2" creationId="{60DD224E-1824-D1AF-B3D1-1CFB4840F669}"/>
          </ac:spMkLst>
        </pc:spChg>
        <pc:spChg chg="del mod">
          <ac:chgData name="Emily Crose" userId="5a1598ef78992c55" providerId="LiveId" clId="{12674E05-A199-4204-AD0E-5F035B3FAEF5}" dt="2023-04-07T23:09:59.524" v="3866" actId="26606"/>
          <ac:spMkLst>
            <pc:docMk/>
            <pc:sldMk cId="4091532315" sldId="272"/>
            <ac:spMk id="3" creationId="{2A86EF80-AE33-DDAA-415C-45CDF55E26EC}"/>
          </ac:spMkLst>
        </pc:spChg>
        <pc:graphicFrameChg chg="add">
          <ac:chgData name="Emily Crose" userId="5a1598ef78992c55" providerId="LiveId" clId="{12674E05-A199-4204-AD0E-5F035B3FAEF5}" dt="2023-04-07T23:09:59.524" v="3866" actId="26606"/>
          <ac:graphicFrameMkLst>
            <pc:docMk/>
            <pc:sldMk cId="4091532315" sldId="272"/>
            <ac:graphicFrameMk id="5" creationId="{832A845B-69F1-06E4-F71A-7ED7FD8C0E1A}"/>
          </ac:graphicFrameMkLst>
        </pc:graphicFrameChg>
      </pc:sldChg>
      <pc:sldChg chg="addSp delSp modSp new mod setBg">
        <pc:chgData name="Emily Crose" userId="5a1598ef78992c55" providerId="LiveId" clId="{12674E05-A199-4204-AD0E-5F035B3FAEF5}" dt="2023-04-07T23:10:31.722" v="3873" actId="26606"/>
        <pc:sldMkLst>
          <pc:docMk/>
          <pc:sldMk cId="927321918" sldId="273"/>
        </pc:sldMkLst>
        <pc:spChg chg="mod">
          <ac:chgData name="Emily Crose" userId="5a1598ef78992c55" providerId="LiveId" clId="{12674E05-A199-4204-AD0E-5F035B3FAEF5}" dt="2023-04-07T23:10:31.722" v="3873" actId="26606"/>
          <ac:spMkLst>
            <pc:docMk/>
            <pc:sldMk cId="927321918" sldId="273"/>
            <ac:spMk id="2" creationId="{84B8D25C-9D22-2741-BAD5-36E8A1B6D765}"/>
          </ac:spMkLst>
        </pc:spChg>
        <pc:spChg chg="add del mod">
          <ac:chgData name="Emily Crose" userId="5a1598ef78992c55" providerId="LiveId" clId="{12674E05-A199-4204-AD0E-5F035B3FAEF5}" dt="2023-04-07T23:10:31.722" v="3873" actId="26606"/>
          <ac:spMkLst>
            <pc:docMk/>
            <pc:sldMk cId="927321918" sldId="273"/>
            <ac:spMk id="3" creationId="{E4462785-41A6-F2B9-63C5-7B58D5A181BE}"/>
          </ac:spMkLst>
        </pc:spChg>
        <pc:graphicFrameChg chg="add del">
          <ac:chgData name="Emily Crose" userId="5a1598ef78992c55" providerId="LiveId" clId="{12674E05-A199-4204-AD0E-5F035B3FAEF5}" dt="2023-04-07T23:10:18.182" v="3868" actId="26606"/>
          <ac:graphicFrameMkLst>
            <pc:docMk/>
            <pc:sldMk cId="927321918" sldId="273"/>
            <ac:graphicFrameMk id="5" creationId="{EEC470BA-4D7D-243F-A091-B49D96D03070}"/>
          </ac:graphicFrameMkLst>
        </pc:graphicFrameChg>
        <pc:graphicFrameChg chg="add del">
          <ac:chgData name="Emily Crose" userId="5a1598ef78992c55" providerId="LiveId" clId="{12674E05-A199-4204-AD0E-5F035B3FAEF5}" dt="2023-04-07T23:10:28.792" v="3870" actId="26606"/>
          <ac:graphicFrameMkLst>
            <pc:docMk/>
            <pc:sldMk cId="927321918" sldId="273"/>
            <ac:graphicFrameMk id="7" creationId="{56AEEBCC-AD78-D006-1691-EBFEDADC624D}"/>
          </ac:graphicFrameMkLst>
        </pc:graphicFrameChg>
        <pc:graphicFrameChg chg="add del">
          <ac:chgData name="Emily Crose" userId="5a1598ef78992c55" providerId="LiveId" clId="{12674E05-A199-4204-AD0E-5F035B3FAEF5}" dt="2023-04-07T23:10:31.695" v="3872" actId="26606"/>
          <ac:graphicFrameMkLst>
            <pc:docMk/>
            <pc:sldMk cId="927321918" sldId="273"/>
            <ac:graphicFrameMk id="9" creationId="{C523F9C0-F214-BCB8-8AEA-56C656752E2F}"/>
          </ac:graphicFrameMkLst>
        </pc:graphicFrameChg>
        <pc:graphicFrameChg chg="add">
          <ac:chgData name="Emily Crose" userId="5a1598ef78992c55" providerId="LiveId" clId="{12674E05-A199-4204-AD0E-5F035B3FAEF5}" dt="2023-04-07T23:10:31.722" v="3873" actId="26606"/>
          <ac:graphicFrameMkLst>
            <pc:docMk/>
            <pc:sldMk cId="927321918" sldId="273"/>
            <ac:graphicFrameMk id="11" creationId="{EEC470BA-4D7D-243F-A091-B49D96D03070}"/>
          </ac:graphicFrameMkLst>
        </pc:graphicFrameChg>
      </pc:sldChg>
      <pc:sldChg chg="addSp delSp modSp new mod setBg">
        <pc:chgData name="Emily Crose" userId="5a1598ef78992c55" providerId="LiveId" clId="{12674E05-A199-4204-AD0E-5F035B3FAEF5}" dt="2023-04-07T23:10:41.544" v="3874" actId="26606"/>
        <pc:sldMkLst>
          <pc:docMk/>
          <pc:sldMk cId="817899571" sldId="274"/>
        </pc:sldMkLst>
        <pc:spChg chg="mod">
          <ac:chgData name="Emily Crose" userId="5a1598ef78992c55" providerId="LiveId" clId="{12674E05-A199-4204-AD0E-5F035B3FAEF5}" dt="2023-04-07T23:10:41.544" v="3874" actId="26606"/>
          <ac:spMkLst>
            <pc:docMk/>
            <pc:sldMk cId="817899571" sldId="274"/>
            <ac:spMk id="2" creationId="{109C9464-461B-37EE-98E5-B282562ED2B1}"/>
          </ac:spMkLst>
        </pc:spChg>
        <pc:spChg chg="del">
          <ac:chgData name="Emily Crose" userId="5a1598ef78992c55" providerId="LiveId" clId="{12674E05-A199-4204-AD0E-5F035B3FAEF5}" dt="2023-04-07T23:10:41.544" v="3874" actId="26606"/>
          <ac:spMkLst>
            <pc:docMk/>
            <pc:sldMk cId="817899571" sldId="274"/>
            <ac:spMk id="3" creationId="{622E73DB-29D3-FA62-205A-BE260E627435}"/>
          </ac:spMkLst>
        </pc:spChg>
        <pc:spChg chg="add">
          <ac:chgData name="Emily Crose" userId="5a1598ef78992c55" providerId="LiveId" clId="{12674E05-A199-4204-AD0E-5F035B3FAEF5}" dt="2023-04-07T23:10:41.544" v="3874" actId="26606"/>
          <ac:spMkLst>
            <pc:docMk/>
            <pc:sldMk cId="817899571" sldId="274"/>
            <ac:spMk id="9" creationId="{0AD84CCE-B61B-45FD-8942-77C91305228B}"/>
          </ac:spMkLst>
        </pc:spChg>
        <pc:picChg chg="add">
          <ac:chgData name="Emily Crose" userId="5a1598ef78992c55" providerId="LiveId" clId="{12674E05-A199-4204-AD0E-5F035B3FAEF5}" dt="2023-04-07T23:10:41.544" v="3874" actId="26606"/>
          <ac:picMkLst>
            <pc:docMk/>
            <pc:sldMk cId="817899571" sldId="274"/>
            <ac:picMk id="5" creationId="{89FAC872-27BF-8F60-741C-B90ED6340007}"/>
          </ac:picMkLst>
        </pc:picChg>
      </pc:sldChg>
      <pc:sldChg chg="addSp delSp modSp new mod setBg modClrScheme chgLayout">
        <pc:chgData name="Emily Crose" userId="5a1598ef78992c55" providerId="LiveId" clId="{12674E05-A199-4204-AD0E-5F035B3FAEF5}" dt="2023-04-07T23:11:00.116" v="3876" actId="26606"/>
        <pc:sldMkLst>
          <pc:docMk/>
          <pc:sldMk cId="3300517546" sldId="275"/>
        </pc:sldMkLst>
        <pc:spChg chg="mod ord">
          <ac:chgData name="Emily Crose" userId="5a1598ef78992c55" providerId="LiveId" clId="{12674E05-A199-4204-AD0E-5F035B3FAEF5}" dt="2023-04-07T23:11:00.116" v="3876" actId="26606"/>
          <ac:spMkLst>
            <pc:docMk/>
            <pc:sldMk cId="3300517546" sldId="275"/>
            <ac:spMk id="2" creationId="{1325A63D-9015-F666-B15A-F5E3B102B45E}"/>
          </ac:spMkLst>
        </pc:spChg>
        <pc:spChg chg="del">
          <ac:chgData name="Emily Crose" userId="5a1598ef78992c55" providerId="LiveId" clId="{12674E05-A199-4204-AD0E-5F035B3FAEF5}" dt="2023-04-07T23:10:55.114" v="3875" actId="700"/>
          <ac:spMkLst>
            <pc:docMk/>
            <pc:sldMk cId="3300517546" sldId="275"/>
            <ac:spMk id="3" creationId="{9425A689-D9E9-ABFE-0592-80E6AD5CBB2D}"/>
          </ac:spMkLst>
        </pc:spChg>
        <pc:picChg chg="add">
          <ac:chgData name="Emily Crose" userId="5a1598ef78992c55" providerId="LiveId" clId="{12674E05-A199-4204-AD0E-5F035B3FAEF5}" dt="2023-04-07T23:11:00.116" v="3876" actId="26606"/>
          <ac:picMkLst>
            <pc:docMk/>
            <pc:sldMk cId="3300517546" sldId="275"/>
            <ac:picMk id="4" creationId="{72FB41A9-A395-49B7-67FB-1B721D61D774}"/>
          </ac:picMkLst>
        </pc:picChg>
      </pc:sldChg>
      <pc:sldChg chg="addSp delSp modSp new mod setBg modClrScheme setClrOvrMap chgLayout">
        <pc:chgData name="Emily Crose" userId="5a1598ef78992c55" providerId="LiveId" clId="{12674E05-A199-4204-AD0E-5F035B3FAEF5}" dt="2023-04-08T01:03:30.791" v="3881" actId="27614"/>
        <pc:sldMkLst>
          <pc:docMk/>
          <pc:sldMk cId="3104054636" sldId="276"/>
        </pc:sldMkLst>
        <pc:spChg chg="mod ord">
          <ac:chgData name="Emily Crose" userId="5a1598ef78992c55" providerId="LiveId" clId="{12674E05-A199-4204-AD0E-5F035B3FAEF5}" dt="2023-04-07T23:11:33.541" v="3880" actId="26606"/>
          <ac:spMkLst>
            <pc:docMk/>
            <pc:sldMk cId="3104054636" sldId="276"/>
            <ac:spMk id="2" creationId="{B963730F-E840-E5E0-87C0-65F532F962AC}"/>
          </ac:spMkLst>
        </pc:spChg>
        <pc:spChg chg="del">
          <ac:chgData name="Emily Crose" userId="5a1598ef78992c55" providerId="LiveId" clId="{12674E05-A199-4204-AD0E-5F035B3FAEF5}" dt="2023-04-07T23:11:21.847" v="3877" actId="700"/>
          <ac:spMkLst>
            <pc:docMk/>
            <pc:sldMk cId="3104054636" sldId="276"/>
            <ac:spMk id="3" creationId="{CB4C7002-ABB4-C4E4-A728-CF5058FCD1BE}"/>
          </ac:spMkLst>
        </pc:spChg>
        <pc:picChg chg="add del">
          <ac:chgData name="Emily Crose" userId="5a1598ef78992c55" providerId="LiveId" clId="{12674E05-A199-4204-AD0E-5F035B3FAEF5}" dt="2023-04-07T23:11:33.541" v="3879" actId="26606"/>
          <ac:picMkLst>
            <pc:docMk/>
            <pc:sldMk cId="3104054636" sldId="276"/>
            <ac:picMk id="4" creationId="{87FE3E15-B3CB-317F-0591-8F364A496D61}"/>
          </ac:picMkLst>
        </pc:picChg>
        <pc:picChg chg="add mod">
          <ac:chgData name="Emily Crose" userId="5a1598ef78992c55" providerId="LiveId" clId="{12674E05-A199-4204-AD0E-5F035B3FAEF5}" dt="2023-04-08T01:03:30.791" v="3881" actId="27614"/>
          <ac:picMkLst>
            <pc:docMk/>
            <pc:sldMk cId="3104054636" sldId="276"/>
            <ac:picMk id="6" creationId="{D32171E9-270F-BA0C-17D9-9525FB89BC77}"/>
          </ac:picMkLst>
        </pc:picChg>
      </pc:sldChg>
      <pc:sldChg chg="modSp new mod modNotesTx">
        <pc:chgData name="Emily Crose" userId="5a1598ef78992c55" providerId="LiveId" clId="{12674E05-A199-4204-AD0E-5F035B3FAEF5}" dt="2023-04-08T02:28:03.609" v="4404" actId="20577"/>
        <pc:sldMkLst>
          <pc:docMk/>
          <pc:sldMk cId="3327628599" sldId="277"/>
        </pc:sldMkLst>
        <pc:spChg chg="mod">
          <ac:chgData name="Emily Crose" userId="5a1598ef78992c55" providerId="LiveId" clId="{12674E05-A199-4204-AD0E-5F035B3FAEF5}" dt="2023-04-08T02:26:27.359" v="4078" actId="20577"/>
          <ac:spMkLst>
            <pc:docMk/>
            <pc:sldMk cId="3327628599" sldId="277"/>
            <ac:spMk id="2" creationId="{DFF30967-E701-3259-3001-7D2A866904F3}"/>
          </ac:spMkLst>
        </pc:spChg>
      </pc:sldChg>
      <pc:sldChg chg="modSp new mod modNotesTx">
        <pc:chgData name="Emily Crose" userId="5a1598ef78992c55" providerId="LiveId" clId="{12674E05-A199-4204-AD0E-5F035B3FAEF5}" dt="2023-04-09T12:33:56.450" v="4999" actId="20577"/>
        <pc:sldMkLst>
          <pc:docMk/>
          <pc:sldMk cId="88950898" sldId="278"/>
        </pc:sldMkLst>
        <pc:spChg chg="mod">
          <ac:chgData name="Emily Crose" userId="5a1598ef78992c55" providerId="LiveId" clId="{12674E05-A199-4204-AD0E-5F035B3FAEF5}" dt="2023-04-09T12:27:54.471" v="4430" actId="20577"/>
          <ac:spMkLst>
            <pc:docMk/>
            <pc:sldMk cId="88950898" sldId="278"/>
            <ac:spMk id="2" creationId="{8DA37B91-6151-7618-677F-619A4C395CE6}"/>
          </ac:spMkLst>
        </pc:spChg>
      </pc:sldChg>
      <pc:sldChg chg="addSp delSp modSp new mod setBg modNotesTx">
        <pc:chgData name="Emily Crose" userId="5a1598ef78992c55" providerId="LiveId" clId="{12674E05-A199-4204-AD0E-5F035B3FAEF5}" dt="2023-04-09T12:36:28.054" v="5496" actId="20577"/>
        <pc:sldMkLst>
          <pc:docMk/>
          <pc:sldMk cId="1362958577" sldId="279"/>
        </pc:sldMkLst>
        <pc:spChg chg="mod">
          <ac:chgData name="Emily Crose" userId="5a1598ef78992c55" providerId="LiveId" clId="{12674E05-A199-4204-AD0E-5F035B3FAEF5}" dt="2023-04-09T12:30:46.483" v="4466" actId="26606"/>
          <ac:spMkLst>
            <pc:docMk/>
            <pc:sldMk cId="1362958577" sldId="279"/>
            <ac:spMk id="2" creationId="{A9890490-AABE-D103-8DEC-2FC06717C5AC}"/>
          </ac:spMkLst>
        </pc:spChg>
        <pc:spChg chg="add del">
          <ac:chgData name="Emily Crose" userId="5a1598ef78992c55" providerId="LiveId" clId="{12674E05-A199-4204-AD0E-5F035B3FAEF5}" dt="2023-04-09T12:30:46.483" v="4466" actId="26606"/>
          <ac:spMkLst>
            <pc:docMk/>
            <pc:sldMk cId="1362958577" sldId="279"/>
            <ac:spMk id="3" creationId="{92515AD2-3C4B-C1A9-6BBC-20873D35FA3B}"/>
          </ac:spMkLst>
        </pc:spChg>
        <pc:spChg chg="add del">
          <ac:chgData name="Emily Crose" userId="5a1598ef78992c55" providerId="LiveId" clId="{12674E05-A199-4204-AD0E-5F035B3FAEF5}" dt="2023-04-09T12:30:46.450" v="4465" actId="26606"/>
          <ac:spMkLst>
            <pc:docMk/>
            <pc:sldMk cId="1362958577" sldId="279"/>
            <ac:spMk id="9" creationId="{83CD2995-EC96-40C9-A0AD-9AA84AAE0E14}"/>
          </ac:spMkLst>
        </pc:spChg>
        <pc:spChg chg="add">
          <ac:chgData name="Emily Crose" userId="5a1598ef78992c55" providerId="LiveId" clId="{12674E05-A199-4204-AD0E-5F035B3FAEF5}" dt="2023-04-09T12:30:46.483" v="4466" actId="26606"/>
          <ac:spMkLst>
            <pc:docMk/>
            <pc:sldMk cId="1362958577" sldId="279"/>
            <ac:spMk id="12" creationId="{A70E44F7-1AE7-45C1-BB2F-447BC47EA0F3}"/>
          </ac:spMkLst>
        </pc:spChg>
        <pc:picChg chg="add del">
          <ac:chgData name="Emily Crose" userId="5a1598ef78992c55" providerId="LiveId" clId="{12674E05-A199-4204-AD0E-5F035B3FAEF5}" dt="2023-04-09T12:30:46.450" v="4465" actId="26606"/>
          <ac:picMkLst>
            <pc:docMk/>
            <pc:sldMk cId="1362958577" sldId="279"/>
            <ac:picMk id="5" creationId="{6D7E9672-06AD-0FE5-0B0B-DC86A733E784}"/>
          </ac:picMkLst>
        </pc:picChg>
        <pc:picChg chg="add">
          <ac:chgData name="Emily Crose" userId="5a1598ef78992c55" providerId="LiveId" clId="{12674E05-A199-4204-AD0E-5F035B3FAEF5}" dt="2023-04-09T12:30:46.483" v="4466" actId="26606"/>
          <ac:picMkLst>
            <pc:docMk/>
            <pc:sldMk cId="1362958577" sldId="279"/>
            <ac:picMk id="11" creationId="{928975F7-1459-1010-9EE0-F05A52A2DE2E}"/>
          </ac:picMkLst>
        </pc:picChg>
      </pc:sldChg>
      <pc:sldChg chg="addSp modSp new mod setBg setClrOvrMap modNotesTx">
        <pc:chgData name="Emily Crose" userId="5a1598ef78992c55" providerId="LiveId" clId="{12674E05-A199-4204-AD0E-5F035B3FAEF5}" dt="2023-04-09T12:37:28.894" v="5718" actId="20577"/>
        <pc:sldMkLst>
          <pc:docMk/>
          <pc:sldMk cId="707781002" sldId="280"/>
        </pc:sldMkLst>
        <pc:spChg chg="mod">
          <ac:chgData name="Emily Crose" userId="5a1598ef78992c55" providerId="LiveId" clId="{12674E05-A199-4204-AD0E-5F035B3FAEF5}" dt="2023-04-09T12:30:22.293" v="4463" actId="26606"/>
          <ac:spMkLst>
            <pc:docMk/>
            <pc:sldMk cId="707781002" sldId="280"/>
            <ac:spMk id="2" creationId="{560561DD-33C0-C770-37AA-5E4004F032F4}"/>
          </ac:spMkLst>
        </pc:spChg>
        <pc:picChg chg="add">
          <ac:chgData name="Emily Crose" userId="5a1598ef78992c55" providerId="LiveId" clId="{12674E05-A199-4204-AD0E-5F035B3FAEF5}" dt="2023-04-09T12:30:22.293" v="4463" actId="26606"/>
          <ac:picMkLst>
            <pc:docMk/>
            <pc:sldMk cId="707781002" sldId="280"/>
            <ac:picMk id="4" creationId="{AC2D3EB0-AA71-8566-E642-76F56CB1183B}"/>
          </ac:picMkLst>
        </pc:picChg>
      </pc:sldChg>
      <pc:sldChg chg="addSp modSp new mod setBg">
        <pc:chgData name="Emily Crose" userId="5a1598ef78992c55" providerId="LiveId" clId="{12674E05-A199-4204-AD0E-5F035B3FAEF5}" dt="2023-04-09T12:56:17.763" v="6157" actId="26606"/>
        <pc:sldMkLst>
          <pc:docMk/>
          <pc:sldMk cId="3571353269" sldId="281"/>
        </pc:sldMkLst>
        <pc:spChg chg="mod">
          <ac:chgData name="Emily Crose" userId="5a1598ef78992c55" providerId="LiveId" clId="{12674E05-A199-4204-AD0E-5F035B3FAEF5}" dt="2023-04-09T12:56:17.763" v="6157" actId="26606"/>
          <ac:spMkLst>
            <pc:docMk/>
            <pc:sldMk cId="3571353269" sldId="281"/>
            <ac:spMk id="2" creationId="{900356D6-6283-A0B1-A953-51135E0007EF}"/>
          </ac:spMkLst>
        </pc:spChg>
        <pc:spChg chg="mod">
          <ac:chgData name="Emily Crose" userId="5a1598ef78992c55" providerId="LiveId" clId="{12674E05-A199-4204-AD0E-5F035B3FAEF5}" dt="2023-04-09T12:56:17.763" v="6157" actId="26606"/>
          <ac:spMkLst>
            <pc:docMk/>
            <pc:sldMk cId="3571353269" sldId="281"/>
            <ac:spMk id="3" creationId="{5313C913-E0FD-E143-7706-B544515AF0CC}"/>
          </ac:spMkLst>
        </pc:spChg>
        <pc:picChg chg="add">
          <ac:chgData name="Emily Crose" userId="5a1598ef78992c55" providerId="LiveId" clId="{12674E05-A199-4204-AD0E-5F035B3FAEF5}" dt="2023-04-09T12:56:17.763" v="6157" actId="26606"/>
          <ac:picMkLst>
            <pc:docMk/>
            <pc:sldMk cId="3571353269" sldId="281"/>
            <ac:picMk id="5" creationId="{95299091-5601-2241-E698-C495AA493D54}"/>
          </ac:picMkLst>
        </pc:picChg>
      </pc:sldChg>
      <pc:sldChg chg="addSp modSp new mod setBg">
        <pc:chgData name="Emily Crose" userId="5a1598ef78992c55" providerId="LiveId" clId="{12674E05-A199-4204-AD0E-5F035B3FAEF5}" dt="2023-04-09T12:45:14.408" v="5748" actId="26606"/>
        <pc:sldMkLst>
          <pc:docMk/>
          <pc:sldMk cId="1357691262" sldId="282"/>
        </pc:sldMkLst>
        <pc:spChg chg="add">
          <ac:chgData name="Emily Crose" userId="5a1598ef78992c55" providerId="LiveId" clId="{12674E05-A199-4204-AD0E-5F035B3FAEF5}" dt="2023-04-09T12:45:14.408" v="5748" actId="26606"/>
          <ac:spMkLst>
            <pc:docMk/>
            <pc:sldMk cId="1357691262" sldId="282"/>
            <ac:spMk id="8" creationId="{EC7FF834-B204-4967-8D47-8BB36EAF0EF5}"/>
          </ac:spMkLst>
        </pc:spChg>
        <pc:spChg chg="add">
          <ac:chgData name="Emily Crose" userId="5a1598ef78992c55" providerId="LiveId" clId="{12674E05-A199-4204-AD0E-5F035B3FAEF5}" dt="2023-04-09T12:45:14.408" v="5748" actId="26606"/>
          <ac:spMkLst>
            <pc:docMk/>
            <pc:sldMk cId="1357691262" sldId="282"/>
            <ac:spMk id="10" creationId="{F780A22D-61EA-43E3-BD94-3E39CF902160}"/>
          </ac:spMkLst>
        </pc:spChg>
        <pc:picChg chg="add mod">
          <ac:chgData name="Emily Crose" userId="5a1598ef78992c55" providerId="LiveId" clId="{12674E05-A199-4204-AD0E-5F035B3FAEF5}" dt="2023-04-09T12:45:14.408" v="5748" actId="26606"/>
          <ac:picMkLst>
            <pc:docMk/>
            <pc:sldMk cId="1357691262" sldId="282"/>
            <ac:picMk id="3" creationId="{310B20C3-821A-055B-A175-C5FC1BDAE15E}"/>
          </ac:picMkLst>
        </pc:picChg>
      </pc:sldChg>
      <pc:sldChg chg="modSp new mod modNotesTx">
        <pc:chgData name="Emily Crose" userId="5a1598ef78992c55" providerId="LiveId" clId="{12674E05-A199-4204-AD0E-5F035B3FAEF5}" dt="2023-04-09T12:46:50.468" v="6021" actId="20577"/>
        <pc:sldMkLst>
          <pc:docMk/>
          <pc:sldMk cId="2500225662" sldId="283"/>
        </pc:sldMkLst>
        <pc:spChg chg="mod">
          <ac:chgData name="Emily Crose" userId="5a1598ef78992c55" providerId="LiveId" clId="{12674E05-A199-4204-AD0E-5F035B3FAEF5}" dt="2023-04-09T12:45:59.876" v="5781" actId="114"/>
          <ac:spMkLst>
            <pc:docMk/>
            <pc:sldMk cId="2500225662" sldId="283"/>
            <ac:spMk id="2" creationId="{58B9C2AC-F38E-1E06-B23E-8429343EB29B}"/>
          </ac:spMkLst>
        </pc:spChg>
      </pc:sldChg>
      <pc:sldChg chg="addSp delSp modSp new mod setBg">
        <pc:chgData name="Emily Crose" userId="5a1598ef78992c55" providerId="LiveId" clId="{12674E05-A199-4204-AD0E-5F035B3FAEF5}" dt="2023-04-09T12:49:38.691" v="6114" actId="26606"/>
        <pc:sldMkLst>
          <pc:docMk/>
          <pc:sldMk cId="3124542540" sldId="284"/>
        </pc:sldMkLst>
        <pc:spChg chg="mod">
          <ac:chgData name="Emily Crose" userId="5a1598ef78992c55" providerId="LiveId" clId="{12674E05-A199-4204-AD0E-5F035B3FAEF5}" dt="2023-04-09T12:49:38.691" v="6114" actId="26606"/>
          <ac:spMkLst>
            <pc:docMk/>
            <pc:sldMk cId="3124542540" sldId="284"/>
            <ac:spMk id="2" creationId="{7026D411-6E90-BCAD-3577-7F7EB3B68AE1}"/>
          </ac:spMkLst>
        </pc:spChg>
        <pc:spChg chg="add del mod">
          <ac:chgData name="Emily Crose" userId="5a1598ef78992c55" providerId="LiveId" clId="{12674E05-A199-4204-AD0E-5F035B3FAEF5}" dt="2023-04-09T12:48:23.726" v="6060" actId="478"/>
          <ac:spMkLst>
            <pc:docMk/>
            <pc:sldMk cId="3124542540" sldId="284"/>
            <ac:spMk id="3" creationId="{BCA39A76-8969-1D9E-B591-378859A8F053}"/>
          </ac:spMkLst>
        </pc:spChg>
        <pc:spChg chg="add del mod">
          <ac:chgData name="Emily Crose" userId="5a1598ef78992c55" providerId="LiveId" clId="{12674E05-A199-4204-AD0E-5F035B3FAEF5}" dt="2023-04-09T12:48:32.095" v="6080"/>
          <ac:spMkLst>
            <pc:docMk/>
            <pc:sldMk cId="3124542540" sldId="284"/>
            <ac:spMk id="5" creationId="{E3FBE054-BAFA-FA32-4219-1C3B83C1A823}"/>
          </ac:spMkLst>
        </pc:spChg>
        <pc:picChg chg="add">
          <ac:chgData name="Emily Crose" userId="5a1598ef78992c55" providerId="LiveId" clId="{12674E05-A199-4204-AD0E-5F035B3FAEF5}" dt="2023-04-09T12:49:38.691" v="6114" actId="26606"/>
          <ac:picMkLst>
            <pc:docMk/>
            <pc:sldMk cId="3124542540" sldId="284"/>
            <ac:picMk id="4" creationId="{85520C0B-3382-593B-CF17-945B62581126}"/>
          </ac:picMkLst>
        </pc:picChg>
      </pc:sldChg>
      <pc:sldChg chg="addSp modSp add mod setBg">
        <pc:chgData name="Emily Crose" userId="5a1598ef78992c55" providerId="LiveId" clId="{12674E05-A199-4204-AD0E-5F035B3FAEF5}" dt="2023-04-09T12:49:55.206" v="6115" actId="26606"/>
        <pc:sldMkLst>
          <pc:docMk/>
          <pc:sldMk cId="4001067285" sldId="285"/>
        </pc:sldMkLst>
        <pc:spChg chg="mod">
          <ac:chgData name="Emily Crose" userId="5a1598ef78992c55" providerId="LiveId" clId="{12674E05-A199-4204-AD0E-5F035B3FAEF5}" dt="2023-04-09T12:49:55.206" v="6115" actId="26606"/>
          <ac:spMkLst>
            <pc:docMk/>
            <pc:sldMk cId="4001067285" sldId="285"/>
            <ac:spMk id="2" creationId="{7026D411-6E90-BCAD-3577-7F7EB3B68AE1}"/>
          </ac:spMkLst>
        </pc:spChg>
        <pc:picChg chg="add">
          <ac:chgData name="Emily Crose" userId="5a1598ef78992c55" providerId="LiveId" clId="{12674E05-A199-4204-AD0E-5F035B3FAEF5}" dt="2023-04-09T12:49:55.206" v="6115" actId="26606"/>
          <ac:picMkLst>
            <pc:docMk/>
            <pc:sldMk cId="4001067285" sldId="285"/>
            <ac:picMk id="4" creationId="{CA9AF19A-5093-F69E-1C98-D3C2A6E82212}"/>
          </ac:picMkLst>
        </pc:picChg>
      </pc:sldChg>
      <pc:sldChg chg="addSp delSp modSp new mod setBg">
        <pc:chgData name="Emily Crose" userId="5a1598ef78992c55" providerId="LiveId" clId="{12674E05-A199-4204-AD0E-5F035B3FAEF5}" dt="2023-04-09T12:54:46.621" v="6153" actId="26606"/>
        <pc:sldMkLst>
          <pc:docMk/>
          <pc:sldMk cId="681099035" sldId="286"/>
        </pc:sldMkLst>
        <pc:spChg chg="mod">
          <ac:chgData name="Emily Crose" userId="5a1598ef78992c55" providerId="LiveId" clId="{12674E05-A199-4204-AD0E-5F035B3FAEF5}" dt="2023-04-09T12:54:46.621" v="6153" actId="26606"/>
          <ac:spMkLst>
            <pc:docMk/>
            <pc:sldMk cId="681099035" sldId="286"/>
            <ac:spMk id="2" creationId="{5F7FFE7D-BB4C-DD58-F0A3-8C215C058111}"/>
          </ac:spMkLst>
        </pc:spChg>
        <pc:spChg chg="mod">
          <ac:chgData name="Emily Crose" userId="5a1598ef78992c55" providerId="LiveId" clId="{12674E05-A199-4204-AD0E-5F035B3FAEF5}" dt="2023-04-09T12:54:46.621" v="6153" actId="26606"/>
          <ac:spMkLst>
            <pc:docMk/>
            <pc:sldMk cId="681099035" sldId="286"/>
            <ac:spMk id="3" creationId="{33787228-E5C9-91CA-1895-37E8935ED842}"/>
          </ac:spMkLst>
        </pc:spChg>
        <pc:spChg chg="add">
          <ac:chgData name="Emily Crose" userId="5a1598ef78992c55" providerId="LiveId" clId="{12674E05-A199-4204-AD0E-5F035B3FAEF5}" dt="2023-04-09T12:54:46.621" v="6153" actId="26606"/>
          <ac:spMkLst>
            <pc:docMk/>
            <pc:sldMk cId="681099035" sldId="286"/>
            <ac:spMk id="10" creationId="{322F38BC-D98D-4D85-8CF7-BA70EEDEDD2A}"/>
          </ac:spMkLst>
        </pc:spChg>
        <pc:spChg chg="add">
          <ac:chgData name="Emily Crose" userId="5a1598ef78992c55" providerId="LiveId" clId="{12674E05-A199-4204-AD0E-5F035B3FAEF5}" dt="2023-04-09T12:54:46.621" v="6153" actId="26606"/>
          <ac:spMkLst>
            <pc:docMk/>
            <pc:sldMk cId="681099035" sldId="286"/>
            <ac:spMk id="12" creationId="{B501A2F0-90BE-4D86-9A8A-4390413F74F8}"/>
          </ac:spMkLst>
        </pc:spChg>
        <pc:spChg chg="add">
          <ac:chgData name="Emily Crose" userId="5a1598ef78992c55" providerId="LiveId" clId="{12674E05-A199-4204-AD0E-5F035B3FAEF5}" dt="2023-04-09T12:54:46.621" v="6153" actId="26606"/>
          <ac:spMkLst>
            <pc:docMk/>
            <pc:sldMk cId="681099035" sldId="286"/>
            <ac:spMk id="14" creationId="{80F5EB4E-25CD-44CC-AF95-30C9253422EF}"/>
          </ac:spMkLst>
        </pc:spChg>
        <pc:picChg chg="add del">
          <ac:chgData name="Emily Crose" userId="5a1598ef78992c55" providerId="LiveId" clId="{12674E05-A199-4204-AD0E-5F035B3FAEF5}" dt="2023-04-09T12:54:46.598" v="6152" actId="26606"/>
          <ac:picMkLst>
            <pc:docMk/>
            <pc:sldMk cId="681099035" sldId="286"/>
            <ac:picMk id="5" creationId="{2A6C089F-0EF7-93DE-67D8-FDED2A0BB6B5}"/>
          </ac:picMkLst>
        </pc:picChg>
        <pc:picChg chg="add">
          <ac:chgData name="Emily Crose" userId="5a1598ef78992c55" providerId="LiveId" clId="{12674E05-A199-4204-AD0E-5F035B3FAEF5}" dt="2023-04-09T12:54:46.621" v="6153" actId="26606"/>
          <ac:picMkLst>
            <pc:docMk/>
            <pc:sldMk cId="681099035" sldId="286"/>
            <ac:picMk id="7" creationId="{001A66BF-BC55-AD0E-0121-B740503C6702}"/>
          </ac:picMkLst>
        </pc:picChg>
      </pc:sldChg>
      <pc:sldChg chg="delSp modSp add mod setBg delDesignElem">
        <pc:chgData name="Emily Crose" userId="5a1598ef78992c55" providerId="LiveId" clId="{12674E05-A199-4204-AD0E-5F035B3FAEF5}" dt="2023-04-09T12:55:35.299" v="6156" actId="26606"/>
        <pc:sldMkLst>
          <pc:docMk/>
          <pc:sldMk cId="1368545748" sldId="287"/>
        </pc:sldMkLst>
        <pc:spChg chg="mod">
          <ac:chgData name="Emily Crose" userId="5a1598ef78992c55" providerId="LiveId" clId="{12674E05-A199-4204-AD0E-5F035B3FAEF5}" dt="2023-04-09T12:55:35.299" v="6156" actId="26606"/>
          <ac:spMkLst>
            <pc:docMk/>
            <pc:sldMk cId="1368545748" sldId="287"/>
            <ac:spMk id="4" creationId="{8A19EC87-1F80-5FA8-5BC8-952E49E75A84}"/>
          </ac:spMkLst>
        </pc:spChg>
        <pc:spChg chg="del">
          <ac:chgData name="Emily Crose" userId="5a1598ef78992c55" providerId="LiveId" clId="{12674E05-A199-4204-AD0E-5F035B3FAEF5}" dt="2023-04-09T12:55:24.633" v="6155"/>
          <ac:spMkLst>
            <pc:docMk/>
            <pc:sldMk cId="1368545748" sldId="287"/>
            <ac:spMk id="10" creationId="{6981E6A2-4656-4CFE-9BF4-39D81EE2CA9B}"/>
          </ac:spMkLst>
        </pc:spChg>
        <pc:picChg chg="mod">
          <ac:chgData name="Emily Crose" userId="5a1598ef78992c55" providerId="LiveId" clId="{12674E05-A199-4204-AD0E-5F035B3FAEF5}" dt="2023-04-09T12:55:35.299" v="6156" actId="26606"/>
          <ac:picMkLst>
            <pc:docMk/>
            <pc:sldMk cId="1368545748" sldId="287"/>
            <ac:picMk id="6" creationId="{28F636C6-650D-7B4C-851F-6A017C56C53D}"/>
          </ac:picMkLst>
        </pc:picChg>
      </pc:sldChg>
      <pc:sldChg chg="modSp new mod modNotesTx">
        <pc:chgData name="Emily Crose" userId="5a1598ef78992c55" providerId="LiveId" clId="{12674E05-A199-4204-AD0E-5F035B3FAEF5}" dt="2023-04-09T13:01:26.340" v="6700" actId="20577"/>
        <pc:sldMkLst>
          <pc:docMk/>
          <pc:sldMk cId="879938734" sldId="288"/>
        </pc:sldMkLst>
        <pc:spChg chg="mod">
          <ac:chgData name="Emily Crose" userId="5a1598ef78992c55" providerId="LiveId" clId="{12674E05-A199-4204-AD0E-5F035B3FAEF5}" dt="2023-04-09T12:59:17.540" v="6175" actId="20577"/>
          <ac:spMkLst>
            <pc:docMk/>
            <pc:sldMk cId="879938734" sldId="288"/>
            <ac:spMk id="2" creationId="{204030D5-98D7-3B7D-1061-2FD23B136418}"/>
          </ac:spMkLst>
        </pc:spChg>
      </pc:sldChg>
      <pc:sldChg chg="addSp delSp modSp new mod setBg modClrScheme chgLayout">
        <pc:chgData name="Emily Crose" userId="5a1598ef78992c55" providerId="LiveId" clId="{12674E05-A199-4204-AD0E-5F035B3FAEF5}" dt="2023-04-09T13:03:00.212" v="6964" actId="26606"/>
        <pc:sldMkLst>
          <pc:docMk/>
          <pc:sldMk cId="3482304054" sldId="289"/>
        </pc:sldMkLst>
        <pc:spChg chg="del mod ord">
          <ac:chgData name="Emily Crose" userId="5a1598ef78992c55" providerId="LiveId" clId="{12674E05-A199-4204-AD0E-5F035B3FAEF5}" dt="2023-04-09T13:02:01.865" v="6770" actId="700"/>
          <ac:spMkLst>
            <pc:docMk/>
            <pc:sldMk cId="3482304054" sldId="289"/>
            <ac:spMk id="2" creationId="{81407010-C208-DD9B-4A26-2484F39A8869}"/>
          </ac:spMkLst>
        </pc:spChg>
        <pc:spChg chg="add mod ord">
          <ac:chgData name="Emily Crose" userId="5a1598ef78992c55" providerId="LiveId" clId="{12674E05-A199-4204-AD0E-5F035B3FAEF5}" dt="2023-04-09T13:03:00.212" v="6964" actId="26606"/>
          <ac:spMkLst>
            <pc:docMk/>
            <pc:sldMk cId="3482304054" sldId="289"/>
            <ac:spMk id="3" creationId="{24FD42A6-33AE-5F54-93C2-1C9740329CD7}"/>
          </ac:spMkLst>
        </pc:spChg>
        <pc:spChg chg="add del mod ord">
          <ac:chgData name="Emily Crose" userId="5a1598ef78992c55" providerId="LiveId" clId="{12674E05-A199-4204-AD0E-5F035B3FAEF5}" dt="2023-04-09T13:03:00.212" v="6964" actId="26606"/>
          <ac:spMkLst>
            <pc:docMk/>
            <pc:sldMk cId="3482304054" sldId="289"/>
            <ac:spMk id="4" creationId="{7D56BDDB-96F4-893F-F952-5B61A0729DC5}"/>
          </ac:spMkLst>
        </pc:spChg>
        <pc:graphicFrameChg chg="add">
          <ac:chgData name="Emily Crose" userId="5a1598ef78992c55" providerId="LiveId" clId="{12674E05-A199-4204-AD0E-5F035B3FAEF5}" dt="2023-04-09T13:03:00.212" v="6964" actId="26606"/>
          <ac:graphicFrameMkLst>
            <pc:docMk/>
            <pc:sldMk cId="3482304054" sldId="289"/>
            <ac:graphicFrameMk id="8" creationId="{2BF9072E-0AAA-2207-237C-A708331A5820}"/>
          </ac:graphicFrameMkLst>
        </pc:graphicFrameChg>
        <pc:picChg chg="add del">
          <ac:chgData name="Emily Crose" userId="5a1598ef78992c55" providerId="LiveId" clId="{12674E05-A199-4204-AD0E-5F035B3FAEF5}" dt="2023-04-09T13:03:00.149" v="6963" actId="26606"/>
          <ac:picMkLst>
            <pc:docMk/>
            <pc:sldMk cId="3482304054" sldId="289"/>
            <ac:picMk id="6" creationId="{97FAB531-E169-2DD3-2DD3-82DBFD9BCC83}"/>
          </ac:picMkLst>
        </pc:picChg>
      </pc:sldChg>
    </pc:docChg>
  </pc:docChgLst>
  <pc:docChgLst>
    <pc:chgData name="Emily Crose" userId="5a1598ef78992c55" providerId="LiveId" clId="{ED9979D7-1D45-4F0D-9B2D-A971C5E0432B}"/>
    <pc:docChg chg="undo custSel addSld modSld sldOrd">
      <pc:chgData name="Emily Crose" userId="5a1598ef78992c55" providerId="LiveId" clId="{ED9979D7-1D45-4F0D-9B2D-A971C5E0432B}" dt="2023-04-12T12:01:44.112" v="273" actId="729"/>
      <pc:docMkLst>
        <pc:docMk/>
      </pc:docMkLst>
      <pc:sldChg chg="addSp delSp modSp mod setBg setClrOvrMap">
        <pc:chgData name="Emily Crose" userId="5a1598ef78992c55" providerId="LiveId" clId="{ED9979D7-1D45-4F0D-9B2D-A971C5E0432B}" dt="2023-04-11T14:27:43.704" v="66" actId="26606"/>
        <pc:sldMkLst>
          <pc:docMk/>
          <pc:sldMk cId="3327628599" sldId="277"/>
        </pc:sldMkLst>
        <pc:spChg chg="mod">
          <ac:chgData name="Emily Crose" userId="5a1598ef78992c55" providerId="LiveId" clId="{ED9979D7-1D45-4F0D-9B2D-A971C5E0432B}" dt="2023-04-11T14:27:43.704" v="66" actId="26606"/>
          <ac:spMkLst>
            <pc:docMk/>
            <pc:sldMk cId="3327628599" sldId="277"/>
            <ac:spMk id="2" creationId="{DFF30967-E701-3259-3001-7D2A866904F3}"/>
          </ac:spMkLst>
        </pc:spChg>
        <pc:spChg chg="del">
          <ac:chgData name="Emily Crose" userId="5a1598ef78992c55" providerId="LiveId" clId="{ED9979D7-1D45-4F0D-9B2D-A971C5E0432B}" dt="2023-04-11T14:27:43.704" v="66" actId="26606"/>
          <ac:spMkLst>
            <pc:docMk/>
            <pc:sldMk cId="3327628599" sldId="277"/>
            <ac:spMk id="3" creationId="{37C96775-6F9D-FA87-A267-B80E8D8E1EEE}"/>
          </ac:spMkLst>
        </pc:spChg>
        <pc:picChg chg="add">
          <ac:chgData name="Emily Crose" userId="5a1598ef78992c55" providerId="LiveId" clId="{ED9979D7-1D45-4F0D-9B2D-A971C5E0432B}" dt="2023-04-11T14:27:43.704" v="66" actId="26606"/>
          <ac:picMkLst>
            <pc:docMk/>
            <pc:sldMk cId="3327628599" sldId="277"/>
            <ac:picMk id="5" creationId="{F81ADD84-7288-727C-CA23-176D9E73FA89}"/>
          </ac:picMkLst>
        </pc:picChg>
      </pc:sldChg>
      <pc:sldChg chg="addSp modSp mod setBg">
        <pc:chgData name="Emily Crose" userId="5a1598ef78992c55" providerId="LiveId" clId="{ED9979D7-1D45-4F0D-9B2D-A971C5E0432B}" dt="2023-04-11T14:27:32.985" v="65" actId="26606"/>
        <pc:sldMkLst>
          <pc:docMk/>
          <pc:sldMk cId="88950898" sldId="278"/>
        </pc:sldMkLst>
        <pc:spChg chg="mod">
          <ac:chgData name="Emily Crose" userId="5a1598ef78992c55" providerId="LiveId" clId="{ED9979D7-1D45-4F0D-9B2D-A971C5E0432B}" dt="2023-04-11T14:27:32.985" v="65" actId="26606"/>
          <ac:spMkLst>
            <pc:docMk/>
            <pc:sldMk cId="88950898" sldId="278"/>
            <ac:spMk id="2" creationId="{8DA37B91-6151-7618-677F-619A4C395CE6}"/>
          </ac:spMkLst>
        </pc:spChg>
        <pc:spChg chg="mod">
          <ac:chgData name="Emily Crose" userId="5a1598ef78992c55" providerId="LiveId" clId="{ED9979D7-1D45-4F0D-9B2D-A971C5E0432B}" dt="2023-04-11T14:27:32.985" v="65" actId="26606"/>
          <ac:spMkLst>
            <pc:docMk/>
            <pc:sldMk cId="88950898" sldId="278"/>
            <ac:spMk id="3" creationId="{82E6FA26-DDE8-B023-2CEC-5647ECEE216E}"/>
          </ac:spMkLst>
        </pc:spChg>
        <pc:picChg chg="add">
          <ac:chgData name="Emily Crose" userId="5a1598ef78992c55" providerId="LiveId" clId="{ED9979D7-1D45-4F0D-9B2D-A971C5E0432B}" dt="2023-04-11T14:27:32.985" v="65" actId="26606"/>
          <ac:picMkLst>
            <pc:docMk/>
            <pc:sldMk cId="88950898" sldId="278"/>
            <ac:picMk id="5" creationId="{CFF1D7B3-C994-A89E-CF19-965631AF078F}"/>
          </ac:picMkLst>
        </pc:picChg>
      </pc:sldChg>
      <pc:sldChg chg="addSp delSp modSp mod setBg modClrScheme delDesignElem chgLayout">
        <pc:chgData name="Emily Crose" userId="5a1598ef78992c55" providerId="LiveId" clId="{ED9979D7-1D45-4F0D-9B2D-A971C5E0432B}" dt="2023-04-11T15:01:15.354" v="159" actId="1076"/>
        <pc:sldMkLst>
          <pc:docMk/>
          <pc:sldMk cId="1357691262" sldId="282"/>
        </pc:sldMkLst>
        <pc:spChg chg="add mod ord">
          <ac:chgData name="Emily Crose" userId="5a1598ef78992c55" providerId="LiveId" clId="{ED9979D7-1D45-4F0D-9B2D-A971C5E0432B}" dt="2023-04-11T15:01:15.354" v="159" actId="1076"/>
          <ac:spMkLst>
            <pc:docMk/>
            <pc:sldMk cId="1357691262" sldId="282"/>
            <ac:spMk id="5" creationId="{ECCF6587-ED02-7EC9-A2E4-B84BB70C3F2D}"/>
          </ac:spMkLst>
        </pc:spChg>
        <pc:spChg chg="add">
          <ac:chgData name="Emily Crose" userId="5a1598ef78992c55" providerId="LiveId" clId="{ED9979D7-1D45-4F0D-9B2D-A971C5E0432B}" dt="2023-04-11T15:01:01.850" v="139" actId="26606"/>
          <ac:spMkLst>
            <pc:docMk/>
            <pc:sldMk cId="1357691262" sldId="282"/>
            <ac:spMk id="7" creationId="{5FA21C72-692C-49FD-9EB4-DDDDDEBD4BD6}"/>
          </ac:spMkLst>
        </pc:spChg>
        <pc:spChg chg="del">
          <ac:chgData name="Emily Crose" userId="5a1598ef78992c55" providerId="LiveId" clId="{ED9979D7-1D45-4F0D-9B2D-A971C5E0432B}" dt="2023-04-11T15:00:50.090" v="137" actId="26606"/>
          <ac:spMkLst>
            <pc:docMk/>
            <pc:sldMk cId="1357691262" sldId="282"/>
            <ac:spMk id="8" creationId="{EC7FF834-B204-4967-8D47-8BB36EAF0EF5}"/>
          </ac:spMkLst>
        </pc:spChg>
        <pc:spChg chg="del">
          <ac:chgData name="Emily Crose" userId="5a1598ef78992c55" providerId="LiveId" clId="{ED9979D7-1D45-4F0D-9B2D-A971C5E0432B}" dt="2023-04-11T15:00:50.090" v="137" actId="26606"/>
          <ac:spMkLst>
            <pc:docMk/>
            <pc:sldMk cId="1357691262" sldId="282"/>
            <ac:spMk id="10" creationId="{F780A22D-61EA-43E3-BD94-3E39CF902160}"/>
          </ac:spMkLst>
        </pc:spChg>
        <pc:spChg chg="add">
          <ac:chgData name="Emily Crose" userId="5a1598ef78992c55" providerId="LiveId" clId="{ED9979D7-1D45-4F0D-9B2D-A971C5E0432B}" dt="2023-04-11T15:01:01.850" v="139" actId="26606"/>
          <ac:spMkLst>
            <pc:docMk/>
            <pc:sldMk cId="1357691262" sldId="282"/>
            <ac:spMk id="12" creationId="{FBAF941A-6830-47A3-B63C-7C7B66AEA73B}"/>
          </ac:spMkLst>
        </pc:spChg>
        <pc:spChg chg="add del">
          <ac:chgData name="Emily Crose" userId="5a1598ef78992c55" providerId="LiveId" clId="{ED9979D7-1D45-4F0D-9B2D-A971C5E0432B}" dt="2023-04-11T15:01:00.018" v="138" actId="700"/>
          <ac:spMkLst>
            <pc:docMk/>
            <pc:sldMk cId="1357691262" sldId="282"/>
            <ac:spMk id="15" creationId="{5FA21C72-692C-49FD-9EB4-DDDDDEBD4BD6}"/>
          </ac:spMkLst>
        </pc:spChg>
        <pc:spChg chg="add del">
          <ac:chgData name="Emily Crose" userId="5a1598ef78992c55" providerId="LiveId" clId="{ED9979D7-1D45-4F0D-9B2D-A971C5E0432B}" dt="2023-04-11T15:01:00.018" v="138" actId="700"/>
          <ac:spMkLst>
            <pc:docMk/>
            <pc:sldMk cId="1357691262" sldId="282"/>
            <ac:spMk id="17" creationId="{FBAF941A-6830-47A3-B63C-7C7B66AEA73B}"/>
          </ac:spMkLst>
        </pc:spChg>
        <pc:picChg chg="del">
          <ac:chgData name="Emily Crose" userId="5a1598ef78992c55" providerId="LiveId" clId="{ED9979D7-1D45-4F0D-9B2D-A971C5E0432B}" dt="2023-04-11T15:00:38.185" v="133" actId="478"/>
          <ac:picMkLst>
            <pc:docMk/>
            <pc:sldMk cId="1357691262" sldId="282"/>
            <ac:picMk id="3" creationId="{310B20C3-821A-055B-A175-C5FC1BDAE15E}"/>
          </ac:picMkLst>
        </pc:picChg>
        <pc:picChg chg="add mod">
          <ac:chgData name="Emily Crose" userId="5a1598ef78992c55" providerId="LiveId" clId="{ED9979D7-1D45-4F0D-9B2D-A971C5E0432B}" dt="2023-04-11T15:00:50.090" v="137" actId="26606"/>
          <ac:picMkLst>
            <pc:docMk/>
            <pc:sldMk cId="1357691262" sldId="282"/>
            <ac:picMk id="4" creationId="{7ADF5970-B0BA-8B36-6B4C-F9AD2D7F1394}"/>
          </ac:picMkLst>
        </pc:picChg>
      </pc:sldChg>
      <pc:sldChg chg="addSp modSp mod setBg setClrOvrMap">
        <pc:chgData name="Emily Crose" userId="5a1598ef78992c55" providerId="LiveId" clId="{ED9979D7-1D45-4F0D-9B2D-A971C5E0432B}" dt="2023-04-11T15:15:21.248" v="191" actId="26606"/>
        <pc:sldMkLst>
          <pc:docMk/>
          <pc:sldMk cId="2500225662" sldId="283"/>
        </pc:sldMkLst>
        <pc:spChg chg="mod">
          <ac:chgData name="Emily Crose" userId="5a1598ef78992c55" providerId="LiveId" clId="{ED9979D7-1D45-4F0D-9B2D-A971C5E0432B}" dt="2023-04-11T15:15:21.248" v="191" actId="26606"/>
          <ac:spMkLst>
            <pc:docMk/>
            <pc:sldMk cId="2500225662" sldId="283"/>
            <ac:spMk id="2" creationId="{58B9C2AC-F38E-1E06-B23E-8429343EB29B}"/>
          </ac:spMkLst>
        </pc:spChg>
        <pc:spChg chg="mod">
          <ac:chgData name="Emily Crose" userId="5a1598ef78992c55" providerId="LiveId" clId="{ED9979D7-1D45-4F0D-9B2D-A971C5E0432B}" dt="2023-04-11T15:15:21.248" v="191" actId="26606"/>
          <ac:spMkLst>
            <pc:docMk/>
            <pc:sldMk cId="2500225662" sldId="283"/>
            <ac:spMk id="3" creationId="{D592358E-4B1A-DD8C-3021-2354DF72711C}"/>
          </ac:spMkLst>
        </pc:spChg>
        <pc:spChg chg="add">
          <ac:chgData name="Emily Crose" userId="5a1598ef78992c55" providerId="LiveId" clId="{ED9979D7-1D45-4F0D-9B2D-A971C5E0432B}" dt="2023-04-11T15:15:21.248" v="191" actId="26606"/>
          <ac:spMkLst>
            <pc:docMk/>
            <pc:sldMk cId="2500225662" sldId="283"/>
            <ac:spMk id="10" creationId="{EC7FF834-B204-4967-8D47-8BB36EAF0EF5}"/>
          </ac:spMkLst>
        </pc:spChg>
        <pc:spChg chg="add">
          <ac:chgData name="Emily Crose" userId="5a1598ef78992c55" providerId="LiveId" clId="{ED9979D7-1D45-4F0D-9B2D-A971C5E0432B}" dt="2023-04-11T15:15:21.248" v="191" actId="26606"/>
          <ac:spMkLst>
            <pc:docMk/>
            <pc:sldMk cId="2500225662" sldId="283"/>
            <ac:spMk id="12" creationId="{F780A22D-61EA-43E3-BD94-3E39CF902160}"/>
          </ac:spMkLst>
        </pc:spChg>
        <pc:picChg chg="add">
          <ac:chgData name="Emily Crose" userId="5a1598ef78992c55" providerId="LiveId" clId="{ED9979D7-1D45-4F0D-9B2D-A971C5E0432B}" dt="2023-04-11T15:15:21.248" v="191" actId="26606"/>
          <ac:picMkLst>
            <pc:docMk/>
            <pc:sldMk cId="2500225662" sldId="283"/>
            <ac:picMk id="7" creationId="{5E0A37C2-289D-2063-295E-FF9C15321A39}"/>
          </ac:picMkLst>
        </pc:picChg>
      </pc:sldChg>
      <pc:sldChg chg="ord">
        <pc:chgData name="Emily Crose" userId="5a1598ef78992c55" providerId="LiveId" clId="{ED9979D7-1D45-4F0D-9B2D-A971C5E0432B}" dt="2023-04-11T15:02:08.267" v="161"/>
        <pc:sldMkLst>
          <pc:docMk/>
          <pc:sldMk cId="1368545748" sldId="287"/>
        </pc:sldMkLst>
      </pc:sldChg>
      <pc:sldChg chg="addSp modSp mod ord setBg">
        <pc:chgData name="Emily Crose" userId="5a1598ef78992c55" providerId="LiveId" clId="{ED9979D7-1D45-4F0D-9B2D-A971C5E0432B}" dt="2023-04-11T15:15:28.766" v="192" actId="26606"/>
        <pc:sldMkLst>
          <pc:docMk/>
          <pc:sldMk cId="879938734" sldId="288"/>
        </pc:sldMkLst>
        <pc:spChg chg="mod">
          <ac:chgData name="Emily Crose" userId="5a1598ef78992c55" providerId="LiveId" clId="{ED9979D7-1D45-4F0D-9B2D-A971C5E0432B}" dt="2023-04-11T15:15:28.766" v="192" actId="26606"/>
          <ac:spMkLst>
            <pc:docMk/>
            <pc:sldMk cId="879938734" sldId="288"/>
            <ac:spMk id="2" creationId="{204030D5-98D7-3B7D-1061-2FD23B136418}"/>
          </ac:spMkLst>
        </pc:spChg>
        <pc:spChg chg="mod">
          <ac:chgData name="Emily Crose" userId="5a1598ef78992c55" providerId="LiveId" clId="{ED9979D7-1D45-4F0D-9B2D-A971C5E0432B}" dt="2023-04-11T15:15:28.766" v="192" actId="26606"/>
          <ac:spMkLst>
            <pc:docMk/>
            <pc:sldMk cId="879938734" sldId="288"/>
            <ac:spMk id="3" creationId="{859070D2-AC6F-54F3-9023-0532BBDB031A}"/>
          </ac:spMkLst>
        </pc:spChg>
        <pc:picChg chg="add mod ord">
          <ac:chgData name="Emily Crose" userId="5a1598ef78992c55" providerId="LiveId" clId="{ED9979D7-1D45-4F0D-9B2D-A971C5E0432B}" dt="2023-04-11T15:15:28.766" v="192" actId="26606"/>
          <ac:picMkLst>
            <pc:docMk/>
            <pc:sldMk cId="879938734" sldId="288"/>
            <ac:picMk id="5" creationId="{161BB8E0-CA50-4210-399F-364B281401F7}"/>
          </ac:picMkLst>
        </pc:picChg>
      </pc:sldChg>
      <pc:sldChg chg="mod ord modShow">
        <pc:chgData name="Emily Crose" userId="5a1598ef78992c55" providerId="LiveId" clId="{ED9979D7-1D45-4F0D-9B2D-A971C5E0432B}" dt="2023-04-12T12:01:44.112" v="273" actId="729"/>
        <pc:sldMkLst>
          <pc:docMk/>
          <pc:sldMk cId="3482304054" sldId="289"/>
        </pc:sldMkLst>
      </pc:sldChg>
      <pc:sldChg chg="addSp delSp modSp new mod modClrScheme chgLayout">
        <pc:chgData name="Emily Crose" userId="5a1598ef78992c55" providerId="LiveId" clId="{ED9979D7-1D45-4F0D-9B2D-A971C5E0432B}" dt="2023-04-11T14:08:52.183" v="12" actId="1076"/>
        <pc:sldMkLst>
          <pc:docMk/>
          <pc:sldMk cId="252828928" sldId="290"/>
        </pc:sldMkLst>
        <pc:spChg chg="del">
          <ac:chgData name="Emily Crose" userId="5a1598ef78992c55" providerId="LiveId" clId="{ED9979D7-1D45-4F0D-9B2D-A971C5E0432B}" dt="2023-04-11T14:08:41.184" v="8" actId="700"/>
          <ac:spMkLst>
            <pc:docMk/>
            <pc:sldMk cId="252828928" sldId="290"/>
            <ac:spMk id="2" creationId="{38CC2F03-B0F0-9576-7C83-E2B025A93DF1}"/>
          </ac:spMkLst>
        </pc:spChg>
        <pc:spChg chg="del">
          <ac:chgData name="Emily Crose" userId="5a1598ef78992c55" providerId="LiveId" clId="{ED9979D7-1D45-4F0D-9B2D-A971C5E0432B}" dt="2023-04-11T14:08:30.477" v="3"/>
          <ac:spMkLst>
            <pc:docMk/>
            <pc:sldMk cId="252828928" sldId="290"/>
            <ac:spMk id="3" creationId="{D8C52E39-63F7-F49E-C2EB-787CB0F597FF}"/>
          </ac:spMkLst>
        </pc:spChg>
        <pc:picChg chg="add mod ord">
          <ac:chgData name="Emily Crose" userId="5a1598ef78992c55" providerId="LiveId" clId="{ED9979D7-1D45-4F0D-9B2D-A971C5E0432B}" dt="2023-04-11T14:08:52.183" v="12" actId="1076"/>
          <ac:picMkLst>
            <pc:docMk/>
            <pc:sldMk cId="252828928" sldId="290"/>
            <ac:picMk id="5" creationId="{7C2F36E6-B02D-B333-8DD5-F1F8F5C576F7}"/>
          </ac:picMkLst>
        </pc:picChg>
      </pc:sldChg>
      <pc:sldChg chg="addSp delSp modSp new mod">
        <pc:chgData name="Emily Crose" userId="5a1598ef78992c55" providerId="LiveId" clId="{ED9979D7-1D45-4F0D-9B2D-A971C5E0432B}" dt="2023-04-11T14:24:12.422" v="57" actId="1076"/>
        <pc:sldMkLst>
          <pc:docMk/>
          <pc:sldMk cId="2397267575" sldId="291"/>
        </pc:sldMkLst>
        <pc:spChg chg="mod">
          <ac:chgData name="Emily Crose" userId="5a1598ef78992c55" providerId="LiveId" clId="{ED9979D7-1D45-4F0D-9B2D-A971C5E0432B}" dt="2023-04-11T14:23:58.612" v="51" actId="20577"/>
          <ac:spMkLst>
            <pc:docMk/>
            <pc:sldMk cId="2397267575" sldId="291"/>
            <ac:spMk id="2" creationId="{B503BBC7-968E-A9BB-1B09-DF1ECAAB9C3C}"/>
          </ac:spMkLst>
        </pc:spChg>
        <pc:spChg chg="del">
          <ac:chgData name="Emily Crose" userId="5a1598ef78992c55" providerId="LiveId" clId="{ED9979D7-1D45-4F0D-9B2D-A971C5E0432B}" dt="2023-04-11T14:24:05.838" v="52"/>
          <ac:spMkLst>
            <pc:docMk/>
            <pc:sldMk cId="2397267575" sldId="291"/>
            <ac:spMk id="3" creationId="{0D737DD1-CD7D-11C1-A5D5-FE207A318412}"/>
          </ac:spMkLst>
        </pc:spChg>
        <pc:picChg chg="add mod">
          <ac:chgData name="Emily Crose" userId="5a1598ef78992c55" providerId="LiveId" clId="{ED9979D7-1D45-4F0D-9B2D-A971C5E0432B}" dt="2023-04-11T14:24:12.422" v="57" actId="1076"/>
          <ac:picMkLst>
            <pc:docMk/>
            <pc:sldMk cId="2397267575" sldId="291"/>
            <ac:picMk id="5" creationId="{7B6B8DE3-C0C4-A116-9482-6F1804A2EAF9}"/>
          </ac:picMkLst>
        </pc:picChg>
      </pc:sldChg>
      <pc:sldChg chg="addSp delSp modSp new mod setBg modClrScheme delDesignElem chgLayout">
        <pc:chgData name="Emily Crose" userId="5a1598ef78992c55" providerId="LiveId" clId="{ED9979D7-1D45-4F0D-9B2D-A971C5E0432B}" dt="2023-04-11T14:45:53.387" v="132" actId="20577"/>
        <pc:sldMkLst>
          <pc:docMk/>
          <pc:sldMk cId="2072247977" sldId="292"/>
        </pc:sldMkLst>
        <pc:spChg chg="add mod ord">
          <ac:chgData name="Emily Crose" userId="5a1598ef78992c55" providerId="LiveId" clId="{ED9979D7-1D45-4F0D-9B2D-A971C5E0432B}" dt="2023-04-11T14:45:53.387" v="132" actId="20577"/>
          <ac:spMkLst>
            <pc:docMk/>
            <pc:sldMk cId="2072247977" sldId="292"/>
            <ac:spMk id="4" creationId="{34D6185B-FBA7-3F7C-0E91-F6CDC4DB3186}"/>
          </ac:spMkLst>
        </pc:spChg>
        <pc:spChg chg="add del mod ord">
          <ac:chgData name="Emily Crose" userId="5a1598ef78992c55" providerId="LiveId" clId="{ED9979D7-1D45-4F0D-9B2D-A971C5E0432B}" dt="2023-04-11T14:45:38.714" v="101" actId="26606"/>
          <ac:spMkLst>
            <pc:docMk/>
            <pc:sldMk cId="2072247977" sldId="292"/>
            <ac:spMk id="5" creationId="{8853C6B9-AAE3-FA34-5586-2C3BA767950C}"/>
          </ac:spMkLst>
        </pc:spChg>
        <pc:spChg chg="add del">
          <ac:chgData name="Emily Crose" userId="5a1598ef78992c55" providerId="LiveId" clId="{ED9979D7-1D45-4F0D-9B2D-A971C5E0432B}" dt="2023-04-11T14:45:36.412" v="100" actId="700"/>
          <ac:spMkLst>
            <pc:docMk/>
            <pc:sldMk cId="2072247977" sldId="292"/>
            <ac:spMk id="8" creationId="{9A30BEE6-CF9E-4712-A953-4B67901FC5F5}"/>
          </ac:spMkLst>
        </pc:spChg>
        <pc:spChg chg="add">
          <ac:chgData name="Emily Crose" userId="5a1598ef78992c55" providerId="LiveId" clId="{ED9979D7-1D45-4F0D-9B2D-A971C5E0432B}" dt="2023-04-11T14:45:38.714" v="101" actId="26606"/>
          <ac:spMkLst>
            <pc:docMk/>
            <pc:sldMk cId="2072247977" sldId="292"/>
            <ac:spMk id="10" creationId="{9A30BEE6-CF9E-4712-A953-4B67901FC5F5}"/>
          </ac:spMkLst>
        </pc:spChg>
        <pc:picChg chg="add mod ord">
          <ac:chgData name="Emily Crose" userId="5a1598ef78992c55" providerId="LiveId" clId="{ED9979D7-1D45-4F0D-9B2D-A971C5E0432B}" dt="2023-04-11T14:45:38.714" v="101" actId="26606"/>
          <ac:picMkLst>
            <pc:docMk/>
            <pc:sldMk cId="2072247977" sldId="292"/>
            <ac:picMk id="3" creationId="{47F4F58C-3868-B47D-6DF8-A9F3756CD33B}"/>
          </ac:picMkLst>
        </pc:picChg>
      </pc:sldChg>
      <pc:sldChg chg="addSp delSp modSp new mod setBg">
        <pc:chgData name="Emily Crose" userId="5a1598ef78992c55" providerId="LiveId" clId="{ED9979D7-1D45-4F0D-9B2D-A971C5E0432B}" dt="2023-04-11T14:45:19.409" v="98" actId="26606"/>
        <pc:sldMkLst>
          <pc:docMk/>
          <pc:sldMk cId="1665156498" sldId="293"/>
        </pc:sldMkLst>
        <pc:spChg chg="mod ord">
          <ac:chgData name="Emily Crose" userId="5a1598ef78992c55" providerId="LiveId" clId="{ED9979D7-1D45-4F0D-9B2D-A971C5E0432B}" dt="2023-04-11T14:45:19.409" v="98" actId="26606"/>
          <ac:spMkLst>
            <pc:docMk/>
            <pc:sldMk cId="1665156498" sldId="293"/>
            <ac:spMk id="2" creationId="{F57B86BA-F2F0-9A36-F3A8-32194771A64B}"/>
          </ac:spMkLst>
        </pc:spChg>
        <pc:spChg chg="del">
          <ac:chgData name="Emily Crose" userId="5a1598ef78992c55" providerId="LiveId" clId="{ED9979D7-1D45-4F0D-9B2D-A971C5E0432B}" dt="2023-04-11T14:43:15.790" v="93"/>
          <ac:spMkLst>
            <pc:docMk/>
            <pc:sldMk cId="1665156498" sldId="293"/>
            <ac:spMk id="3" creationId="{6066F1B9-B3D5-69C3-F92B-9275C6AAE676}"/>
          </ac:spMkLst>
        </pc:spChg>
        <pc:spChg chg="add">
          <ac:chgData name="Emily Crose" userId="5a1598ef78992c55" providerId="LiveId" clId="{ED9979D7-1D45-4F0D-9B2D-A971C5E0432B}" dt="2023-04-11T14:45:19.409" v="98" actId="26606"/>
          <ac:spMkLst>
            <pc:docMk/>
            <pc:sldMk cId="1665156498" sldId="293"/>
            <ac:spMk id="10" creationId="{5FA21C72-692C-49FD-9EB4-DDDDDEBD4BD6}"/>
          </ac:spMkLst>
        </pc:spChg>
        <pc:spChg chg="add">
          <ac:chgData name="Emily Crose" userId="5a1598ef78992c55" providerId="LiveId" clId="{ED9979D7-1D45-4F0D-9B2D-A971C5E0432B}" dt="2023-04-11T14:45:19.409" v="98" actId="26606"/>
          <ac:spMkLst>
            <pc:docMk/>
            <pc:sldMk cId="1665156498" sldId="293"/>
            <ac:spMk id="12" creationId="{FBAF941A-6830-47A3-B63C-7C7B66AEA73B}"/>
          </ac:spMkLst>
        </pc:spChg>
        <pc:picChg chg="add mod">
          <ac:chgData name="Emily Crose" userId="5a1598ef78992c55" providerId="LiveId" clId="{ED9979D7-1D45-4F0D-9B2D-A971C5E0432B}" dt="2023-04-11T14:45:19.409" v="98" actId="26606"/>
          <ac:picMkLst>
            <pc:docMk/>
            <pc:sldMk cId="1665156498" sldId="293"/>
            <ac:picMk id="5" creationId="{E7B7330E-B0FD-23B2-CDDB-5C7F5FEDA98A}"/>
          </ac:picMkLst>
        </pc:picChg>
      </pc:sldChg>
      <pc:sldChg chg="addSp modSp new mod setBg">
        <pc:chgData name="Emily Crose" userId="5a1598ef78992c55" providerId="LiveId" clId="{ED9979D7-1D45-4F0D-9B2D-A971C5E0432B}" dt="2023-04-11T15:12:40.970" v="190" actId="26606"/>
        <pc:sldMkLst>
          <pc:docMk/>
          <pc:sldMk cId="3782519446" sldId="294"/>
        </pc:sldMkLst>
        <pc:spChg chg="mod">
          <ac:chgData name="Emily Crose" userId="5a1598ef78992c55" providerId="LiveId" clId="{ED9979D7-1D45-4F0D-9B2D-A971C5E0432B}" dt="2023-04-11T15:12:40.970" v="190" actId="26606"/>
          <ac:spMkLst>
            <pc:docMk/>
            <pc:sldMk cId="3782519446" sldId="294"/>
            <ac:spMk id="2" creationId="{B31FD8DD-DB68-A28D-4570-B4DDCE3B348A}"/>
          </ac:spMkLst>
        </pc:spChg>
        <pc:spChg chg="add">
          <ac:chgData name="Emily Crose" userId="5a1598ef78992c55" providerId="LiveId" clId="{ED9979D7-1D45-4F0D-9B2D-A971C5E0432B}" dt="2023-04-11T15:12:40.970" v="190" actId="26606"/>
          <ac:spMkLst>
            <pc:docMk/>
            <pc:sldMk cId="3782519446" sldId="294"/>
            <ac:spMk id="9" creationId="{1E14715B-2E40-4760-AE23-026845A30A49}"/>
          </ac:spMkLst>
        </pc:spChg>
        <pc:spChg chg="add">
          <ac:chgData name="Emily Crose" userId="5a1598ef78992c55" providerId="LiveId" clId="{ED9979D7-1D45-4F0D-9B2D-A971C5E0432B}" dt="2023-04-11T15:12:40.970" v="190" actId="26606"/>
          <ac:spMkLst>
            <pc:docMk/>
            <pc:sldMk cId="3782519446" sldId="294"/>
            <ac:spMk id="11" creationId="{45D08429-4C7A-4C37-848C-C1613E31D53A}"/>
          </ac:spMkLst>
        </pc:spChg>
        <pc:spChg chg="add">
          <ac:chgData name="Emily Crose" userId="5a1598ef78992c55" providerId="LiveId" clId="{ED9979D7-1D45-4F0D-9B2D-A971C5E0432B}" dt="2023-04-11T15:12:40.970" v="190" actId="26606"/>
          <ac:spMkLst>
            <pc:docMk/>
            <pc:sldMk cId="3782519446" sldId="294"/>
            <ac:spMk id="13" creationId="{DD8F4B2B-96EA-4C0F-84D3-5728F7CF0B0B}"/>
          </ac:spMkLst>
        </pc:spChg>
        <pc:picChg chg="add mod">
          <ac:chgData name="Emily Crose" userId="5a1598ef78992c55" providerId="LiveId" clId="{ED9979D7-1D45-4F0D-9B2D-A971C5E0432B}" dt="2023-04-11T15:12:40.970" v="190" actId="26606"/>
          <ac:picMkLst>
            <pc:docMk/>
            <pc:sldMk cId="3782519446" sldId="294"/>
            <ac:picMk id="4" creationId="{525DBD2C-07A7-A04F-3E07-AC1150B4C4BA}"/>
          </ac:picMkLst>
        </pc:picChg>
      </pc:sldChg>
      <pc:sldChg chg="addSp delSp modSp new mod ord setBg chgLayout">
        <pc:chgData name="Emily Crose" userId="5a1598ef78992c55" providerId="LiveId" clId="{ED9979D7-1D45-4F0D-9B2D-A971C5E0432B}" dt="2023-04-11T15:52:24.816" v="271" actId="26606"/>
        <pc:sldMkLst>
          <pc:docMk/>
          <pc:sldMk cId="1819572938" sldId="295"/>
        </pc:sldMkLst>
        <pc:spChg chg="del mod ord">
          <ac:chgData name="Emily Crose" userId="5a1598ef78992c55" providerId="LiveId" clId="{ED9979D7-1D45-4F0D-9B2D-A971C5E0432B}" dt="2023-04-11T15:50:59.428" v="194" actId="700"/>
          <ac:spMkLst>
            <pc:docMk/>
            <pc:sldMk cId="1819572938" sldId="295"/>
            <ac:spMk id="2" creationId="{1F6DAE25-0420-0903-2AEA-E98C859BA723}"/>
          </ac:spMkLst>
        </pc:spChg>
        <pc:spChg chg="add mod ord">
          <ac:chgData name="Emily Crose" userId="5a1598ef78992c55" providerId="LiveId" clId="{ED9979D7-1D45-4F0D-9B2D-A971C5E0432B}" dt="2023-04-11T15:52:24.816" v="271" actId="26606"/>
          <ac:spMkLst>
            <pc:docMk/>
            <pc:sldMk cId="1819572938" sldId="295"/>
            <ac:spMk id="3" creationId="{B14F37FB-E88D-E575-E938-093BD4CF80BF}"/>
          </ac:spMkLst>
        </pc:spChg>
        <pc:spChg chg="add mod ord">
          <ac:chgData name="Emily Crose" userId="5a1598ef78992c55" providerId="LiveId" clId="{ED9979D7-1D45-4F0D-9B2D-A971C5E0432B}" dt="2023-04-11T15:52:24.816" v="271" actId="26606"/>
          <ac:spMkLst>
            <pc:docMk/>
            <pc:sldMk cId="1819572938" sldId="295"/>
            <ac:spMk id="4" creationId="{523AE960-1EFB-EF71-757F-BF358F42F7F3}"/>
          </ac:spMkLst>
        </pc:spChg>
        <pc:spChg chg="add del">
          <ac:chgData name="Emily Crose" userId="5a1598ef78992c55" providerId="LiveId" clId="{ED9979D7-1D45-4F0D-9B2D-A971C5E0432B}" dt="2023-04-11T15:52:24.811" v="270" actId="26606"/>
          <ac:spMkLst>
            <pc:docMk/>
            <pc:sldMk cId="1819572938" sldId="295"/>
            <ac:spMk id="10" creationId="{17928EA2-88ED-424C-A811-B45B398FBAFA}"/>
          </ac:spMkLst>
        </pc:spChg>
        <pc:spChg chg="add del">
          <ac:chgData name="Emily Crose" userId="5a1598ef78992c55" providerId="LiveId" clId="{ED9979D7-1D45-4F0D-9B2D-A971C5E0432B}" dt="2023-04-11T15:52:24.811" v="270" actId="26606"/>
          <ac:spMkLst>
            <pc:docMk/>
            <pc:sldMk cId="1819572938" sldId="295"/>
            <ac:spMk id="12" creationId="{304F0B90-9D71-4D15-94CC-B9E1F445BA28}"/>
          </ac:spMkLst>
        </pc:spChg>
        <pc:picChg chg="add del">
          <ac:chgData name="Emily Crose" userId="5a1598ef78992c55" providerId="LiveId" clId="{ED9979D7-1D45-4F0D-9B2D-A971C5E0432B}" dt="2023-04-11T15:52:23.710" v="268" actId="26606"/>
          <ac:picMkLst>
            <pc:docMk/>
            <pc:sldMk cId="1819572938" sldId="295"/>
            <ac:picMk id="6" creationId="{0C741128-6F26-C237-29CE-103494883CAC}"/>
          </ac:picMkLst>
        </pc:picChg>
        <pc:picChg chg="add del">
          <ac:chgData name="Emily Crose" userId="5a1598ef78992c55" providerId="LiveId" clId="{ED9979D7-1D45-4F0D-9B2D-A971C5E0432B}" dt="2023-04-11T15:52:24.811" v="270" actId="26606"/>
          <ac:picMkLst>
            <pc:docMk/>
            <pc:sldMk cId="1819572938" sldId="295"/>
            <ac:picMk id="8" creationId="{338FE064-78F6-80D6-6C46-ED13FDF6271E}"/>
          </ac:picMkLst>
        </pc:picChg>
        <pc:picChg chg="add">
          <ac:chgData name="Emily Crose" userId="5a1598ef78992c55" providerId="LiveId" clId="{ED9979D7-1D45-4F0D-9B2D-A971C5E0432B}" dt="2023-04-11T15:52:24.816" v="271" actId="26606"/>
          <ac:picMkLst>
            <pc:docMk/>
            <pc:sldMk cId="1819572938" sldId="295"/>
            <ac:picMk id="14" creationId="{48868C10-01A0-A6D5-DC86-DE52CEFDEB09}"/>
          </ac:picMkLst>
        </pc:picChg>
      </pc:sldChg>
      <pc:sldChg chg="addSp modSp new mod">
        <pc:chgData name="Emily Crose" userId="5a1598ef78992c55" providerId="LiveId" clId="{ED9979D7-1D45-4F0D-9B2D-A971C5E0432B}" dt="2023-04-11T15:52:01.544" v="266" actId="962"/>
        <pc:sldMkLst>
          <pc:docMk/>
          <pc:sldMk cId="2541419034" sldId="296"/>
        </pc:sldMkLst>
        <pc:picChg chg="add mod">
          <ac:chgData name="Emily Crose" userId="5a1598ef78992c55" providerId="LiveId" clId="{ED9979D7-1D45-4F0D-9B2D-A971C5E0432B}" dt="2023-04-11T15:52:01.544" v="266" actId="962"/>
          <ac:picMkLst>
            <pc:docMk/>
            <pc:sldMk cId="2541419034" sldId="296"/>
            <ac:picMk id="3" creationId="{68C49C86-1EC0-0839-1272-6B6E81638BCC}"/>
          </ac:picMkLst>
        </pc:picChg>
      </pc:sldChg>
    </pc:docChg>
  </pc:docChgLst>
  <pc:docChgLst>
    <pc:chgData name="Emily Crose" userId="5a1598ef78992c55" providerId="LiveId" clId="{67002AFB-16E7-4872-A597-832B63EBDEE2}"/>
    <pc:docChg chg="addSld delSld modSld">
      <pc:chgData name="Emily Crose" userId="5a1598ef78992c55" providerId="LiveId" clId="{67002AFB-16E7-4872-A597-832B63EBDEE2}" dt="2023-04-18T18:00:46.301" v="1"/>
      <pc:docMkLst>
        <pc:docMk/>
      </pc:docMkLst>
      <pc:sldChg chg="del">
        <pc:chgData name="Emily Crose" userId="5a1598ef78992c55" providerId="LiveId" clId="{67002AFB-16E7-4872-A597-832B63EBDEE2}" dt="2023-04-18T18:00:42.188" v="0" actId="47"/>
        <pc:sldMkLst>
          <pc:docMk/>
          <pc:sldMk cId="1617985472" sldId="258"/>
        </pc:sldMkLst>
      </pc:sldChg>
      <pc:sldChg chg="del">
        <pc:chgData name="Emily Crose" userId="5a1598ef78992c55" providerId="LiveId" clId="{67002AFB-16E7-4872-A597-832B63EBDEE2}" dt="2023-04-18T18:00:42.188" v="0" actId="47"/>
        <pc:sldMkLst>
          <pc:docMk/>
          <pc:sldMk cId="3097047458" sldId="265"/>
        </pc:sldMkLst>
      </pc:sldChg>
      <pc:sldChg chg="del">
        <pc:chgData name="Emily Crose" userId="5a1598ef78992c55" providerId="LiveId" clId="{67002AFB-16E7-4872-A597-832B63EBDEE2}" dt="2023-04-18T18:00:42.188" v="0" actId="47"/>
        <pc:sldMkLst>
          <pc:docMk/>
          <pc:sldMk cId="2973934259" sldId="266"/>
        </pc:sldMkLst>
      </pc:sldChg>
      <pc:sldChg chg="del">
        <pc:chgData name="Emily Crose" userId="5a1598ef78992c55" providerId="LiveId" clId="{67002AFB-16E7-4872-A597-832B63EBDEE2}" dt="2023-04-18T18:00:42.188" v="0" actId="47"/>
        <pc:sldMkLst>
          <pc:docMk/>
          <pc:sldMk cId="1523269679" sldId="267"/>
        </pc:sldMkLst>
      </pc:sldChg>
      <pc:sldChg chg="del">
        <pc:chgData name="Emily Crose" userId="5a1598ef78992c55" providerId="LiveId" clId="{67002AFB-16E7-4872-A597-832B63EBDEE2}" dt="2023-04-18T18:00:42.188" v="0" actId="47"/>
        <pc:sldMkLst>
          <pc:docMk/>
          <pc:sldMk cId="2180029723" sldId="268"/>
        </pc:sldMkLst>
      </pc:sldChg>
      <pc:sldChg chg="del">
        <pc:chgData name="Emily Crose" userId="5a1598ef78992c55" providerId="LiveId" clId="{67002AFB-16E7-4872-A597-832B63EBDEE2}" dt="2023-04-18T18:00:42.188" v="0" actId="47"/>
        <pc:sldMkLst>
          <pc:docMk/>
          <pc:sldMk cId="2134838018" sldId="269"/>
        </pc:sldMkLst>
      </pc:sldChg>
      <pc:sldChg chg="del">
        <pc:chgData name="Emily Crose" userId="5a1598ef78992c55" providerId="LiveId" clId="{67002AFB-16E7-4872-A597-832B63EBDEE2}" dt="2023-04-18T18:00:42.188" v="0" actId="47"/>
        <pc:sldMkLst>
          <pc:docMk/>
          <pc:sldMk cId="574519622" sldId="270"/>
        </pc:sldMkLst>
      </pc:sldChg>
      <pc:sldChg chg="del">
        <pc:chgData name="Emily Crose" userId="5a1598ef78992c55" providerId="LiveId" clId="{67002AFB-16E7-4872-A597-832B63EBDEE2}" dt="2023-04-18T18:00:42.188" v="0" actId="47"/>
        <pc:sldMkLst>
          <pc:docMk/>
          <pc:sldMk cId="2542235107" sldId="271"/>
        </pc:sldMkLst>
      </pc:sldChg>
      <pc:sldChg chg="del">
        <pc:chgData name="Emily Crose" userId="5a1598ef78992c55" providerId="LiveId" clId="{67002AFB-16E7-4872-A597-832B63EBDEE2}" dt="2023-04-18T18:00:42.188" v="0" actId="47"/>
        <pc:sldMkLst>
          <pc:docMk/>
          <pc:sldMk cId="2670941506" sldId="272"/>
        </pc:sldMkLst>
      </pc:sldChg>
      <pc:sldChg chg="add">
        <pc:chgData name="Emily Crose" userId="5a1598ef78992c55" providerId="LiveId" clId="{67002AFB-16E7-4872-A597-832B63EBDEE2}" dt="2023-04-18T18:00:46.301" v="1"/>
        <pc:sldMkLst>
          <pc:docMk/>
          <pc:sldMk cId="2158119916" sldId="277"/>
        </pc:sldMkLst>
      </pc:sldChg>
      <pc:sldChg chg="del">
        <pc:chgData name="Emily Crose" userId="5a1598ef78992c55" providerId="LiveId" clId="{67002AFB-16E7-4872-A597-832B63EBDEE2}" dt="2023-04-18T18:00:42.188" v="0" actId="47"/>
        <pc:sldMkLst>
          <pc:docMk/>
          <pc:sldMk cId="2935181501" sldId="279"/>
        </pc:sldMkLst>
      </pc:sldChg>
      <pc:sldChg chg="add">
        <pc:chgData name="Emily Crose" userId="5a1598ef78992c55" providerId="LiveId" clId="{67002AFB-16E7-4872-A597-832B63EBDEE2}" dt="2023-04-18T18:00:46.301" v="1"/>
        <pc:sldMkLst>
          <pc:docMk/>
          <pc:sldMk cId="3076984293" sldId="280"/>
        </pc:sldMkLst>
      </pc:sldChg>
      <pc:sldChg chg="add">
        <pc:chgData name="Emily Crose" userId="5a1598ef78992c55" providerId="LiveId" clId="{67002AFB-16E7-4872-A597-832B63EBDEE2}" dt="2023-04-18T18:00:46.301" v="1"/>
        <pc:sldMkLst>
          <pc:docMk/>
          <pc:sldMk cId="3028504148" sldId="281"/>
        </pc:sldMkLst>
      </pc:sldChg>
      <pc:sldChg chg="del">
        <pc:chgData name="Emily Crose" userId="5a1598ef78992c55" providerId="LiveId" clId="{67002AFB-16E7-4872-A597-832B63EBDEE2}" dt="2023-04-18T18:00:42.188" v="0" actId="47"/>
        <pc:sldMkLst>
          <pc:docMk/>
          <pc:sldMk cId="3143072267" sldId="288"/>
        </pc:sldMkLst>
      </pc:sldChg>
      <pc:sldChg chg="del">
        <pc:chgData name="Emily Crose" userId="5a1598ef78992c55" providerId="LiveId" clId="{67002AFB-16E7-4872-A597-832B63EBDEE2}" dt="2023-04-18T18:00:42.188" v="0" actId="47"/>
        <pc:sldMkLst>
          <pc:docMk/>
          <pc:sldMk cId="813738730" sldId="290"/>
        </pc:sldMkLst>
      </pc:sldChg>
      <pc:sldChg chg="del">
        <pc:chgData name="Emily Crose" userId="5a1598ef78992c55" providerId="LiveId" clId="{67002AFB-16E7-4872-A597-832B63EBDEE2}" dt="2023-04-18T18:00:42.188" v="0" actId="47"/>
        <pc:sldMkLst>
          <pc:docMk/>
          <pc:sldMk cId="4227057383" sldId="291"/>
        </pc:sldMkLst>
      </pc:sldChg>
      <pc:sldChg chg="del">
        <pc:chgData name="Emily Crose" userId="5a1598ef78992c55" providerId="LiveId" clId="{67002AFB-16E7-4872-A597-832B63EBDEE2}" dt="2023-04-18T18:00:42.188" v="0" actId="47"/>
        <pc:sldMkLst>
          <pc:docMk/>
          <pc:sldMk cId="2000892285" sldId="292"/>
        </pc:sldMkLst>
      </pc:sldChg>
      <pc:sldChg chg="del">
        <pc:chgData name="Emily Crose" userId="5a1598ef78992c55" providerId="LiveId" clId="{67002AFB-16E7-4872-A597-832B63EBDEE2}" dt="2023-04-18T18:00:42.188" v="0" actId="47"/>
        <pc:sldMkLst>
          <pc:docMk/>
          <pc:sldMk cId="683323295" sldId="293"/>
        </pc:sldMkLst>
      </pc:sldChg>
      <pc:sldChg chg="del">
        <pc:chgData name="Emily Crose" userId="5a1598ef78992c55" providerId="LiveId" clId="{67002AFB-16E7-4872-A597-832B63EBDEE2}" dt="2023-04-18T18:00:42.188" v="0" actId="47"/>
        <pc:sldMkLst>
          <pc:docMk/>
          <pc:sldMk cId="1004749439" sldId="294"/>
        </pc:sldMkLst>
      </pc:sldChg>
      <pc:sldChg chg="del">
        <pc:chgData name="Emily Crose" userId="5a1598ef78992c55" providerId="LiveId" clId="{67002AFB-16E7-4872-A597-832B63EBDEE2}" dt="2023-04-18T18:00:42.188" v="0" actId="47"/>
        <pc:sldMkLst>
          <pc:docMk/>
          <pc:sldMk cId="1888520767" sldId="295"/>
        </pc:sldMkLst>
      </pc:sldChg>
      <pc:sldChg chg="del">
        <pc:chgData name="Emily Crose" userId="5a1598ef78992c55" providerId="LiveId" clId="{67002AFB-16E7-4872-A597-832B63EBDEE2}" dt="2023-04-18T18:00:42.188" v="0" actId="47"/>
        <pc:sldMkLst>
          <pc:docMk/>
          <pc:sldMk cId="1044329543" sldId="299"/>
        </pc:sldMkLst>
      </pc:sldChg>
      <pc:sldChg chg="del">
        <pc:chgData name="Emily Crose" userId="5a1598ef78992c55" providerId="LiveId" clId="{67002AFB-16E7-4872-A597-832B63EBDEE2}" dt="2023-04-18T18:00:42.188" v="0" actId="47"/>
        <pc:sldMkLst>
          <pc:docMk/>
          <pc:sldMk cId="1980682895" sldId="300"/>
        </pc:sldMkLst>
      </pc:sldChg>
      <pc:sldChg chg="del">
        <pc:chgData name="Emily Crose" userId="5a1598ef78992c55" providerId="LiveId" clId="{67002AFB-16E7-4872-A597-832B63EBDEE2}" dt="2023-04-18T18:00:42.188" v="0" actId="47"/>
        <pc:sldMkLst>
          <pc:docMk/>
          <pc:sldMk cId="1517562913" sldId="301"/>
        </pc:sldMkLst>
      </pc:sldChg>
      <pc:sldChg chg="del">
        <pc:chgData name="Emily Crose" userId="5a1598ef78992c55" providerId="LiveId" clId="{67002AFB-16E7-4872-A597-832B63EBDEE2}" dt="2023-04-18T18:00:42.188" v="0" actId="47"/>
        <pc:sldMkLst>
          <pc:docMk/>
          <pc:sldMk cId="350919576" sldId="302"/>
        </pc:sldMkLst>
      </pc:sldChg>
      <pc:sldChg chg="del">
        <pc:chgData name="Emily Crose" userId="5a1598ef78992c55" providerId="LiveId" clId="{67002AFB-16E7-4872-A597-832B63EBDEE2}" dt="2023-04-18T18:00:42.188" v="0" actId="47"/>
        <pc:sldMkLst>
          <pc:docMk/>
          <pc:sldMk cId="1125754135" sldId="303"/>
        </pc:sldMkLst>
      </pc:sldChg>
      <pc:sldChg chg="del">
        <pc:chgData name="Emily Crose" userId="5a1598ef78992c55" providerId="LiveId" clId="{67002AFB-16E7-4872-A597-832B63EBDEE2}" dt="2023-04-18T18:00:42.188" v="0" actId="47"/>
        <pc:sldMkLst>
          <pc:docMk/>
          <pc:sldMk cId="2316035286" sldId="304"/>
        </pc:sldMkLst>
      </pc:sldChg>
      <pc:sldChg chg="del">
        <pc:chgData name="Emily Crose" userId="5a1598ef78992c55" providerId="LiveId" clId="{67002AFB-16E7-4872-A597-832B63EBDEE2}" dt="2023-04-18T18:00:42.188" v="0" actId="47"/>
        <pc:sldMkLst>
          <pc:docMk/>
          <pc:sldMk cId="4164693775" sldId="305"/>
        </pc:sldMkLst>
      </pc:sldChg>
      <pc:sldChg chg="del">
        <pc:chgData name="Emily Crose" userId="5a1598ef78992c55" providerId="LiveId" clId="{67002AFB-16E7-4872-A597-832B63EBDEE2}" dt="2023-04-18T18:00:42.188" v="0" actId="47"/>
        <pc:sldMkLst>
          <pc:docMk/>
          <pc:sldMk cId="413360984" sldId="306"/>
        </pc:sldMkLst>
      </pc:sldChg>
      <pc:sldChg chg="del">
        <pc:chgData name="Emily Crose" userId="5a1598ef78992c55" providerId="LiveId" clId="{67002AFB-16E7-4872-A597-832B63EBDEE2}" dt="2023-04-18T18:00:42.188" v="0" actId="47"/>
        <pc:sldMkLst>
          <pc:docMk/>
          <pc:sldMk cId="3177681254" sldId="307"/>
        </pc:sldMkLst>
      </pc:sldChg>
      <pc:sldChg chg="del">
        <pc:chgData name="Emily Crose" userId="5a1598ef78992c55" providerId="LiveId" clId="{67002AFB-16E7-4872-A597-832B63EBDEE2}" dt="2023-04-18T18:00:42.188" v="0" actId="47"/>
        <pc:sldMkLst>
          <pc:docMk/>
          <pc:sldMk cId="3102297380" sldId="308"/>
        </pc:sldMkLst>
      </pc:sldChg>
      <pc:sldChg chg="del">
        <pc:chgData name="Emily Crose" userId="5a1598ef78992c55" providerId="LiveId" clId="{67002AFB-16E7-4872-A597-832B63EBDEE2}" dt="2023-04-18T18:00:42.188" v="0" actId="47"/>
        <pc:sldMkLst>
          <pc:docMk/>
          <pc:sldMk cId="3151581745" sldId="309"/>
        </pc:sldMkLst>
      </pc:sldChg>
      <pc:sldChg chg="del">
        <pc:chgData name="Emily Crose" userId="5a1598ef78992c55" providerId="LiveId" clId="{67002AFB-16E7-4872-A597-832B63EBDEE2}" dt="2023-04-18T18:00:42.188" v="0" actId="47"/>
        <pc:sldMkLst>
          <pc:docMk/>
          <pc:sldMk cId="3644090723" sldId="310"/>
        </pc:sldMkLst>
      </pc:sldChg>
      <pc:sldChg chg="del">
        <pc:chgData name="Emily Crose" userId="5a1598ef78992c55" providerId="LiveId" clId="{67002AFB-16E7-4872-A597-832B63EBDEE2}" dt="2023-04-18T18:00:42.188" v="0" actId="47"/>
        <pc:sldMkLst>
          <pc:docMk/>
          <pc:sldMk cId="3882762105" sldId="311"/>
        </pc:sldMkLst>
      </pc:sldChg>
      <pc:sldChg chg="del">
        <pc:chgData name="Emily Crose" userId="5a1598ef78992c55" providerId="LiveId" clId="{67002AFB-16E7-4872-A597-832B63EBDEE2}" dt="2023-04-18T18:00:42.188" v="0" actId="47"/>
        <pc:sldMkLst>
          <pc:docMk/>
          <pc:sldMk cId="3435136857" sldId="312"/>
        </pc:sldMkLst>
      </pc:sldChg>
      <pc:sldChg chg="del">
        <pc:chgData name="Emily Crose" userId="5a1598ef78992c55" providerId="LiveId" clId="{67002AFB-16E7-4872-A597-832B63EBDEE2}" dt="2023-04-18T18:00:42.188" v="0" actId="47"/>
        <pc:sldMkLst>
          <pc:docMk/>
          <pc:sldMk cId="4005104737" sldId="313"/>
        </pc:sldMkLst>
      </pc:sldChg>
      <pc:sldChg chg="del">
        <pc:chgData name="Emily Crose" userId="5a1598ef78992c55" providerId="LiveId" clId="{67002AFB-16E7-4872-A597-832B63EBDEE2}" dt="2023-04-18T18:00:42.188" v="0" actId="47"/>
        <pc:sldMkLst>
          <pc:docMk/>
          <pc:sldMk cId="594850548" sldId="314"/>
        </pc:sldMkLst>
      </pc:sldChg>
      <pc:sldChg chg="del">
        <pc:chgData name="Emily Crose" userId="5a1598ef78992c55" providerId="LiveId" clId="{67002AFB-16E7-4872-A597-832B63EBDEE2}" dt="2023-04-18T18:00:42.188" v="0" actId="47"/>
        <pc:sldMkLst>
          <pc:docMk/>
          <pc:sldMk cId="844316059" sldId="315"/>
        </pc:sldMkLst>
      </pc:sldChg>
      <pc:sldChg chg="del">
        <pc:chgData name="Emily Crose" userId="5a1598ef78992c55" providerId="LiveId" clId="{67002AFB-16E7-4872-A597-832B63EBDEE2}" dt="2023-04-18T18:00:42.188" v="0" actId="47"/>
        <pc:sldMkLst>
          <pc:docMk/>
          <pc:sldMk cId="4137034071" sldId="316"/>
        </pc:sldMkLst>
      </pc:sldChg>
      <pc:sldChg chg="del">
        <pc:chgData name="Emily Crose" userId="5a1598ef78992c55" providerId="LiveId" clId="{67002AFB-16E7-4872-A597-832B63EBDEE2}" dt="2023-04-18T18:00:42.188" v="0" actId="47"/>
        <pc:sldMkLst>
          <pc:docMk/>
          <pc:sldMk cId="766387995" sldId="317"/>
        </pc:sldMkLst>
      </pc:sldChg>
      <pc:sldChg chg="del">
        <pc:chgData name="Emily Crose" userId="5a1598ef78992c55" providerId="LiveId" clId="{67002AFB-16E7-4872-A597-832B63EBDEE2}" dt="2023-04-18T18:00:42.188" v="0" actId="47"/>
        <pc:sldMkLst>
          <pc:docMk/>
          <pc:sldMk cId="2054405815" sldId="318"/>
        </pc:sldMkLst>
      </pc:sldChg>
      <pc:sldChg chg="del">
        <pc:chgData name="Emily Crose" userId="5a1598ef78992c55" providerId="LiveId" clId="{67002AFB-16E7-4872-A597-832B63EBDEE2}" dt="2023-04-18T18:00:42.188" v="0" actId="47"/>
        <pc:sldMkLst>
          <pc:docMk/>
          <pc:sldMk cId="44850469" sldId="319"/>
        </pc:sldMkLst>
      </pc:sldChg>
      <pc:sldChg chg="del">
        <pc:chgData name="Emily Crose" userId="5a1598ef78992c55" providerId="LiveId" clId="{67002AFB-16E7-4872-A597-832B63EBDEE2}" dt="2023-04-18T18:00:42.188" v="0" actId="47"/>
        <pc:sldMkLst>
          <pc:docMk/>
          <pc:sldMk cId="1947652085" sldId="320"/>
        </pc:sldMkLst>
      </pc:sldChg>
      <pc:sldChg chg="del">
        <pc:chgData name="Emily Crose" userId="5a1598ef78992c55" providerId="LiveId" clId="{67002AFB-16E7-4872-A597-832B63EBDEE2}" dt="2023-04-18T18:00:42.188" v="0" actId="47"/>
        <pc:sldMkLst>
          <pc:docMk/>
          <pc:sldMk cId="2453577015" sldId="321"/>
        </pc:sldMkLst>
      </pc:sldChg>
      <pc:sldChg chg="del">
        <pc:chgData name="Emily Crose" userId="5a1598ef78992c55" providerId="LiveId" clId="{67002AFB-16E7-4872-A597-832B63EBDEE2}" dt="2023-04-18T18:00:42.188" v="0" actId="47"/>
        <pc:sldMkLst>
          <pc:docMk/>
          <pc:sldMk cId="3001800121" sldId="322"/>
        </pc:sldMkLst>
      </pc:sldChg>
      <pc:sldChg chg="del">
        <pc:chgData name="Emily Crose" userId="5a1598ef78992c55" providerId="LiveId" clId="{67002AFB-16E7-4872-A597-832B63EBDEE2}" dt="2023-04-18T18:00:42.188" v="0" actId="47"/>
        <pc:sldMkLst>
          <pc:docMk/>
          <pc:sldMk cId="2882127209" sldId="323"/>
        </pc:sldMkLst>
      </pc:sldChg>
      <pc:sldChg chg="del">
        <pc:chgData name="Emily Crose" userId="5a1598ef78992c55" providerId="LiveId" clId="{67002AFB-16E7-4872-A597-832B63EBDEE2}" dt="2023-04-18T18:00:42.188" v="0" actId="47"/>
        <pc:sldMkLst>
          <pc:docMk/>
          <pc:sldMk cId="2233173004" sldId="325"/>
        </pc:sldMkLst>
      </pc:sldChg>
      <pc:sldChg chg="del">
        <pc:chgData name="Emily Crose" userId="5a1598ef78992c55" providerId="LiveId" clId="{67002AFB-16E7-4872-A597-832B63EBDEE2}" dt="2023-04-18T18:00:42.188" v="0" actId="47"/>
        <pc:sldMkLst>
          <pc:docMk/>
          <pc:sldMk cId="4049676027" sldId="327"/>
        </pc:sldMkLst>
      </pc:sldChg>
      <pc:sldChg chg="del">
        <pc:chgData name="Emily Crose" userId="5a1598ef78992c55" providerId="LiveId" clId="{67002AFB-16E7-4872-A597-832B63EBDEE2}" dt="2023-04-18T18:00:42.188" v="0" actId="47"/>
        <pc:sldMkLst>
          <pc:docMk/>
          <pc:sldMk cId="1011657299" sldId="328"/>
        </pc:sldMkLst>
      </pc:sldChg>
      <pc:sldChg chg="del">
        <pc:chgData name="Emily Crose" userId="5a1598ef78992c55" providerId="LiveId" clId="{67002AFB-16E7-4872-A597-832B63EBDEE2}" dt="2023-04-18T18:00:42.188" v="0" actId="47"/>
        <pc:sldMkLst>
          <pc:docMk/>
          <pc:sldMk cId="2045505824" sldId="329"/>
        </pc:sldMkLst>
      </pc:sldChg>
      <pc:sldChg chg="del">
        <pc:chgData name="Emily Crose" userId="5a1598ef78992c55" providerId="LiveId" clId="{67002AFB-16E7-4872-A597-832B63EBDEE2}" dt="2023-04-18T18:00:42.188" v="0" actId="47"/>
        <pc:sldMkLst>
          <pc:docMk/>
          <pc:sldMk cId="3793914256" sldId="330"/>
        </pc:sldMkLst>
      </pc:sldChg>
      <pc:sldChg chg="del">
        <pc:chgData name="Emily Crose" userId="5a1598ef78992c55" providerId="LiveId" clId="{67002AFB-16E7-4872-A597-832B63EBDEE2}" dt="2023-04-18T18:00:42.188" v="0" actId="47"/>
        <pc:sldMkLst>
          <pc:docMk/>
          <pc:sldMk cId="752561553" sldId="331"/>
        </pc:sldMkLst>
      </pc:sldChg>
      <pc:sldChg chg="del">
        <pc:chgData name="Emily Crose" userId="5a1598ef78992c55" providerId="LiveId" clId="{67002AFB-16E7-4872-A597-832B63EBDEE2}" dt="2023-04-18T18:00:42.188" v="0" actId="47"/>
        <pc:sldMkLst>
          <pc:docMk/>
          <pc:sldMk cId="1313815218" sldId="332"/>
        </pc:sldMkLst>
      </pc:sldChg>
    </pc:docChg>
  </pc:docChgLst>
  <pc:docChgLst>
    <pc:chgData name="metaranha@gmail.com" userId="5a1598ef78992c55" providerId="LiveId" clId="{56F6E7CE-873B-44A7-838C-6BD07DE8CB22}"/>
    <pc:docChg chg="undo custSel addSld modSld sldOrd">
      <pc:chgData name="metaranha@gmail.com" userId="5a1598ef78992c55" providerId="LiveId" clId="{56F6E7CE-873B-44A7-838C-6BD07DE8CB22}" dt="2023-05-02T23:32:00.046" v="1653" actId="20577"/>
      <pc:docMkLst>
        <pc:docMk/>
      </pc:docMkLst>
      <pc:sldChg chg="modSp mod">
        <pc:chgData name="metaranha@gmail.com" userId="5a1598ef78992c55" providerId="LiveId" clId="{56F6E7CE-873B-44A7-838C-6BD07DE8CB22}" dt="2023-05-02T23:32:00.046" v="1653" actId="20577"/>
        <pc:sldMkLst>
          <pc:docMk/>
          <pc:sldMk cId="3104054636" sldId="276"/>
        </pc:sldMkLst>
        <pc:spChg chg="mod">
          <ac:chgData name="metaranha@gmail.com" userId="5a1598ef78992c55" providerId="LiveId" clId="{56F6E7CE-873B-44A7-838C-6BD07DE8CB22}" dt="2023-05-02T23:32:00.046" v="1653" actId="20577"/>
          <ac:spMkLst>
            <pc:docMk/>
            <pc:sldMk cId="3104054636" sldId="276"/>
            <ac:spMk id="2" creationId="{B963730F-E840-E5E0-87C0-65F532F962AC}"/>
          </ac:spMkLst>
        </pc:spChg>
      </pc:sldChg>
      <pc:sldChg chg="mod modShow">
        <pc:chgData name="metaranha@gmail.com" userId="5a1598ef78992c55" providerId="LiveId" clId="{56F6E7CE-873B-44A7-838C-6BD07DE8CB22}" dt="2023-05-02T23:18:14.224" v="478" actId="729"/>
        <pc:sldMkLst>
          <pc:docMk/>
          <pc:sldMk cId="3485029189" sldId="326"/>
        </pc:sldMkLst>
      </pc:sldChg>
      <pc:sldChg chg="modNotesTx">
        <pc:chgData name="metaranha@gmail.com" userId="5a1598ef78992c55" providerId="LiveId" clId="{56F6E7CE-873B-44A7-838C-6BD07DE8CB22}" dt="2023-05-02T23:17:16.036" v="473" actId="20577"/>
        <pc:sldMkLst>
          <pc:docMk/>
          <pc:sldMk cId="4024114522" sldId="343"/>
        </pc:sldMkLst>
      </pc:sldChg>
      <pc:sldChg chg="modSp mod ord modNotesTx">
        <pc:chgData name="metaranha@gmail.com" userId="5a1598ef78992c55" providerId="LiveId" clId="{56F6E7CE-873B-44A7-838C-6BD07DE8CB22}" dt="2023-05-02T23:19:45.960" v="843"/>
        <pc:sldMkLst>
          <pc:docMk/>
          <pc:sldMk cId="519421666" sldId="344"/>
        </pc:sldMkLst>
        <pc:spChg chg="mod">
          <ac:chgData name="metaranha@gmail.com" userId="5a1598ef78992c55" providerId="LiveId" clId="{56F6E7CE-873B-44A7-838C-6BD07DE8CB22}" dt="2023-05-02T23:18:39.367" v="509" actId="20577"/>
          <ac:spMkLst>
            <pc:docMk/>
            <pc:sldMk cId="519421666" sldId="344"/>
            <ac:spMk id="2" creationId="{C325DC12-8196-88D4-120D-5409E2C58303}"/>
          </ac:spMkLst>
        </pc:spChg>
      </pc:sldChg>
      <pc:sldChg chg="addSp modSp mod setBg">
        <pc:chgData name="metaranha@gmail.com" userId="5a1598ef78992c55" providerId="LiveId" clId="{56F6E7CE-873B-44A7-838C-6BD07DE8CB22}" dt="2023-05-02T23:20:13.434" v="844" actId="26606"/>
        <pc:sldMkLst>
          <pc:docMk/>
          <pc:sldMk cId="3430215471" sldId="349"/>
        </pc:sldMkLst>
        <pc:spChg chg="mod">
          <ac:chgData name="metaranha@gmail.com" userId="5a1598ef78992c55" providerId="LiveId" clId="{56F6E7CE-873B-44A7-838C-6BD07DE8CB22}" dt="2023-05-02T23:20:13.434" v="844" actId="26606"/>
          <ac:spMkLst>
            <pc:docMk/>
            <pc:sldMk cId="3430215471" sldId="349"/>
            <ac:spMk id="2" creationId="{E57BEBF7-A993-6D78-CB70-829A3E7A1C02}"/>
          </ac:spMkLst>
        </pc:spChg>
        <pc:spChg chg="add">
          <ac:chgData name="metaranha@gmail.com" userId="5a1598ef78992c55" providerId="LiveId" clId="{56F6E7CE-873B-44A7-838C-6BD07DE8CB22}" dt="2023-05-02T23:20:13.434" v="844" actId="26606"/>
          <ac:spMkLst>
            <pc:docMk/>
            <pc:sldMk cId="3430215471" sldId="349"/>
            <ac:spMk id="8" creationId="{6E1232CA-F1A1-4361-A49F-8EAA874C9F94}"/>
          </ac:spMkLst>
        </pc:spChg>
        <pc:spChg chg="add">
          <ac:chgData name="metaranha@gmail.com" userId="5a1598ef78992c55" providerId="LiveId" clId="{56F6E7CE-873B-44A7-838C-6BD07DE8CB22}" dt="2023-05-02T23:20:13.434" v="844" actId="26606"/>
          <ac:spMkLst>
            <pc:docMk/>
            <pc:sldMk cId="3430215471" sldId="349"/>
            <ac:spMk id="10" creationId="{CFEDD90E-756D-4F1F-9543-2D8450E5C06D}"/>
          </ac:spMkLst>
        </pc:spChg>
        <pc:picChg chg="add">
          <ac:chgData name="metaranha@gmail.com" userId="5a1598ef78992c55" providerId="LiveId" clId="{56F6E7CE-873B-44A7-838C-6BD07DE8CB22}" dt="2023-05-02T23:20:13.434" v="844" actId="26606"/>
          <ac:picMkLst>
            <pc:docMk/>
            <pc:sldMk cId="3430215471" sldId="349"/>
            <ac:picMk id="4" creationId="{31B07046-CA72-7980-E22C-4362659D8706}"/>
          </ac:picMkLst>
        </pc:picChg>
      </pc:sldChg>
      <pc:sldChg chg="ord">
        <pc:chgData name="metaranha@gmail.com" userId="5a1598ef78992c55" providerId="LiveId" clId="{56F6E7CE-873B-44A7-838C-6BD07DE8CB22}" dt="2023-05-02T23:18:04.501" v="477"/>
        <pc:sldMkLst>
          <pc:docMk/>
          <pc:sldMk cId="1275252810" sldId="353"/>
        </pc:sldMkLst>
      </pc:sldChg>
      <pc:sldChg chg="modSp mod">
        <pc:chgData name="metaranha@gmail.com" userId="5a1598ef78992c55" providerId="LiveId" clId="{56F6E7CE-873B-44A7-838C-6BD07DE8CB22}" dt="2023-05-02T23:21:48.611" v="966" actId="20577"/>
        <pc:sldMkLst>
          <pc:docMk/>
          <pc:sldMk cId="3232820498" sldId="362"/>
        </pc:sldMkLst>
        <pc:spChg chg="mod">
          <ac:chgData name="metaranha@gmail.com" userId="5a1598ef78992c55" providerId="LiveId" clId="{56F6E7CE-873B-44A7-838C-6BD07DE8CB22}" dt="2023-05-02T23:21:48.611" v="966" actId="20577"/>
          <ac:spMkLst>
            <pc:docMk/>
            <pc:sldMk cId="3232820498" sldId="362"/>
            <ac:spMk id="3" creationId="{A90F64B7-282D-7FC8-CA5F-7DCB75A3AFB3}"/>
          </ac:spMkLst>
        </pc:spChg>
      </pc:sldChg>
      <pc:sldChg chg="addSp modSp mod setBg setClrOvrMap modNotesTx">
        <pc:chgData name="metaranha@gmail.com" userId="5a1598ef78992c55" providerId="LiveId" clId="{56F6E7CE-873B-44A7-838C-6BD07DE8CB22}" dt="2023-05-02T23:20:54.589" v="951" actId="20577"/>
        <pc:sldMkLst>
          <pc:docMk/>
          <pc:sldMk cId="4131368081" sldId="365"/>
        </pc:sldMkLst>
        <pc:spChg chg="mod">
          <ac:chgData name="metaranha@gmail.com" userId="5a1598ef78992c55" providerId="LiveId" clId="{56F6E7CE-873B-44A7-838C-6BD07DE8CB22}" dt="2023-05-02T23:20:20.012" v="845" actId="26606"/>
          <ac:spMkLst>
            <pc:docMk/>
            <pc:sldMk cId="4131368081" sldId="365"/>
            <ac:spMk id="2" creationId="{C1BC76CD-859C-CCEC-D928-1C5F61FEF72D}"/>
          </ac:spMkLst>
        </pc:spChg>
        <pc:spChg chg="add">
          <ac:chgData name="metaranha@gmail.com" userId="5a1598ef78992c55" providerId="LiveId" clId="{56F6E7CE-873B-44A7-838C-6BD07DE8CB22}" dt="2023-05-02T23:20:20.012" v="845" actId="26606"/>
          <ac:spMkLst>
            <pc:docMk/>
            <pc:sldMk cId="4131368081" sldId="365"/>
            <ac:spMk id="7" creationId="{6343C326-A55B-48C9-AC97-417D5349B1A5}"/>
          </ac:spMkLst>
        </pc:spChg>
        <pc:spChg chg="add">
          <ac:chgData name="metaranha@gmail.com" userId="5a1598ef78992c55" providerId="LiveId" clId="{56F6E7CE-873B-44A7-838C-6BD07DE8CB22}" dt="2023-05-02T23:20:20.012" v="845" actId="26606"/>
          <ac:spMkLst>
            <pc:docMk/>
            <pc:sldMk cId="4131368081" sldId="365"/>
            <ac:spMk id="9" creationId="{CB972422-B794-4FA8-BCC6-BAF6938A1B53}"/>
          </ac:spMkLst>
        </pc:spChg>
        <pc:spChg chg="add">
          <ac:chgData name="metaranha@gmail.com" userId="5a1598ef78992c55" providerId="LiveId" clId="{56F6E7CE-873B-44A7-838C-6BD07DE8CB22}" dt="2023-05-02T23:20:20.012" v="845" actId="26606"/>
          <ac:spMkLst>
            <pc:docMk/>
            <pc:sldMk cId="4131368081" sldId="365"/>
            <ac:spMk id="11" creationId="{89DE9E2B-5611-49C8-862E-AD4D43A8AA6D}"/>
          </ac:spMkLst>
        </pc:spChg>
        <pc:spChg chg="add">
          <ac:chgData name="metaranha@gmail.com" userId="5a1598ef78992c55" providerId="LiveId" clId="{56F6E7CE-873B-44A7-838C-6BD07DE8CB22}" dt="2023-05-02T23:20:20.012" v="845" actId="26606"/>
          <ac:spMkLst>
            <pc:docMk/>
            <pc:sldMk cId="4131368081" sldId="365"/>
            <ac:spMk id="15" creationId="{519C7155-1644-4C60-B0B5-32B1800D6044}"/>
          </ac:spMkLst>
        </pc:spChg>
        <pc:cxnChg chg="add">
          <ac:chgData name="metaranha@gmail.com" userId="5a1598ef78992c55" providerId="LiveId" clId="{56F6E7CE-873B-44A7-838C-6BD07DE8CB22}" dt="2023-05-02T23:20:20.012" v="845" actId="26606"/>
          <ac:cxnSpMkLst>
            <pc:docMk/>
            <pc:sldMk cId="4131368081" sldId="365"/>
            <ac:cxnSpMk id="13" creationId="{5296EC4F-8732-481B-94CB-C98E4EF297FF}"/>
          </ac:cxnSpMkLst>
        </pc:cxnChg>
      </pc:sldChg>
      <pc:sldChg chg="modSp new mod">
        <pc:chgData name="metaranha@gmail.com" userId="5a1598ef78992c55" providerId="LiveId" clId="{56F6E7CE-873B-44A7-838C-6BD07DE8CB22}" dt="2023-05-02T23:14:30.978" v="130" actId="20577"/>
        <pc:sldMkLst>
          <pc:docMk/>
          <pc:sldMk cId="1011635431" sldId="391"/>
        </pc:sldMkLst>
        <pc:spChg chg="mod">
          <ac:chgData name="metaranha@gmail.com" userId="5a1598ef78992c55" providerId="LiveId" clId="{56F6E7CE-873B-44A7-838C-6BD07DE8CB22}" dt="2023-05-02T23:13:24.701" v="14" actId="20577"/>
          <ac:spMkLst>
            <pc:docMk/>
            <pc:sldMk cId="1011635431" sldId="391"/>
            <ac:spMk id="2" creationId="{092F913B-4061-4C2C-8FC1-A2E71578BAF6}"/>
          </ac:spMkLst>
        </pc:spChg>
        <pc:spChg chg="mod">
          <ac:chgData name="metaranha@gmail.com" userId="5a1598ef78992c55" providerId="LiveId" clId="{56F6E7CE-873B-44A7-838C-6BD07DE8CB22}" dt="2023-05-02T23:14:30.978" v="130" actId="20577"/>
          <ac:spMkLst>
            <pc:docMk/>
            <pc:sldMk cId="1011635431" sldId="391"/>
            <ac:spMk id="3" creationId="{7F87B3CA-5A16-5340-FF3C-B3463F4E65AD}"/>
          </ac:spMkLst>
        </pc:spChg>
      </pc:sldChg>
      <pc:sldChg chg="addSp modSp new mod modClrScheme chgLayout">
        <pc:chgData name="metaranha@gmail.com" userId="5a1598ef78992c55" providerId="LiveId" clId="{56F6E7CE-873B-44A7-838C-6BD07DE8CB22}" dt="2023-05-02T23:16:43.447" v="366" actId="20577"/>
        <pc:sldMkLst>
          <pc:docMk/>
          <pc:sldMk cId="1075830754" sldId="392"/>
        </pc:sldMkLst>
        <pc:spChg chg="mod ord">
          <ac:chgData name="metaranha@gmail.com" userId="5a1598ef78992c55" providerId="LiveId" clId="{56F6E7CE-873B-44A7-838C-6BD07DE8CB22}" dt="2023-05-02T23:16:43.447" v="366" actId="20577"/>
          <ac:spMkLst>
            <pc:docMk/>
            <pc:sldMk cId="1075830754" sldId="392"/>
            <ac:spMk id="2" creationId="{C149AD9C-06E1-1CE0-3C4F-9B6CDC55FA50}"/>
          </ac:spMkLst>
        </pc:spChg>
        <pc:spChg chg="add mod ord">
          <ac:chgData name="metaranha@gmail.com" userId="5a1598ef78992c55" providerId="LiveId" clId="{56F6E7CE-873B-44A7-838C-6BD07DE8CB22}" dt="2023-05-02T23:16:34.338" v="355" actId="20577"/>
          <ac:spMkLst>
            <pc:docMk/>
            <pc:sldMk cId="1075830754" sldId="392"/>
            <ac:spMk id="3" creationId="{B7063FA5-5D53-28BF-B7CF-E86E4D48A4D2}"/>
          </ac:spMkLst>
        </pc:spChg>
      </pc:sldChg>
      <pc:sldChg chg="addSp modSp new mod setBg">
        <pc:chgData name="metaranha@gmail.com" userId="5a1598ef78992c55" providerId="LiveId" clId="{56F6E7CE-873B-44A7-838C-6BD07DE8CB22}" dt="2023-05-02T23:21:23.730" v="962" actId="26606"/>
        <pc:sldMkLst>
          <pc:docMk/>
          <pc:sldMk cId="314889702" sldId="393"/>
        </pc:sldMkLst>
        <pc:spChg chg="mod">
          <ac:chgData name="metaranha@gmail.com" userId="5a1598ef78992c55" providerId="LiveId" clId="{56F6E7CE-873B-44A7-838C-6BD07DE8CB22}" dt="2023-05-02T23:21:23.730" v="962" actId="26606"/>
          <ac:spMkLst>
            <pc:docMk/>
            <pc:sldMk cId="314889702" sldId="393"/>
            <ac:spMk id="2" creationId="{C3D43E93-73EB-3A0F-9FE0-018617310FC6}"/>
          </ac:spMkLst>
        </pc:spChg>
        <pc:spChg chg="add">
          <ac:chgData name="metaranha@gmail.com" userId="5a1598ef78992c55" providerId="LiveId" clId="{56F6E7CE-873B-44A7-838C-6BD07DE8CB22}" dt="2023-05-02T23:21:23.730" v="962" actId="26606"/>
          <ac:spMkLst>
            <pc:docMk/>
            <pc:sldMk cId="314889702" sldId="393"/>
            <ac:spMk id="9" creationId="{D4FD20FA-D55B-4631-9BA9-9D270AFB692A}"/>
          </ac:spMkLst>
        </pc:spChg>
        <pc:spChg chg="add">
          <ac:chgData name="metaranha@gmail.com" userId="5a1598ef78992c55" providerId="LiveId" clId="{56F6E7CE-873B-44A7-838C-6BD07DE8CB22}" dt="2023-05-02T23:21:23.730" v="962" actId="26606"/>
          <ac:spMkLst>
            <pc:docMk/>
            <pc:sldMk cId="314889702" sldId="393"/>
            <ac:spMk id="11" creationId="{C806A816-7D72-476D-8E5F-431F40A2D759}"/>
          </ac:spMkLst>
        </pc:spChg>
        <pc:picChg chg="add">
          <ac:chgData name="metaranha@gmail.com" userId="5a1598ef78992c55" providerId="LiveId" clId="{56F6E7CE-873B-44A7-838C-6BD07DE8CB22}" dt="2023-05-02T23:21:23.730" v="962" actId="26606"/>
          <ac:picMkLst>
            <pc:docMk/>
            <pc:sldMk cId="314889702" sldId="393"/>
            <ac:picMk id="6" creationId="{56DBE63E-2CA8-18BC-0136-71A75B12C6C6}"/>
          </ac:picMkLst>
        </pc:picChg>
      </pc:sldChg>
      <pc:sldChg chg="add setBg modNotesTx">
        <pc:chgData name="metaranha@gmail.com" userId="5a1598ef78992c55" providerId="LiveId" clId="{56F6E7CE-873B-44A7-838C-6BD07DE8CB22}" dt="2023-05-02T23:22:44.132" v="968" actId="20577"/>
        <pc:sldMkLst>
          <pc:docMk/>
          <pc:sldMk cId="265645765" sldId="394"/>
        </pc:sldMkLst>
      </pc:sldChg>
      <pc:sldChg chg="addSp delSp modSp new mod setBg modClrScheme chgLayout">
        <pc:chgData name="metaranha@gmail.com" userId="5a1598ef78992c55" providerId="LiveId" clId="{56F6E7CE-873B-44A7-838C-6BD07DE8CB22}" dt="2023-05-02T23:23:54.980" v="1001" actId="26606"/>
        <pc:sldMkLst>
          <pc:docMk/>
          <pc:sldMk cId="976552770" sldId="395"/>
        </pc:sldMkLst>
        <pc:spChg chg="add mod">
          <ac:chgData name="metaranha@gmail.com" userId="5a1598ef78992c55" providerId="LiveId" clId="{56F6E7CE-873B-44A7-838C-6BD07DE8CB22}" dt="2023-05-02T23:23:54.980" v="1001" actId="26606"/>
          <ac:spMkLst>
            <pc:docMk/>
            <pc:sldMk cId="976552770" sldId="395"/>
            <ac:spMk id="2" creationId="{09DF38A5-EEB0-E186-7441-74C0EB12DDF5}"/>
          </ac:spMkLst>
        </pc:spChg>
        <pc:spChg chg="add del mod">
          <ac:chgData name="metaranha@gmail.com" userId="5a1598ef78992c55" providerId="LiveId" clId="{56F6E7CE-873B-44A7-838C-6BD07DE8CB22}" dt="2023-05-02T23:23:54.980" v="1001" actId="26606"/>
          <ac:spMkLst>
            <pc:docMk/>
            <pc:sldMk cId="976552770" sldId="395"/>
            <ac:spMk id="3" creationId="{4B2A016D-1476-D3D2-C725-9CD31DB6EA52}"/>
          </ac:spMkLst>
        </pc:spChg>
        <pc:spChg chg="add">
          <ac:chgData name="metaranha@gmail.com" userId="5a1598ef78992c55" providerId="LiveId" clId="{56F6E7CE-873B-44A7-838C-6BD07DE8CB22}" dt="2023-05-02T23:23:54.980" v="1001" actId="26606"/>
          <ac:spMkLst>
            <pc:docMk/>
            <pc:sldMk cId="976552770" sldId="395"/>
            <ac:spMk id="9" creationId="{6E1232CA-F1A1-4361-A49F-8EAA874C9F94}"/>
          </ac:spMkLst>
        </pc:spChg>
        <pc:spChg chg="add">
          <ac:chgData name="metaranha@gmail.com" userId="5a1598ef78992c55" providerId="LiveId" clId="{56F6E7CE-873B-44A7-838C-6BD07DE8CB22}" dt="2023-05-02T23:23:54.980" v="1001" actId="26606"/>
          <ac:spMkLst>
            <pc:docMk/>
            <pc:sldMk cId="976552770" sldId="395"/>
            <ac:spMk id="11" creationId="{CFEDD90E-756D-4F1F-9543-2D8450E5C06D}"/>
          </ac:spMkLst>
        </pc:spChg>
        <pc:picChg chg="add">
          <ac:chgData name="metaranha@gmail.com" userId="5a1598ef78992c55" providerId="LiveId" clId="{56F6E7CE-873B-44A7-838C-6BD07DE8CB22}" dt="2023-05-02T23:23:54.980" v="1001" actId="26606"/>
          <ac:picMkLst>
            <pc:docMk/>
            <pc:sldMk cId="976552770" sldId="395"/>
            <ac:picMk id="5" creationId="{ED5FE26E-72E1-BF1B-57EA-70D8F1127C1B}"/>
          </ac:picMkLst>
        </pc:picChg>
      </pc:sldChg>
      <pc:sldChg chg="modSp new mod">
        <pc:chgData name="metaranha@gmail.com" userId="5a1598ef78992c55" providerId="LiveId" clId="{56F6E7CE-873B-44A7-838C-6BD07DE8CB22}" dt="2023-05-02T23:25:35.607" v="1205" actId="15"/>
        <pc:sldMkLst>
          <pc:docMk/>
          <pc:sldMk cId="3714385658" sldId="396"/>
        </pc:sldMkLst>
        <pc:spChg chg="mod">
          <ac:chgData name="metaranha@gmail.com" userId="5a1598ef78992c55" providerId="LiveId" clId="{56F6E7CE-873B-44A7-838C-6BD07DE8CB22}" dt="2023-05-02T23:24:10.672" v="1025" actId="20577"/>
          <ac:spMkLst>
            <pc:docMk/>
            <pc:sldMk cId="3714385658" sldId="396"/>
            <ac:spMk id="2" creationId="{FD192966-B875-9536-53AA-E57BA3669083}"/>
          </ac:spMkLst>
        </pc:spChg>
        <pc:spChg chg="mod">
          <ac:chgData name="metaranha@gmail.com" userId="5a1598ef78992c55" providerId="LiveId" clId="{56F6E7CE-873B-44A7-838C-6BD07DE8CB22}" dt="2023-05-02T23:25:35.607" v="1205" actId="15"/>
          <ac:spMkLst>
            <pc:docMk/>
            <pc:sldMk cId="3714385658" sldId="396"/>
            <ac:spMk id="3" creationId="{6C3EE901-B6EB-9432-AA2E-29F4B72690B0}"/>
          </ac:spMkLst>
        </pc:spChg>
      </pc:sldChg>
      <pc:sldChg chg="addSp delSp modSp new mod setBg modClrScheme setClrOvrMap chgLayout modNotesTx">
        <pc:chgData name="metaranha@gmail.com" userId="5a1598ef78992c55" providerId="LiveId" clId="{56F6E7CE-873B-44A7-838C-6BD07DE8CB22}" dt="2023-05-02T23:28:18.835" v="1389" actId="20577"/>
        <pc:sldMkLst>
          <pc:docMk/>
          <pc:sldMk cId="337583881" sldId="397"/>
        </pc:sldMkLst>
        <pc:spChg chg="mod ord">
          <ac:chgData name="metaranha@gmail.com" userId="5a1598ef78992c55" providerId="LiveId" clId="{56F6E7CE-873B-44A7-838C-6BD07DE8CB22}" dt="2023-05-02T23:27:55.005" v="1248" actId="26606"/>
          <ac:spMkLst>
            <pc:docMk/>
            <pc:sldMk cId="337583881" sldId="397"/>
            <ac:spMk id="2" creationId="{D0351D91-BA3E-1CEC-91E0-3103241A5CCF}"/>
          </ac:spMkLst>
        </pc:spChg>
        <pc:spChg chg="del">
          <ac:chgData name="metaranha@gmail.com" userId="5a1598ef78992c55" providerId="LiveId" clId="{56F6E7CE-873B-44A7-838C-6BD07DE8CB22}" dt="2023-05-02T23:27:46.542" v="1245" actId="700"/>
          <ac:spMkLst>
            <pc:docMk/>
            <pc:sldMk cId="337583881" sldId="397"/>
            <ac:spMk id="3" creationId="{E70481B5-BA40-2A51-1F8D-71F39C04C409}"/>
          </ac:spMkLst>
        </pc:spChg>
        <pc:spChg chg="add del">
          <ac:chgData name="metaranha@gmail.com" userId="5a1598ef78992c55" providerId="LiveId" clId="{56F6E7CE-873B-44A7-838C-6BD07DE8CB22}" dt="2023-05-02T23:27:54.976" v="1247" actId="26606"/>
          <ac:spMkLst>
            <pc:docMk/>
            <pc:sldMk cId="337583881" sldId="397"/>
            <ac:spMk id="7" creationId="{6343C326-A55B-48C9-AC97-417D5349B1A5}"/>
          </ac:spMkLst>
        </pc:spChg>
        <pc:spChg chg="add">
          <ac:chgData name="metaranha@gmail.com" userId="5a1598ef78992c55" providerId="LiveId" clId="{56F6E7CE-873B-44A7-838C-6BD07DE8CB22}" dt="2023-05-02T23:27:55.005" v="1248" actId="26606"/>
          <ac:spMkLst>
            <pc:docMk/>
            <pc:sldMk cId="337583881" sldId="397"/>
            <ac:spMk id="8" creationId="{6E1232CA-F1A1-4361-A49F-8EAA874C9F94}"/>
          </ac:spMkLst>
        </pc:spChg>
        <pc:spChg chg="add del">
          <ac:chgData name="metaranha@gmail.com" userId="5a1598ef78992c55" providerId="LiveId" clId="{56F6E7CE-873B-44A7-838C-6BD07DE8CB22}" dt="2023-05-02T23:27:54.976" v="1247" actId="26606"/>
          <ac:spMkLst>
            <pc:docMk/>
            <pc:sldMk cId="337583881" sldId="397"/>
            <ac:spMk id="9" creationId="{CB972422-B794-4FA8-BCC6-BAF6938A1B53}"/>
          </ac:spMkLst>
        </pc:spChg>
        <pc:spChg chg="add">
          <ac:chgData name="metaranha@gmail.com" userId="5a1598ef78992c55" providerId="LiveId" clId="{56F6E7CE-873B-44A7-838C-6BD07DE8CB22}" dt="2023-05-02T23:27:55.005" v="1248" actId="26606"/>
          <ac:spMkLst>
            <pc:docMk/>
            <pc:sldMk cId="337583881" sldId="397"/>
            <ac:spMk id="10" creationId="{CFEDD90E-756D-4F1F-9543-2D8450E5C06D}"/>
          </ac:spMkLst>
        </pc:spChg>
        <pc:spChg chg="add del">
          <ac:chgData name="metaranha@gmail.com" userId="5a1598ef78992c55" providerId="LiveId" clId="{56F6E7CE-873B-44A7-838C-6BD07DE8CB22}" dt="2023-05-02T23:27:54.976" v="1247" actId="26606"/>
          <ac:spMkLst>
            <pc:docMk/>
            <pc:sldMk cId="337583881" sldId="397"/>
            <ac:spMk id="11" creationId="{89DE9E2B-5611-49C8-862E-AD4D43A8AA6D}"/>
          </ac:spMkLst>
        </pc:spChg>
        <pc:spChg chg="add del">
          <ac:chgData name="metaranha@gmail.com" userId="5a1598ef78992c55" providerId="LiveId" clId="{56F6E7CE-873B-44A7-838C-6BD07DE8CB22}" dt="2023-05-02T23:27:54.976" v="1247" actId="26606"/>
          <ac:spMkLst>
            <pc:docMk/>
            <pc:sldMk cId="337583881" sldId="397"/>
            <ac:spMk id="15" creationId="{519C7155-1644-4C60-B0B5-32B1800D6044}"/>
          </ac:spMkLst>
        </pc:spChg>
        <pc:picChg chg="add">
          <ac:chgData name="metaranha@gmail.com" userId="5a1598ef78992c55" providerId="LiveId" clId="{56F6E7CE-873B-44A7-838C-6BD07DE8CB22}" dt="2023-05-02T23:27:55.005" v="1248" actId="26606"/>
          <ac:picMkLst>
            <pc:docMk/>
            <pc:sldMk cId="337583881" sldId="397"/>
            <ac:picMk id="4" creationId="{38C55DBE-B262-F16B-B0AB-407EE75D16D5}"/>
          </ac:picMkLst>
        </pc:picChg>
        <pc:cxnChg chg="add del">
          <ac:chgData name="metaranha@gmail.com" userId="5a1598ef78992c55" providerId="LiveId" clId="{56F6E7CE-873B-44A7-838C-6BD07DE8CB22}" dt="2023-05-02T23:27:54.976" v="1247" actId="26606"/>
          <ac:cxnSpMkLst>
            <pc:docMk/>
            <pc:sldMk cId="337583881" sldId="397"/>
            <ac:cxnSpMk id="13" creationId="{5296EC4F-8732-481B-94CB-C98E4EF297FF}"/>
          </ac:cxnSpMkLst>
        </pc:cxnChg>
      </pc:sldChg>
      <pc:sldChg chg="addSp modSp new mod modClrScheme chgLayout">
        <pc:chgData name="metaranha@gmail.com" userId="5a1598ef78992c55" providerId="LiveId" clId="{56F6E7CE-873B-44A7-838C-6BD07DE8CB22}" dt="2023-05-02T23:30:24.276" v="1630" actId="20577"/>
        <pc:sldMkLst>
          <pc:docMk/>
          <pc:sldMk cId="1204198104" sldId="398"/>
        </pc:sldMkLst>
        <pc:spChg chg="mod ord">
          <ac:chgData name="metaranha@gmail.com" userId="5a1598ef78992c55" providerId="LiveId" clId="{56F6E7CE-873B-44A7-838C-6BD07DE8CB22}" dt="2023-05-02T23:28:40.685" v="1419" actId="700"/>
          <ac:spMkLst>
            <pc:docMk/>
            <pc:sldMk cId="1204198104" sldId="398"/>
            <ac:spMk id="2" creationId="{1D0E5961-4CFF-392C-F569-1C7B879AD263}"/>
          </ac:spMkLst>
        </pc:spChg>
        <pc:spChg chg="add mod ord">
          <ac:chgData name="metaranha@gmail.com" userId="5a1598ef78992c55" providerId="LiveId" clId="{56F6E7CE-873B-44A7-838C-6BD07DE8CB22}" dt="2023-05-02T23:30:24.276" v="1630" actId="20577"/>
          <ac:spMkLst>
            <pc:docMk/>
            <pc:sldMk cId="1204198104" sldId="398"/>
            <ac:spMk id="3" creationId="{818F6EE8-A732-BFD7-DADF-9D2E3D285B34}"/>
          </ac:spMkLst>
        </pc:spChg>
      </pc:sldChg>
      <pc:sldChg chg="addSp delSp modSp new mod setBg setClrOvrMap">
        <pc:chgData name="metaranha@gmail.com" userId="5a1598ef78992c55" providerId="LiveId" clId="{56F6E7CE-873B-44A7-838C-6BD07DE8CB22}" dt="2023-05-02T23:31:17.244" v="1647" actId="26606"/>
        <pc:sldMkLst>
          <pc:docMk/>
          <pc:sldMk cId="3674673684" sldId="399"/>
        </pc:sldMkLst>
        <pc:spChg chg="mod">
          <ac:chgData name="metaranha@gmail.com" userId="5a1598ef78992c55" providerId="LiveId" clId="{56F6E7CE-873B-44A7-838C-6BD07DE8CB22}" dt="2023-05-02T23:31:17.244" v="1647" actId="26606"/>
          <ac:spMkLst>
            <pc:docMk/>
            <pc:sldMk cId="3674673684" sldId="399"/>
            <ac:spMk id="2" creationId="{52CDE222-615F-5453-0379-2796A32D753F}"/>
          </ac:spMkLst>
        </pc:spChg>
        <pc:spChg chg="del">
          <ac:chgData name="metaranha@gmail.com" userId="5a1598ef78992c55" providerId="LiveId" clId="{56F6E7CE-873B-44A7-838C-6BD07DE8CB22}" dt="2023-05-02T23:31:17.244" v="1647" actId="26606"/>
          <ac:spMkLst>
            <pc:docMk/>
            <pc:sldMk cId="3674673684" sldId="399"/>
            <ac:spMk id="3" creationId="{EFB3A0F8-51C0-8372-3C2C-A70CA5378635}"/>
          </ac:spMkLst>
        </pc:spChg>
        <pc:spChg chg="add">
          <ac:chgData name="metaranha@gmail.com" userId="5a1598ef78992c55" providerId="LiveId" clId="{56F6E7CE-873B-44A7-838C-6BD07DE8CB22}" dt="2023-05-02T23:31:17.244" v="1647" actId="26606"/>
          <ac:spMkLst>
            <pc:docMk/>
            <pc:sldMk cId="3674673684" sldId="399"/>
            <ac:spMk id="10" creationId="{D4FD20FA-D55B-4631-9BA9-9D270AFB692A}"/>
          </ac:spMkLst>
        </pc:spChg>
        <pc:spChg chg="add">
          <ac:chgData name="metaranha@gmail.com" userId="5a1598ef78992c55" providerId="LiveId" clId="{56F6E7CE-873B-44A7-838C-6BD07DE8CB22}" dt="2023-05-02T23:31:17.244" v="1647" actId="26606"/>
          <ac:spMkLst>
            <pc:docMk/>
            <pc:sldMk cId="3674673684" sldId="399"/>
            <ac:spMk id="12" creationId="{CB8FD698-C52F-4FBF-BD74-CE0DA4C3B7F9}"/>
          </ac:spMkLst>
        </pc:spChg>
        <pc:spChg chg="add">
          <ac:chgData name="metaranha@gmail.com" userId="5a1598ef78992c55" providerId="LiveId" clId="{56F6E7CE-873B-44A7-838C-6BD07DE8CB22}" dt="2023-05-02T23:31:17.244" v="1647" actId="26606"/>
          <ac:spMkLst>
            <pc:docMk/>
            <pc:sldMk cId="3674673684" sldId="399"/>
            <ac:spMk id="14" creationId="{9ACDAB4A-668D-4383-BE7C-32DD3E89F32A}"/>
          </ac:spMkLst>
        </pc:spChg>
        <pc:picChg chg="add">
          <ac:chgData name="metaranha@gmail.com" userId="5a1598ef78992c55" providerId="LiveId" clId="{56F6E7CE-873B-44A7-838C-6BD07DE8CB22}" dt="2023-05-02T23:31:17.244" v="1647" actId="26606"/>
          <ac:picMkLst>
            <pc:docMk/>
            <pc:sldMk cId="3674673684" sldId="399"/>
            <ac:picMk id="7" creationId="{EA1139D1-596A-DC6D-59C1-2E4C3F4BD5BD}"/>
          </ac:picMkLst>
        </pc:picChg>
      </pc:sldChg>
      <pc:sldChg chg="addSp delSp modSp add mod setBg modClrScheme setClrOvrMap delDesignElem chgLayout">
        <pc:chgData name="metaranha@gmail.com" userId="5a1598ef78992c55" providerId="LiveId" clId="{56F6E7CE-873B-44A7-838C-6BD07DE8CB22}" dt="2023-05-02T23:31:47.248" v="1651" actId="26606"/>
        <pc:sldMkLst>
          <pc:docMk/>
          <pc:sldMk cId="634151773" sldId="400"/>
        </pc:sldMkLst>
        <pc:spChg chg="mod ord">
          <ac:chgData name="metaranha@gmail.com" userId="5a1598ef78992c55" providerId="LiveId" clId="{56F6E7CE-873B-44A7-838C-6BD07DE8CB22}" dt="2023-05-02T23:31:47.248" v="1651" actId="26606"/>
          <ac:spMkLst>
            <pc:docMk/>
            <pc:sldMk cId="634151773" sldId="400"/>
            <ac:spMk id="2" creationId="{52CDE222-615F-5453-0379-2796A32D753F}"/>
          </ac:spMkLst>
        </pc:spChg>
        <pc:spChg chg="add">
          <ac:chgData name="metaranha@gmail.com" userId="5a1598ef78992c55" providerId="LiveId" clId="{56F6E7CE-873B-44A7-838C-6BD07DE8CB22}" dt="2023-05-02T23:31:47.248" v="1651" actId="26606"/>
          <ac:spMkLst>
            <pc:docMk/>
            <pc:sldMk cId="634151773" sldId="400"/>
            <ac:spMk id="9" creationId="{D4FD20FA-D55B-4631-9BA9-9D270AFB692A}"/>
          </ac:spMkLst>
        </pc:spChg>
        <pc:spChg chg="del">
          <ac:chgData name="metaranha@gmail.com" userId="5a1598ef78992c55" providerId="LiveId" clId="{56F6E7CE-873B-44A7-838C-6BD07DE8CB22}" dt="2023-05-02T23:31:31.338" v="1649"/>
          <ac:spMkLst>
            <pc:docMk/>
            <pc:sldMk cId="634151773" sldId="400"/>
            <ac:spMk id="10" creationId="{D4FD20FA-D55B-4631-9BA9-9D270AFB692A}"/>
          </ac:spMkLst>
        </pc:spChg>
        <pc:spChg chg="add">
          <ac:chgData name="metaranha@gmail.com" userId="5a1598ef78992c55" providerId="LiveId" clId="{56F6E7CE-873B-44A7-838C-6BD07DE8CB22}" dt="2023-05-02T23:31:47.248" v="1651" actId="26606"/>
          <ac:spMkLst>
            <pc:docMk/>
            <pc:sldMk cId="634151773" sldId="400"/>
            <ac:spMk id="11" creationId="{CB8FD698-C52F-4FBF-BD74-CE0DA4C3B7F9}"/>
          </ac:spMkLst>
        </pc:spChg>
        <pc:spChg chg="del">
          <ac:chgData name="metaranha@gmail.com" userId="5a1598ef78992c55" providerId="LiveId" clId="{56F6E7CE-873B-44A7-838C-6BD07DE8CB22}" dt="2023-05-02T23:31:31.338" v="1649"/>
          <ac:spMkLst>
            <pc:docMk/>
            <pc:sldMk cId="634151773" sldId="400"/>
            <ac:spMk id="12" creationId="{CB8FD698-C52F-4FBF-BD74-CE0DA4C3B7F9}"/>
          </ac:spMkLst>
        </pc:spChg>
        <pc:spChg chg="del">
          <ac:chgData name="metaranha@gmail.com" userId="5a1598ef78992c55" providerId="LiveId" clId="{56F6E7CE-873B-44A7-838C-6BD07DE8CB22}" dt="2023-05-02T23:31:31.338" v="1649"/>
          <ac:spMkLst>
            <pc:docMk/>
            <pc:sldMk cId="634151773" sldId="400"/>
            <ac:spMk id="14" creationId="{9ACDAB4A-668D-4383-BE7C-32DD3E89F32A}"/>
          </ac:spMkLst>
        </pc:spChg>
        <pc:spChg chg="add">
          <ac:chgData name="metaranha@gmail.com" userId="5a1598ef78992c55" providerId="LiveId" clId="{56F6E7CE-873B-44A7-838C-6BD07DE8CB22}" dt="2023-05-02T23:31:47.248" v="1651" actId="26606"/>
          <ac:spMkLst>
            <pc:docMk/>
            <pc:sldMk cId="634151773" sldId="400"/>
            <ac:spMk id="16" creationId="{9ACDAB4A-668D-4383-BE7C-32DD3E89F32A}"/>
          </ac:spMkLst>
        </pc:spChg>
      </pc:sldChg>
    </pc:docChg>
  </pc:docChgLst>
  <pc:docChgLst>
    <pc:chgData name="Emily Crose" userId="5a1598ef78992c55" providerId="LiveId" clId="{34799ED5-1AAA-46FD-A9BB-A7DD01D1CEEE}"/>
    <pc:docChg chg="delSld">
      <pc:chgData name="Emily Crose" userId="5a1598ef78992c55" providerId="LiveId" clId="{34799ED5-1AAA-46FD-A9BB-A7DD01D1CEEE}" dt="2023-05-24T12:31:40.449" v="0" actId="2696"/>
      <pc:docMkLst>
        <pc:docMk/>
      </pc:docMkLst>
      <pc:sldChg chg="del">
        <pc:chgData name="Emily Crose" userId="5a1598ef78992c55" providerId="LiveId" clId="{34799ED5-1AAA-46FD-A9BB-A7DD01D1CEEE}" dt="2023-05-24T12:31:40.449" v="0" actId="2696"/>
        <pc:sldMkLst>
          <pc:docMk/>
          <pc:sldMk cId="2513378729" sldId="371"/>
        </pc:sldMkLst>
      </pc:sldChg>
      <pc:sldChg chg="del">
        <pc:chgData name="Emily Crose" userId="5a1598ef78992c55" providerId="LiveId" clId="{34799ED5-1AAA-46FD-A9BB-A7DD01D1CEEE}" dt="2023-05-24T12:31:40.449" v="0" actId="2696"/>
        <pc:sldMkLst>
          <pc:docMk/>
          <pc:sldMk cId="1741874355" sldId="372"/>
        </pc:sldMkLst>
      </pc:sldChg>
      <pc:sldChg chg="del">
        <pc:chgData name="Emily Crose" userId="5a1598ef78992c55" providerId="LiveId" clId="{34799ED5-1AAA-46FD-A9BB-A7DD01D1CEEE}" dt="2023-05-24T12:31:40.449" v="0" actId="2696"/>
        <pc:sldMkLst>
          <pc:docMk/>
          <pc:sldMk cId="2153058443" sldId="373"/>
        </pc:sldMkLst>
      </pc:sldChg>
      <pc:sldChg chg="del">
        <pc:chgData name="Emily Crose" userId="5a1598ef78992c55" providerId="LiveId" clId="{34799ED5-1AAA-46FD-A9BB-A7DD01D1CEEE}" dt="2023-05-24T12:31:40.449" v="0" actId="2696"/>
        <pc:sldMkLst>
          <pc:docMk/>
          <pc:sldMk cId="3947363893" sldId="374"/>
        </pc:sldMkLst>
      </pc:sldChg>
      <pc:sldChg chg="del">
        <pc:chgData name="Emily Crose" userId="5a1598ef78992c55" providerId="LiveId" clId="{34799ED5-1AAA-46FD-A9BB-A7DD01D1CEEE}" dt="2023-05-24T12:31:40.449" v="0" actId="2696"/>
        <pc:sldMkLst>
          <pc:docMk/>
          <pc:sldMk cId="3528996642" sldId="375"/>
        </pc:sldMkLst>
      </pc:sldChg>
      <pc:sldChg chg="del">
        <pc:chgData name="Emily Crose" userId="5a1598ef78992c55" providerId="LiveId" clId="{34799ED5-1AAA-46FD-A9BB-A7DD01D1CEEE}" dt="2023-05-24T12:31:40.449" v="0" actId="2696"/>
        <pc:sldMkLst>
          <pc:docMk/>
          <pc:sldMk cId="2772880243" sldId="385"/>
        </pc:sldMkLst>
      </pc:sldChg>
      <pc:sldChg chg="del">
        <pc:chgData name="Emily Crose" userId="5a1598ef78992c55" providerId="LiveId" clId="{34799ED5-1AAA-46FD-A9BB-A7DD01D1CEEE}" dt="2023-05-24T12:31:40.449" v="0" actId="2696"/>
        <pc:sldMkLst>
          <pc:docMk/>
          <pc:sldMk cId="3062652810" sldId="386"/>
        </pc:sldMkLst>
      </pc:sldChg>
      <pc:sldChg chg="del">
        <pc:chgData name="Emily Crose" userId="5a1598ef78992c55" providerId="LiveId" clId="{34799ED5-1AAA-46FD-A9BB-A7DD01D1CEEE}" dt="2023-05-24T12:31:40.449" v="0" actId="2696"/>
        <pc:sldMkLst>
          <pc:docMk/>
          <pc:sldMk cId="4073523580" sldId="387"/>
        </pc:sldMkLst>
      </pc:sldChg>
      <pc:sldChg chg="del">
        <pc:chgData name="Emily Crose" userId="5a1598ef78992c55" providerId="LiveId" clId="{34799ED5-1AAA-46FD-A9BB-A7DD01D1CEEE}" dt="2023-05-24T12:31:40.449" v="0" actId="2696"/>
        <pc:sldMkLst>
          <pc:docMk/>
          <pc:sldMk cId="3040268661" sldId="388"/>
        </pc:sldMkLst>
      </pc:sldChg>
      <pc:sldChg chg="del">
        <pc:chgData name="Emily Crose" userId="5a1598ef78992c55" providerId="LiveId" clId="{34799ED5-1AAA-46FD-A9BB-A7DD01D1CEEE}" dt="2023-05-24T12:31:40.449" v="0" actId="2696"/>
        <pc:sldMkLst>
          <pc:docMk/>
          <pc:sldMk cId="3003080070" sldId="389"/>
        </pc:sldMkLst>
      </pc:sldChg>
      <pc:sldChg chg="del">
        <pc:chgData name="Emily Crose" userId="5a1598ef78992c55" providerId="LiveId" clId="{34799ED5-1AAA-46FD-A9BB-A7DD01D1CEEE}" dt="2023-05-24T12:31:40.449" v="0" actId="2696"/>
        <pc:sldMkLst>
          <pc:docMk/>
          <pc:sldMk cId="265645765" sldId="394"/>
        </pc:sldMkLst>
      </pc:sldChg>
      <pc:sldChg chg="del">
        <pc:chgData name="Emily Crose" userId="5a1598ef78992c55" providerId="LiveId" clId="{34799ED5-1AAA-46FD-A9BB-A7DD01D1CEEE}" dt="2023-05-24T12:31:40.449" v="0" actId="2696"/>
        <pc:sldMkLst>
          <pc:docMk/>
          <pc:sldMk cId="976552770" sldId="395"/>
        </pc:sldMkLst>
      </pc:sldChg>
      <pc:sldChg chg="del">
        <pc:chgData name="Emily Crose" userId="5a1598ef78992c55" providerId="LiveId" clId="{34799ED5-1AAA-46FD-A9BB-A7DD01D1CEEE}" dt="2023-05-24T12:31:40.449" v="0" actId="2696"/>
        <pc:sldMkLst>
          <pc:docMk/>
          <pc:sldMk cId="3714385658" sldId="396"/>
        </pc:sldMkLst>
      </pc:sldChg>
      <pc:sldChg chg="del">
        <pc:chgData name="Emily Crose" userId="5a1598ef78992c55" providerId="LiveId" clId="{34799ED5-1AAA-46FD-A9BB-A7DD01D1CEEE}" dt="2023-05-24T12:31:40.449" v="0" actId="2696"/>
        <pc:sldMkLst>
          <pc:docMk/>
          <pc:sldMk cId="337583881" sldId="397"/>
        </pc:sldMkLst>
      </pc:sldChg>
      <pc:sldChg chg="del">
        <pc:chgData name="Emily Crose" userId="5a1598ef78992c55" providerId="LiveId" clId="{34799ED5-1AAA-46FD-A9BB-A7DD01D1CEEE}" dt="2023-05-24T12:31:40.449" v="0" actId="2696"/>
        <pc:sldMkLst>
          <pc:docMk/>
          <pc:sldMk cId="1204198104" sldId="398"/>
        </pc:sldMkLst>
      </pc:sldChg>
    </pc:docChg>
  </pc:docChgLst>
  <pc:docChgLst>
    <pc:chgData name="Emily Crose" userId="5a1598ef78992c55" providerId="LiveId" clId="{FFE10729-34CB-4213-AEC7-4192D394359E}"/>
    <pc:docChg chg="undo custSel addSld delSld modSld sldOrd">
      <pc:chgData name="Emily Crose" userId="5a1598ef78992c55" providerId="LiveId" clId="{FFE10729-34CB-4213-AEC7-4192D394359E}" dt="2023-04-18T17:22:36.996" v="4537" actId="20577"/>
      <pc:docMkLst>
        <pc:docMk/>
      </pc:docMkLst>
      <pc:sldChg chg="addSp delSp modSp mod setBg setClrOvrMap">
        <pc:chgData name="Emily Crose" userId="5a1598ef78992c55" providerId="LiveId" clId="{FFE10729-34CB-4213-AEC7-4192D394359E}" dt="2023-04-16T12:20:30.542" v="341" actId="122"/>
        <pc:sldMkLst>
          <pc:docMk/>
          <pc:sldMk cId="1938681844" sldId="256"/>
        </pc:sldMkLst>
        <pc:spChg chg="mod">
          <ac:chgData name="Emily Crose" userId="5a1598ef78992c55" providerId="LiveId" clId="{FFE10729-34CB-4213-AEC7-4192D394359E}" dt="2023-04-16T12:20:20.500" v="338" actId="26606"/>
          <ac:spMkLst>
            <pc:docMk/>
            <pc:sldMk cId="1938681844" sldId="256"/>
            <ac:spMk id="2" creationId="{E84EBFFF-D976-C46F-C884-33E6C3D3D040}"/>
          </ac:spMkLst>
        </pc:spChg>
        <pc:spChg chg="mod">
          <ac:chgData name="Emily Crose" userId="5a1598ef78992c55" providerId="LiveId" clId="{FFE10729-34CB-4213-AEC7-4192D394359E}" dt="2023-04-16T12:20:30.542" v="341" actId="122"/>
          <ac:spMkLst>
            <pc:docMk/>
            <pc:sldMk cId="1938681844" sldId="256"/>
            <ac:spMk id="3" creationId="{AF3ACA5B-2163-AEC4-7BB9-C0423A72604D}"/>
          </ac:spMkLst>
        </pc:spChg>
        <pc:spChg chg="add del">
          <ac:chgData name="Emily Crose" userId="5a1598ef78992c55" providerId="LiveId" clId="{FFE10729-34CB-4213-AEC7-4192D394359E}" dt="2023-04-16T12:20:14.065" v="335" actId="26606"/>
          <ac:spMkLst>
            <pc:docMk/>
            <pc:sldMk cId="1938681844" sldId="256"/>
            <ac:spMk id="6" creationId="{0DC895F7-4E59-40FB-87DD-ACE47F94C143}"/>
          </ac:spMkLst>
        </pc:spChg>
        <pc:spChg chg="add">
          <ac:chgData name="Emily Crose" userId="5a1598ef78992c55" providerId="LiveId" clId="{FFE10729-34CB-4213-AEC7-4192D394359E}" dt="2023-04-16T12:20:20.500" v="338" actId="26606"/>
          <ac:spMkLst>
            <pc:docMk/>
            <pc:sldMk cId="1938681844" sldId="256"/>
            <ac:spMk id="10" creationId="{EAAC8963-AF89-4FC1-910B-686E223CD28D}"/>
          </ac:spMkLst>
        </pc:spChg>
        <pc:spChg chg="add del">
          <ac:chgData name="Emily Crose" userId="5a1598ef78992c55" providerId="LiveId" clId="{FFE10729-34CB-4213-AEC7-4192D394359E}" dt="2023-04-16T12:20:20.485" v="337" actId="26606"/>
          <ac:spMkLst>
            <pc:docMk/>
            <pc:sldMk cId="1938681844" sldId="256"/>
            <ac:spMk id="13" creationId="{0DC895F7-4E59-40FB-87DD-ACE47F94C143}"/>
          </ac:spMkLst>
        </pc:spChg>
        <pc:spChg chg="add">
          <ac:chgData name="Emily Crose" userId="5a1598ef78992c55" providerId="LiveId" clId="{FFE10729-34CB-4213-AEC7-4192D394359E}" dt="2023-04-16T12:20:20.500" v="338" actId="26606"/>
          <ac:spMkLst>
            <pc:docMk/>
            <pc:sldMk cId="1938681844" sldId="256"/>
            <ac:spMk id="17" creationId="{23A4F197-86BE-42C9-A95B-A488B7683C2E}"/>
          </ac:spMkLst>
        </pc:spChg>
        <pc:picChg chg="del">
          <ac:chgData name="Emily Crose" userId="5a1598ef78992c55" providerId="LiveId" clId="{FFE10729-34CB-4213-AEC7-4192D394359E}" dt="2023-04-16T12:14:41.543" v="96" actId="478"/>
          <ac:picMkLst>
            <pc:docMk/>
            <pc:sldMk cId="1938681844" sldId="256"/>
            <ac:picMk id="5" creationId="{299974F5-C877-037B-7955-31E680DE8F92}"/>
          </ac:picMkLst>
        </pc:picChg>
        <pc:picChg chg="add del">
          <ac:chgData name="Emily Crose" userId="5a1598ef78992c55" providerId="LiveId" clId="{FFE10729-34CB-4213-AEC7-4192D394359E}" dt="2023-04-16T12:20:14.065" v="335" actId="26606"/>
          <ac:picMkLst>
            <pc:docMk/>
            <pc:sldMk cId="1938681844" sldId="256"/>
            <ac:picMk id="7" creationId="{64BE8658-0C95-730A-4849-EDFEB6684FB1}"/>
          </ac:picMkLst>
        </pc:picChg>
        <pc:picChg chg="add">
          <ac:chgData name="Emily Crose" userId="5a1598ef78992c55" providerId="LiveId" clId="{FFE10729-34CB-4213-AEC7-4192D394359E}" dt="2023-04-16T12:20:20.500" v="338" actId="26606"/>
          <ac:picMkLst>
            <pc:docMk/>
            <pc:sldMk cId="1938681844" sldId="256"/>
            <ac:picMk id="8" creationId="{A17F7527-5AC0-479A-B79F-9CF463410490}"/>
          </ac:picMkLst>
        </pc:picChg>
        <pc:picChg chg="add del">
          <ac:chgData name="Emily Crose" userId="5a1598ef78992c55" providerId="LiveId" clId="{FFE10729-34CB-4213-AEC7-4192D394359E}" dt="2023-04-16T12:20:14.065" v="335" actId="26606"/>
          <ac:picMkLst>
            <pc:docMk/>
            <pc:sldMk cId="1938681844" sldId="256"/>
            <ac:picMk id="11" creationId="{1A4C720E-710D-44F8-A8D7-2BAA61E1814B}"/>
          </ac:picMkLst>
        </pc:picChg>
        <pc:picChg chg="add">
          <ac:chgData name="Emily Crose" userId="5a1598ef78992c55" providerId="LiveId" clId="{FFE10729-34CB-4213-AEC7-4192D394359E}" dt="2023-04-16T12:20:20.500" v="338" actId="26606"/>
          <ac:picMkLst>
            <pc:docMk/>
            <pc:sldMk cId="1938681844" sldId="256"/>
            <ac:picMk id="12" creationId="{41BDA784-DB63-4168-8CC9-0DA04775B2DD}"/>
          </ac:picMkLst>
        </pc:picChg>
        <pc:picChg chg="add del">
          <ac:chgData name="Emily Crose" userId="5a1598ef78992c55" providerId="LiveId" clId="{FFE10729-34CB-4213-AEC7-4192D394359E}" dt="2023-04-16T12:20:20.485" v="337" actId="26606"/>
          <ac:picMkLst>
            <pc:docMk/>
            <pc:sldMk cId="1938681844" sldId="256"/>
            <ac:picMk id="14" creationId="{E8B46D05-795C-E9EC-4788-025B1E14753E}"/>
          </ac:picMkLst>
        </pc:picChg>
        <pc:picChg chg="add del">
          <ac:chgData name="Emily Crose" userId="5a1598ef78992c55" providerId="LiveId" clId="{FFE10729-34CB-4213-AEC7-4192D394359E}" dt="2023-04-16T12:20:20.485" v="337" actId="26606"/>
          <ac:picMkLst>
            <pc:docMk/>
            <pc:sldMk cId="1938681844" sldId="256"/>
            <ac:picMk id="15" creationId="{1A4C720E-710D-44F8-A8D7-2BAA61E1814B}"/>
          </ac:picMkLst>
        </pc:picChg>
      </pc:sldChg>
      <pc:sldChg chg="delSp modSp del mod delDesignElem chgLayout">
        <pc:chgData name="Emily Crose" userId="5a1598ef78992c55" providerId="LiveId" clId="{FFE10729-34CB-4213-AEC7-4192D394359E}" dt="2023-04-16T12:14:08.492" v="52" actId="47"/>
        <pc:sldMkLst>
          <pc:docMk/>
          <pc:sldMk cId="3013550915" sldId="257"/>
        </pc:sldMkLst>
        <pc:spChg chg="mod ord">
          <ac:chgData name="Emily Crose" userId="5a1598ef78992c55" providerId="LiveId" clId="{FFE10729-34CB-4213-AEC7-4192D394359E}" dt="2023-04-16T12:14:05.039" v="51" actId="20577"/>
          <ac:spMkLst>
            <pc:docMk/>
            <pc:sldMk cId="3013550915" sldId="257"/>
            <ac:spMk id="2" creationId="{4F68AD2C-B46D-FA8F-1E07-13A75AF50670}"/>
          </ac:spMkLst>
        </pc:spChg>
        <pc:spChg chg="del">
          <ac:chgData name="Emily Crose" userId="5a1598ef78992c55" providerId="LiveId" clId="{FFE10729-34CB-4213-AEC7-4192D394359E}" dt="2023-04-16T12:13:17.127" v="25"/>
          <ac:spMkLst>
            <pc:docMk/>
            <pc:sldMk cId="3013550915" sldId="257"/>
            <ac:spMk id="21" creationId="{DF17025D-0558-4BB1-932D-D407F5BDCAB8}"/>
          </ac:spMkLst>
        </pc:spChg>
        <pc:spChg chg="del">
          <ac:chgData name="Emily Crose" userId="5a1598ef78992c55" providerId="LiveId" clId="{FFE10729-34CB-4213-AEC7-4192D394359E}" dt="2023-04-16T12:13:17.127" v="25"/>
          <ac:spMkLst>
            <pc:docMk/>
            <pc:sldMk cId="3013550915" sldId="257"/>
            <ac:spMk id="24" creationId="{23897308-2491-4C39-B764-46DCD1CAD321}"/>
          </ac:spMkLst>
        </pc:spChg>
        <pc:grpChg chg="del">
          <ac:chgData name="Emily Crose" userId="5a1598ef78992c55" providerId="LiveId" clId="{FFE10729-34CB-4213-AEC7-4192D394359E}" dt="2023-04-16T12:13:17.127" v="25"/>
          <ac:grpSpMkLst>
            <pc:docMk/>
            <pc:sldMk cId="3013550915" sldId="257"/>
            <ac:grpSpMk id="26" creationId="{437C3370-E183-40E3-8F06-FDD26E64DD97}"/>
          </ac:grpSpMkLst>
        </pc:grpChg>
        <pc:cxnChg chg="del">
          <ac:chgData name="Emily Crose" userId="5a1598ef78992c55" providerId="LiveId" clId="{FFE10729-34CB-4213-AEC7-4192D394359E}" dt="2023-04-16T12:13:17.127" v="25"/>
          <ac:cxnSpMkLst>
            <pc:docMk/>
            <pc:sldMk cId="3013550915" sldId="257"/>
            <ac:cxnSpMk id="9" creationId="{0512F9CB-A1A0-4043-A103-F6A4B94B695A}"/>
          </ac:cxnSpMkLst>
        </pc:cxnChg>
        <pc:cxnChg chg="del">
          <ac:chgData name="Emily Crose" userId="5a1598ef78992c55" providerId="LiveId" clId="{FFE10729-34CB-4213-AEC7-4192D394359E}" dt="2023-04-16T12:13:17.127" v="25"/>
          <ac:cxnSpMkLst>
            <pc:docMk/>
            <pc:sldMk cId="3013550915" sldId="257"/>
            <ac:cxnSpMk id="11" creationId="{ADBE6588-EE16-4389-857C-86A156D49E5D}"/>
          </ac:cxnSpMkLst>
        </pc:cxnChg>
        <pc:cxnChg chg="del">
          <ac:chgData name="Emily Crose" userId="5a1598ef78992c55" providerId="LiveId" clId="{FFE10729-34CB-4213-AEC7-4192D394359E}" dt="2023-04-16T12:13:17.127" v="25"/>
          <ac:cxnSpMkLst>
            <pc:docMk/>
            <pc:sldMk cId="3013550915" sldId="257"/>
            <ac:cxnSpMk id="15" creationId="{17FD48D2-B0A7-413D-B947-AA55AC1296D5}"/>
          </ac:cxnSpMkLst>
        </pc:cxnChg>
        <pc:cxnChg chg="del">
          <ac:chgData name="Emily Crose" userId="5a1598ef78992c55" providerId="LiveId" clId="{FFE10729-34CB-4213-AEC7-4192D394359E}" dt="2023-04-16T12:13:17.127" v="25"/>
          <ac:cxnSpMkLst>
            <pc:docMk/>
            <pc:sldMk cId="3013550915" sldId="257"/>
            <ac:cxnSpMk id="17" creationId="{2BE668D0-D906-4EEE-B32F-8C028624B837}"/>
          </ac:cxnSpMkLst>
        </pc:cxnChg>
        <pc:cxnChg chg="del">
          <ac:chgData name="Emily Crose" userId="5a1598ef78992c55" providerId="LiveId" clId="{FFE10729-34CB-4213-AEC7-4192D394359E}" dt="2023-04-16T12:13:17.127" v="25"/>
          <ac:cxnSpMkLst>
            <pc:docMk/>
            <pc:sldMk cId="3013550915" sldId="257"/>
            <ac:cxnSpMk id="19" creationId="{D1DE67A3-B8F6-4CFD-A8E0-D15200F23152}"/>
          </ac:cxnSpMkLst>
        </pc:cxnChg>
      </pc:sldChg>
      <pc:sldChg chg="addSp delSp modSp add del mod setBg setClrOvrMap">
        <pc:chgData name="Emily Crose" userId="5a1598ef78992c55" providerId="LiveId" clId="{FFE10729-34CB-4213-AEC7-4192D394359E}" dt="2023-04-16T12:47:39.991" v="895" actId="26606"/>
        <pc:sldMkLst>
          <pc:docMk/>
          <pc:sldMk cId="1617985472" sldId="258"/>
        </pc:sldMkLst>
        <pc:spChg chg="del mod">
          <ac:chgData name="Emily Crose" userId="5a1598ef78992c55" providerId="LiveId" clId="{FFE10729-34CB-4213-AEC7-4192D394359E}" dt="2023-04-16T12:46:57.136" v="882" actId="21"/>
          <ac:spMkLst>
            <pc:docMk/>
            <pc:sldMk cId="1617985472" sldId="258"/>
            <ac:spMk id="2" creationId="{FEDFBF7F-B0EA-9573-548F-B1E51C2E51C9}"/>
          </ac:spMkLst>
        </pc:spChg>
        <pc:spChg chg="add del mod">
          <ac:chgData name="Emily Crose" userId="5a1598ef78992c55" providerId="LiveId" clId="{FFE10729-34CB-4213-AEC7-4192D394359E}" dt="2023-04-16T12:47:03.201" v="884" actId="478"/>
          <ac:spMkLst>
            <pc:docMk/>
            <pc:sldMk cId="1617985472" sldId="258"/>
            <ac:spMk id="4" creationId="{43B077B1-B38C-B105-3678-A805D788545E}"/>
          </ac:spMkLst>
        </pc:spChg>
        <pc:spChg chg="add del">
          <ac:chgData name="Emily Crose" userId="5a1598ef78992c55" providerId="LiveId" clId="{FFE10729-34CB-4213-AEC7-4192D394359E}" dt="2023-04-16T12:47:37.557" v="892" actId="26606"/>
          <ac:spMkLst>
            <pc:docMk/>
            <pc:sldMk cId="1617985472" sldId="258"/>
            <ac:spMk id="18" creationId="{F8C668FA-2417-47B5-B454-2D55FC17FF7A}"/>
          </ac:spMkLst>
        </pc:spChg>
        <pc:spChg chg="add del">
          <ac:chgData name="Emily Crose" userId="5a1598ef78992c55" providerId="LiveId" clId="{FFE10729-34CB-4213-AEC7-4192D394359E}" dt="2023-04-16T12:47:37.557" v="892" actId="26606"/>
          <ac:spMkLst>
            <pc:docMk/>
            <pc:sldMk cId="1617985472" sldId="258"/>
            <ac:spMk id="22" creationId="{2B4CDDF6-55C3-415A-8D8B-7E03C3D616FC}"/>
          </ac:spMkLst>
        </pc:spChg>
        <pc:spChg chg="add">
          <ac:chgData name="Emily Crose" userId="5a1598ef78992c55" providerId="LiveId" clId="{FFE10729-34CB-4213-AEC7-4192D394359E}" dt="2023-04-16T12:47:39.991" v="895" actId="26606"/>
          <ac:spMkLst>
            <pc:docMk/>
            <pc:sldMk cId="1617985472" sldId="258"/>
            <ac:spMk id="28" creationId="{DF4972D9-F510-4C84-8BDA-31BAECC2329C}"/>
          </ac:spMkLst>
        </pc:spChg>
        <pc:spChg chg="add">
          <ac:chgData name="Emily Crose" userId="5a1598ef78992c55" providerId="LiveId" clId="{FFE10729-34CB-4213-AEC7-4192D394359E}" dt="2023-04-16T12:47:39.991" v="895" actId="26606"/>
          <ac:spMkLst>
            <pc:docMk/>
            <pc:sldMk cId="1617985472" sldId="258"/>
            <ac:spMk id="30" creationId="{D8E2D96C-A214-42D7-8C0F-E4CCBD8C39CD}"/>
          </ac:spMkLst>
        </pc:spChg>
        <pc:spChg chg="add">
          <ac:chgData name="Emily Crose" userId="5a1598ef78992c55" providerId="LiveId" clId="{FFE10729-34CB-4213-AEC7-4192D394359E}" dt="2023-04-16T12:47:39.991" v="895" actId="26606"/>
          <ac:spMkLst>
            <pc:docMk/>
            <pc:sldMk cId="1617985472" sldId="258"/>
            <ac:spMk id="31" creationId="{17C746F4-1536-4E83-B247-DD6BBE09CDF6}"/>
          </ac:spMkLst>
        </pc:spChg>
        <pc:picChg chg="mod ord">
          <ac:chgData name="Emily Crose" userId="5a1598ef78992c55" providerId="LiveId" clId="{FFE10729-34CB-4213-AEC7-4192D394359E}" dt="2023-04-16T12:47:39.991" v="895" actId="26606"/>
          <ac:picMkLst>
            <pc:docMk/>
            <pc:sldMk cId="1617985472" sldId="258"/>
            <ac:picMk id="6" creationId="{E909DB86-C6E9-4323-D00F-EA4D209CE4D1}"/>
          </ac:picMkLst>
        </pc:picChg>
        <pc:picChg chg="add del">
          <ac:chgData name="Emily Crose" userId="5a1598ef78992c55" providerId="LiveId" clId="{FFE10729-34CB-4213-AEC7-4192D394359E}" dt="2023-04-16T12:47:39.991" v="895" actId="26606"/>
          <ac:picMkLst>
            <pc:docMk/>
            <pc:sldMk cId="1617985472" sldId="258"/>
            <ac:picMk id="11" creationId="{6AF6706C-CF07-43A1-BCC4-CBA5D33820DA}"/>
          </ac:picMkLst>
        </pc:picChg>
        <pc:picChg chg="add del">
          <ac:chgData name="Emily Crose" userId="5a1598ef78992c55" providerId="LiveId" clId="{FFE10729-34CB-4213-AEC7-4192D394359E}" dt="2023-04-16T12:47:37.557" v="892" actId="26606"/>
          <ac:picMkLst>
            <pc:docMk/>
            <pc:sldMk cId="1617985472" sldId="258"/>
            <ac:picMk id="16" creationId="{5C819037-A607-4A7B-ADF1-B04516199C89}"/>
          </ac:picMkLst>
        </pc:picChg>
        <pc:picChg chg="add del">
          <ac:chgData name="Emily Crose" userId="5a1598ef78992c55" providerId="LiveId" clId="{FFE10729-34CB-4213-AEC7-4192D394359E}" dt="2023-04-16T12:47:37.557" v="892" actId="26606"/>
          <ac:picMkLst>
            <pc:docMk/>
            <pc:sldMk cId="1617985472" sldId="258"/>
            <ac:picMk id="20" creationId="{97FEBA57-8992-46BB-BCF0-5A83FE8E01E8}"/>
          </ac:picMkLst>
        </pc:picChg>
        <pc:picChg chg="add del">
          <ac:chgData name="Emily Crose" userId="5a1598ef78992c55" providerId="LiveId" clId="{FFE10729-34CB-4213-AEC7-4192D394359E}" dt="2023-04-16T12:47:39.982" v="894" actId="26606"/>
          <ac:picMkLst>
            <pc:docMk/>
            <pc:sldMk cId="1617985472" sldId="258"/>
            <ac:picMk id="24" creationId="{5C819037-A607-4A7B-ADF1-B04516199C89}"/>
          </ac:picMkLst>
        </pc:picChg>
        <pc:picChg chg="add">
          <ac:chgData name="Emily Crose" userId="5a1598ef78992c55" providerId="LiveId" clId="{FFE10729-34CB-4213-AEC7-4192D394359E}" dt="2023-04-16T12:47:39.991" v="895" actId="26606"/>
          <ac:picMkLst>
            <pc:docMk/>
            <pc:sldMk cId="1617985472" sldId="258"/>
            <ac:picMk id="26" creationId="{5C819037-A607-4A7B-ADF1-B04516199C89}"/>
          </ac:picMkLst>
        </pc:picChg>
      </pc:sldChg>
      <pc:sldChg chg="ord">
        <pc:chgData name="Emily Crose" userId="5a1598ef78992c55" providerId="LiveId" clId="{FFE10729-34CB-4213-AEC7-4192D394359E}" dt="2023-04-16T23:34:09.386" v="3639"/>
        <pc:sldMkLst>
          <pc:docMk/>
          <pc:sldMk cId="370590328" sldId="260"/>
        </pc:sldMkLst>
      </pc:sldChg>
      <pc:sldChg chg="addSp delSp modSp add del mod setBg modClrScheme setClrOvrMap delDesignElem chgLayout">
        <pc:chgData name="Emily Crose" userId="5a1598ef78992c55" providerId="LiveId" clId="{FFE10729-34CB-4213-AEC7-4192D394359E}" dt="2023-04-16T12:25:29.572" v="380" actId="20577"/>
        <pc:sldMkLst>
          <pc:docMk/>
          <pc:sldMk cId="3097047458" sldId="265"/>
        </pc:sldMkLst>
        <pc:spChg chg="mod ord">
          <ac:chgData name="Emily Crose" userId="5a1598ef78992c55" providerId="LiveId" clId="{FFE10729-34CB-4213-AEC7-4192D394359E}" dt="2023-04-16T12:25:29.572" v="380" actId="20577"/>
          <ac:spMkLst>
            <pc:docMk/>
            <pc:sldMk cId="3097047458" sldId="265"/>
            <ac:spMk id="2" creationId="{387556D4-EB97-BC07-A400-6F5045EBF3FB}"/>
          </ac:spMkLst>
        </pc:spChg>
        <pc:spChg chg="add del mod ord">
          <ac:chgData name="Emily Crose" userId="5a1598ef78992c55" providerId="LiveId" clId="{FFE10729-34CB-4213-AEC7-4192D394359E}" dt="2023-04-16T12:21:45.735" v="347" actId="700"/>
          <ac:spMkLst>
            <pc:docMk/>
            <pc:sldMk cId="3097047458" sldId="265"/>
            <ac:spMk id="3" creationId="{7D786ADA-1625-9AE4-413F-292ECC5D82A4}"/>
          </ac:spMkLst>
        </pc:spChg>
        <pc:spChg chg="del">
          <ac:chgData name="Emily Crose" userId="5a1598ef78992c55" providerId="LiveId" clId="{FFE10729-34CB-4213-AEC7-4192D394359E}" dt="2023-04-14T17:20:48.639" v="7"/>
          <ac:spMkLst>
            <pc:docMk/>
            <pc:sldMk cId="3097047458" sldId="265"/>
            <ac:spMk id="17" creationId="{58A973E8-C2D4-4C81-8ADE-C5C021A615E7}"/>
          </ac:spMkLst>
        </pc:spChg>
        <pc:spChg chg="del">
          <ac:chgData name="Emily Crose" userId="5a1598ef78992c55" providerId="LiveId" clId="{FFE10729-34CB-4213-AEC7-4192D394359E}" dt="2023-04-14T17:20:48.639" v="7"/>
          <ac:spMkLst>
            <pc:docMk/>
            <pc:sldMk cId="3097047458" sldId="265"/>
            <ac:spMk id="31" creationId="{E05CABE9-5E7C-4773-BFCD-24B199FA1AE3}"/>
          </ac:spMkLst>
        </pc:spChg>
        <pc:spChg chg="add del">
          <ac:chgData name="Emily Crose" userId="5a1598ef78992c55" providerId="LiveId" clId="{FFE10729-34CB-4213-AEC7-4192D394359E}" dt="2023-04-16T12:21:52.636" v="349" actId="26606"/>
          <ac:spMkLst>
            <pc:docMk/>
            <pc:sldMk cId="3097047458" sldId="265"/>
            <ac:spMk id="101" creationId="{1F94DC1C-47D1-41D7-8B1B-9A036D614027}"/>
          </ac:spMkLst>
        </pc:spChg>
        <pc:spChg chg="add del">
          <ac:chgData name="Emily Crose" userId="5a1598ef78992c55" providerId="LiveId" clId="{FFE10729-34CB-4213-AEC7-4192D394359E}" dt="2023-04-16T12:21:52.636" v="349" actId="26606"/>
          <ac:spMkLst>
            <pc:docMk/>
            <pc:sldMk cId="3097047458" sldId="265"/>
            <ac:spMk id="103" creationId="{AC12A592-C02D-46EF-8E1F-9335DB8D71DF}"/>
          </ac:spMkLst>
        </pc:spChg>
        <pc:spChg chg="add del">
          <ac:chgData name="Emily Crose" userId="5a1598ef78992c55" providerId="LiveId" clId="{FFE10729-34CB-4213-AEC7-4192D394359E}" dt="2023-04-16T12:21:52.636" v="349" actId="26606"/>
          <ac:spMkLst>
            <pc:docMk/>
            <pc:sldMk cId="3097047458" sldId="265"/>
            <ac:spMk id="104" creationId="{24005816-5BCA-4665-8A58-5580F8E9C84A}"/>
          </ac:spMkLst>
        </pc:spChg>
        <pc:grpChg chg="del">
          <ac:chgData name="Emily Crose" userId="5a1598ef78992c55" providerId="LiveId" clId="{FFE10729-34CB-4213-AEC7-4192D394359E}" dt="2023-04-14T17:20:48.639" v="7"/>
          <ac:grpSpMkLst>
            <pc:docMk/>
            <pc:sldMk cId="3097047458" sldId="265"/>
            <ac:grpSpMk id="19" creationId="{A08E251A-5371-4E82-A0F3-2CA0C15AB09C}"/>
          </ac:grpSpMkLst>
        </pc:grpChg>
        <pc:grpChg chg="add del">
          <ac:chgData name="Emily Crose" userId="5a1598ef78992c55" providerId="LiveId" clId="{FFE10729-34CB-4213-AEC7-4192D394359E}" dt="2023-04-16T12:21:52.636" v="349" actId="26606"/>
          <ac:grpSpMkLst>
            <pc:docMk/>
            <pc:sldMk cId="3097047458" sldId="265"/>
            <ac:grpSpMk id="105" creationId="{BF07F359-8CA3-4854-91E7-EE6004020511}"/>
          </ac:grpSpMkLst>
        </pc:grpChg>
        <pc:picChg chg="mod ord">
          <ac:chgData name="Emily Crose" userId="5a1598ef78992c55" providerId="LiveId" clId="{FFE10729-34CB-4213-AEC7-4192D394359E}" dt="2023-04-16T12:21:52.656" v="350" actId="26606"/>
          <ac:picMkLst>
            <pc:docMk/>
            <pc:sldMk cId="3097047458" sldId="265"/>
            <ac:picMk id="7" creationId="{5019F048-17CF-19DF-C9B5-B6ECFD4EF044}"/>
          </ac:picMkLst>
        </pc:picChg>
        <pc:picChg chg="add del">
          <ac:chgData name="Emily Crose" userId="5a1598ef78992c55" providerId="LiveId" clId="{FFE10729-34CB-4213-AEC7-4192D394359E}" dt="2023-04-16T12:21:52.636" v="349" actId="26606"/>
          <ac:picMkLst>
            <pc:docMk/>
            <pc:sldMk cId="3097047458" sldId="265"/>
            <ac:picMk id="21" creationId="{6AF6706C-CF07-43A1-BCC4-CBA5D33820DA}"/>
          </ac:picMkLst>
        </pc:picChg>
        <pc:picChg chg="add del">
          <ac:chgData name="Emily Crose" userId="5a1598ef78992c55" providerId="LiveId" clId="{FFE10729-34CB-4213-AEC7-4192D394359E}" dt="2023-04-16T12:21:52.636" v="349" actId="26606"/>
          <ac:picMkLst>
            <pc:docMk/>
            <pc:sldMk cId="3097047458" sldId="265"/>
            <ac:picMk id="102" creationId="{811383CE-CE86-4E1C-B289-798EB9E6E0E5}"/>
          </ac:picMkLst>
        </pc:picChg>
        <pc:picChg chg="add">
          <ac:chgData name="Emily Crose" userId="5a1598ef78992c55" providerId="LiveId" clId="{FFE10729-34CB-4213-AEC7-4192D394359E}" dt="2023-04-16T12:21:52.656" v="350" actId="26606"/>
          <ac:picMkLst>
            <pc:docMk/>
            <pc:sldMk cId="3097047458" sldId="265"/>
            <ac:picMk id="110" creationId="{6AF6706C-CF07-43A1-BCC4-CBA5D33820DA}"/>
          </ac:picMkLst>
        </pc:picChg>
        <pc:cxnChg chg="del">
          <ac:chgData name="Emily Crose" userId="5a1598ef78992c55" providerId="LiveId" clId="{FFE10729-34CB-4213-AEC7-4192D394359E}" dt="2023-04-14T17:20:48.639" v="7"/>
          <ac:cxnSpMkLst>
            <pc:docMk/>
            <pc:sldMk cId="3097047458" sldId="265"/>
            <ac:cxnSpMk id="9" creationId="{8FD48FB1-66D8-4676-B0AA-C139A1DB78D1}"/>
          </ac:cxnSpMkLst>
        </pc:cxnChg>
        <pc:cxnChg chg="del">
          <ac:chgData name="Emily Crose" userId="5a1598ef78992c55" providerId="LiveId" clId="{FFE10729-34CB-4213-AEC7-4192D394359E}" dt="2023-04-14T17:20:48.639" v="7"/>
          <ac:cxnSpMkLst>
            <pc:docMk/>
            <pc:sldMk cId="3097047458" sldId="265"/>
            <ac:cxnSpMk id="10" creationId="{F033F5AE-6728-4F19-8DED-658E674B31B9}"/>
          </ac:cxnSpMkLst>
        </pc:cxnChg>
        <pc:cxnChg chg="del">
          <ac:chgData name="Emily Crose" userId="5a1598ef78992c55" providerId="LiveId" clId="{FFE10729-34CB-4213-AEC7-4192D394359E}" dt="2023-04-14T17:20:48.639" v="7"/>
          <ac:cxnSpMkLst>
            <pc:docMk/>
            <pc:sldMk cId="3097047458" sldId="265"/>
            <ac:cxnSpMk id="11" creationId="{82C7D74A-18BA-4709-A808-44E8815C4430}"/>
          </ac:cxnSpMkLst>
        </pc:cxnChg>
        <pc:cxnChg chg="del">
          <ac:chgData name="Emily Crose" userId="5a1598ef78992c55" providerId="LiveId" clId="{FFE10729-34CB-4213-AEC7-4192D394359E}" dt="2023-04-14T17:20:48.639" v="7"/>
          <ac:cxnSpMkLst>
            <pc:docMk/>
            <pc:sldMk cId="3097047458" sldId="265"/>
            <ac:cxnSpMk id="13" creationId="{B5164A3F-1561-4039-8185-AB0EEB713EA7}"/>
          </ac:cxnSpMkLst>
        </pc:cxnChg>
        <pc:cxnChg chg="del">
          <ac:chgData name="Emily Crose" userId="5a1598ef78992c55" providerId="LiveId" clId="{FFE10729-34CB-4213-AEC7-4192D394359E}" dt="2023-04-14T17:20:48.639" v="7"/>
          <ac:cxnSpMkLst>
            <pc:docMk/>
            <pc:sldMk cId="3097047458" sldId="265"/>
            <ac:cxnSpMk id="15" creationId="{2A35DB53-42BE-460E-9CA1-1294C98463CB}"/>
          </ac:cxnSpMkLst>
        </pc:cxnChg>
      </pc:sldChg>
      <pc:sldChg chg="delSp add del setBg delDesignElem">
        <pc:chgData name="Emily Crose" userId="5a1598ef78992c55" providerId="LiveId" clId="{FFE10729-34CB-4213-AEC7-4192D394359E}" dt="2023-04-14T17:20:48.639" v="7"/>
        <pc:sldMkLst>
          <pc:docMk/>
          <pc:sldMk cId="2973934259" sldId="266"/>
        </pc:sldMkLst>
        <pc:spChg chg="del">
          <ac:chgData name="Emily Crose" userId="5a1598ef78992c55" providerId="LiveId" clId="{FFE10729-34CB-4213-AEC7-4192D394359E}" dt="2023-04-14T17:20:48.639" v="7"/>
          <ac:spMkLst>
            <pc:docMk/>
            <pc:sldMk cId="2973934259" sldId="266"/>
            <ac:spMk id="36" creationId="{7A675F33-98AF-4B83-A3BB-0780A23145E6}"/>
          </ac:spMkLst>
        </pc:spChg>
        <pc:grpChg chg="del">
          <ac:chgData name="Emily Crose" userId="5a1598ef78992c55" providerId="LiveId" clId="{FFE10729-34CB-4213-AEC7-4192D394359E}" dt="2023-04-14T17:20:48.639" v="7"/>
          <ac:grpSpMkLst>
            <pc:docMk/>
            <pc:sldMk cId="2973934259" sldId="266"/>
            <ac:grpSpMk id="37" creationId="{EA75029C-64B9-41D0-9540-75846D4B04A5}"/>
          </ac:grpSpMkLst>
        </pc:grpChg>
        <pc:cxnChg chg="del">
          <ac:chgData name="Emily Crose" userId="5a1598ef78992c55" providerId="LiveId" clId="{FFE10729-34CB-4213-AEC7-4192D394359E}" dt="2023-04-14T17:20:48.639" v="7"/>
          <ac:cxnSpMkLst>
            <pc:docMk/>
            <pc:sldMk cId="2973934259" sldId="266"/>
            <ac:cxnSpMk id="31" creationId="{8FD48FB1-66D8-4676-B0AA-C139A1DB78D1}"/>
          </ac:cxnSpMkLst>
        </pc:cxnChg>
        <pc:cxnChg chg="del">
          <ac:chgData name="Emily Crose" userId="5a1598ef78992c55" providerId="LiveId" clId="{FFE10729-34CB-4213-AEC7-4192D394359E}" dt="2023-04-14T17:20:48.639" v="7"/>
          <ac:cxnSpMkLst>
            <pc:docMk/>
            <pc:sldMk cId="2973934259" sldId="266"/>
            <ac:cxnSpMk id="32" creationId="{F033F5AE-6728-4F19-8DED-658E674B31B9}"/>
          </ac:cxnSpMkLst>
        </pc:cxnChg>
        <pc:cxnChg chg="del">
          <ac:chgData name="Emily Crose" userId="5a1598ef78992c55" providerId="LiveId" clId="{FFE10729-34CB-4213-AEC7-4192D394359E}" dt="2023-04-14T17:20:48.639" v="7"/>
          <ac:cxnSpMkLst>
            <pc:docMk/>
            <pc:sldMk cId="2973934259" sldId="266"/>
            <ac:cxnSpMk id="33" creationId="{82C7D74A-18BA-4709-A808-44E8815C4430}"/>
          </ac:cxnSpMkLst>
        </pc:cxnChg>
        <pc:cxnChg chg="del">
          <ac:chgData name="Emily Crose" userId="5a1598ef78992c55" providerId="LiveId" clId="{FFE10729-34CB-4213-AEC7-4192D394359E}" dt="2023-04-14T17:20:48.639" v="7"/>
          <ac:cxnSpMkLst>
            <pc:docMk/>
            <pc:sldMk cId="2973934259" sldId="266"/>
            <ac:cxnSpMk id="34" creationId="{B5164A3F-1561-4039-8185-AB0EEB713EA7}"/>
          </ac:cxnSpMkLst>
        </pc:cxnChg>
        <pc:cxnChg chg="del">
          <ac:chgData name="Emily Crose" userId="5a1598ef78992c55" providerId="LiveId" clId="{FFE10729-34CB-4213-AEC7-4192D394359E}" dt="2023-04-14T17:20:48.639" v="7"/>
          <ac:cxnSpMkLst>
            <pc:docMk/>
            <pc:sldMk cId="2973934259" sldId="266"/>
            <ac:cxnSpMk id="35" creationId="{2A35DB53-42BE-460E-9CA1-1294C98463CB}"/>
          </ac:cxnSpMkLst>
        </pc:cxnChg>
      </pc:sldChg>
      <pc:sldChg chg="modSp add del mod setBg">
        <pc:chgData name="Emily Crose" userId="5a1598ef78992c55" providerId="LiveId" clId="{FFE10729-34CB-4213-AEC7-4192D394359E}" dt="2023-04-16T21:39:50.696" v="3432" actId="26606"/>
        <pc:sldMkLst>
          <pc:docMk/>
          <pc:sldMk cId="1523269679" sldId="267"/>
        </pc:sldMkLst>
        <pc:spChg chg="mod">
          <ac:chgData name="Emily Crose" userId="5a1598ef78992c55" providerId="LiveId" clId="{FFE10729-34CB-4213-AEC7-4192D394359E}" dt="2023-04-16T21:39:50.696" v="3432" actId="26606"/>
          <ac:spMkLst>
            <pc:docMk/>
            <pc:sldMk cId="1523269679" sldId="267"/>
            <ac:spMk id="2" creationId="{101F6E27-3120-5F9B-64CB-17F4B2CAE047}"/>
          </ac:spMkLst>
        </pc:spChg>
        <pc:graphicFrameChg chg="mod modGraphic">
          <ac:chgData name="Emily Crose" userId="5a1598ef78992c55" providerId="LiveId" clId="{FFE10729-34CB-4213-AEC7-4192D394359E}" dt="2023-04-16T21:39:50.696" v="3432" actId="26606"/>
          <ac:graphicFrameMkLst>
            <pc:docMk/>
            <pc:sldMk cId="1523269679" sldId="267"/>
            <ac:graphicFrameMk id="5" creationId="{C2148C9C-1E6E-9126-8B1F-D0D21A94BE19}"/>
          </ac:graphicFrameMkLst>
        </pc:graphicFrameChg>
      </pc:sldChg>
      <pc:sldChg chg="addSp delSp modSp add del mod ord setBg modClrScheme setClrOvrMap chgLayout modNotesTx">
        <pc:chgData name="Emily Crose" userId="5a1598ef78992c55" providerId="LiveId" clId="{FFE10729-34CB-4213-AEC7-4192D394359E}" dt="2023-04-16T18:20:11.705" v="1430"/>
        <pc:sldMkLst>
          <pc:docMk/>
          <pc:sldMk cId="2180029723" sldId="268"/>
        </pc:sldMkLst>
        <pc:spChg chg="mod ord">
          <ac:chgData name="Emily Crose" userId="5a1598ef78992c55" providerId="LiveId" clId="{FFE10729-34CB-4213-AEC7-4192D394359E}" dt="2023-04-16T18:18:49.569" v="1116" actId="26606"/>
          <ac:spMkLst>
            <pc:docMk/>
            <pc:sldMk cId="2180029723" sldId="268"/>
            <ac:spMk id="2" creationId="{6B475545-C693-0AB5-D209-67C529BDD4C3}"/>
          </ac:spMkLst>
        </pc:spChg>
        <pc:spChg chg="del mod">
          <ac:chgData name="Emily Crose" userId="5a1598ef78992c55" providerId="LiveId" clId="{FFE10729-34CB-4213-AEC7-4192D394359E}" dt="2023-04-16T18:18:19.581" v="1112"/>
          <ac:spMkLst>
            <pc:docMk/>
            <pc:sldMk cId="2180029723" sldId="268"/>
            <ac:spMk id="3" creationId="{D77B8B31-97E0-9A7D-D08A-6ACDDF58D20C}"/>
          </ac:spMkLst>
        </pc:spChg>
        <pc:spChg chg="add">
          <ac:chgData name="Emily Crose" userId="5a1598ef78992c55" providerId="LiveId" clId="{FFE10729-34CB-4213-AEC7-4192D394359E}" dt="2023-04-16T18:18:49.569" v="1116" actId="26606"/>
          <ac:spMkLst>
            <pc:docMk/>
            <pc:sldMk cId="2180029723" sldId="268"/>
            <ac:spMk id="12" creationId="{1F94DC1C-47D1-41D7-8B1B-9A036D614027}"/>
          </ac:spMkLst>
        </pc:spChg>
        <pc:spChg chg="add">
          <ac:chgData name="Emily Crose" userId="5a1598ef78992c55" providerId="LiveId" clId="{FFE10729-34CB-4213-AEC7-4192D394359E}" dt="2023-04-16T18:18:49.569" v="1116" actId="26606"/>
          <ac:spMkLst>
            <pc:docMk/>
            <pc:sldMk cId="2180029723" sldId="268"/>
            <ac:spMk id="16" creationId="{AC12A592-C02D-46EF-8E1F-9335DB8D71DF}"/>
          </ac:spMkLst>
        </pc:spChg>
        <pc:spChg chg="add">
          <ac:chgData name="Emily Crose" userId="5a1598ef78992c55" providerId="LiveId" clId="{FFE10729-34CB-4213-AEC7-4192D394359E}" dt="2023-04-16T18:18:49.569" v="1116" actId="26606"/>
          <ac:spMkLst>
            <pc:docMk/>
            <pc:sldMk cId="2180029723" sldId="268"/>
            <ac:spMk id="18" creationId="{24005816-5BCA-4665-8A58-5580F8E9C84A}"/>
          </ac:spMkLst>
        </pc:spChg>
        <pc:grpChg chg="add">
          <ac:chgData name="Emily Crose" userId="5a1598ef78992c55" providerId="LiveId" clId="{FFE10729-34CB-4213-AEC7-4192D394359E}" dt="2023-04-16T18:18:49.569" v="1116" actId="26606"/>
          <ac:grpSpMkLst>
            <pc:docMk/>
            <pc:sldMk cId="2180029723" sldId="268"/>
            <ac:grpSpMk id="20" creationId="{BF07F359-8CA3-4854-91E7-EE6004020511}"/>
          </ac:grpSpMkLst>
        </pc:grpChg>
        <pc:picChg chg="add mod ord">
          <ac:chgData name="Emily Crose" userId="5a1598ef78992c55" providerId="LiveId" clId="{FFE10729-34CB-4213-AEC7-4192D394359E}" dt="2023-04-16T18:18:49.569" v="1116" actId="26606"/>
          <ac:picMkLst>
            <pc:docMk/>
            <pc:sldMk cId="2180029723" sldId="268"/>
            <ac:picMk id="5" creationId="{B21F9EA0-AA69-B21D-C77B-D688EA545E47}"/>
          </ac:picMkLst>
        </pc:picChg>
        <pc:picChg chg="add">
          <ac:chgData name="Emily Crose" userId="5a1598ef78992c55" providerId="LiveId" clId="{FFE10729-34CB-4213-AEC7-4192D394359E}" dt="2023-04-16T18:18:49.569" v="1116" actId="26606"/>
          <ac:picMkLst>
            <pc:docMk/>
            <pc:sldMk cId="2180029723" sldId="268"/>
            <ac:picMk id="10" creationId="{6AF6706C-CF07-43A1-BCC4-CBA5D33820DA}"/>
          </ac:picMkLst>
        </pc:picChg>
        <pc:picChg chg="add">
          <ac:chgData name="Emily Crose" userId="5a1598ef78992c55" providerId="LiveId" clId="{FFE10729-34CB-4213-AEC7-4192D394359E}" dt="2023-04-16T18:18:49.569" v="1116" actId="26606"/>
          <ac:picMkLst>
            <pc:docMk/>
            <pc:sldMk cId="2180029723" sldId="268"/>
            <ac:picMk id="14" creationId="{811383CE-CE86-4E1C-B289-798EB9E6E0E5}"/>
          </ac:picMkLst>
        </pc:picChg>
      </pc:sldChg>
      <pc:sldChg chg="delSp add del setBg delDesignElem">
        <pc:chgData name="Emily Crose" userId="5a1598ef78992c55" providerId="LiveId" clId="{FFE10729-34CB-4213-AEC7-4192D394359E}" dt="2023-04-14T17:20:48.639" v="7"/>
        <pc:sldMkLst>
          <pc:docMk/>
          <pc:sldMk cId="2134838018" sldId="269"/>
        </pc:sldMkLst>
        <pc:spChg chg="del">
          <ac:chgData name="Emily Crose" userId="5a1598ef78992c55" providerId="LiveId" clId="{FFE10729-34CB-4213-AEC7-4192D394359E}" dt="2023-04-14T17:20:48.639" v="7"/>
          <ac:spMkLst>
            <pc:docMk/>
            <pc:sldMk cId="2134838018" sldId="269"/>
            <ac:spMk id="15" creationId="{762362DE-7747-4D8B-99FA-8E36F0B15FF7}"/>
          </ac:spMkLst>
        </pc:spChg>
        <pc:grpChg chg="del">
          <ac:chgData name="Emily Crose" userId="5a1598ef78992c55" providerId="LiveId" clId="{FFE10729-34CB-4213-AEC7-4192D394359E}" dt="2023-04-14T17:20:48.639" v="7"/>
          <ac:grpSpMkLst>
            <pc:docMk/>
            <pc:sldMk cId="2134838018" sldId="269"/>
            <ac:grpSpMk id="22" creationId="{25123E6E-F713-4254-A6BF-358CC8EC6C95}"/>
          </ac:grpSpMkLst>
        </pc:grpChg>
        <pc:cxnChg chg="del">
          <ac:chgData name="Emily Crose" userId="5a1598ef78992c55" providerId="LiveId" clId="{FFE10729-34CB-4213-AEC7-4192D394359E}" dt="2023-04-14T17:20:48.639" v="7"/>
          <ac:cxnSpMkLst>
            <pc:docMk/>
            <pc:sldMk cId="2134838018" sldId="269"/>
            <ac:cxnSpMk id="7" creationId="{0512F9CB-A1A0-4043-A103-F6A4B94B695A}"/>
          </ac:cxnSpMkLst>
        </pc:cxnChg>
        <pc:cxnChg chg="del">
          <ac:chgData name="Emily Crose" userId="5a1598ef78992c55" providerId="LiveId" clId="{FFE10729-34CB-4213-AEC7-4192D394359E}" dt="2023-04-14T17:20:48.639" v="7"/>
          <ac:cxnSpMkLst>
            <pc:docMk/>
            <pc:sldMk cId="2134838018" sldId="269"/>
            <ac:cxnSpMk id="8" creationId="{ADBE6588-EE16-4389-857C-86A156D49E5D}"/>
          </ac:cxnSpMkLst>
        </pc:cxnChg>
        <pc:cxnChg chg="del">
          <ac:chgData name="Emily Crose" userId="5a1598ef78992c55" providerId="LiveId" clId="{FFE10729-34CB-4213-AEC7-4192D394359E}" dt="2023-04-14T17:20:48.639" v="7"/>
          <ac:cxnSpMkLst>
            <pc:docMk/>
            <pc:sldMk cId="2134838018" sldId="269"/>
            <ac:cxnSpMk id="9" creationId="{17FD48D2-B0A7-413D-B947-AA55AC1296D5}"/>
          </ac:cxnSpMkLst>
        </pc:cxnChg>
        <pc:cxnChg chg="del">
          <ac:chgData name="Emily Crose" userId="5a1598ef78992c55" providerId="LiveId" clId="{FFE10729-34CB-4213-AEC7-4192D394359E}" dt="2023-04-14T17:20:48.639" v="7"/>
          <ac:cxnSpMkLst>
            <pc:docMk/>
            <pc:sldMk cId="2134838018" sldId="269"/>
            <ac:cxnSpMk id="11" creationId="{2BE668D0-D906-4EEE-B32F-8C028624B837}"/>
          </ac:cxnSpMkLst>
        </pc:cxnChg>
        <pc:cxnChg chg="del">
          <ac:chgData name="Emily Crose" userId="5a1598ef78992c55" providerId="LiveId" clId="{FFE10729-34CB-4213-AEC7-4192D394359E}" dt="2023-04-14T17:20:48.639" v="7"/>
          <ac:cxnSpMkLst>
            <pc:docMk/>
            <pc:sldMk cId="2134838018" sldId="269"/>
            <ac:cxnSpMk id="13" creationId="{D1DE67A3-B8F6-4CFD-A8E0-D15200F23152}"/>
          </ac:cxnSpMkLst>
        </pc:cxnChg>
      </pc:sldChg>
      <pc:sldChg chg="addSp delSp modSp add del mod ord setBg modClrScheme chgLayout">
        <pc:chgData name="Emily Crose" userId="5a1598ef78992c55" providerId="LiveId" clId="{FFE10729-34CB-4213-AEC7-4192D394359E}" dt="2023-04-16T23:28:44.944" v="3576" actId="26606"/>
        <pc:sldMkLst>
          <pc:docMk/>
          <pc:sldMk cId="574519622" sldId="270"/>
        </pc:sldMkLst>
        <pc:spChg chg="mod ord">
          <ac:chgData name="Emily Crose" userId="5a1598ef78992c55" providerId="LiveId" clId="{FFE10729-34CB-4213-AEC7-4192D394359E}" dt="2023-04-16T23:28:44.944" v="3576" actId="26606"/>
          <ac:spMkLst>
            <pc:docMk/>
            <pc:sldMk cId="574519622" sldId="270"/>
            <ac:spMk id="2" creationId="{F1810807-F24A-FA17-A955-4905A6010039}"/>
          </ac:spMkLst>
        </pc:spChg>
        <pc:spChg chg="del mod">
          <ac:chgData name="Emily Crose" userId="5a1598ef78992c55" providerId="LiveId" clId="{FFE10729-34CB-4213-AEC7-4192D394359E}" dt="2023-04-16T23:28:31.599" v="3570"/>
          <ac:spMkLst>
            <pc:docMk/>
            <pc:sldMk cId="574519622" sldId="270"/>
            <ac:spMk id="3" creationId="{9643F112-8849-91E6-EB69-BED1D39278B9}"/>
          </ac:spMkLst>
        </pc:spChg>
        <pc:spChg chg="add">
          <ac:chgData name="Emily Crose" userId="5a1598ef78992c55" providerId="LiveId" clId="{FFE10729-34CB-4213-AEC7-4192D394359E}" dt="2023-04-16T23:28:44.944" v="3576" actId="26606"/>
          <ac:spMkLst>
            <pc:docMk/>
            <pc:sldMk cId="574519622" sldId="270"/>
            <ac:spMk id="96" creationId="{73710393-C767-43F2-8FBD-DFC6C6DE6FF5}"/>
          </ac:spMkLst>
        </pc:spChg>
        <pc:grpChg chg="add">
          <ac:chgData name="Emily Crose" userId="5a1598ef78992c55" providerId="LiveId" clId="{FFE10729-34CB-4213-AEC7-4192D394359E}" dt="2023-04-16T23:28:44.944" v="3576" actId="26606"/>
          <ac:grpSpMkLst>
            <pc:docMk/>
            <pc:sldMk cId="574519622" sldId="270"/>
            <ac:grpSpMk id="14" creationId="{DC1A4634-CF00-456C-BBEC-CEAAAAD069DB}"/>
          </ac:grpSpMkLst>
        </pc:grpChg>
        <pc:grpChg chg="add">
          <ac:chgData name="Emily Crose" userId="5a1598ef78992c55" providerId="LiveId" clId="{FFE10729-34CB-4213-AEC7-4192D394359E}" dt="2023-04-16T23:28:44.944" v="3576" actId="26606"/>
          <ac:grpSpMkLst>
            <pc:docMk/>
            <pc:sldMk cId="574519622" sldId="270"/>
            <ac:grpSpMk id="98" creationId="{24BFFD1D-EF0D-48A3-9398-5E7B37687796}"/>
          </ac:grpSpMkLst>
        </pc:grpChg>
        <pc:picChg chg="add mod ord">
          <ac:chgData name="Emily Crose" userId="5a1598ef78992c55" providerId="LiveId" clId="{FFE10729-34CB-4213-AEC7-4192D394359E}" dt="2023-04-16T23:28:44.944" v="3576" actId="26606"/>
          <ac:picMkLst>
            <pc:docMk/>
            <pc:sldMk cId="574519622" sldId="270"/>
            <ac:picMk id="5" creationId="{02B65789-4057-5CDA-1B50-84CE2322462C}"/>
          </ac:picMkLst>
        </pc:picChg>
        <pc:picChg chg="add mod">
          <ac:chgData name="Emily Crose" userId="5a1598ef78992c55" providerId="LiveId" clId="{FFE10729-34CB-4213-AEC7-4192D394359E}" dt="2023-04-16T23:28:44.944" v="3576" actId="26606"/>
          <ac:picMkLst>
            <pc:docMk/>
            <pc:sldMk cId="574519622" sldId="270"/>
            <ac:picMk id="7" creationId="{1EF40FE6-D896-85C1-24AC-8E68348892ED}"/>
          </ac:picMkLst>
        </pc:picChg>
        <pc:picChg chg="add">
          <ac:chgData name="Emily Crose" userId="5a1598ef78992c55" providerId="LiveId" clId="{FFE10729-34CB-4213-AEC7-4192D394359E}" dt="2023-04-16T23:28:44.944" v="3576" actId="26606"/>
          <ac:picMkLst>
            <pc:docMk/>
            <pc:sldMk cId="574519622" sldId="270"/>
            <ac:picMk id="12" creationId="{FA4A8332-6151-481A-9DEC-D3D2FA1A2A8B}"/>
          </ac:picMkLst>
        </pc:picChg>
      </pc:sldChg>
      <pc:sldChg chg="addSp delSp modSp add del mod ord setBg modClrScheme chgLayout">
        <pc:chgData name="Emily Crose" userId="5a1598ef78992c55" providerId="LiveId" clId="{FFE10729-34CB-4213-AEC7-4192D394359E}" dt="2023-04-16T18:24:10.906" v="1465" actId="26606"/>
        <pc:sldMkLst>
          <pc:docMk/>
          <pc:sldMk cId="2542235107" sldId="271"/>
        </pc:sldMkLst>
        <pc:spChg chg="mod ord">
          <ac:chgData name="Emily Crose" userId="5a1598ef78992c55" providerId="LiveId" clId="{FFE10729-34CB-4213-AEC7-4192D394359E}" dt="2023-04-16T18:24:10.906" v="1465" actId="26606"/>
          <ac:spMkLst>
            <pc:docMk/>
            <pc:sldMk cId="2542235107" sldId="271"/>
            <ac:spMk id="2" creationId="{CA8A726A-3C61-156B-925F-28EC0F60F626}"/>
          </ac:spMkLst>
        </pc:spChg>
        <pc:spChg chg="del mod">
          <ac:chgData name="Emily Crose" userId="5a1598ef78992c55" providerId="LiveId" clId="{FFE10729-34CB-4213-AEC7-4192D394359E}" dt="2023-04-16T18:23:52.373" v="1461"/>
          <ac:spMkLst>
            <pc:docMk/>
            <pc:sldMk cId="2542235107" sldId="271"/>
            <ac:spMk id="3" creationId="{054FAE82-E658-7155-8C5C-85E4CD84FC6E}"/>
          </ac:spMkLst>
        </pc:spChg>
        <pc:picChg chg="add mod ord">
          <ac:chgData name="Emily Crose" userId="5a1598ef78992c55" providerId="LiveId" clId="{FFE10729-34CB-4213-AEC7-4192D394359E}" dt="2023-04-16T18:24:10.906" v="1465" actId="26606"/>
          <ac:picMkLst>
            <pc:docMk/>
            <pc:sldMk cId="2542235107" sldId="271"/>
            <ac:picMk id="5" creationId="{34F67AA1-407E-2006-5CA9-3778FEBE4918}"/>
          </ac:picMkLst>
        </pc:picChg>
        <pc:picChg chg="add">
          <ac:chgData name="Emily Crose" userId="5a1598ef78992c55" providerId="LiveId" clId="{FFE10729-34CB-4213-AEC7-4192D394359E}" dt="2023-04-16T18:24:10.906" v="1465" actId="26606"/>
          <ac:picMkLst>
            <pc:docMk/>
            <pc:sldMk cId="2542235107" sldId="271"/>
            <ac:picMk id="10" creationId="{6AF6706C-CF07-43A1-BCC4-CBA5D33820DA}"/>
          </ac:picMkLst>
        </pc:picChg>
      </pc:sldChg>
      <pc:sldChg chg="addSp delSp modSp add del mod setBg modClrScheme setClrOvrMap chgLayout">
        <pc:chgData name="Emily Crose" userId="5a1598ef78992c55" providerId="LiveId" clId="{FFE10729-34CB-4213-AEC7-4192D394359E}" dt="2023-04-16T18:44:38.368" v="2125" actId="20577"/>
        <pc:sldMkLst>
          <pc:docMk/>
          <pc:sldMk cId="2670941506" sldId="272"/>
        </pc:sldMkLst>
        <pc:spChg chg="mod ord">
          <ac:chgData name="Emily Crose" userId="5a1598ef78992c55" providerId="LiveId" clId="{FFE10729-34CB-4213-AEC7-4192D394359E}" dt="2023-04-16T18:44:38.368" v="2125" actId="20577"/>
          <ac:spMkLst>
            <pc:docMk/>
            <pc:sldMk cId="2670941506" sldId="272"/>
            <ac:spMk id="2" creationId="{24EBB8D7-6F4D-885A-34C6-71D5119FA085}"/>
          </ac:spMkLst>
        </pc:spChg>
        <pc:spChg chg="del mod">
          <ac:chgData name="Emily Crose" userId="5a1598ef78992c55" providerId="LiveId" clId="{FFE10729-34CB-4213-AEC7-4192D394359E}" dt="2023-04-16T18:43:22.003" v="2090"/>
          <ac:spMkLst>
            <pc:docMk/>
            <pc:sldMk cId="2670941506" sldId="272"/>
            <ac:spMk id="3" creationId="{E684CCC6-4AE2-893F-6744-9C32D43CB7C8}"/>
          </ac:spMkLst>
        </pc:spChg>
        <pc:spChg chg="add del">
          <ac:chgData name="Emily Crose" userId="5a1598ef78992c55" providerId="LiveId" clId="{FFE10729-34CB-4213-AEC7-4192D394359E}" dt="2023-04-16T18:43:42.376" v="2094" actId="26606"/>
          <ac:spMkLst>
            <pc:docMk/>
            <pc:sldMk cId="2670941506" sldId="272"/>
            <ac:spMk id="12" creationId="{09C946AC-2072-4946-A2B8-39F09D0944EE}"/>
          </ac:spMkLst>
        </pc:spChg>
        <pc:spChg chg="add del">
          <ac:chgData name="Emily Crose" userId="5a1598ef78992c55" providerId="LiveId" clId="{FFE10729-34CB-4213-AEC7-4192D394359E}" dt="2023-04-16T18:43:42.376" v="2094" actId="26606"/>
          <ac:spMkLst>
            <pc:docMk/>
            <pc:sldMk cId="2670941506" sldId="272"/>
            <ac:spMk id="16" creationId="{559FD8B5-8CC4-4CFE-BD2A-1216B1F2C3DB}"/>
          </ac:spMkLst>
        </pc:spChg>
        <pc:spChg chg="add del">
          <ac:chgData name="Emily Crose" userId="5a1598ef78992c55" providerId="LiveId" clId="{FFE10729-34CB-4213-AEC7-4192D394359E}" dt="2023-04-16T18:43:42.376" v="2094" actId="26606"/>
          <ac:spMkLst>
            <pc:docMk/>
            <pc:sldMk cId="2670941506" sldId="272"/>
            <ac:spMk id="18" creationId="{9ECF13F4-3D2A-4F2E-9BBD-3038670D21ED}"/>
          </ac:spMkLst>
        </pc:spChg>
        <pc:spChg chg="add">
          <ac:chgData name="Emily Crose" userId="5a1598ef78992c55" providerId="LiveId" clId="{FFE10729-34CB-4213-AEC7-4192D394359E}" dt="2023-04-16T18:43:45.163" v="2097" actId="26606"/>
          <ac:spMkLst>
            <pc:docMk/>
            <pc:sldMk cId="2670941506" sldId="272"/>
            <ac:spMk id="103" creationId="{1F94DC1C-47D1-41D7-8B1B-9A036D614027}"/>
          </ac:spMkLst>
        </pc:spChg>
        <pc:spChg chg="add">
          <ac:chgData name="Emily Crose" userId="5a1598ef78992c55" providerId="LiveId" clId="{FFE10729-34CB-4213-AEC7-4192D394359E}" dt="2023-04-16T18:43:45.163" v="2097" actId="26606"/>
          <ac:spMkLst>
            <pc:docMk/>
            <pc:sldMk cId="2670941506" sldId="272"/>
            <ac:spMk id="105" creationId="{AC12A592-C02D-46EF-8E1F-9335DB8D71DF}"/>
          </ac:spMkLst>
        </pc:spChg>
        <pc:spChg chg="add">
          <ac:chgData name="Emily Crose" userId="5a1598ef78992c55" providerId="LiveId" clId="{FFE10729-34CB-4213-AEC7-4192D394359E}" dt="2023-04-16T18:43:45.163" v="2097" actId="26606"/>
          <ac:spMkLst>
            <pc:docMk/>
            <pc:sldMk cId="2670941506" sldId="272"/>
            <ac:spMk id="106" creationId="{24005816-5BCA-4665-8A58-5580F8E9C84A}"/>
          </ac:spMkLst>
        </pc:spChg>
        <pc:grpChg chg="add del">
          <ac:chgData name="Emily Crose" userId="5a1598ef78992c55" providerId="LiveId" clId="{FFE10729-34CB-4213-AEC7-4192D394359E}" dt="2023-04-16T18:43:42.376" v="2094" actId="26606"/>
          <ac:grpSpMkLst>
            <pc:docMk/>
            <pc:sldMk cId="2670941506" sldId="272"/>
            <ac:grpSpMk id="20" creationId="{19660E16-DCC0-4B6C-8E84-4C292580059F}"/>
          </ac:grpSpMkLst>
        </pc:grpChg>
        <pc:grpChg chg="add">
          <ac:chgData name="Emily Crose" userId="5a1598ef78992c55" providerId="LiveId" clId="{FFE10729-34CB-4213-AEC7-4192D394359E}" dt="2023-04-16T18:43:45.163" v="2097" actId="26606"/>
          <ac:grpSpMkLst>
            <pc:docMk/>
            <pc:sldMk cId="2670941506" sldId="272"/>
            <ac:grpSpMk id="107" creationId="{BF07F359-8CA3-4854-91E7-EE6004020511}"/>
          </ac:grpSpMkLst>
        </pc:grpChg>
        <pc:picChg chg="add mod ord">
          <ac:chgData name="Emily Crose" userId="5a1598ef78992c55" providerId="LiveId" clId="{FFE10729-34CB-4213-AEC7-4192D394359E}" dt="2023-04-16T18:43:45.163" v="2097" actId="26606"/>
          <ac:picMkLst>
            <pc:docMk/>
            <pc:sldMk cId="2670941506" sldId="272"/>
            <ac:picMk id="5" creationId="{0DE065DD-573B-B883-04A0-3E7FDC5445A0}"/>
          </ac:picMkLst>
        </pc:picChg>
        <pc:picChg chg="add del">
          <ac:chgData name="Emily Crose" userId="5a1598ef78992c55" providerId="LiveId" clId="{FFE10729-34CB-4213-AEC7-4192D394359E}" dt="2023-04-16T18:43:42.376" v="2094" actId="26606"/>
          <ac:picMkLst>
            <pc:docMk/>
            <pc:sldMk cId="2670941506" sldId="272"/>
            <ac:picMk id="10" creationId="{6AF6706C-CF07-43A1-BCC4-CBA5D33820DA}"/>
          </ac:picMkLst>
        </pc:picChg>
        <pc:picChg chg="add del">
          <ac:chgData name="Emily Crose" userId="5a1598ef78992c55" providerId="LiveId" clId="{FFE10729-34CB-4213-AEC7-4192D394359E}" dt="2023-04-16T18:43:42.376" v="2094" actId="26606"/>
          <ac:picMkLst>
            <pc:docMk/>
            <pc:sldMk cId="2670941506" sldId="272"/>
            <ac:picMk id="14" creationId="{A748C8C8-F348-4D00-852A-26DD9EBCC24C}"/>
          </ac:picMkLst>
        </pc:picChg>
        <pc:picChg chg="add del">
          <ac:chgData name="Emily Crose" userId="5a1598ef78992c55" providerId="LiveId" clId="{FFE10729-34CB-4213-AEC7-4192D394359E}" dt="2023-04-16T18:43:45.125" v="2096" actId="26606"/>
          <ac:picMkLst>
            <pc:docMk/>
            <pc:sldMk cId="2670941506" sldId="272"/>
            <ac:picMk id="100" creationId="{6AF6706C-CF07-43A1-BCC4-CBA5D33820DA}"/>
          </ac:picMkLst>
        </pc:picChg>
        <pc:picChg chg="add">
          <ac:chgData name="Emily Crose" userId="5a1598ef78992c55" providerId="LiveId" clId="{FFE10729-34CB-4213-AEC7-4192D394359E}" dt="2023-04-16T18:43:45.163" v="2097" actId="26606"/>
          <ac:picMkLst>
            <pc:docMk/>
            <pc:sldMk cId="2670941506" sldId="272"/>
            <ac:picMk id="102" creationId="{6AF6706C-CF07-43A1-BCC4-CBA5D33820DA}"/>
          </ac:picMkLst>
        </pc:picChg>
        <pc:picChg chg="add">
          <ac:chgData name="Emily Crose" userId="5a1598ef78992c55" providerId="LiveId" clId="{FFE10729-34CB-4213-AEC7-4192D394359E}" dt="2023-04-16T18:43:45.163" v="2097" actId="26606"/>
          <ac:picMkLst>
            <pc:docMk/>
            <pc:sldMk cId="2670941506" sldId="272"/>
            <ac:picMk id="104" creationId="{811383CE-CE86-4E1C-B289-798EB9E6E0E5}"/>
          </ac:picMkLst>
        </pc:picChg>
      </pc:sldChg>
      <pc:sldChg chg="del">
        <pc:chgData name="Emily Crose" userId="5a1598ef78992c55" providerId="LiveId" clId="{FFE10729-34CB-4213-AEC7-4192D394359E}" dt="2023-04-16T23:33:51.346" v="3618" actId="47"/>
        <pc:sldMkLst>
          <pc:docMk/>
          <pc:sldMk cId="817899571" sldId="274"/>
        </pc:sldMkLst>
      </pc:sldChg>
      <pc:sldChg chg="modSp add del mod">
        <pc:chgData name="Emily Crose" userId="5a1598ef78992c55" providerId="LiveId" clId="{FFE10729-34CB-4213-AEC7-4192D394359E}" dt="2023-04-16T21:38:34.176" v="3427" actId="2696"/>
        <pc:sldMkLst>
          <pc:docMk/>
          <pc:sldMk cId="2158119916" sldId="277"/>
        </pc:sldMkLst>
        <pc:spChg chg="mod">
          <ac:chgData name="Emily Crose" userId="5a1598ef78992c55" providerId="LiveId" clId="{FFE10729-34CB-4213-AEC7-4192D394359E}" dt="2023-04-16T12:20:01.876" v="333" actId="27636"/>
          <ac:spMkLst>
            <pc:docMk/>
            <pc:sldMk cId="2158119916" sldId="277"/>
            <ac:spMk id="2" creationId="{047B3247-CD57-A68D-86CB-226AD9D932CC}"/>
          </ac:spMkLst>
        </pc:spChg>
        <pc:spChg chg="mod">
          <ac:chgData name="Emily Crose" userId="5a1598ef78992c55" providerId="LiveId" clId="{FFE10729-34CB-4213-AEC7-4192D394359E}" dt="2023-04-16T12:20:01.776" v="331"/>
          <ac:spMkLst>
            <pc:docMk/>
            <pc:sldMk cId="2158119916" sldId="277"/>
            <ac:spMk id="3" creationId="{940F9860-AD79-8C22-AF4B-170D69ACC5C7}"/>
          </ac:spMkLst>
        </pc:spChg>
      </pc:sldChg>
      <pc:sldChg chg="addSp delSp modSp mod setBg setClrOvrMap delDesignElem">
        <pc:chgData name="Emily Crose" userId="5a1598ef78992c55" providerId="LiveId" clId="{FFE10729-34CB-4213-AEC7-4192D394359E}" dt="2023-04-16T12:20:45.635" v="343" actId="26606"/>
        <pc:sldMkLst>
          <pc:docMk/>
          <pc:sldMk cId="3519171936" sldId="278"/>
        </pc:sldMkLst>
        <pc:spChg chg="mod">
          <ac:chgData name="Emily Crose" userId="5a1598ef78992c55" providerId="LiveId" clId="{FFE10729-34CB-4213-AEC7-4192D394359E}" dt="2023-04-16T12:20:45.635" v="343" actId="26606"/>
          <ac:spMkLst>
            <pc:docMk/>
            <pc:sldMk cId="3519171936" sldId="278"/>
            <ac:spMk id="4" creationId="{8128039C-0EE4-9C77-38DE-69A5998C5EFF}"/>
          </ac:spMkLst>
        </pc:spChg>
        <pc:spChg chg="add">
          <ac:chgData name="Emily Crose" userId="5a1598ef78992c55" providerId="LiveId" clId="{FFE10729-34CB-4213-AEC7-4192D394359E}" dt="2023-04-16T12:20:45.635" v="343" actId="26606"/>
          <ac:spMkLst>
            <pc:docMk/>
            <pc:sldMk cId="3519171936" sldId="278"/>
            <ac:spMk id="9" creationId="{1F94DC1C-47D1-41D7-8B1B-9A036D614027}"/>
          </ac:spMkLst>
        </pc:spChg>
        <pc:spChg chg="del">
          <ac:chgData name="Emily Crose" userId="5a1598ef78992c55" providerId="LiveId" clId="{FFE10729-34CB-4213-AEC7-4192D394359E}" dt="2023-04-16T12:13:17.127" v="25"/>
          <ac:spMkLst>
            <pc:docMk/>
            <pc:sldMk cId="3519171936" sldId="278"/>
            <ac:spMk id="37" creationId="{7A675F33-98AF-4B83-A3BB-0780A23145E6}"/>
          </ac:spMkLst>
        </pc:spChg>
        <pc:spChg chg="add del">
          <ac:chgData name="Emily Crose" userId="5a1598ef78992c55" providerId="LiveId" clId="{FFE10729-34CB-4213-AEC7-4192D394359E}" dt="2023-04-16T12:19:52.980" v="321"/>
          <ac:spMkLst>
            <pc:docMk/>
            <pc:sldMk cId="3519171936" sldId="278"/>
            <ac:spMk id="39" creationId="{B54A4D14-513F-4121-92D3-5CCB46896211}"/>
          </ac:spMkLst>
        </pc:spChg>
        <pc:spChg chg="add del">
          <ac:chgData name="Emily Crose" userId="5a1598ef78992c55" providerId="LiveId" clId="{FFE10729-34CB-4213-AEC7-4192D394359E}" dt="2023-04-16T12:19:52.980" v="321"/>
          <ac:spMkLst>
            <pc:docMk/>
            <pc:sldMk cId="3519171936" sldId="278"/>
            <ac:spMk id="41" creationId="{6C3411F1-AD17-499D-AFEF-2F300F6DF0F3}"/>
          </ac:spMkLst>
        </pc:spChg>
        <pc:spChg chg="add del">
          <ac:chgData name="Emily Crose" userId="5a1598ef78992c55" providerId="LiveId" clId="{FFE10729-34CB-4213-AEC7-4192D394359E}" dt="2023-04-16T12:19:52.980" v="321"/>
          <ac:spMkLst>
            <pc:docMk/>
            <pc:sldMk cId="3519171936" sldId="278"/>
            <ac:spMk id="43" creationId="{60BF2CBE-B1E9-4C42-89DC-C35E4E651648}"/>
          </ac:spMkLst>
        </pc:spChg>
        <pc:spChg chg="add del">
          <ac:chgData name="Emily Crose" userId="5a1598ef78992c55" providerId="LiveId" clId="{FFE10729-34CB-4213-AEC7-4192D394359E}" dt="2023-04-16T12:19:52.980" v="321"/>
          <ac:spMkLst>
            <pc:docMk/>
            <pc:sldMk cId="3519171936" sldId="278"/>
            <ac:spMk id="45" creationId="{72C95A87-DCDB-41C4-B774-744B3ECBE8CB}"/>
          </ac:spMkLst>
        </pc:spChg>
        <pc:spChg chg="add del">
          <ac:chgData name="Emily Crose" userId="5a1598ef78992c55" providerId="LiveId" clId="{FFE10729-34CB-4213-AEC7-4192D394359E}" dt="2023-04-16T12:19:52.980" v="321"/>
          <ac:spMkLst>
            <pc:docMk/>
            <pc:sldMk cId="3519171936" sldId="278"/>
            <ac:spMk id="47" creationId="{BCB97515-32FF-43A6-A51C-B140193ABB66}"/>
          </ac:spMkLst>
        </pc:spChg>
        <pc:spChg chg="add del">
          <ac:chgData name="Emily Crose" userId="5a1598ef78992c55" providerId="LiveId" clId="{FFE10729-34CB-4213-AEC7-4192D394359E}" dt="2023-04-16T12:19:52.980" v="321"/>
          <ac:spMkLst>
            <pc:docMk/>
            <pc:sldMk cId="3519171936" sldId="278"/>
            <ac:spMk id="49" creationId="{9C6379D3-7045-4B76-9409-6D23D753D054}"/>
          </ac:spMkLst>
        </pc:spChg>
        <pc:spChg chg="add del">
          <ac:chgData name="Emily Crose" userId="5a1598ef78992c55" providerId="LiveId" clId="{FFE10729-34CB-4213-AEC7-4192D394359E}" dt="2023-04-16T12:19:52.980" v="321"/>
          <ac:spMkLst>
            <pc:docMk/>
            <pc:sldMk cId="3519171936" sldId="278"/>
            <ac:spMk id="51" creationId="{61B1C1DE-4201-4989-BE65-41ADC2472550}"/>
          </ac:spMkLst>
        </pc:spChg>
        <pc:spChg chg="add del">
          <ac:chgData name="Emily Crose" userId="5a1598ef78992c55" providerId="LiveId" clId="{FFE10729-34CB-4213-AEC7-4192D394359E}" dt="2023-04-16T12:19:52.980" v="321"/>
          <ac:spMkLst>
            <pc:docMk/>
            <pc:sldMk cId="3519171936" sldId="278"/>
            <ac:spMk id="53" creationId="{806398CC-D327-4E06-838C-31119BD56F81}"/>
          </ac:spMkLst>
        </pc:spChg>
        <pc:spChg chg="add del">
          <ac:chgData name="Emily Crose" userId="5a1598ef78992c55" providerId="LiveId" clId="{FFE10729-34CB-4213-AEC7-4192D394359E}" dt="2023-04-16T12:19:52.980" v="321"/>
          <ac:spMkLst>
            <pc:docMk/>
            <pc:sldMk cId="3519171936" sldId="278"/>
            <ac:spMk id="55" creationId="{70A741CC-E736-448A-A94E-5C8BB9711DCD}"/>
          </ac:spMkLst>
        </pc:spChg>
        <pc:spChg chg="add del">
          <ac:chgData name="Emily Crose" userId="5a1598ef78992c55" providerId="LiveId" clId="{FFE10729-34CB-4213-AEC7-4192D394359E}" dt="2023-04-16T12:19:52.980" v="321"/>
          <ac:spMkLst>
            <pc:docMk/>
            <pc:sldMk cId="3519171936" sldId="278"/>
            <ac:spMk id="57" creationId="{7C324CDD-B30F-47DD-8627-E2171D5E8399}"/>
          </ac:spMkLst>
        </pc:spChg>
        <pc:spChg chg="add del">
          <ac:chgData name="Emily Crose" userId="5a1598ef78992c55" providerId="LiveId" clId="{FFE10729-34CB-4213-AEC7-4192D394359E}" dt="2023-04-16T12:19:52.980" v="321"/>
          <ac:spMkLst>
            <pc:docMk/>
            <pc:sldMk cId="3519171936" sldId="278"/>
            <ac:spMk id="59" creationId="{79C8D19E-E3D6-45A6-BCA2-5918A37D7ACC}"/>
          </ac:spMkLst>
        </pc:spChg>
        <pc:spChg chg="add del">
          <ac:chgData name="Emily Crose" userId="5a1598ef78992c55" providerId="LiveId" clId="{FFE10729-34CB-4213-AEC7-4192D394359E}" dt="2023-04-16T12:19:52.980" v="321"/>
          <ac:spMkLst>
            <pc:docMk/>
            <pc:sldMk cId="3519171936" sldId="278"/>
            <ac:spMk id="61" creationId="{43280283-E04A-43CA-BFA1-F285486A2F00}"/>
          </ac:spMkLst>
        </pc:spChg>
        <pc:spChg chg="add del">
          <ac:chgData name="Emily Crose" userId="5a1598ef78992c55" providerId="LiveId" clId="{FFE10729-34CB-4213-AEC7-4192D394359E}" dt="2023-04-16T12:19:52.980" v="321"/>
          <ac:spMkLst>
            <pc:docMk/>
            <pc:sldMk cId="3519171936" sldId="278"/>
            <ac:spMk id="63" creationId="{38328CB6-0FC5-4AEA-BC7E-489267CB6F19}"/>
          </ac:spMkLst>
        </pc:spChg>
        <pc:spChg chg="add del">
          <ac:chgData name="Emily Crose" userId="5a1598ef78992c55" providerId="LiveId" clId="{FFE10729-34CB-4213-AEC7-4192D394359E}" dt="2023-04-16T12:19:52.980" v="321"/>
          <ac:spMkLst>
            <pc:docMk/>
            <pc:sldMk cId="3519171936" sldId="278"/>
            <ac:spMk id="65" creationId="{138AF5D2-3A9C-4E8F-B879-36865366A1D5}"/>
          </ac:spMkLst>
        </pc:spChg>
        <pc:spChg chg="add del">
          <ac:chgData name="Emily Crose" userId="5a1598ef78992c55" providerId="LiveId" clId="{FFE10729-34CB-4213-AEC7-4192D394359E}" dt="2023-04-16T12:19:52.980" v="321"/>
          <ac:spMkLst>
            <pc:docMk/>
            <pc:sldMk cId="3519171936" sldId="278"/>
            <ac:spMk id="66" creationId="{FD8F1113-2E3C-46E3-B54F-B7F421EEFD11}"/>
          </ac:spMkLst>
        </pc:spChg>
        <pc:spChg chg="add">
          <ac:chgData name="Emily Crose" userId="5a1598ef78992c55" providerId="LiveId" clId="{FFE10729-34CB-4213-AEC7-4192D394359E}" dt="2023-04-16T12:20:45.635" v="343" actId="26606"/>
          <ac:spMkLst>
            <pc:docMk/>
            <pc:sldMk cId="3519171936" sldId="278"/>
            <ac:spMk id="100" creationId="{AC12A592-C02D-46EF-8E1F-9335DB8D71DF}"/>
          </ac:spMkLst>
        </pc:spChg>
        <pc:spChg chg="add">
          <ac:chgData name="Emily Crose" userId="5a1598ef78992c55" providerId="LiveId" clId="{FFE10729-34CB-4213-AEC7-4192D394359E}" dt="2023-04-16T12:20:45.635" v="343" actId="26606"/>
          <ac:spMkLst>
            <pc:docMk/>
            <pc:sldMk cId="3519171936" sldId="278"/>
            <ac:spMk id="101" creationId="{24005816-5BCA-4665-8A58-5580F8E9C84A}"/>
          </ac:spMkLst>
        </pc:spChg>
        <pc:grpChg chg="add del">
          <ac:chgData name="Emily Crose" userId="5a1598ef78992c55" providerId="LiveId" clId="{FFE10729-34CB-4213-AEC7-4192D394359E}" dt="2023-04-16T12:19:52.980" v="321"/>
          <ac:grpSpMkLst>
            <pc:docMk/>
            <pc:sldMk cId="3519171936" sldId="278"/>
            <ac:grpSpMk id="11" creationId="{2DAE3342-9DFC-49D4-B09C-25E310769317}"/>
          </ac:grpSpMkLst>
        </pc:grpChg>
        <pc:grpChg chg="del">
          <ac:chgData name="Emily Crose" userId="5a1598ef78992c55" providerId="LiveId" clId="{FFE10729-34CB-4213-AEC7-4192D394359E}" dt="2023-04-16T12:13:17.127" v="25"/>
          <ac:grpSpMkLst>
            <pc:docMk/>
            <pc:sldMk cId="3519171936" sldId="278"/>
            <ac:grpSpMk id="38" creationId="{EA75029C-64B9-41D0-9540-75846D4B04A5}"/>
          </ac:grpSpMkLst>
        </pc:grpChg>
        <pc:grpChg chg="add del">
          <ac:chgData name="Emily Crose" userId="5a1598ef78992c55" providerId="LiveId" clId="{FFE10729-34CB-4213-AEC7-4192D394359E}" dt="2023-04-16T12:19:52.980" v="321"/>
          <ac:grpSpMkLst>
            <pc:docMk/>
            <pc:sldMk cId="3519171936" sldId="278"/>
            <ac:grpSpMk id="58" creationId="{B54F73D8-62C2-4127-9D19-01219BBB9942}"/>
          </ac:grpSpMkLst>
        </pc:grpChg>
        <pc:grpChg chg="add">
          <ac:chgData name="Emily Crose" userId="5a1598ef78992c55" providerId="LiveId" clId="{FFE10729-34CB-4213-AEC7-4192D394359E}" dt="2023-04-16T12:20:45.635" v="343" actId="26606"/>
          <ac:grpSpMkLst>
            <pc:docMk/>
            <pc:sldMk cId="3519171936" sldId="278"/>
            <ac:grpSpMk id="102" creationId="{BF07F359-8CA3-4854-91E7-EE6004020511}"/>
          </ac:grpSpMkLst>
        </pc:grpChg>
        <pc:picChg chg="del mod ord">
          <ac:chgData name="Emily Crose" userId="5a1598ef78992c55" providerId="LiveId" clId="{FFE10729-34CB-4213-AEC7-4192D394359E}" dt="2023-04-16T12:20:40.711" v="342" actId="478"/>
          <ac:picMkLst>
            <pc:docMk/>
            <pc:sldMk cId="3519171936" sldId="278"/>
            <ac:picMk id="6" creationId="{43E9473A-6AF2-2D03-2B51-04177FC03B1D}"/>
          </ac:picMkLst>
        </pc:picChg>
        <pc:picChg chg="add">
          <ac:chgData name="Emily Crose" userId="5a1598ef78992c55" providerId="LiveId" clId="{FFE10729-34CB-4213-AEC7-4192D394359E}" dt="2023-04-16T12:20:45.635" v="343" actId="26606"/>
          <ac:picMkLst>
            <pc:docMk/>
            <pc:sldMk cId="3519171936" sldId="278"/>
            <ac:picMk id="7" creationId="{6AF6706C-CF07-43A1-BCC4-CBA5D33820DA}"/>
          </ac:picMkLst>
        </pc:picChg>
        <pc:picChg chg="add">
          <ac:chgData name="Emily Crose" userId="5a1598ef78992c55" providerId="LiveId" clId="{FFE10729-34CB-4213-AEC7-4192D394359E}" dt="2023-04-16T12:20:45.635" v="343" actId="26606"/>
          <ac:picMkLst>
            <pc:docMk/>
            <pc:sldMk cId="3519171936" sldId="278"/>
            <ac:picMk id="12" creationId="{811383CE-CE86-4E1C-B289-798EB9E6E0E5}"/>
          </ac:picMkLst>
        </pc:picChg>
        <pc:picChg chg="add">
          <ac:chgData name="Emily Crose" userId="5a1598ef78992c55" providerId="LiveId" clId="{FFE10729-34CB-4213-AEC7-4192D394359E}" dt="2023-04-16T12:20:45.635" v="343" actId="26606"/>
          <ac:picMkLst>
            <pc:docMk/>
            <pc:sldMk cId="3519171936" sldId="278"/>
            <ac:picMk id="128" creationId="{69A5B6A9-EFF6-F1E9-427D-84DE1E852A4D}"/>
          </ac:picMkLst>
        </pc:picChg>
        <pc:cxnChg chg="del">
          <ac:chgData name="Emily Crose" userId="5a1598ef78992c55" providerId="LiveId" clId="{FFE10729-34CB-4213-AEC7-4192D394359E}" dt="2023-04-16T12:13:17.127" v="25"/>
          <ac:cxnSpMkLst>
            <pc:docMk/>
            <pc:sldMk cId="3519171936" sldId="278"/>
            <ac:cxnSpMk id="32" creationId="{8FD48FB1-66D8-4676-B0AA-C139A1DB78D1}"/>
          </ac:cxnSpMkLst>
        </pc:cxnChg>
        <pc:cxnChg chg="del">
          <ac:chgData name="Emily Crose" userId="5a1598ef78992c55" providerId="LiveId" clId="{FFE10729-34CB-4213-AEC7-4192D394359E}" dt="2023-04-16T12:13:17.127" v="25"/>
          <ac:cxnSpMkLst>
            <pc:docMk/>
            <pc:sldMk cId="3519171936" sldId="278"/>
            <ac:cxnSpMk id="33" creationId="{F033F5AE-6728-4F19-8DED-658E674B31B9}"/>
          </ac:cxnSpMkLst>
        </pc:cxnChg>
        <pc:cxnChg chg="del">
          <ac:chgData name="Emily Crose" userId="5a1598ef78992c55" providerId="LiveId" clId="{FFE10729-34CB-4213-AEC7-4192D394359E}" dt="2023-04-16T12:13:17.127" v="25"/>
          <ac:cxnSpMkLst>
            <pc:docMk/>
            <pc:sldMk cId="3519171936" sldId="278"/>
            <ac:cxnSpMk id="34" creationId="{82C7D74A-18BA-4709-A808-44E8815C4430}"/>
          </ac:cxnSpMkLst>
        </pc:cxnChg>
        <pc:cxnChg chg="del">
          <ac:chgData name="Emily Crose" userId="5a1598ef78992c55" providerId="LiveId" clId="{FFE10729-34CB-4213-AEC7-4192D394359E}" dt="2023-04-16T12:13:17.127" v="25"/>
          <ac:cxnSpMkLst>
            <pc:docMk/>
            <pc:sldMk cId="3519171936" sldId="278"/>
            <ac:cxnSpMk id="35" creationId="{B5164A3F-1561-4039-8185-AB0EEB713EA7}"/>
          </ac:cxnSpMkLst>
        </pc:cxnChg>
        <pc:cxnChg chg="del">
          <ac:chgData name="Emily Crose" userId="5a1598ef78992c55" providerId="LiveId" clId="{FFE10729-34CB-4213-AEC7-4192D394359E}" dt="2023-04-16T12:13:17.127" v="25"/>
          <ac:cxnSpMkLst>
            <pc:docMk/>
            <pc:sldMk cId="3519171936" sldId="278"/>
            <ac:cxnSpMk id="36" creationId="{2A35DB53-42BE-460E-9CA1-1294C98463CB}"/>
          </ac:cxnSpMkLst>
        </pc:cxnChg>
      </pc:sldChg>
      <pc:sldChg chg="addSp modSp add del mod setBg">
        <pc:chgData name="Emily Crose" userId="5a1598ef78992c55" providerId="LiveId" clId="{FFE10729-34CB-4213-AEC7-4192D394359E}" dt="2023-04-16T21:29:08.301" v="3424" actId="20577"/>
        <pc:sldMkLst>
          <pc:docMk/>
          <pc:sldMk cId="2935181501" sldId="279"/>
        </pc:sldMkLst>
        <pc:spChg chg="mod">
          <ac:chgData name="Emily Crose" userId="5a1598ef78992c55" providerId="LiveId" clId="{FFE10729-34CB-4213-AEC7-4192D394359E}" dt="2023-04-16T21:29:08.301" v="3424" actId="20577"/>
          <ac:spMkLst>
            <pc:docMk/>
            <pc:sldMk cId="2935181501" sldId="279"/>
            <ac:spMk id="2" creationId="{F19E192A-4A8C-1B8C-D788-742B1471B9D1}"/>
          </ac:spMkLst>
        </pc:spChg>
        <pc:picChg chg="add mod">
          <ac:chgData name="Emily Crose" userId="5a1598ef78992c55" providerId="LiveId" clId="{FFE10729-34CB-4213-AEC7-4192D394359E}" dt="2023-04-16T20:16:29.376" v="2507" actId="26606"/>
          <ac:picMkLst>
            <pc:docMk/>
            <pc:sldMk cId="2935181501" sldId="279"/>
            <ac:picMk id="4" creationId="{CA2423C6-E7FC-BB1F-405B-BAEA80E50320}"/>
          </ac:picMkLst>
        </pc:picChg>
        <pc:picChg chg="add">
          <ac:chgData name="Emily Crose" userId="5a1598ef78992c55" providerId="LiveId" clId="{FFE10729-34CB-4213-AEC7-4192D394359E}" dt="2023-04-16T20:16:29.376" v="2507" actId="26606"/>
          <ac:picMkLst>
            <pc:docMk/>
            <pc:sldMk cId="2935181501" sldId="279"/>
            <ac:picMk id="9" creationId="{6AF6706C-CF07-43A1-BCC4-CBA5D33820DA}"/>
          </ac:picMkLst>
        </pc:picChg>
      </pc:sldChg>
      <pc:sldChg chg="modSp add del">
        <pc:chgData name="Emily Crose" userId="5a1598ef78992c55" providerId="LiveId" clId="{FFE10729-34CB-4213-AEC7-4192D394359E}" dt="2023-04-16T21:38:34.176" v="3427" actId="2696"/>
        <pc:sldMkLst>
          <pc:docMk/>
          <pc:sldMk cId="3076984293" sldId="280"/>
        </pc:sldMkLst>
        <pc:spChg chg="mod">
          <ac:chgData name="Emily Crose" userId="5a1598ef78992c55" providerId="LiveId" clId="{FFE10729-34CB-4213-AEC7-4192D394359E}" dt="2023-04-16T12:20:01.776" v="331"/>
          <ac:spMkLst>
            <pc:docMk/>
            <pc:sldMk cId="3076984293" sldId="280"/>
            <ac:spMk id="2" creationId="{2FD098B1-0412-424E-49DE-3F80E7AA8349}"/>
          </ac:spMkLst>
        </pc:spChg>
        <pc:spChg chg="mod">
          <ac:chgData name="Emily Crose" userId="5a1598ef78992c55" providerId="LiveId" clId="{FFE10729-34CB-4213-AEC7-4192D394359E}" dt="2023-04-16T12:20:01.776" v="331"/>
          <ac:spMkLst>
            <pc:docMk/>
            <pc:sldMk cId="3076984293" sldId="280"/>
            <ac:spMk id="3" creationId="{9E791FFB-9F3B-75BA-D539-11E5BAB941EF}"/>
          </ac:spMkLst>
        </pc:spChg>
      </pc:sldChg>
      <pc:sldChg chg="add del">
        <pc:chgData name="Emily Crose" userId="5a1598ef78992c55" providerId="LiveId" clId="{FFE10729-34CB-4213-AEC7-4192D394359E}" dt="2023-04-16T21:38:34.176" v="3427" actId="2696"/>
        <pc:sldMkLst>
          <pc:docMk/>
          <pc:sldMk cId="3028504148" sldId="281"/>
        </pc:sldMkLst>
      </pc:sldChg>
      <pc:sldChg chg="modSp add del">
        <pc:chgData name="Emily Crose" userId="5a1598ef78992c55" providerId="LiveId" clId="{FFE10729-34CB-4213-AEC7-4192D394359E}" dt="2023-04-16T18:49:43.623" v="2375" actId="47"/>
        <pc:sldMkLst>
          <pc:docMk/>
          <pc:sldMk cId="1081849737" sldId="282"/>
        </pc:sldMkLst>
        <pc:spChg chg="mod">
          <ac:chgData name="Emily Crose" userId="5a1598ef78992c55" providerId="LiveId" clId="{FFE10729-34CB-4213-AEC7-4192D394359E}" dt="2023-04-16T12:20:01.776" v="331"/>
          <ac:spMkLst>
            <pc:docMk/>
            <pc:sldMk cId="1081849737" sldId="282"/>
            <ac:spMk id="2" creationId="{9DE74617-C1DF-CC20-B1DA-4CF4400B2F1D}"/>
          </ac:spMkLst>
        </pc:spChg>
      </pc:sldChg>
      <pc:sldChg chg="del">
        <pc:chgData name="Emily Crose" userId="5a1598ef78992c55" providerId="LiveId" clId="{FFE10729-34CB-4213-AEC7-4192D394359E}" dt="2023-04-12T21:25:34.512" v="0" actId="47"/>
        <pc:sldMkLst>
          <pc:docMk/>
          <pc:sldMk cId="616023514" sldId="283"/>
        </pc:sldMkLst>
      </pc:sldChg>
      <pc:sldChg chg="del">
        <pc:chgData name="Emily Crose" userId="5a1598ef78992c55" providerId="LiveId" clId="{FFE10729-34CB-4213-AEC7-4192D394359E}" dt="2023-04-12T21:25:34.512" v="0" actId="47"/>
        <pc:sldMkLst>
          <pc:docMk/>
          <pc:sldMk cId="214520704" sldId="285"/>
        </pc:sldMkLst>
      </pc:sldChg>
      <pc:sldChg chg="modSp add del mod">
        <pc:chgData name="Emily Crose" userId="5a1598ef78992c55" providerId="LiveId" clId="{FFE10729-34CB-4213-AEC7-4192D394359E}" dt="2023-04-16T21:38:34.176" v="3427" actId="2696"/>
        <pc:sldMkLst>
          <pc:docMk/>
          <pc:sldMk cId="2004189387" sldId="286"/>
        </pc:sldMkLst>
        <pc:spChg chg="mod">
          <ac:chgData name="Emily Crose" userId="5a1598ef78992c55" providerId="LiveId" clId="{FFE10729-34CB-4213-AEC7-4192D394359E}" dt="2023-04-16T12:20:01.873" v="332" actId="27636"/>
          <ac:spMkLst>
            <pc:docMk/>
            <pc:sldMk cId="2004189387" sldId="286"/>
            <ac:spMk id="2" creationId="{069A3439-69E9-F1FE-B8F7-605B4B8E5545}"/>
          </ac:spMkLst>
        </pc:spChg>
        <pc:spChg chg="mod">
          <ac:chgData name="Emily Crose" userId="5a1598ef78992c55" providerId="LiveId" clId="{FFE10729-34CB-4213-AEC7-4192D394359E}" dt="2023-04-16T12:20:01.776" v="331"/>
          <ac:spMkLst>
            <pc:docMk/>
            <pc:sldMk cId="2004189387" sldId="286"/>
            <ac:spMk id="3" creationId="{6DE9F48A-4055-A9BC-D003-61325B422A56}"/>
          </ac:spMkLst>
        </pc:spChg>
      </pc:sldChg>
      <pc:sldChg chg="add del">
        <pc:chgData name="Emily Crose" userId="5a1598ef78992c55" providerId="LiveId" clId="{FFE10729-34CB-4213-AEC7-4192D394359E}" dt="2023-04-16T21:38:34.176" v="3427" actId="2696"/>
        <pc:sldMkLst>
          <pc:docMk/>
          <pc:sldMk cId="2221949335" sldId="287"/>
        </pc:sldMkLst>
      </pc:sldChg>
      <pc:sldChg chg="addSp delSp modSp add mod setBg delDesignElem">
        <pc:chgData name="Emily Crose" userId="5a1598ef78992c55" providerId="LiveId" clId="{FFE10729-34CB-4213-AEC7-4192D394359E}" dt="2023-04-16T12:20:59.258" v="345" actId="26606"/>
        <pc:sldMkLst>
          <pc:docMk/>
          <pc:sldMk cId="3143072267" sldId="288"/>
        </pc:sldMkLst>
        <pc:spChg chg="mod">
          <ac:chgData name="Emily Crose" userId="5a1598ef78992c55" providerId="LiveId" clId="{FFE10729-34CB-4213-AEC7-4192D394359E}" dt="2023-04-16T12:20:59.258" v="345" actId="26606"/>
          <ac:spMkLst>
            <pc:docMk/>
            <pc:sldMk cId="3143072267" sldId="288"/>
            <ac:spMk id="2" creationId="{03A916BC-D82A-A486-CB57-2B54AF3787E5}"/>
          </ac:spMkLst>
        </pc:spChg>
        <pc:spChg chg="del">
          <ac:chgData name="Emily Crose" userId="5a1598ef78992c55" providerId="LiveId" clId="{FFE10729-34CB-4213-AEC7-4192D394359E}" dt="2023-04-14T17:20:48.639" v="7"/>
          <ac:spMkLst>
            <pc:docMk/>
            <pc:sldMk cId="3143072267" sldId="288"/>
            <ac:spMk id="18" creationId="{7A675F33-98AF-4B83-A3BB-0780A23145E6}"/>
          </ac:spMkLst>
        </pc:spChg>
        <pc:spChg chg="add del">
          <ac:chgData name="Emily Crose" userId="5a1598ef78992c55" providerId="LiveId" clId="{FFE10729-34CB-4213-AEC7-4192D394359E}" dt="2023-04-16T12:19:52.980" v="321"/>
          <ac:spMkLst>
            <pc:docMk/>
            <pc:sldMk cId="3143072267" sldId="288"/>
            <ac:spMk id="33" creationId="{10CE3618-1D7A-4256-B2AF-9DB692996C65}"/>
          </ac:spMkLst>
        </pc:spChg>
        <pc:spChg chg="add del">
          <ac:chgData name="Emily Crose" userId="5a1598ef78992c55" providerId="LiveId" clId="{FFE10729-34CB-4213-AEC7-4192D394359E}" dt="2023-04-16T12:19:52.980" v="321"/>
          <ac:spMkLst>
            <pc:docMk/>
            <pc:sldMk cId="3143072267" sldId="288"/>
            <ac:spMk id="56" creationId="{3F39476B-1A6D-47CB-AC7A-FB87EF003323}"/>
          </ac:spMkLst>
        </pc:spChg>
        <pc:grpChg chg="add del">
          <ac:chgData name="Emily Crose" userId="5a1598ef78992c55" providerId="LiveId" clId="{FFE10729-34CB-4213-AEC7-4192D394359E}" dt="2023-04-16T12:19:52.980" v="321"/>
          <ac:grpSpMkLst>
            <pc:docMk/>
            <pc:sldMk cId="3143072267" sldId="288"/>
            <ac:grpSpMk id="7" creationId="{84DB7353-7D7A-431B-A5B6-A3845E6F2BB2}"/>
          </ac:grpSpMkLst>
        </pc:grpChg>
        <pc:grpChg chg="add del">
          <ac:chgData name="Emily Crose" userId="5a1598ef78992c55" providerId="LiveId" clId="{FFE10729-34CB-4213-AEC7-4192D394359E}" dt="2023-04-16T12:19:52.980" v="321"/>
          <ac:grpSpMkLst>
            <pc:docMk/>
            <pc:sldMk cId="3143072267" sldId="288"/>
            <ac:grpSpMk id="28" creationId="{1B24766B-81CA-44C7-BF11-77A12BA42411}"/>
          </ac:grpSpMkLst>
        </pc:grpChg>
        <pc:grpChg chg="add del">
          <ac:chgData name="Emily Crose" userId="5a1598ef78992c55" providerId="LiveId" clId="{FFE10729-34CB-4213-AEC7-4192D394359E}" dt="2023-04-16T12:19:52.980" v="321"/>
          <ac:grpSpMkLst>
            <pc:docMk/>
            <pc:sldMk cId="3143072267" sldId="288"/>
            <ac:grpSpMk id="35" creationId="{D91A9185-A7D5-460B-98BC-0BF2EBD3EEBE}"/>
          </ac:grpSpMkLst>
        </pc:grpChg>
        <pc:picChg chg="del">
          <ac:chgData name="Emily Crose" userId="5a1598ef78992c55" providerId="LiveId" clId="{FFE10729-34CB-4213-AEC7-4192D394359E}" dt="2023-04-16T12:19:03.117" v="309" actId="478"/>
          <ac:picMkLst>
            <pc:docMk/>
            <pc:sldMk cId="3143072267" sldId="288"/>
            <ac:picMk id="4" creationId="{16A1BC0B-622F-0A6A-B7AC-919896412326}"/>
          </ac:picMkLst>
        </pc:picChg>
        <pc:picChg chg="add">
          <ac:chgData name="Emily Crose" userId="5a1598ef78992c55" providerId="LiveId" clId="{FFE10729-34CB-4213-AEC7-4192D394359E}" dt="2023-04-16T12:20:59.258" v="345" actId="26606"/>
          <ac:picMkLst>
            <pc:docMk/>
            <pc:sldMk cId="3143072267" sldId="288"/>
            <ac:picMk id="5" creationId="{18BD78ED-75E1-4879-B369-BC61F7C45E22}"/>
          </ac:picMkLst>
        </pc:picChg>
        <pc:cxnChg chg="del">
          <ac:chgData name="Emily Crose" userId="5a1598ef78992c55" providerId="LiveId" clId="{FFE10729-34CB-4213-AEC7-4192D394359E}" dt="2023-04-14T17:20:48.639" v="7"/>
          <ac:cxnSpMkLst>
            <pc:docMk/>
            <pc:sldMk cId="3143072267" sldId="288"/>
            <ac:cxnSpMk id="8" creationId="{8FD48FB1-66D8-4676-B0AA-C139A1DB78D1}"/>
          </ac:cxnSpMkLst>
        </pc:cxnChg>
        <pc:cxnChg chg="del">
          <ac:chgData name="Emily Crose" userId="5a1598ef78992c55" providerId="LiveId" clId="{FFE10729-34CB-4213-AEC7-4192D394359E}" dt="2023-04-14T17:20:48.639" v="7"/>
          <ac:cxnSpMkLst>
            <pc:docMk/>
            <pc:sldMk cId="3143072267" sldId="288"/>
            <ac:cxnSpMk id="10" creationId="{F033F5AE-6728-4F19-8DED-658E674B31B9}"/>
          </ac:cxnSpMkLst>
        </pc:cxnChg>
        <pc:cxnChg chg="del">
          <ac:chgData name="Emily Crose" userId="5a1598ef78992c55" providerId="LiveId" clId="{FFE10729-34CB-4213-AEC7-4192D394359E}" dt="2023-04-14T17:20:48.639" v="7"/>
          <ac:cxnSpMkLst>
            <pc:docMk/>
            <pc:sldMk cId="3143072267" sldId="288"/>
            <ac:cxnSpMk id="12" creationId="{82C7D74A-18BA-4709-A808-44E8815C4430}"/>
          </ac:cxnSpMkLst>
        </pc:cxnChg>
        <pc:cxnChg chg="del">
          <ac:chgData name="Emily Crose" userId="5a1598ef78992c55" providerId="LiveId" clId="{FFE10729-34CB-4213-AEC7-4192D394359E}" dt="2023-04-14T17:20:48.639" v="7"/>
          <ac:cxnSpMkLst>
            <pc:docMk/>
            <pc:sldMk cId="3143072267" sldId="288"/>
            <ac:cxnSpMk id="14" creationId="{B5164A3F-1561-4039-8185-AB0EEB713EA7}"/>
          </ac:cxnSpMkLst>
        </pc:cxnChg>
        <pc:cxnChg chg="del">
          <ac:chgData name="Emily Crose" userId="5a1598ef78992c55" providerId="LiveId" clId="{FFE10729-34CB-4213-AEC7-4192D394359E}" dt="2023-04-14T17:20:48.639" v="7"/>
          <ac:cxnSpMkLst>
            <pc:docMk/>
            <pc:sldMk cId="3143072267" sldId="288"/>
            <ac:cxnSpMk id="16" creationId="{2A35DB53-42BE-460E-9CA1-1294C98463CB}"/>
          </ac:cxnSpMkLst>
        </pc:cxnChg>
      </pc:sldChg>
      <pc:sldChg chg="modSp add del">
        <pc:chgData name="Emily Crose" userId="5a1598ef78992c55" providerId="LiveId" clId="{FFE10729-34CB-4213-AEC7-4192D394359E}" dt="2023-04-16T18:10:00.486" v="1107" actId="47"/>
        <pc:sldMkLst>
          <pc:docMk/>
          <pc:sldMk cId="2407182224" sldId="289"/>
        </pc:sldMkLst>
        <pc:spChg chg="mod">
          <ac:chgData name="Emily Crose" userId="5a1598ef78992c55" providerId="LiveId" clId="{FFE10729-34CB-4213-AEC7-4192D394359E}" dt="2023-04-16T12:20:01.776" v="331"/>
          <ac:spMkLst>
            <pc:docMk/>
            <pc:sldMk cId="2407182224" sldId="289"/>
            <ac:spMk id="2" creationId="{F9991EC5-792D-6B90-CB28-B2666BB19CE9}"/>
          </ac:spMkLst>
        </pc:spChg>
      </pc:sldChg>
      <pc:sldChg chg="addSp delSp modSp add mod setBg modNotesTx">
        <pc:chgData name="Emily Crose" userId="5a1598ef78992c55" providerId="LiveId" clId="{FFE10729-34CB-4213-AEC7-4192D394359E}" dt="2023-04-16T21:51:30.154" v="3533" actId="20577"/>
        <pc:sldMkLst>
          <pc:docMk/>
          <pc:sldMk cId="813738730" sldId="290"/>
        </pc:sldMkLst>
        <pc:spChg chg="mod ord">
          <ac:chgData name="Emily Crose" userId="5a1598ef78992c55" providerId="LiveId" clId="{FFE10729-34CB-4213-AEC7-4192D394359E}" dt="2023-04-16T21:51:30.154" v="3533" actId="20577"/>
          <ac:spMkLst>
            <pc:docMk/>
            <pc:sldMk cId="813738730" sldId="290"/>
            <ac:spMk id="2" creationId="{9B086D18-2ABD-118B-E7F7-4C04E4FE7905}"/>
          </ac:spMkLst>
        </pc:spChg>
        <pc:picChg chg="add mod">
          <ac:chgData name="Emily Crose" userId="5a1598ef78992c55" providerId="LiveId" clId="{FFE10729-34CB-4213-AEC7-4192D394359E}" dt="2023-04-16T21:41:01.659" v="3434" actId="26606"/>
          <ac:picMkLst>
            <pc:docMk/>
            <pc:sldMk cId="813738730" sldId="290"/>
            <ac:picMk id="4" creationId="{542E7E79-08E0-AB37-FC59-A30FD846A036}"/>
          </ac:picMkLst>
        </pc:picChg>
        <pc:picChg chg="add del">
          <ac:chgData name="Emily Crose" userId="5a1598ef78992c55" providerId="LiveId" clId="{FFE10729-34CB-4213-AEC7-4192D394359E}" dt="2023-04-16T21:41:01.667" v="3435" actId="26606"/>
          <ac:picMkLst>
            <pc:docMk/>
            <pc:sldMk cId="813738730" sldId="290"/>
            <ac:picMk id="9" creationId="{6AF6706C-CF07-43A1-BCC4-CBA5D33820DA}"/>
          </ac:picMkLst>
        </pc:picChg>
        <pc:picChg chg="add del">
          <ac:chgData name="Emily Crose" userId="5a1598ef78992c55" providerId="LiveId" clId="{FFE10729-34CB-4213-AEC7-4192D394359E}" dt="2023-04-16T21:41:01.659" v="3434" actId="26606"/>
          <ac:picMkLst>
            <pc:docMk/>
            <pc:sldMk cId="813738730" sldId="290"/>
            <ac:picMk id="14" creationId="{CBECFFDC-94DB-4DA3-94FE-22FEDDA8FA30}"/>
          </ac:picMkLst>
        </pc:picChg>
        <pc:picChg chg="add del">
          <ac:chgData name="Emily Crose" userId="5a1598ef78992c55" providerId="LiveId" clId="{FFE10729-34CB-4213-AEC7-4192D394359E}" dt="2023-04-16T21:41:01.659" v="3434" actId="26606"/>
          <ac:picMkLst>
            <pc:docMk/>
            <pc:sldMk cId="813738730" sldId="290"/>
            <ac:picMk id="16" creationId="{98BF0107-3463-486E-B9EE-5A5727B4F7FB}"/>
          </ac:picMkLst>
        </pc:picChg>
        <pc:picChg chg="add">
          <ac:chgData name="Emily Crose" userId="5a1598ef78992c55" providerId="LiveId" clId="{FFE10729-34CB-4213-AEC7-4192D394359E}" dt="2023-04-16T21:41:01.667" v="3435" actId="26606"/>
          <ac:picMkLst>
            <pc:docMk/>
            <pc:sldMk cId="813738730" sldId="290"/>
            <ac:picMk id="18" creationId="{6AF6706C-CF07-43A1-BCC4-CBA5D33820DA}"/>
          </ac:picMkLst>
        </pc:picChg>
      </pc:sldChg>
      <pc:sldChg chg="add ord">
        <pc:chgData name="Emily Crose" userId="5a1598ef78992c55" providerId="LiveId" clId="{FFE10729-34CB-4213-AEC7-4192D394359E}" dt="2023-04-16T16:31:50.103" v="1096"/>
        <pc:sldMkLst>
          <pc:docMk/>
          <pc:sldMk cId="4227057383" sldId="291"/>
        </pc:sldMkLst>
      </pc:sldChg>
      <pc:sldChg chg="addSp delSp modSp new mod ord setBg setClrOvrMap delDesignElem modNotesTx">
        <pc:chgData name="Emily Crose" userId="5a1598ef78992c55" providerId="LiveId" clId="{FFE10729-34CB-4213-AEC7-4192D394359E}" dt="2023-04-16T12:43:51.979" v="880" actId="26606"/>
        <pc:sldMkLst>
          <pc:docMk/>
          <pc:sldMk cId="2000892285" sldId="292"/>
        </pc:sldMkLst>
        <pc:spChg chg="mod">
          <ac:chgData name="Emily Crose" userId="5a1598ef78992c55" providerId="LiveId" clId="{FFE10729-34CB-4213-AEC7-4192D394359E}" dt="2023-04-16T12:43:51.979" v="880" actId="26606"/>
          <ac:spMkLst>
            <pc:docMk/>
            <pc:sldMk cId="2000892285" sldId="292"/>
            <ac:spMk id="2" creationId="{46966C60-B541-2799-7534-68E335FFD611}"/>
          </ac:spMkLst>
        </pc:spChg>
        <pc:spChg chg="add del">
          <ac:chgData name="Emily Crose" userId="5a1598ef78992c55" providerId="LiveId" clId="{FFE10729-34CB-4213-AEC7-4192D394359E}" dt="2023-04-16T12:43:51.979" v="880" actId="26606"/>
          <ac:spMkLst>
            <pc:docMk/>
            <pc:sldMk cId="2000892285" sldId="292"/>
            <ac:spMk id="9" creationId="{3D1E5586-8BB5-40F6-96C3-2E87DD7CE5CD}"/>
          </ac:spMkLst>
        </pc:spChg>
        <pc:spChg chg="add">
          <ac:chgData name="Emily Crose" userId="5a1598ef78992c55" providerId="LiveId" clId="{FFE10729-34CB-4213-AEC7-4192D394359E}" dt="2023-04-16T12:43:51.979" v="880" actId="26606"/>
          <ac:spMkLst>
            <pc:docMk/>
            <pc:sldMk cId="2000892285" sldId="292"/>
            <ac:spMk id="18" creationId="{CD9E0036-D626-45D9-B0FA-B920385A6152}"/>
          </ac:spMkLst>
        </pc:spChg>
        <pc:spChg chg="add del">
          <ac:chgData name="Emily Crose" userId="5a1598ef78992c55" providerId="LiveId" clId="{FFE10729-34CB-4213-AEC7-4192D394359E}" dt="2023-04-16T12:15:20.307" v="107" actId="26606"/>
          <ac:spMkLst>
            <pc:docMk/>
            <pc:sldMk cId="2000892285" sldId="292"/>
            <ac:spMk id="33" creationId="{3F68D903-F26B-46F9-911C-92FEC6A69E56}"/>
          </ac:spMkLst>
        </pc:spChg>
        <pc:spChg chg="add del">
          <ac:chgData name="Emily Crose" userId="5a1598ef78992c55" providerId="LiveId" clId="{FFE10729-34CB-4213-AEC7-4192D394359E}" dt="2023-04-16T12:15:17.667" v="105" actId="26606"/>
          <ac:spMkLst>
            <pc:docMk/>
            <pc:sldMk cId="2000892285" sldId="292"/>
            <ac:spMk id="34" creationId="{B029B82E-722D-45BB-B34F-D4423CBF9655}"/>
          </ac:spMkLst>
        </pc:spChg>
        <pc:spChg chg="add del">
          <ac:chgData name="Emily Crose" userId="5a1598ef78992c55" providerId="LiveId" clId="{FFE10729-34CB-4213-AEC7-4192D394359E}" dt="2023-04-16T12:19:52.980" v="321"/>
          <ac:spMkLst>
            <pc:docMk/>
            <pc:sldMk cId="2000892285" sldId="292"/>
            <ac:spMk id="58" creationId="{7842FC68-61FD-4700-8A22-BB8B071884DB}"/>
          </ac:spMkLst>
        </pc:spChg>
        <pc:spChg chg="add del">
          <ac:chgData name="Emily Crose" userId="5a1598ef78992c55" providerId="LiveId" clId="{FFE10729-34CB-4213-AEC7-4192D394359E}" dt="2023-04-16T12:19:52.980" v="321"/>
          <ac:spMkLst>
            <pc:docMk/>
            <pc:sldMk cId="2000892285" sldId="292"/>
            <ac:spMk id="91" creationId="{6BDBA639-2A71-4A60-A71A-FF1836F546CE}"/>
          </ac:spMkLst>
        </pc:spChg>
        <pc:spChg chg="add del">
          <ac:chgData name="Emily Crose" userId="5a1598ef78992c55" providerId="LiveId" clId="{FFE10729-34CB-4213-AEC7-4192D394359E}" dt="2023-04-16T12:19:52.980" v="321"/>
          <ac:spMkLst>
            <pc:docMk/>
            <pc:sldMk cId="2000892285" sldId="292"/>
            <ac:spMk id="94" creationId="{D9C506D7-84CB-4057-A44A-465313E78538}"/>
          </ac:spMkLst>
        </pc:spChg>
        <pc:grpChg chg="add del">
          <ac:chgData name="Emily Crose" userId="5a1598ef78992c55" providerId="LiveId" clId="{FFE10729-34CB-4213-AEC7-4192D394359E}" dt="2023-04-16T12:15:20.307" v="107" actId="26606"/>
          <ac:grpSpMkLst>
            <pc:docMk/>
            <pc:sldMk cId="2000892285" sldId="292"/>
            <ac:grpSpMk id="7" creationId="{84DB7353-7D7A-431B-A5B6-A3845E6F2BB2}"/>
          </ac:grpSpMkLst>
        </pc:grpChg>
        <pc:grpChg chg="add del">
          <ac:chgData name="Emily Crose" userId="5a1598ef78992c55" providerId="LiveId" clId="{FFE10729-34CB-4213-AEC7-4192D394359E}" dt="2023-04-16T12:15:17.667" v="105" actId="26606"/>
          <ac:grpSpMkLst>
            <pc:docMk/>
            <pc:sldMk cId="2000892285" sldId="292"/>
            <ac:grpSpMk id="8" creationId="{2DAE3342-9DFC-49D4-B09C-25E310769317}"/>
          </ac:grpSpMkLst>
        </pc:grpChg>
        <pc:grpChg chg="add del">
          <ac:chgData name="Emily Crose" userId="5a1598ef78992c55" providerId="LiveId" clId="{FFE10729-34CB-4213-AEC7-4192D394359E}" dt="2023-04-16T12:15:20.307" v="107" actId="26606"/>
          <ac:grpSpMkLst>
            <pc:docMk/>
            <pc:sldMk cId="2000892285" sldId="292"/>
            <ac:grpSpMk id="28" creationId="{1B24766B-81CA-44C7-BF11-77A12BA42411}"/>
          </ac:grpSpMkLst>
        </pc:grpChg>
        <pc:grpChg chg="add del">
          <ac:chgData name="Emily Crose" userId="5a1598ef78992c55" providerId="LiveId" clId="{FFE10729-34CB-4213-AEC7-4192D394359E}" dt="2023-04-16T12:15:17.667" v="105" actId="26606"/>
          <ac:grpSpMkLst>
            <pc:docMk/>
            <pc:sldMk cId="2000892285" sldId="292"/>
            <ac:grpSpMk id="29" creationId="{B54F73D8-62C2-4127-9D19-01219BBB9942}"/>
          </ac:grpSpMkLst>
        </pc:grpChg>
        <pc:grpChg chg="add del">
          <ac:chgData name="Emily Crose" userId="5a1598ef78992c55" providerId="LiveId" clId="{FFE10729-34CB-4213-AEC7-4192D394359E}" dt="2023-04-16T12:15:20.307" v="107" actId="26606"/>
          <ac:grpSpMkLst>
            <pc:docMk/>
            <pc:sldMk cId="2000892285" sldId="292"/>
            <ac:grpSpMk id="35" creationId="{88E6E148-E023-4954-86E3-30141DFB5670}"/>
          </ac:grpSpMkLst>
        </pc:grpChg>
        <pc:grpChg chg="add del">
          <ac:chgData name="Emily Crose" userId="5a1598ef78992c55" providerId="LiveId" clId="{FFE10729-34CB-4213-AEC7-4192D394359E}" dt="2023-04-16T12:15:17.667" v="105" actId="26606"/>
          <ac:grpSpMkLst>
            <pc:docMk/>
            <pc:sldMk cId="2000892285" sldId="292"/>
            <ac:grpSpMk id="36" creationId="{1F7980BB-894F-43B4-B764-9CE95DEF8944}"/>
          </ac:grpSpMkLst>
        </pc:grpChg>
        <pc:grpChg chg="add del">
          <ac:chgData name="Emily Crose" userId="5a1598ef78992c55" providerId="LiveId" clId="{FFE10729-34CB-4213-AEC7-4192D394359E}" dt="2023-04-16T12:15:20.307" v="107" actId="26606"/>
          <ac:grpSpMkLst>
            <pc:docMk/>
            <pc:sldMk cId="2000892285" sldId="292"/>
            <ac:grpSpMk id="56" creationId="{1FB4E014-64CE-4D11-A129-94A1893FA661}"/>
          </ac:grpSpMkLst>
        </pc:grpChg>
        <pc:grpChg chg="add del">
          <ac:chgData name="Emily Crose" userId="5a1598ef78992c55" providerId="LiveId" clId="{FFE10729-34CB-4213-AEC7-4192D394359E}" dt="2023-04-16T12:15:17.667" v="105" actId="26606"/>
          <ac:grpSpMkLst>
            <pc:docMk/>
            <pc:sldMk cId="2000892285" sldId="292"/>
            <ac:grpSpMk id="57" creationId="{F2B7CF55-CC81-4559-9768-354C7462D65F}"/>
          </ac:grpSpMkLst>
        </pc:grpChg>
        <pc:grpChg chg="add del">
          <ac:chgData name="Emily Crose" userId="5a1598ef78992c55" providerId="LiveId" clId="{FFE10729-34CB-4213-AEC7-4192D394359E}" dt="2023-04-16T12:19:52.980" v="321"/>
          <ac:grpSpMkLst>
            <pc:docMk/>
            <pc:sldMk cId="2000892285" sldId="292"/>
            <ac:grpSpMk id="87" creationId="{84DB7353-7D7A-431B-A5B6-A3845E6F2BB2}"/>
          </ac:grpSpMkLst>
        </pc:grpChg>
        <pc:grpChg chg="add del">
          <ac:chgData name="Emily Crose" userId="5a1598ef78992c55" providerId="LiveId" clId="{FFE10729-34CB-4213-AEC7-4192D394359E}" dt="2023-04-16T12:19:52.980" v="321"/>
          <ac:grpSpMkLst>
            <pc:docMk/>
            <pc:sldMk cId="2000892285" sldId="292"/>
            <ac:grpSpMk id="89" creationId="{1B24766B-81CA-44C7-BF11-77A12BA42411}"/>
          </ac:grpSpMkLst>
        </pc:grpChg>
        <pc:grpChg chg="add del">
          <ac:chgData name="Emily Crose" userId="5a1598ef78992c55" providerId="LiveId" clId="{FFE10729-34CB-4213-AEC7-4192D394359E}" dt="2023-04-16T12:19:52.980" v="321"/>
          <ac:grpSpMkLst>
            <pc:docMk/>
            <pc:sldMk cId="2000892285" sldId="292"/>
            <ac:grpSpMk id="92" creationId="{5E208A8B-5EBD-4532-BE72-26414FA7CFF6}"/>
          </ac:grpSpMkLst>
        </pc:grpChg>
        <pc:picChg chg="add del">
          <ac:chgData name="Emily Crose" userId="5a1598ef78992c55" providerId="LiveId" clId="{FFE10729-34CB-4213-AEC7-4192D394359E}" dt="2023-04-16T12:15:17.667" v="105" actId="26606"/>
          <ac:picMkLst>
            <pc:docMk/>
            <pc:sldMk cId="2000892285" sldId="292"/>
            <ac:picMk id="4" creationId="{8326628C-861A-92BB-7BBB-12815C2A3489}"/>
          </ac:picMkLst>
        </pc:picChg>
        <pc:picChg chg="add del">
          <ac:chgData name="Emily Crose" userId="5a1598ef78992c55" providerId="LiveId" clId="{FFE10729-34CB-4213-AEC7-4192D394359E}" dt="2023-04-16T12:43:51.979" v="880" actId="26606"/>
          <ac:picMkLst>
            <pc:docMk/>
            <pc:sldMk cId="2000892285" sldId="292"/>
            <ac:picMk id="5" creationId="{18BD78ED-75E1-4879-B369-BC61F7C45E22}"/>
          </ac:picMkLst>
        </pc:picChg>
        <pc:picChg chg="add">
          <ac:chgData name="Emily Crose" userId="5a1598ef78992c55" providerId="LiveId" clId="{FFE10729-34CB-4213-AEC7-4192D394359E}" dt="2023-04-16T12:43:51.979" v="880" actId="26606"/>
          <ac:picMkLst>
            <pc:docMk/>
            <pc:sldMk cId="2000892285" sldId="292"/>
            <ac:picMk id="16" creationId="{18BD78ED-75E1-4879-B369-BC61F7C45E22}"/>
          </ac:picMkLst>
        </pc:picChg>
        <pc:cxnChg chg="add del">
          <ac:chgData name="Emily Crose" userId="5a1598ef78992c55" providerId="LiveId" clId="{FFE10729-34CB-4213-AEC7-4192D394359E}" dt="2023-04-16T12:43:51.979" v="880" actId="26606"/>
          <ac:cxnSpMkLst>
            <pc:docMk/>
            <pc:sldMk cId="2000892285" sldId="292"/>
            <ac:cxnSpMk id="11" creationId="{8A832D40-B9E2-4CE7-9E0A-B35591EA2035}"/>
          </ac:cxnSpMkLst>
        </pc:cxnChg>
      </pc:sldChg>
      <pc:sldChg chg="addSp modSp new mod setBg modNotesTx">
        <pc:chgData name="Emily Crose" userId="5a1598ef78992c55" providerId="LiveId" clId="{FFE10729-34CB-4213-AEC7-4192D394359E}" dt="2023-04-16T12:33:50.102" v="578" actId="20577"/>
        <pc:sldMkLst>
          <pc:docMk/>
          <pc:sldMk cId="683323295" sldId="293"/>
        </pc:sldMkLst>
        <pc:spChg chg="mod">
          <ac:chgData name="Emily Crose" userId="5a1598ef78992c55" providerId="LiveId" clId="{FFE10729-34CB-4213-AEC7-4192D394359E}" dt="2023-04-16T12:30:29.723" v="413" actId="20577"/>
          <ac:spMkLst>
            <pc:docMk/>
            <pc:sldMk cId="683323295" sldId="293"/>
            <ac:spMk id="2" creationId="{7D7E195E-11E3-8083-A59E-D902A56B56CE}"/>
          </ac:spMkLst>
        </pc:spChg>
        <pc:grpChg chg="add">
          <ac:chgData name="Emily Crose" userId="5a1598ef78992c55" providerId="LiveId" clId="{FFE10729-34CB-4213-AEC7-4192D394359E}" dt="2023-04-16T12:30:23.597" v="407" actId="26606"/>
          <ac:grpSpMkLst>
            <pc:docMk/>
            <pc:sldMk cId="683323295" sldId="293"/>
            <ac:grpSpMk id="17" creationId="{AB9053A5-C1DA-43AF-A312-5F5C1DAB3994}"/>
          </ac:grpSpMkLst>
        </pc:grpChg>
        <pc:grpChg chg="add">
          <ac:chgData name="Emily Crose" userId="5a1598ef78992c55" providerId="LiveId" clId="{FFE10729-34CB-4213-AEC7-4192D394359E}" dt="2023-04-16T12:30:23.597" v="407" actId="26606"/>
          <ac:grpSpMkLst>
            <pc:docMk/>
            <pc:sldMk cId="683323295" sldId="293"/>
            <ac:grpSpMk id="96" creationId="{B9BFC0FC-BF8E-4AAB-839D-FFE5A5429831}"/>
          </ac:grpSpMkLst>
        </pc:grpChg>
        <pc:grpChg chg="add">
          <ac:chgData name="Emily Crose" userId="5a1598ef78992c55" providerId="LiveId" clId="{FFE10729-34CB-4213-AEC7-4192D394359E}" dt="2023-04-16T12:30:23.597" v="407" actId="26606"/>
          <ac:grpSpMkLst>
            <pc:docMk/>
            <pc:sldMk cId="683323295" sldId="293"/>
            <ac:grpSpMk id="134" creationId="{7C733035-E3B0-4503-8AD1-A8AD345C524F}"/>
          </ac:grpSpMkLst>
        </pc:grpChg>
        <pc:grpChg chg="add">
          <ac:chgData name="Emily Crose" userId="5a1598ef78992c55" providerId="LiveId" clId="{FFE10729-34CB-4213-AEC7-4192D394359E}" dt="2023-04-16T12:30:23.597" v="407" actId="26606"/>
          <ac:grpSpMkLst>
            <pc:docMk/>
            <pc:sldMk cId="683323295" sldId="293"/>
            <ac:grpSpMk id="216" creationId="{4736EC46-F101-4A9F-986E-C9F5B5266FE7}"/>
          </ac:grpSpMkLst>
        </pc:grpChg>
        <pc:picChg chg="add mod">
          <ac:chgData name="Emily Crose" userId="5a1598ef78992c55" providerId="LiveId" clId="{FFE10729-34CB-4213-AEC7-4192D394359E}" dt="2023-04-16T12:30:23.597" v="407" actId="26606"/>
          <ac:picMkLst>
            <pc:docMk/>
            <pc:sldMk cId="683323295" sldId="293"/>
            <ac:picMk id="4" creationId="{117C7743-A9D8-554B-BC65-E9E22ADC7DDD}"/>
          </ac:picMkLst>
        </pc:picChg>
        <pc:picChg chg="add mod ord">
          <ac:chgData name="Emily Crose" userId="5a1598ef78992c55" providerId="LiveId" clId="{FFE10729-34CB-4213-AEC7-4192D394359E}" dt="2023-04-16T12:30:23.597" v="407" actId="26606"/>
          <ac:picMkLst>
            <pc:docMk/>
            <pc:sldMk cId="683323295" sldId="293"/>
            <ac:picMk id="6" creationId="{EB49E55B-4032-9243-48E8-D0A7D5CAF251}"/>
          </ac:picMkLst>
        </pc:picChg>
        <pc:picChg chg="add mod ord">
          <ac:chgData name="Emily Crose" userId="5a1598ef78992c55" providerId="LiveId" clId="{FFE10729-34CB-4213-AEC7-4192D394359E}" dt="2023-04-16T12:30:23.597" v="407" actId="26606"/>
          <ac:picMkLst>
            <pc:docMk/>
            <pc:sldMk cId="683323295" sldId="293"/>
            <ac:picMk id="8" creationId="{98BF7CD6-0B3C-0B94-24CC-573C5DC55C3D}"/>
          </ac:picMkLst>
        </pc:picChg>
        <pc:picChg chg="add mod">
          <ac:chgData name="Emily Crose" userId="5a1598ef78992c55" providerId="LiveId" clId="{FFE10729-34CB-4213-AEC7-4192D394359E}" dt="2023-04-16T12:30:23.597" v="407" actId="26606"/>
          <ac:picMkLst>
            <pc:docMk/>
            <pc:sldMk cId="683323295" sldId="293"/>
            <ac:picMk id="10" creationId="{B0876E51-226B-0A93-D438-5934D9029B18}"/>
          </ac:picMkLst>
        </pc:picChg>
        <pc:picChg chg="add">
          <ac:chgData name="Emily Crose" userId="5a1598ef78992c55" providerId="LiveId" clId="{FFE10729-34CB-4213-AEC7-4192D394359E}" dt="2023-04-16T12:30:23.597" v="407" actId="26606"/>
          <ac:picMkLst>
            <pc:docMk/>
            <pc:sldMk cId="683323295" sldId="293"/>
            <ac:picMk id="15" creationId="{887B6CC8-3E14-493D-A78F-075CD2E8616E}"/>
          </ac:picMkLst>
        </pc:picChg>
      </pc:sldChg>
      <pc:sldChg chg="addSp delSp modSp new mod setBg setClrOvrMap">
        <pc:chgData name="Emily Crose" userId="5a1598ef78992c55" providerId="LiveId" clId="{FFE10729-34CB-4213-AEC7-4192D394359E}" dt="2023-04-16T12:33:21.420" v="531" actId="20577"/>
        <pc:sldMkLst>
          <pc:docMk/>
          <pc:sldMk cId="1004749439" sldId="294"/>
        </pc:sldMkLst>
        <pc:spChg chg="mod">
          <ac:chgData name="Emily Crose" userId="5a1598ef78992c55" providerId="LiveId" clId="{FFE10729-34CB-4213-AEC7-4192D394359E}" dt="2023-04-16T12:33:21.420" v="531" actId="20577"/>
          <ac:spMkLst>
            <pc:docMk/>
            <pc:sldMk cId="1004749439" sldId="294"/>
            <ac:spMk id="2" creationId="{C2B8ABDF-704A-89C8-715F-00D91B89621F}"/>
          </ac:spMkLst>
        </pc:spChg>
        <pc:spChg chg="add del">
          <ac:chgData name="Emily Crose" userId="5a1598ef78992c55" providerId="LiveId" clId="{FFE10729-34CB-4213-AEC7-4192D394359E}" dt="2023-04-16T12:32:30.070" v="523" actId="26606"/>
          <ac:spMkLst>
            <pc:docMk/>
            <pc:sldMk cId="1004749439" sldId="294"/>
            <ac:spMk id="11" creationId="{1F94DC1C-47D1-41D7-8B1B-9A036D614027}"/>
          </ac:spMkLst>
        </pc:spChg>
        <pc:spChg chg="add del">
          <ac:chgData name="Emily Crose" userId="5a1598ef78992c55" providerId="LiveId" clId="{FFE10729-34CB-4213-AEC7-4192D394359E}" dt="2023-04-16T12:32:30.070" v="523" actId="26606"/>
          <ac:spMkLst>
            <pc:docMk/>
            <pc:sldMk cId="1004749439" sldId="294"/>
            <ac:spMk id="15" creationId="{AC12A592-C02D-46EF-8E1F-9335DB8D71DF}"/>
          </ac:spMkLst>
        </pc:spChg>
        <pc:spChg chg="add del">
          <ac:chgData name="Emily Crose" userId="5a1598ef78992c55" providerId="LiveId" clId="{FFE10729-34CB-4213-AEC7-4192D394359E}" dt="2023-04-16T12:32:30.070" v="523" actId="26606"/>
          <ac:spMkLst>
            <pc:docMk/>
            <pc:sldMk cId="1004749439" sldId="294"/>
            <ac:spMk id="17" creationId="{24005816-5BCA-4665-8A58-5580F8E9C84A}"/>
          </ac:spMkLst>
        </pc:spChg>
        <pc:grpChg chg="add del">
          <ac:chgData name="Emily Crose" userId="5a1598ef78992c55" providerId="LiveId" clId="{FFE10729-34CB-4213-AEC7-4192D394359E}" dt="2023-04-16T12:32:30.070" v="523" actId="26606"/>
          <ac:grpSpMkLst>
            <pc:docMk/>
            <pc:sldMk cId="1004749439" sldId="294"/>
            <ac:grpSpMk id="19" creationId="{BF07F359-8CA3-4854-91E7-EE6004020511}"/>
          </ac:grpSpMkLst>
        </pc:grpChg>
        <pc:picChg chg="add mod">
          <ac:chgData name="Emily Crose" userId="5a1598ef78992c55" providerId="LiveId" clId="{FFE10729-34CB-4213-AEC7-4192D394359E}" dt="2023-04-16T12:32:30.091" v="524" actId="26606"/>
          <ac:picMkLst>
            <pc:docMk/>
            <pc:sldMk cId="1004749439" sldId="294"/>
            <ac:picMk id="4" creationId="{7A3B7A82-D06B-EC1B-C2DD-9EB5CAFDCBE4}"/>
          </ac:picMkLst>
        </pc:picChg>
        <pc:picChg chg="add del">
          <ac:chgData name="Emily Crose" userId="5a1598ef78992c55" providerId="LiveId" clId="{FFE10729-34CB-4213-AEC7-4192D394359E}" dt="2023-04-16T12:32:30.070" v="523" actId="26606"/>
          <ac:picMkLst>
            <pc:docMk/>
            <pc:sldMk cId="1004749439" sldId="294"/>
            <ac:picMk id="9" creationId="{6AF6706C-CF07-43A1-BCC4-CBA5D33820DA}"/>
          </ac:picMkLst>
        </pc:picChg>
        <pc:picChg chg="add del">
          <ac:chgData name="Emily Crose" userId="5a1598ef78992c55" providerId="LiveId" clId="{FFE10729-34CB-4213-AEC7-4192D394359E}" dt="2023-04-16T12:32:30.070" v="523" actId="26606"/>
          <ac:picMkLst>
            <pc:docMk/>
            <pc:sldMk cId="1004749439" sldId="294"/>
            <ac:picMk id="13" creationId="{811383CE-CE86-4E1C-B289-798EB9E6E0E5}"/>
          </ac:picMkLst>
        </pc:picChg>
        <pc:picChg chg="add">
          <ac:chgData name="Emily Crose" userId="5a1598ef78992c55" providerId="LiveId" clId="{FFE10729-34CB-4213-AEC7-4192D394359E}" dt="2023-04-16T12:32:30.091" v="524" actId="26606"/>
          <ac:picMkLst>
            <pc:docMk/>
            <pc:sldMk cId="1004749439" sldId="294"/>
            <ac:picMk id="99" creationId="{6AF6706C-CF07-43A1-BCC4-CBA5D33820DA}"/>
          </ac:picMkLst>
        </pc:picChg>
      </pc:sldChg>
      <pc:sldChg chg="addSp modSp new mod ord setBg setClrOvrMap modNotesTx">
        <pc:chgData name="Emily Crose" userId="5a1598ef78992c55" providerId="LiveId" clId="{FFE10729-34CB-4213-AEC7-4192D394359E}" dt="2023-04-16T23:30:48.399" v="3582" actId="1076"/>
        <pc:sldMkLst>
          <pc:docMk/>
          <pc:sldMk cId="1888520767" sldId="295"/>
        </pc:sldMkLst>
        <pc:spChg chg="mod">
          <ac:chgData name="Emily Crose" userId="5a1598ef78992c55" providerId="LiveId" clId="{FFE10729-34CB-4213-AEC7-4192D394359E}" dt="2023-04-16T23:30:38.650" v="3580" actId="26606"/>
          <ac:spMkLst>
            <pc:docMk/>
            <pc:sldMk cId="1888520767" sldId="295"/>
            <ac:spMk id="2" creationId="{6CFAFA01-6E2C-0BAA-DEAC-58C06C52290B}"/>
          </ac:spMkLst>
        </pc:spChg>
        <pc:spChg chg="add">
          <ac:chgData name="Emily Crose" userId="5a1598ef78992c55" providerId="LiveId" clId="{FFE10729-34CB-4213-AEC7-4192D394359E}" dt="2023-04-16T23:30:38.650" v="3580" actId="26606"/>
          <ac:spMkLst>
            <pc:docMk/>
            <pc:sldMk cId="1888520767" sldId="295"/>
            <ac:spMk id="11" creationId="{1F94DC1C-47D1-41D7-8B1B-9A036D614027}"/>
          </ac:spMkLst>
        </pc:spChg>
        <pc:spChg chg="add">
          <ac:chgData name="Emily Crose" userId="5a1598ef78992c55" providerId="LiveId" clId="{FFE10729-34CB-4213-AEC7-4192D394359E}" dt="2023-04-16T23:30:38.650" v="3580" actId="26606"/>
          <ac:spMkLst>
            <pc:docMk/>
            <pc:sldMk cId="1888520767" sldId="295"/>
            <ac:spMk id="15" creationId="{AC12A592-C02D-46EF-8E1F-9335DB8D71DF}"/>
          </ac:spMkLst>
        </pc:spChg>
        <pc:spChg chg="add">
          <ac:chgData name="Emily Crose" userId="5a1598ef78992c55" providerId="LiveId" clId="{FFE10729-34CB-4213-AEC7-4192D394359E}" dt="2023-04-16T23:30:38.650" v="3580" actId="26606"/>
          <ac:spMkLst>
            <pc:docMk/>
            <pc:sldMk cId="1888520767" sldId="295"/>
            <ac:spMk id="17" creationId="{24005816-5BCA-4665-8A58-5580F8E9C84A}"/>
          </ac:spMkLst>
        </pc:spChg>
        <pc:grpChg chg="add">
          <ac:chgData name="Emily Crose" userId="5a1598ef78992c55" providerId="LiveId" clId="{FFE10729-34CB-4213-AEC7-4192D394359E}" dt="2023-04-16T23:30:38.650" v="3580" actId="26606"/>
          <ac:grpSpMkLst>
            <pc:docMk/>
            <pc:sldMk cId="1888520767" sldId="295"/>
            <ac:grpSpMk id="19" creationId="{BF07F359-8CA3-4854-91E7-EE6004020511}"/>
          </ac:grpSpMkLst>
        </pc:grpChg>
        <pc:picChg chg="add mod">
          <ac:chgData name="Emily Crose" userId="5a1598ef78992c55" providerId="LiveId" clId="{FFE10729-34CB-4213-AEC7-4192D394359E}" dt="2023-04-16T23:30:48.399" v="3582" actId="1076"/>
          <ac:picMkLst>
            <pc:docMk/>
            <pc:sldMk cId="1888520767" sldId="295"/>
            <ac:picMk id="4" creationId="{51C62B29-55F1-7E3B-33FB-3C88249358BD}"/>
          </ac:picMkLst>
        </pc:picChg>
        <pc:picChg chg="add">
          <ac:chgData name="Emily Crose" userId="5a1598ef78992c55" providerId="LiveId" clId="{FFE10729-34CB-4213-AEC7-4192D394359E}" dt="2023-04-16T23:30:38.650" v="3580" actId="26606"/>
          <ac:picMkLst>
            <pc:docMk/>
            <pc:sldMk cId="1888520767" sldId="295"/>
            <ac:picMk id="9" creationId="{6AF6706C-CF07-43A1-BCC4-CBA5D33820DA}"/>
          </ac:picMkLst>
        </pc:picChg>
        <pc:picChg chg="add">
          <ac:chgData name="Emily Crose" userId="5a1598ef78992c55" providerId="LiveId" clId="{FFE10729-34CB-4213-AEC7-4192D394359E}" dt="2023-04-16T23:30:38.650" v="3580" actId="26606"/>
          <ac:picMkLst>
            <pc:docMk/>
            <pc:sldMk cId="1888520767" sldId="295"/>
            <ac:picMk id="13" creationId="{811383CE-CE86-4E1C-B289-798EB9E6E0E5}"/>
          </ac:picMkLst>
        </pc:picChg>
      </pc:sldChg>
      <pc:sldChg chg="modSp new del mod">
        <pc:chgData name="Emily Crose" userId="5a1598ef78992c55" providerId="LiveId" clId="{FFE10729-34CB-4213-AEC7-4192D394359E}" dt="2023-04-16T21:38:34.176" v="3427" actId="2696"/>
        <pc:sldMkLst>
          <pc:docMk/>
          <pc:sldMk cId="2437315508" sldId="296"/>
        </pc:sldMkLst>
        <pc:spChg chg="mod">
          <ac:chgData name="Emily Crose" userId="5a1598ef78992c55" providerId="LiveId" clId="{FFE10729-34CB-4213-AEC7-4192D394359E}" dt="2023-04-16T12:36:14.273" v="842" actId="20577"/>
          <ac:spMkLst>
            <pc:docMk/>
            <pc:sldMk cId="2437315508" sldId="296"/>
            <ac:spMk id="2" creationId="{B401AA53-CB3A-8EF2-7C9D-70B19BF8F561}"/>
          </ac:spMkLst>
        </pc:spChg>
      </pc:sldChg>
      <pc:sldChg chg="modSp new del mod">
        <pc:chgData name="Emily Crose" userId="5a1598ef78992c55" providerId="LiveId" clId="{FFE10729-34CB-4213-AEC7-4192D394359E}" dt="2023-04-16T21:38:34.176" v="3427" actId="2696"/>
        <pc:sldMkLst>
          <pc:docMk/>
          <pc:sldMk cId="2559449484" sldId="297"/>
        </pc:sldMkLst>
        <pc:spChg chg="mod">
          <ac:chgData name="Emily Crose" userId="5a1598ef78992c55" providerId="LiveId" clId="{FFE10729-34CB-4213-AEC7-4192D394359E}" dt="2023-04-16T12:39:14.289" v="860" actId="20577"/>
          <ac:spMkLst>
            <pc:docMk/>
            <pc:sldMk cId="2559449484" sldId="297"/>
            <ac:spMk id="2" creationId="{21BF4D03-BD03-DAC4-BD45-155F165873FF}"/>
          </ac:spMkLst>
        </pc:spChg>
      </pc:sldChg>
      <pc:sldChg chg="addSp delSp modSp new mod modClrScheme chgLayout">
        <pc:chgData name="Emily Crose" userId="5a1598ef78992c55" providerId="LiveId" clId="{FFE10729-34CB-4213-AEC7-4192D394359E}" dt="2023-04-16T12:42:34.380" v="878" actId="20577"/>
        <pc:sldMkLst>
          <pc:docMk/>
          <pc:sldMk cId="51780103" sldId="298"/>
        </pc:sldMkLst>
        <pc:spChg chg="del mod ord">
          <ac:chgData name="Emily Crose" userId="5a1598ef78992c55" providerId="LiveId" clId="{FFE10729-34CB-4213-AEC7-4192D394359E}" dt="2023-04-16T12:42:31.881" v="862" actId="700"/>
          <ac:spMkLst>
            <pc:docMk/>
            <pc:sldMk cId="51780103" sldId="298"/>
            <ac:spMk id="2" creationId="{57FAD69E-6B75-E6B7-FE60-B20ED27D48E7}"/>
          </ac:spMkLst>
        </pc:spChg>
        <pc:spChg chg="del">
          <ac:chgData name="Emily Crose" userId="5a1598ef78992c55" providerId="LiveId" clId="{FFE10729-34CB-4213-AEC7-4192D394359E}" dt="2023-04-16T12:42:31.881" v="862" actId="700"/>
          <ac:spMkLst>
            <pc:docMk/>
            <pc:sldMk cId="51780103" sldId="298"/>
            <ac:spMk id="3" creationId="{B85A7A96-E5E9-6EFE-99DE-AF0837E7B094}"/>
          </ac:spMkLst>
        </pc:spChg>
        <pc:spChg chg="add mod ord">
          <ac:chgData name="Emily Crose" userId="5a1598ef78992c55" providerId="LiveId" clId="{FFE10729-34CB-4213-AEC7-4192D394359E}" dt="2023-04-16T12:42:34.380" v="878" actId="20577"/>
          <ac:spMkLst>
            <pc:docMk/>
            <pc:sldMk cId="51780103" sldId="298"/>
            <ac:spMk id="4" creationId="{DB70F10A-4AE0-900A-BDD6-828E86756083}"/>
          </ac:spMkLst>
        </pc:spChg>
      </pc:sldChg>
      <pc:sldChg chg="addSp delSp modSp new mod setBg">
        <pc:chgData name="Emily Crose" userId="5a1598ef78992c55" providerId="LiveId" clId="{FFE10729-34CB-4213-AEC7-4192D394359E}" dt="2023-04-16T12:47:20.613" v="890" actId="26606"/>
        <pc:sldMkLst>
          <pc:docMk/>
          <pc:sldMk cId="1044329543" sldId="299"/>
        </pc:sldMkLst>
        <pc:spChg chg="del">
          <ac:chgData name="Emily Crose" userId="5a1598ef78992c55" providerId="LiveId" clId="{FFE10729-34CB-4213-AEC7-4192D394359E}" dt="2023-04-16T12:46:59.445" v="883"/>
          <ac:spMkLst>
            <pc:docMk/>
            <pc:sldMk cId="1044329543" sldId="299"/>
            <ac:spMk id="2" creationId="{79592F46-6697-813A-528D-8E4C25A2E2F9}"/>
          </ac:spMkLst>
        </pc:spChg>
        <pc:spChg chg="add mod ord">
          <ac:chgData name="Emily Crose" userId="5a1598ef78992c55" providerId="LiveId" clId="{FFE10729-34CB-4213-AEC7-4192D394359E}" dt="2023-04-16T12:47:20.613" v="890" actId="26606"/>
          <ac:spMkLst>
            <pc:docMk/>
            <pc:sldMk cId="1044329543" sldId="299"/>
            <ac:spMk id="3" creationId="{F152B82C-F8FF-00BF-8A3C-D2092C7C8303}"/>
          </ac:spMkLst>
        </pc:spChg>
        <pc:spChg chg="add del">
          <ac:chgData name="Emily Crose" userId="5a1598ef78992c55" providerId="LiveId" clId="{FFE10729-34CB-4213-AEC7-4192D394359E}" dt="2023-04-16T12:47:20.588" v="889" actId="26606"/>
          <ac:spMkLst>
            <pc:docMk/>
            <pc:sldMk cId="1044329543" sldId="299"/>
            <ac:spMk id="12" creationId="{0DC895F7-4E59-40FB-87DD-ACE47F94C143}"/>
          </ac:spMkLst>
        </pc:spChg>
        <pc:picChg chg="add mod">
          <ac:chgData name="Emily Crose" userId="5a1598ef78992c55" providerId="LiveId" clId="{FFE10729-34CB-4213-AEC7-4192D394359E}" dt="2023-04-16T12:47:20.613" v="890" actId="26606"/>
          <ac:picMkLst>
            <pc:docMk/>
            <pc:sldMk cId="1044329543" sldId="299"/>
            <ac:picMk id="5" creationId="{AA699966-27AE-94C6-828A-384B3E9749EF}"/>
          </ac:picMkLst>
        </pc:picChg>
        <pc:picChg chg="add del">
          <ac:chgData name="Emily Crose" userId="5a1598ef78992c55" providerId="LiveId" clId="{FFE10729-34CB-4213-AEC7-4192D394359E}" dt="2023-04-16T12:47:20.588" v="889" actId="26606"/>
          <ac:picMkLst>
            <pc:docMk/>
            <pc:sldMk cId="1044329543" sldId="299"/>
            <ac:picMk id="10" creationId="{CBECFFDC-94DB-4DA3-94FE-22FEDDA8FA30}"/>
          </ac:picMkLst>
        </pc:picChg>
        <pc:picChg chg="add del">
          <ac:chgData name="Emily Crose" userId="5a1598ef78992c55" providerId="LiveId" clId="{FFE10729-34CB-4213-AEC7-4192D394359E}" dt="2023-04-16T12:47:20.588" v="889" actId="26606"/>
          <ac:picMkLst>
            <pc:docMk/>
            <pc:sldMk cId="1044329543" sldId="299"/>
            <ac:picMk id="14" creationId="{1A4C720E-710D-44F8-A8D7-2BAA61E1814B}"/>
          </ac:picMkLst>
        </pc:picChg>
        <pc:picChg chg="add">
          <ac:chgData name="Emily Crose" userId="5a1598ef78992c55" providerId="LiveId" clId="{FFE10729-34CB-4213-AEC7-4192D394359E}" dt="2023-04-16T12:47:20.613" v="890" actId="26606"/>
          <ac:picMkLst>
            <pc:docMk/>
            <pc:sldMk cId="1044329543" sldId="299"/>
            <ac:picMk id="16" creationId="{CBECFFDC-94DB-4DA3-94FE-22FEDDA8FA30}"/>
          </ac:picMkLst>
        </pc:picChg>
        <pc:picChg chg="add">
          <ac:chgData name="Emily Crose" userId="5a1598ef78992c55" providerId="LiveId" clId="{FFE10729-34CB-4213-AEC7-4192D394359E}" dt="2023-04-16T12:47:20.613" v="890" actId="26606"/>
          <ac:picMkLst>
            <pc:docMk/>
            <pc:sldMk cId="1044329543" sldId="299"/>
            <ac:picMk id="17" creationId="{F7057E50-1D91-4453-BBA0-DD604B5CDAE4}"/>
          </ac:picMkLst>
        </pc:picChg>
      </pc:sldChg>
      <pc:sldChg chg="addSp delSp modSp new mod setBg">
        <pc:chgData name="Emily Crose" userId="5a1598ef78992c55" providerId="LiveId" clId="{FFE10729-34CB-4213-AEC7-4192D394359E}" dt="2023-04-16T12:48:58.857" v="973" actId="1076"/>
        <pc:sldMkLst>
          <pc:docMk/>
          <pc:sldMk cId="1980682895" sldId="300"/>
        </pc:sldMkLst>
        <pc:spChg chg="mod ord">
          <ac:chgData name="Emily Crose" userId="5a1598ef78992c55" providerId="LiveId" clId="{FFE10729-34CB-4213-AEC7-4192D394359E}" dt="2023-04-16T12:48:41.767" v="970" actId="26606"/>
          <ac:spMkLst>
            <pc:docMk/>
            <pc:sldMk cId="1980682895" sldId="300"/>
            <ac:spMk id="2" creationId="{B2BD7B88-F396-9538-57A9-D59B23E54F15}"/>
          </ac:spMkLst>
        </pc:spChg>
        <pc:picChg chg="add mod">
          <ac:chgData name="Emily Crose" userId="5a1598ef78992c55" providerId="LiveId" clId="{FFE10729-34CB-4213-AEC7-4192D394359E}" dt="2023-04-16T12:48:58.857" v="973" actId="1076"/>
          <ac:picMkLst>
            <pc:docMk/>
            <pc:sldMk cId="1980682895" sldId="300"/>
            <ac:picMk id="4" creationId="{57689915-7F53-7FAF-64C5-58EB5C813D0E}"/>
          </ac:picMkLst>
        </pc:picChg>
        <pc:picChg chg="add del">
          <ac:chgData name="Emily Crose" userId="5a1598ef78992c55" providerId="LiveId" clId="{FFE10729-34CB-4213-AEC7-4192D394359E}" dt="2023-04-16T12:48:33.923" v="967" actId="26606"/>
          <ac:picMkLst>
            <pc:docMk/>
            <pc:sldMk cId="1980682895" sldId="300"/>
            <ac:picMk id="9" creationId="{CBECFFDC-94DB-4DA3-94FE-22FEDDA8FA30}"/>
          </ac:picMkLst>
        </pc:picChg>
        <pc:picChg chg="add del">
          <ac:chgData name="Emily Crose" userId="5a1598ef78992c55" providerId="LiveId" clId="{FFE10729-34CB-4213-AEC7-4192D394359E}" dt="2023-04-16T12:48:33.923" v="967" actId="26606"/>
          <ac:picMkLst>
            <pc:docMk/>
            <pc:sldMk cId="1980682895" sldId="300"/>
            <ac:picMk id="11" creationId="{F7057E50-1D91-4453-BBA0-DD604B5CDAE4}"/>
          </ac:picMkLst>
        </pc:picChg>
        <pc:picChg chg="add del">
          <ac:chgData name="Emily Crose" userId="5a1598ef78992c55" providerId="LiveId" clId="{FFE10729-34CB-4213-AEC7-4192D394359E}" dt="2023-04-16T12:48:41.745" v="969" actId="26606"/>
          <ac:picMkLst>
            <pc:docMk/>
            <pc:sldMk cId="1980682895" sldId="300"/>
            <ac:picMk id="13" creationId="{CBECFFDC-94DB-4DA3-94FE-22FEDDA8FA30}"/>
          </ac:picMkLst>
        </pc:picChg>
        <pc:picChg chg="add del">
          <ac:chgData name="Emily Crose" userId="5a1598ef78992c55" providerId="LiveId" clId="{FFE10729-34CB-4213-AEC7-4192D394359E}" dt="2023-04-16T12:48:41.745" v="969" actId="26606"/>
          <ac:picMkLst>
            <pc:docMk/>
            <pc:sldMk cId="1980682895" sldId="300"/>
            <ac:picMk id="14" creationId="{C2D75EE2-CF15-45F1-A961-37B449E21483}"/>
          </ac:picMkLst>
        </pc:picChg>
        <pc:picChg chg="add">
          <ac:chgData name="Emily Crose" userId="5a1598ef78992c55" providerId="LiveId" clId="{FFE10729-34CB-4213-AEC7-4192D394359E}" dt="2023-04-16T12:48:41.767" v="970" actId="26606"/>
          <ac:picMkLst>
            <pc:docMk/>
            <pc:sldMk cId="1980682895" sldId="300"/>
            <ac:picMk id="16" creationId="{6AF6706C-CF07-43A1-BCC4-CBA5D33820DA}"/>
          </ac:picMkLst>
        </pc:picChg>
      </pc:sldChg>
      <pc:sldChg chg="addSp modSp new mod setBg setClrOvrMap modNotesTx">
        <pc:chgData name="Emily Crose" userId="5a1598ef78992c55" providerId="LiveId" clId="{FFE10729-34CB-4213-AEC7-4192D394359E}" dt="2023-04-16T16:20:39.897" v="1049" actId="20577"/>
        <pc:sldMkLst>
          <pc:docMk/>
          <pc:sldMk cId="1517562913" sldId="301"/>
        </pc:sldMkLst>
        <pc:spChg chg="add">
          <ac:chgData name="Emily Crose" userId="5a1598ef78992c55" providerId="LiveId" clId="{FFE10729-34CB-4213-AEC7-4192D394359E}" dt="2023-04-16T12:59:54.235" v="980" actId="26606"/>
          <ac:spMkLst>
            <pc:docMk/>
            <pc:sldMk cId="1517562913" sldId="301"/>
            <ac:spMk id="8" creationId="{F8C668FA-2417-47B5-B454-2D55FC17FF7A}"/>
          </ac:spMkLst>
        </pc:spChg>
        <pc:spChg chg="add">
          <ac:chgData name="Emily Crose" userId="5a1598ef78992c55" providerId="LiveId" clId="{FFE10729-34CB-4213-AEC7-4192D394359E}" dt="2023-04-16T12:59:54.235" v="980" actId="26606"/>
          <ac:spMkLst>
            <pc:docMk/>
            <pc:sldMk cId="1517562913" sldId="301"/>
            <ac:spMk id="12" creationId="{2B4CDDF6-55C3-415A-8D8B-7E03C3D616FC}"/>
          </ac:spMkLst>
        </pc:spChg>
        <pc:picChg chg="add mod">
          <ac:chgData name="Emily Crose" userId="5a1598ef78992c55" providerId="LiveId" clId="{FFE10729-34CB-4213-AEC7-4192D394359E}" dt="2023-04-16T12:59:54.235" v="980" actId="26606"/>
          <ac:picMkLst>
            <pc:docMk/>
            <pc:sldMk cId="1517562913" sldId="301"/>
            <ac:picMk id="3" creationId="{AF4BD1DF-0D7C-9A01-C127-3E580FBBF59A}"/>
          </ac:picMkLst>
        </pc:picChg>
        <pc:picChg chg="add">
          <ac:chgData name="Emily Crose" userId="5a1598ef78992c55" providerId="LiveId" clId="{FFE10729-34CB-4213-AEC7-4192D394359E}" dt="2023-04-16T12:59:54.235" v="980" actId="26606"/>
          <ac:picMkLst>
            <pc:docMk/>
            <pc:sldMk cId="1517562913" sldId="301"/>
            <ac:picMk id="10" creationId="{97FEBA57-8992-46BB-BCF0-5A83FE8E01E8}"/>
          </ac:picMkLst>
        </pc:picChg>
      </pc:sldChg>
      <pc:sldChg chg="addSp modSp new mod setBg modClrScheme chgLayout">
        <pc:chgData name="Emily Crose" userId="5a1598ef78992c55" providerId="LiveId" clId="{FFE10729-34CB-4213-AEC7-4192D394359E}" dt="2023-04-16T16:22:25.403" v="1094" actId="26606"/>
        <pc:sldMkLst>
          <pc:docMk/>
          <pc:sldMk cId="350919576" sldId="302"/>
        </pc:sldMkLst>
        <pc:spChg chg="add mod">
          <ac:chgData name="Emily Crose" userId="5a1598ef78992c55" providerId="LiveId" clId="{FFE10729-34CB-4213-AEC7-4192D394359E}" dt="2023-04-16T16:22:25.403" v="1094" actId="26606"/>
          <ac:spMkLst>
            <pc:docMk/>
            <pc:sldMk cId="350919576" sldId="302"/>
            <ac:spMk id="2" creationId="{8AB06ADD-86A3-BEF6-BAB2-797C3F6D0B55}"/>
          </ac:spMkLst>
        </pc:spChg>
        <pc:picChg chg="add mod">
          <ac:chgData name="Emily Crose" userId="5a1598ef78992c55" providerId="LiveId" clId="{FFE10729-34CB-4213-AEC7-4192D394359E}" dt="2023-04-16T16:22:25.403" v="1094" actId="26606"/>
          <ac:picMkLst>
            <pc:docMk/>
            <pc:sldMk cId="350919576" sldId="302"/>
            <ac:picMk id="4" creationId="{8CAAF338-5441-E118-C7BB-67C98EFFD27D}"/>
          </ac:picMkLst>
        </pc:picChg>
        <pc:picChg chg="add">
          <ac:chgData name="Emily Crose" userId="5a1598ef78992c55" providerId="LiveId" clId="{FFE10729-34CB-4213-AEC7-4192D394359E}" dt="2023-04-16T16:22:25.403" v="1094" actId="26606"/>
          <ac:picMkLst>
            <pc:docMk/>
            <pc:sldMk cId="350919576" sldId="302"/>
            <ac:picMk id="9" creationId="{6AF6706C-CF07-43A1-BCC4-CBA5D33820DA}"/>
          </ac:picMkLst>
        </pc:picChg>
      </pc:sldChg>
      <pc:sldChg chg="addSp delSp modSp new mod setBg setClrOvrMap">
        <pc:chgData name="Emily Crose" userId="5a1598ef78992c55" providerId="LiveId" clId="{FFE10729-34CB-4213-AEC7-4192D394359E}" dt="2023-04-16T16:32:16.761" v="1102" actId="26606"/>
        <pc:sldMkLst>
          <pc:docMk/>
          <pc:sldMk cId="1125754135" sldId="303"/>
        </pc:sldMkLst>
        <pc:spChg chg="del">
          <ac:chgData name="Emily Crose" userId="5a1598ef78992c55" providerId="LiveId" clId="{FFE10729-34CB-4213-AEC7-4192D394359E}" dt="2023-04-16T16:32:11.443" v="1098" actId="478"/>
          <ac:spMkLst>
            <pc:docMk/>
            <pc:sldMk cId="1125754135" sldId="303"/>
            <ac:spMk id="2" creationId="{8B7E9923-2A2E-E605-BFED-BF4F320A906A}"/>
          </ac:spMkLst>
        </pc:spChg>
        <pc:spChg chg="add">
          <ac:chgData name="Emily Crose" userId="5a1598ef78992c55" providerId="LiveId" clId="{FFE10729-34CB-4213-AEC7-4192D394359E}" dt="2023-04-16T16:32:16.761" v="1102" actId="26606"/>
          <ac:spMkLst>
            <pc:docMk/>
            <pc:sldMk cId="1125754135" sldId="303"/>
            <ac:spMk id="11" creationId="{F8C668FA-2417-47B5-B454-2D55FC17FF7A}"/>
          </ac:spMkLst>
        </pc:spChg>
        <pc:spChg chg="add">
          <ac:chgData name="Emily Crose" userId="5a1598ef78992c55" providerId="LiveId" clId="{FFE10729-34CB-4213-AEC7-4192D394359E}" dt="2023-04-16T16:32:16.761" v="1102" actId="26606"/>
          <ac:spMkLst>
            <pc:docMk/>
            <pc:sldMk cId="1125754135" sldId="303"/>
            <ac:spMk id="15" creationId="{2B4CDDF6-55C3-415A-8D8B-7E03C3D616FC}"/>
          </ac:spMkLst>
        </pc:spChg>
        <pc:picChg chg="add mod">
          <ac:chgData name="Emily Crose" userId="5a1598ef78992c55" providerId="LiveId" clId="{FFE10729-34CB-4213-AEC7-4192D394359E}" dt="2023-04-16T16:32:16.761" v="1102" actId="26606"/>
          <ac:picMkLst>
            <pc:docMk/>
            <pc:sldMk cId="1125754135" sldId="303"/>
            <ac:picMk id="4" creationId="{5F3B1B22-6031-EFE1-4F79-47ED198D9E0F}"/>
          </ac:picMkLst>
        </pc:picChg>
        <pc:picChg chg="add">
          <ac:chgData name="Emily Crose" userId="5a1598ef78992c55" providerId="LiveId" clId="{FFE10729-34CB-4213-AEC7-4192D394359E}" dt="2023-04-16T16:32:16.761" v="1102" actId="26606"/>
          <ac:picMkLst>
            <pc:docMk/>
            <pc:sldMk cId="1125754135" sldId="303"/>
            <ac:picMk id="9" creationId="{5C819037-A607-4A7B-ADF1-B04516199C89}"/>
          </ac:picMkLst>
        </pc:picChg>
        <pc:picChg chg="add">
          <ac:chgData name="Emily Crose" userId="5a1598ef78992c55" providerId="LiveId" clId="{FFE10729-34CB-4213-AEC7-4192D394359E}" dt="2023-04-16T16:32:16.761" v="1102" actId="26606"/>
          <ac:picMkLst>
            <pc:docMk/>
            <pc:sldMk cId="1125754135" sldId="303"/>
            <ac:picMk id="13" creationId="{97FEBA57-8992-46BB-BCF0-5A83FE8E01E8}"/>
          </ac:picMkLst>
        </pc:picChg>
      </pc:sldChg>
      <pc:sldChg chg="addSp delSp modSp new mod ord setBg modClrScheme chgLayout modNotesTx">
        <pc:chgData name="Emily Crose" userId="5a1598ef78992c55" providerId="LiveId" clId="{FFE10729-34CB-4213-AEC7-4192D394359E}" dt="2023-04-16T18:37:50.651" v="2089" actId="20577"/>
        <pc:sldMkLst>
          <pc:docMk/>
          <pc:sldMk cId="2316035286" sldId="304"/>
        </pc:sldMkLst>
        <pc:spChg chg="mod ord">
          <ac:chgData name="Emily Crose" userId="5a1598ef78992c55" providerId="LiveId" clId="{FFE10729-34CB-4213-AEC7-4192D394359E}" dt="2023-04-16T18:33:10.877" v="1471" actId="26606"/>
          <ac:spMkLst>
            <pc:docMk/>
            <pc:sldMk cId="2316035286" sldId="304"/>
            <ac:spMk id="2" creationId="{046987C6-8F38-4176-9632-8FC3309B6CE2}"/>
          </ac:spMkLst>
        </pc:spChg>
        <pc:spChg chg="del">
          <ac:chgData name="Emily Crose" userId="5a1598ef78992c55" providerId="LiveId" clId="{FFE10729-34CB-4213-AEC7-4192D394359E}" dt="2023-04-16T18:32:58.173" v="1467"/>
          <ac:spMkLst>
            <pc:docMk/>
            <pc:sldMk cId="2316035286" sldId="304"/>
            <ac:spMk id="3" creationId="{6C7EDFDC-5A6E-EFAF-CC21-CF24FE323297}"/>
          </ac:spMkLst>
        </pc:spChg>
        <pc:picChg chg="add mod ord">
          <ac:chgData name="Emily Crose" userId="5a1598ef78992c55" providerId="LiveId" clId="{FFE10729-34CB-4213-AEC7-4192D394359E}" dt="2023-04-16T18:33:10.877" v="1471" actId="26606"/>
          <ac:picMkLst>
            <pc:docMk/>
            <pc:sldMk cId="2316035286" sldId="304"/>
            <ac:picMk id="5" creationId="{1B75833B-5030-F5B0-DCDA-ADB3C79F4B1D}"/>
          </ac:picMkLst>
        </pc:picChg>
        <pc:picChg chg="add">
          <ac:chgData name="Emily Crose" userId="5a1598ef78992c55" providerId="LiveId" clId="{FFE10729-34CB-4213-AEC7-4192D394359E}" dt="2023-04-16T18:33:10.877" v="1471" actId="26606"/>
          <ac:picMkLst>
            <pc:docMk/>
            <pc:sldMk cId="2316035286" sldId="304"/>
            <ac:picMk id="10" creationId="{6AF6706C-CF07-43A1-BCC4-CBA5D33820DA}"/>
          </ac:picMkLst>
        </pc:picChg>
      </pc:sldChg>
      <pc:sldChg chg="addSp delSp modSp new mod setBg modClrScheme delDesignElem chgLayout modNotesTx">
        <pc:chgData name="Emily Crose" userId="5a1598ef78992c55" providerId="LiveId" clId="{FFE10729-34CB-4213-AEC7-4192D394359E}" dt="2023-04-16T18:47:35.670" v="2374" actId="20577"/>
        <pc:sldMkLst>
          <pc:docMk/>
          <pc:sldMk cId="4164693775" sldId="305"/>
        </pc:sldMkLst>
        <pc:spChg chg="del mod ord">
          <ac:chgData name="Emily Crose" userId="5a1598ef78992c55" providerId="LiveId" clId="{FFE10729-34CB-4213-AEC7-4192D394359E}" dt="2023-04-16T18:45:22.997" v="2131" actId="700"/>
          <ac:spMkLst>
            <pc:docMk/>
            <pc:sldMk cId="4164693775" sldId="305"/>
            <ac:spMk id="2" creationId="{BF2A5FA3-2B6B-7587-4C46-2E32E3046673}"/>
          </ac:spMkLst>
        </pc:spChg>
        <pc:spChg chg="add del mod ord">
          <ac:chgData name="Emily Crose" userId="5a1598ef78992c55" providerId="LiveId" clId="{FFE10729-34CB-4213-AEC7-4192D394359E}" dt="2023-04-16T18:45:26.509" v="2132" actId="700"/>
          <ac:spMkLst>
            <pc:docMk/>
            <pc:sldMk cId="4164693775" sldId="305"/>
            <ac:spMk id="5" creationId="{CFFBA08E-9F46-8602-1285-2D162246A0C7}"/>
          </ac:spMkLst>
        </pc:spChg>
        <pc:picChg chg="add mod">
          <ac:chgData name="Emily Crose" userId="5a1598ef78992c55" providerId="LiveId" clId="{FFE10729-34CB-4213-AEC7-4192D394359E}" dt="2023-04-16T18:45:31.116" v="2135" actId="26606"/>
          <ac:picMkLst>
            <pc:docMk/>
            <pc:sldMk cId="4164693775" sldId="305"/>
            <ac:picMk id="4" creationId="{4D64D361-5C30-1217-198F-3CBD492BA49A}"/>
          </ac:picMkLst>
        </pc:picChg>
        <pc:picChg chg="add del">
          <ac:chgData name="Emily Crose" userId="5a1598ef78992c55" providerId="LiveId" clId="{FFE10729-34CB-4213-AEC7-4192D394359E}" dt="2023-04-16T18:45:22.997" v="2131" actId="700"/>
          <ac:picMkLst>
            <pc:docMk/>
            <pc:sldMk cId="4164693775" sldId="305"/>
            <ac:picMk id="9" creationId="{CBECFFDC-94DB-4DA3-94FE-22FEDDA8FA30}"/>
          </ac:picMkLst>
        </pc:picChg>
        <pc:picChg chg="add del">
          <ac:chgData name="Emily Crose" userId="5a1598ef78992c55" providerId="LiveId" clId="{FFE10729-34CB-4213-AEC7-4192D394359E}" dt="2023-04-16T18:45:22.997" v="2131" actId="700"/>
          <ac:picMkLst>
            <pc:docMk/>
            <pc:sldMk cId="4164693775" sldId="305"/>
            <ac:picMk id="11" creationId="{98BF0107-3463-486E-B9EE-5A5727B4F7FB}"/>
          </ac:picMkLst>
        </pc:picChg>
      </pc:sldChg>
      <pc:sldChg chg="addSp modSp new mod modClrScheme chgLayout">
        <pc:chgData name="Emily Crose" userId="5a1598ef78992c55" providerId="LiveId" clId="{FFE10729-34CB-4213-AEC7-4192D394359E}" dt="2023-04-16T20:24:43.595" v="2558" actId="20577"/>
        <pc:sldMkLst>
          <pc:docMk/>
          <pc:sldMk cId="413360984" sldId="306"/>
        </pc:sldMkLst>
        <pc:spChg chg="add mod ord">
          <ac:chgData name="Emily Crose" userId="5a1598ef78992c55" providerId="LiveId" clId="{FFE10729-34CB-4213-AEC7-4192D394359E}" dt="2023-04-16T18:50:39.376" v="2403" actId="700"/>
          <ac:spMkLst>
            <pc:docMk/>
            <pc:sldMk cId="413360984" sldId="306"/>
            <ac:spMk id="2" creationId="{2D37E8DF-A122-BBF0-223A-E010641F329F}"/>
          </ac:spMkLst>
        </pc:spChg>
        <pc:spChg chg="add mod ord">
          <ac:chgData name="Emily Crose" userId="5a1598ef78992c55" providerId="LiveId" clId="{FFE10729-34CB-4213-AEC7-4192D394359E}" dt="2023-04-16T20:24:43.595" v="2558" actId="20577"/>
          <ac:spMkLst>
            <pc:docMk/>
            <pc:sldMk cId="413360984" sldId="306"/>
            <ac:spMk id="3" creationId="{05341308-BB84-CEDD-5736-9F404577643F}"/>
          </ac:spMkLst>
        </pc:spChg>
      </pc:sldChg>
      <pc:sldChg chg="addSp delSp modSp new mod setBg modClrScheme chgLayout">
        <pc:chgData name="Emily Crose" userId="5a1598ef78992c55" providerId="LiveId" clId="{FFE10729-34CB-4213-AEC7-4192D394359E}" dt="2023-04-16T20:26:31.045" v="2562" actId="26606"/>
        <pc:sldMkLst>
          <pc:docMk/>
          <pc:sldMk cId="3177681254" sldId="307"/>
        </pc:sldMkLst>
        <pc:spChg chg="del">
          <ac:chgData name="Emily Crose" userId="5a1598ef78992c55" providerId="LiveId" clId="{FFE10729-34CB-4213-AEC7-4192D394359E}" dt="2023-04-16T20:26:15.408" v="2560" actId="700"/>
          <ac:spMkLst>
            <pc:docMk/>
            <pc:sldMk cId="3177681254" sldId="307"/>
            <ac:spMk id="2" creationId="{8199CFC8-9DD6-5914-B5F0-DD7CE383033E}"/>
          </ac:spMkLst>
        </pc:spChg>
        <pc:spChg chg="del">
          <ac:chgData name="Emily Crose" userId="5a1598ef78992c55" providerId="LiveId" clId="{FFE10729-34CB-4213-AEC7-4192D394359E}" dt="2023-04-16T20:26:15.408" v="2560" actId="700"/>
          <ac:spMkLst>
            <pc:docMk/>
            <pc:sldMk cId="3177681254" sldId="307"/>
            <ac:spMk id="3" creationId="{444BAEFB-A04F-E5EC-4961-5E856DC91032}"/>
          </ac:spMkLst>
        </pc:spChg>
        <pc:spChg chg="add mod">
          <ac:chgData name="Emily Crose" userId="5a1598ef78992c55" providerId="LiveId" clId="{FFE10729-34CB-4213-AEC7-4192D394359E}" dt="2023-04-16T20:26:31.045" v="2562" actId="26606"/>
          <ac:spMkLst>
            <pc:docMk/>
            <pc:sldMk cId="3177681254" sldId="307"/>
            <ac:spMk id="4" creationId="{DA2FADBA-7105-D76D-3E8E-6938E4DCADEF}"/>
          </ac:spMkLst>
        </pc:spChg>
        <pc:spChg chg="add">
          <ac:chgData name="Emily Crose" userId="5a1598ef78992c55" providerId="LiveId" clId="{FFE10729-34CB-4213-AEC7-4192D394359E}" dt="2023-04-16T20:26:31.045" v="2562" actId="26606"/>
          <ac:spMkLst>
            <pc:docMk/>
            <pc:sldMk cId="3177681254" sldId="307"/>
            <ac:spMk id="12" creationId="{0DC895F7-4E59-40FB-87DD-ACE47F94C143}"/>
          </ac:spMkLst>
        </pc:spChg>
        <pc:picChg chg="add">
          <ac:chgData name="Emily Crose" userId="5a1598ef78992c55" providerId="LiveId" clId="{FFE10729-34CB-4213-AEC7-4192D394359E}" dt="2023-04-16T20:26:31.045" v="2562" actId="26606"/>
          <ac:picMkLst>
            <pc:docMk/>
            <pc:sldMk cId="3177681254" sldId="307"/>
            <ac:picMk id="6" creationId="{3C37FFA5-68D3-D91E-7F89-A2C136576D4E}"/>
          </ac:picMkLst>
        </pc:picChg>
        <pc:picChg chg="add">
          <ac:chgData name="Emily Crose" userId="5a1598ef78992c55" providerId="LiveId" clId="{FFE10729-34CB-4213-AEC7-4192D394359E}" dt="2023-04-16T20:26:31.045" v="2562" actId="26606"/>
          <ac:picMkLst>
            <pc:docMk/>
            <pc:sldMk cId="3177681254" sldId="307"/>
            <ac:picMk id="10" creationId="{CBECFFDC-94DB-4DA3-94FE-22FEDDA8FA30}"/>
          </ac:picMkLst>
        </pc:picChg>
        <pc:picChg chg="add">
          <ac:chgData name="Emily Crose" userId="5a1598ef78992c55" providerId="LiveId" clId="{FFE10729-34CB-4213-AEC7-4192D394359E}" dt="2023-04-16T20:26:31.045" v="2562" actId="26606"/>
          <ac:picMkLst>
            <pc:docMk/>
            <pc:sldMk cId="3177681254" sldId="307"/>
            <ac:picMk id="14" creationId="{1A4C720E-710D-44F8-A8D7-2BAA61E1814B}"/>
          </ac:picMkLst>
        </pc:picChg>
      </pc:sldChg>
      <pc:sldChg chg="addSp modSp new mod setBg">
        <pc:chgData name="Emily Crose" userId="5a1598ef78992c55" providerId="LiveId" clId="{FFE10729-34CB-4213-AEC7-4192D394359E}" dt="2023-04-16T20:30:52.107" v="2568" actId="26606"/>
        <pc:sldMkLst>
          <pc:docMk/>
          <pc:sldMk cId="3102297380" sldId="308"/>
        </pc:sldMkLst>
        <pc:picChg chg="add mod">
          <ac:chgData name="Emily Crose" userId="5a1598ef78992c55" providerId="LiveId" clId="{FFE10729-34CB-4213-AEC7-4192D394359E}" dt="2023-04-16T20:30:52.107" v="2568" actId="26606"/>
          <ac:picMkLst>
            <pc:docMk/>
            <pc:sldMk cId="3102297380" sldId="308"/>
            <ac:picMk id="3" creationId="{63E49AAA-96D9-98F4-D0CC-84B90E46E175}"/>
          </ac:picMkLst>
        </pc:picChg>
        <pc:picChg chg="add mod">
          <ac:chgData name="Emily Crose" userId="5a1598ef78992c55" providerId="LiveId" clId="{FFE10729-34CB-4213-AEC7-4192D394359E}" dt="2023-04-16T20:30:52.107" v="2568" actId="26606"/>
          <ac:picMkLst>
            <pc:docMk/>
            <pc:sldMk cId="3102297380" sldId="308"/>
            <ac:picMk id="5" creationId="{9DF0B35B-19C9-07A6-740B-BE0617D1431B}"/>
          </ac:picMkLst>
        </pc:picChg>
      </pc:sldChg>
      <pc:sldChg chg="addSp modSp new mod modClrScheme chgLayout">
        <pc:chgData name="Emily Crose" userId="5a1598ef78992c55" providerId="LiveId" clId="{FFE10729-34CB-4213-AEC7-4192D394359E}" dt="2023-04-16T21:12:57.548" v="2913" actId="20577"/>
        <pc:sldMkLst>
          <pc:docMk/>
          <pc:sldMk cId="3151581745" sldId="309"/>
        </pc:sldMkLst>
        <pc:spChg chg="add mod">
          <ac:chgData name="Emily Crose" userId="5a1598ef78992c55" providerId="LiveId" clId="{FFE10729-34CB-4213-AEC7-4192D394359E}" dt="2023-04-16T21:12:57.548" v="2913" actId="20577"/>
          <ac:spMkLst>
            <pc:docMk/>
            <pc:sldMk cId="3151581745" sldId="309"/>
            <ac:spMk id="2" creationId="{D42A2E7C-9F6C-6768-B2D3-B57C860922B4}"/>
          </ac:spMkLst>
        </pc:spChg>
        <pc:spChg chg="add mod">
          <ac:chgData name="Emily Crose" userId="5a1598ef78992c55" providerId="LiveId" clId="{FFE10729-34CB-4213-AEC7-4192D394359E}" dt="2023-04-16T20:34:37.496" v="2645" actId="5793"/>
          <ac:spMkLst>
            <pc:docMk/>
            <pc:sldMk cId="3151581745" sldId="309"/>
            <ac:spMk id="3" creationId="{8A5B5913-47BD-BE4E-5434-B89EBCCCE002}"/>
          </ac:spMkLst>
        </pc:spChg>
      </pc:sldChg>
      <pc:sldChg chg="addSp delSp modSp new mod setBg setClrOvrMap">
        <pc:chgData name="Emily Crose" userId="5a1598ef78992c55" providerId="LiveId" clId="{FFE10729-34CB-4213-AEC7-4192D394359E}" dt="2023-04-16T20:38:48.135" v="2698" actId="26606"/>
        <pc:sldMkLst>
          <pc:docMk/>
          <pc:sldMk cId="3644090723" sldId="310"/>
        </pc:sldMkLst>
        <pc:spChg chg="mod">
          <ac:chgData name="Emily Crose" userId="5a1598ef78992c55" providerId="LiveId" clId="{FFE10729-34CB-4213-AEC7-4192D394359E}" dt="2023-04-16T20:38:48.135" v="2698" actId="26606"/>
          <ac:spMkLst>
            <pc:docMk/>
            <pc:sldMk cId="3644090723" sldId="310"/>
            <ac:spMk id="2" creationId="{7E1F503A-C6C9-B5AE-CC0E-7EE59CDC42D0}"/>
          </ac:spMkLst>
        </pc:spChg>
        <pc:spChg chg="del">
          <ac:chgData name="Emily Crose" userId="5a1598ef78992c55" providerId="LiveId" clId="{FFE10729-34CB-4213-AEC7-4192D394359E}" dt="2023-04-16T20:38:01.316" v="2688" actId="478"/>
          <ac:spMkLst>
            <pc:docMk/>
            <pc:sldMk cId="3644090723" sldId="310"/>
            <ac:spMk id="3" creationId="{89BEADFD-BCAE-9608-AD54-02E2C9829F15}"/>
          </ac:spMkLst>
        </pc:spChg>
        <pc:spChg chg="add del">
          <ac:chgData name="Emily Crose" userId="5a1598ef78992c55" providerId="LiveId" clId="{FFE10729-34CB-4213-AEC7-4192D394359E}" dt="2023-04-16T20:38:48.135" v="2698" actId="26606"/>
          <ac:spMkLst>
            <pc:docMk/>
            <pc:sldMk cId="3644090723" sldId="310"/>
            <ac:spMk id="12" creationId="{1F94DC1C-47D1-41D7-8B1B-9A036D614027}"/>
          </ac:spMkLst>
        </pc:spChg>
        <pc:spChg chg="add del">
          <ac:chgData name="Emily Crose" userId="5a1598ef78992c55" providerId="LiveId" clId="{FFE10729-34CB-4213-AEC7-4192D394359E}" dt="2023-04-16T20:38:48.135" v="2698" actId="26606"/>
          <ac:spMkLst>
            <pc:docMk/>
            <pc:sldMk cId="3644090723" sldId="310"/>
            <ac:spMk id="16" creationId="{AC12A592-C02D-46EF-8E1F-9335DB8D71DF}"/>
          </ac:spMkLst>
        </pc:spChg>
        <pc:spChg chg="add del">
          <ac:chgData name="Emily Crose" userId="5a1598ef78992c55" providerId="LiveId" clId="{FFE10729-34CB-4213-AEC7-4192D394359E}" dt="2023-04-16T20:38:48.135" v="2698" actId="26606"/>
          <ac:spMkLst>
            <pc:docMk/>
            <pc:sldMk cId="3644090723" sldId="310"/>
            <ac:spMk id="18" creationId="{24005816-5BCA-4665-8A58-5580F8E9C84A}"/>
          </ac:spMkLst>
        </pc:spChg>
        <pc:spChg chg="add del">
          <ac:chgData name="Emily Crose" userId="5a1598ef78992c55" providerId="LiveId" clId="{FFE10729-34CB-4213-AEC7-4192D394359E}" dt="2023-04-16T20:38:48.112" v="2697" actId="26606"/>
          <ac:spMkLst>
            <pc:docMk/>
            <pc:sldMk cId="3644090723" sldId="310"/>
            <ac:spMk id="105" creationId="{1F94DC1C-47D1-41D7-8B1B-9A036D614027}"/>
          </ac:spMkLst>
        </pc:spChg>
        <pc:spChg chg="add del">
          <ac:chgData name="Emily Crose" userId="5a1598ef78992c55" providerId="LiveId" clId="{FFE10729-34CB-4213-AEC7-4192D394359E}" dt="2023-04-16T20:38:48.112" v="2697" actId="26606"/>
          <ac:spMkLst>
            <pc:docMk/>
            <pc:sldMk cId="3644090723" sldId="310"/>
            <ac:spMk id="109" creationId="{AC12A592-C02D-46EF-8E1F-9335DB8D71DF}"/>
          </ac:spMkLst>
        </pc:spChg>
        <pc:spChg chg="add del">
          <ac:chgData name="Emily Crose" userId="5a1598ef78992c55" providerId="LiveId" clId="{FFE10729-34CB-4213-AEC7-4192D394359E}" dt="2023-04-16T20:38:48.112" v="2697" actId="26606"/>
          <ac:spMkLst>
            <pc:docMk/>
            <pc:sldMk cId="3644090723" sldId="310"/>
            <ac:spMk id="111" creationId="{24005816-5BCA-4665-8A58-5580F8E9C84A}"/>
          </ac:spMkLst>
        </pc:spChg>
        <pc:grpChg chg="add del">
          <ac:chgData name="Emily Crose" userId="5a1598ef78992c55" providerId="LiveId" clId="{FFE10729-34CB-4213-AEC7-4192D394359E}" dt="2023-04-16T20:38:48.135" v="2698" actId="26606"/>
          <ac:grpSpMkLst>
            <pc:docMk/>
            <pc:sldMk cId="3644090723" sldId="310"/>
            <ac:grpSpMk id="20" creationId="{BF07F359-8CA3-4854-91E7-EE6004020511}"/>
          </ac:grpSpMkLst>
        </pc:grpChg>
        <pc:grpChg chg="add del">
          <ac:chgData name="Emily Crose" userId="5a1598ef78992c55" providerId="LiveId" clId="{FFE10729-34CB-4213-AEC7-4192D394359E}" dt="2023-04-16T20:38:48.112" v="2697" actId="26606"/>
          <ac:grpSpMkLst>
            <pc:docMk/>
            <pc:sldMk cId="3644090723" sldId="310"/>
            <ac:grpSpMk id="113" creationId="{BF07F359-8CA3-4854-91E7-EE6004020511}"/>
          </ac:grpSpMkLst>
        </pc:grpChg>
        <pc:picChg chg="add del mod">
          <ac:chgData name="Emily Crose" userId="5a1598ef78992c55" providerId="LiveId" clId="{FFE10729-34CB-4213-AEC7-4192D394359E}" dt="2023-04-16T20:38:34.453" v="2693" actId="478"/>
          <ac:picMkLst>
            <pc:docMk/>
            <pc:sldMk cId="3644090723" sldId="310"/>
            <ac:picMk id="5" creationId="{0E5640CF-EB7A-2B64-5615-E751A79584C3}"/>
          </ac:picMkLst>
        </pc:picChg>
        <pc:picChg chg="add mod">
          <ac:chgData name="Emily Crose" userId="5a1598ef78992c55" providerId="LiveId" clId="{FFE10729-34CB-4213-AEC7-4192D394359E}" dt="2023-04-16T20:38:48.112" v="2697" actId="26606"/>
          <ac:picMkLst>
            <pc:docMk/>
            <pc:sldMk cId="3644090723" sldId="310"/>
            <ac:picMk id="6" creationId="{8D727CDA-0539-92D9-582E-9C4C990E5F0E}"/>
          </ac:picMkLst>
        </pc:picChg>
        <pc:picChg chg="add del">
          <ac:chgData name="Emily Crose" userId="5a1598ef78992c55" providerId="LiveId" clId="{FFE10729-34CB-4213-AEC7-4192D394359E}" dt="2023-04-16T20:38:48.135" v="2698" actId="26606"/>
          <ac:picMkLst>
            <pc:docMk/>
            <pc:sldMk cId="3644090723" sldId="310"/>
            <ac:picMk id="10" creationId="{6AF6706C-CF07-43A1-BCC4-CBA5D33820DA}"/>
          </ac:picMkLst>
        </pc:picChg>
        <pc:picChg chg="add del">
          <ac:chgData name="Emily Crose" userId="5a1598ef78992c55" providerId="LiveId" clId="{FFE10729-34CB-4213-AEC7-4192D394359E}" dt="2023-04-16T20:38:48.135" v="2698" actId="26606"/>
          <ac:picMkLst>
            <pc:docMk/>
            <pc:sldMk cId="3644090723" sldId="310"/>
            <ac:picMk id="14" creationId="{811383CE-CE86-4E1C-B289-798EB9E6E0E5}"/>
          </ac:picMkLst>
        </pc:picChg>
        <pc:picChg chg="add del">
          <ac:chgData name="Emily Crose" userId="5a1598ef78992c55" providerId="LiveId" clId="{FFE10729-34CB-4213-AEC7-4192D394359E}" dt="2023-04-16T20:38:48.112" v="2697" actId="26606"/>
          <ac:picMkLst>
            <pc:docMk/>
            <pc:sldMk cId="3644090723" sldId="310"/>
            <ac:picMk id="103" creationId="{6AF6706C-CF07-43A1-BCC4-CBA5D33820DA}"/>
          </ac:picMkLst>
        </pc:picChg>
        <pc:picChg chg="add del">
          <ac:chgData name="Emily Crose" userId="5a1598ef78992c55" providerId="LiveId" clId="{FFE10729-34CB-4213-AEC7-4192D394359E}" dt="2023-04-16T20:38:48.112" v="2697" actId="26606"/>
          <ac:picMkLst>
            <pc:docMk/>
            <pc:sldMk cId="3644090723" sldId="310"/>
            <ac:picMk id="107" creationId="{811383CE-CE86-4E1C-B289-798EB9E6E0E5}"/>
          </ac:picMkLst>
        </pc:picChg>
        <pc:picChg chg="add">
          <ac:chgData name="Emily Crose" userId="5a1598ef78992c55" providerId="LiveId" clId="{FFE10729-34CB-4213-AEC7-4192D394359E}" dt="2023-04-16T20:38:48.135" v="2698" actId="26606"/>
          <ac:picMkLst>
            <pc:docMk/>
            <pc:sldMk cId="3644090723" sldId="310"/>
            <ac:picMk id="193" creationId="{6AF6706C-CF07-43A1-BCC4-CBA5D33820DA}"/>
          </ac:picMkLst>
        </pc:picChg>
      </pc:sldChg>
      <pc:sldChg chg="addSp delSp modSp new mod setBg modShow">
        <pc:chgData name="Emily Crose" userId="5a1598ef78992c55" providerId="LiveId" clId="{FFE10729-34CB-4213-AEC7-4192D394359E}" dt="2023-04-17T00:00:13.020" v="4121" actId="729"/>
        <pc:sldMkLst>
          <pc:docMk/>
          <pc:sldMk cId="3882762105" sldId="311"/>
        </pc:sldMkLst>
        <pc:spChg chg="mod">
          <ac:chgData name="Emily Crose" userId="5a1598ef78992c55" providerId="LiveId" clId="{FFE10729-34CB-4213-AEC7-4192D394359E}" dt="2023-04-16T20:45:18.101" v="2839" actId="26606"/>
          <ac:spMkLst>
            <pc:docMk/>
            <pc:sldMk cId="3882762105" sldId="311"/>
            <ac:spMk id="2" creationId="{5D02D415-279B-C172-1986-4AF0FCD5CC2C}"/>
          </ac:spMkLst>
        </pc:spChg>
        <pc:spChg chg="del">
          <ac:chgData name="Emily Crose" userId="5a1598ef78992c55" providerId="LiveId" clId="{FFE10729-34CB-4213-AEC7-4192D394359E}" dt="2023-04-16T20:37:13.141" v="2681" actId="478"/>
          <ac:spMkLst>
            <pc:docMk/>
            <pc:sldMk cId="3882762105" sldId="311"/>
            <ac:spMk id="3" creationId="{51EE5F2F-5573-F805-72F3-453FAD78CE20}"/>
          </ac:spMkLst>
        </pc:spChg>
        <pc:spChg chg="add">
          <ac:chgData name="Emily Crose" userId="5a1598ef78992c55" providerId="LiveId" clId="{FFE10729-34CB-4213-AEC7-4192D394359E}" dt="2023-04-16T20:45:18.101" v="2839" actId="26606"/>
          <ac:spMkLst>
            <pc:docMk/>
            <pc:sldMk cId="3882762105" sldId="311"/>
            <ac:spMk id="101" creationId="{73710393-C767-43F2-8FBD-DFC6C6DE6FF5}"/>
          </ac:spMkLst>
        </pc:spChg>
        <pc:grpChg chg="add">
          <ac:chgData name="Emily Crose" userId="5a1598ef78992c55" providerId="LiveId" clId="{FFE10729-34CB-4213-AEC7-4192D394359E}" dt="2023-04-16T20:45:18.101" v="2839" actId="26606"/>
          <ac:grpSpMkLst>
            <pc:docMk/>
            <pc:sldMk cId="3882762105" sldId="311"/>
            <ac:grpSpMk id="19" creationId="{DC1A4634-CF00-456C-BBEC-CEAAAAD069DB}"/>
          </ac:grpSpMkLst>
        </pc:grpChg>
        <pc:grpChg chg="add">
          <ac:chgData name="Emily Crose" userId="5a1598ef78992c55" providerId="LiveId" clId="{FFE10729-34CB-4213-AEC7-4192D394359E}" dt="2023-04-16T20:45:18.101" v="2839" actId="26606"/>
          <ac:grpSpMkLst>
            <pc:docMk/>
            <pc:sldMk cId="3882762105" sldId="311"/>
            <ac:grpSpMk id="103" creationId="{24BFFD1D-EF0D-48A3-9398-5E7B37687796}"/>
          </ac:grpSpMkLst>
        </pc:grpChg>
        <pc:picChg chg="add del mod">
          <ac:chgData name="Emily Crose" userId="5a1598ef78992c55" providerId="LiveId" clId="{FFE10729-34CB-4213-AEC7-4192D394359E}" dt="2023-04-16T20:38:37.541" v="2694" actId="21"/>
          <ac:picMkLst>
            <pc:docMk/>
            <pc:sldMk cId="3882762105" sldId="311"/>
            <ac:picMk id="5" creationId="{CD18DA8A-E4D2-ADC3-91C9-87F5B6DA274B}"/>
          </ac:picMkLst>
        </pc:picChg>
        <pc:picChg chg="add mod">
          <ac:chgData name="Emily Crose" userId="5a1598ef78992c55" providerId="LiveId" clId="{FFE10729-34CB-4213-AEC7-4192D394359E}" dt="2023-04-16T20:45:18.101" v="2839" actId="26606"/>
          <ac:picMkLst>
            <pc:docMk/>
            <pc:sldMk cId="3882762105" sldId="311"/>
            <ac:picMk id="7" creationId="{2B7C0BE8-3A45-419B-D319-3A4F811041C9}"/>
          </ac:picMkLst>
        </pc:picChg>
        <pc:picChg chg="add mod">
          <ac:chgData name="Emily Crose" userId="5a1598ef78992c55" providerId="LiveId" clId="{FFE10729-34CB-4213-AEC7-4192D394359E}" dt="2023-04-16T20:45:18.101" v="2839" actId="26606"/>
          <ac:picMkLst>
            <pc:docMk/>
            <pc:sldMk cId="3882762105" sldId="311"/>
            <ac:picMk id="9" creationId="{D75EB05D-1EAD-2126-9355-004B2B67D964}"/>
          </ac:picMkLst>
        </pc:picChg>
        <pc:picChg chg="add del">
          <ac:chgData name="Emily Crose" userId="5a1598ef78992c55" providerId="LiveId" clId="{FFE10729-34CB-4213-AEC7-4192D394359E}" dt="2023-04-16T20:37:45.720" v="2686" actId="26606"/>
          <ac:picMkLst>
            <pc:docMk/>
            <pc:sldMk cId="3882762105" sldId="311"/>
            <ac:picMk id="10" creationId="{6AF6706C-CF07-43A1-BCC4-CBA5D33820DA}"/>
          </ac:picMkLst>
        </pc:picChg>
        <pc:picChg chg="add del">
          <ac:chgData name="Emily Crose" userId="5a1598ef78992c55" providerId="LiveId" clId="{FFE10729-34CB-4213-AEC7-4192D394359E}" dt="2023-04-16T20:45:18.101" v="2839" actId="26606"/>
          <ac:picMkLst>
            <pc:docMk/>
            <pc:sldMk cId="3882762105" sldId="311"/>
            <ac:picMk id="12" creationId="{6AF6706C-CF07-43A1-BCC4-CBA5D33820DA}"/>
          </ac:picMkLst>
        </pc:picChg>
        <pc:picChg chg="add">
          <ac:chgData name="Emily Crose" userId="5a1598ef78992c55" providerId="LiveId" clId="{FFE10729-34CB-4213-AEC7-4192D394359E}" dt="2023-04-16T20:45:18.101" v="2839" actId="26606"/>
          <ac:picMkLst>
            <pc:docMk/>
            <pc:sldMk cId="3882762105" sldId="311"/>
            <ac:picMk id="17" creationId="{FA4A8332-6151-481A-9DEC-D3D2FA1A2A8B}"/>
          </ac:picMkLst>
        </pc:picChg>
      </pc:sldChg>
      <pc:sldChg chg="addSp delSp modSp new mod setBg modClrScheme setClrOvrMap chgLayout modNotesTx">
        <pc:chgData name="Emily Crose" userId="5a1598ef78992c55" providerId="LiveId" clId="{FFE10729-34CB-4213-AEC7-4192D394359E}" dt="2023-04-16T20:43:48.015" v="2819" actId="20577"/>
        <pc:sldMkLst>
          <pc:docMk/>
          <pc:sldMk cId="3435136857" sldId="312"/>
        </pc:sldMkLst>
        <pc:spChg chg="del">
          <ac:chgData name="Emily Crose" userId="5a1598ef78992c55" providerId="LiveId" clId="{FFE10729-34CB-4213-AEC7-4192D394359E}" dt="2023-04-16T20:40:55.594" v="2703" actId="700"/>
          <ac:spMkLst>
            <pc:docMk/>
            <pc:sldMk cId="3435136857" sldId="312"/>
            <ac:spMk id="2" creationId="{D179CDC0-15A6-C412-6D1C-BB54085A3F50}"/>
          </ac:spMkLst>
        </pc:spChg>
        <pc:spChg chg="del">
          <ac:chgData name="Emily Crose" userId="5a1598ef78992c55" providerId="LiveId" clId="{FFE10729-34CB-4213-AEC7-4192D394359E}" dt="2023-04-16T20:40:43.835" v="2700"/>
          <ac:spMkLst>
            <pc:docMk/>
            <pc:sldMk cId="3435136857" sldId="312"/>
            <ac:spMk id="3" creationId="{848CC4E1-6546-B8B1-5741-CAADDE46E9BC}"/>
          </ac:spMkLst>
        </pc:spChg>
        <pc:spChg chg="add del">
          <ac:chgData name="Emily Crose" userId="5a1598ef78992c55" providerId="LiveId" clId="{FFE10729-34CB-4213-AEC7-4192D394359E}" dt="2023-04-16T20:42:51.693" v="2716" actId="26606"/>
          <ac:spMkLst>
            <pc:docMk/>
            <pc:sldMk cId="3435136857" sldId="312"/>
            <ac:spMk id="10" creationId="{F8C668FA-2417-47B5-B454-2D55FC17FF7A}"/>
          </ac:spMkLst>
        </pc:spChg>
        <pc:spChg chg="add del">
          <ac:chgData name="Emily Crose" userId="5a1598ef78992c55" providerId="LiveId" clId="{FFE10729-34CB-4213-AEC7-4192D394359E}" dt="2023-04-16T20:42:51.693" v="2716" actId="26606"/>
          <ac:spMkLst>
            <pc:docMk/>
            <pc:sldMk cId="3435136857" sldId="312"/>
            <ac:spMk id="14" creationId="{2B4CDDF6-55C3-415A-8D8B-7E03C3D616FC}"/>
          </ac:spMkLst>
        </pc:spChg>
        <pc:spChg chg="add">
          <ac:chgData name="Emily Crose" userId="5a1598ef78992c55" providerId="LiveId" clId="{FFE10729-34CB-4213-AEC7-4192D394359E}" dt="2023-04-16T20:42:51.693" v="2716" actId="26606"/>
          <ac:spMkLst>
            <pc:docMk/>
            <pc:sldMk cId="3435136857" sldId="312"/>
            <ac:spMk id="19" creationId="{F8C668FA-2417-47B5-B454-2D55FC17FF7A}"/>
          </ac:spMkLst>
        </pc:spChg>
        <pc:spChg chg="add">
          <ac:chgData name="Emily Crose" userId="5a1598ef78992c55" providerId="LiveId" clId="{FFE10729-34CB-4213-AEC7-4192D394359E}" dt="2023-04-16T20:42:51.693" v="2716" actId="26606"/>
          <ac:spMkLst>
            <pc:docMk/>
            <pc:sldMk cId="3435136857" sldId="312"/>
            <ac:spMk id="23" creationId="{2B4CDDF6-55C3-415A-8D8B-7E03C3D616FC}"/>
          </ac:spMkLst>
        </pc:spChg>
        <pc:picChg chg="add del mod ord">
          <ac:chgData name="Emily Crose" userId="5a1598ef78992c55" providerId="LiveId" clId="{FFE10729-34CB-4213-AEC7-4192D394359E}" dt="2023-04-16T20:41:03.036" v="2706" actId="478"/>
          <ac:picMkLst>
            <pc:docMk/>
            <pc:sldMk cId="3435136857" sldId="312"/>
            <ac:picMk id="5" creationId="{3B87B81F-2E57-F767-BD07-1BD423238FA2}"/>
          </ac:picMkLst>
        </pc:picChg>
        <pc:picChg chg="add del mod">
          <ac:chgData name="Emily Crose" userId="5a1598ef78992c55" providerId="LiveId" clId="{FFE10729-34CB-4213-AEC7-4192D394359E}" dt="2023-04-16T20:41:59.124" v="2712" actId="478"/>
          <ac:picMkLst>
            <pc:docMk/>
            <pc:sldMk cId="3435136857" sldId="312"/>
            <ac:picMk id="7" creationId="{9E27BCBA-3876-9445-3B68-EBFF9DE2EDA2}"/>
          </ac:picMkLst>
        </pc:picChg>
        <pc:picChg chg="add mod">
          <ac:chgData name="Emily Crose" userId="5a1598ef78992c55" providerId="LiveId" clId="{FFE10729-34CB-4213-AEC7-4192D394359E}" dt="2023-04-16T20:42:51.693" v="2716" actId="26606"/>
          <ac:picMkLst>
            <pc:docMk/>
            <pc:sldMk cId="3435136857" sldId="312"/>
            <ac:picMk id="9" creationId="{7E2BBFAA-4C96-18BB-245C-F1A0F2175448}"/>
          </ac:picMkLst>
        </pc:picChg>
        <pc:picChg chg="add del">
          <ac:chgData name="Emily Crose" userId="5a1598ef78992c55" providerId="LiveId" clId="{FFE10729-34CB-4213-AEC7-4192D394359E}" dt="2023-04-16T20:42:51.693" v="2716" actId="26606"/>
          <ac:picMkLst>
            <pc:docMk/>
            <pc:sldMk cId="3435136857" sldId="312"/>
            <ac:picMk id="12" creationId="{97FEBA57-8992-46BB-BCF0-5A83FE8E01E8}"/>
          </ac:picMkLst>
        </pc:picChg>
        <pc:picChg chg="add">
          <ac:chgData name="Emily Crose" userId="5a1598ef78992c55" providerId="LiveId" clId="{FFE10729-34CB-4213-AEC7-4192D394359E}" dt="2023-04-16T20:42:51.693" v="2716" actId="26606"/>
          <ac:picMkLst>
            <pc:docMk/>
            <pc:sldMk cId="3435136857" sldId="312"/>
            <ac:picMk id="21" creationId="{97FEBA57-8992-46BB-BCF0-5A83FE8E01E8}"/>
          </ac:picMkLst>
        </pc:picChg>
      </pc:sldChg>
      <pc:sldChg chg="addSp delSp modSp new mod modClrScheme chgLayout">
        <pc:chgData name="Emily Crose" userId="5a1598ef78992c55" providerId="LiveId" clId="{FFE10729-34CB-4213-AEC7-4192D394359E}" dt="2023-04-16T20:49:01.158" v="2849" actId="1076"/>
        <pc:sldMkLst>
          <pc:docMk/>
          <pc:sldMk cId="4005104737" sldId="313"/>
        </pc:sldMkLst>
        <pc:spChg chg="del">
          <ac:chgData name="Emily Crose" userId="5a1598ef78992c55" providerId="LiveId" clId="{FFE10729-34CB-4213-AEC7-4192D394359E}" dt="2023-04-16T20:48:47.646" v="2844" actId="700"/>
          <ac:spMkLst>
            <pc:docMk/>
            <pc:sldMk cId="4005104737" sldId="313"/>
            <ac:spMk id="2" creationId="{8F760BB4-7172-FF7A-2967-FA0848FD0A80}"/>
          </ac:spMkLst>
        </pc:spChg>
        <pc:spChg chg="del">
          <ac:chgData name="Emily Crose" userId="5a1598ef78992c55" providerId="LiveId" clId="{FFE10729-34CB-4213-AEC7-4192D394359E}" dt="2023-04-16T20:48:43.460" v="2841"/>
          <ac:spMkLst>
            <pc:docMk/>
            <pc:sldMk cId="4005104737" sldId="313"/>
            <ac:spMk id="3" creationId="{A879D437-A8CC-CBB5-C1C3-D633451FB69E}"/>
          </ac:spMkLst>
        </pc:spChg>
        <pc:picChg chg="add mod ord">
          <ac:chgData name="Emily Crose" userId="5a1598ef78992c55" providerId="LiveId" clId="{FFE10729-34CB-4213-AEC7-4192D394359E}" dt="2023-04-16T20:49:01.158" v="2849" actId="1076"/>
          <ac:picMkLst>
            <pc:docMk/>
            <pc:sldMk cId="4005104737" sldId="313"/>
            <ac:picMk id="5" creationId="{6AC8A047-A0E4-00EE-A5BF-3046EF03981A}"/>
          </ac:picMkLst>
        </pc:picChg>
      </pc:sldChg>
      <pc:sldChg chg="addSp modSp new mod setBg setClrOvrMap">
        <pc:chgData name="Emily Crose" userId="5a1598ef78992c55" providerId="LiveId" clId="{FFE10729-34CB-4213-AEC7-4192D394359E}" dt="2023-04-16T20:52:54.979" v="2854" actId="26606"/>
        <pc:sldMkLst>
          <pc:docMk/>
          <pc:sldMk cId="594850548" sldId="314"/>
        </pc:sldMkLst>
        <pc:spChg chg="add">
          <ac:chgData name="Emily Crose" userId="5a1598ef78992c55" providerId="LiveId" clId="{FFE10729-34CB-4213-AEC7-4192D394359E}" dt="2023-04-16T20:52:54.979" v="2854" actId="26606"/>
          <ac:spMkLst>
            <pc:docMk/>
            <pc:sldMk cId="594850548" sldId="314"/>
            <ac:spMk id="8" creationId="{F8C668FA-2417-47B5-B454-2D55FC17FF7A}"/>
          </ac:spMkLst>
        </pc:spChg>
        <pc:spChg chg="add">
          <ac:chgData name="Emily Crose" userId="5a1598ef78992c55" providerId="LiveId" clId="{FFE10729-34CB-4213-AEC7-4192D394359E}" dt="2023-04-16T20:52:54.979" v="2854" actId="26606"/>
          <ac:spMkLst>
            <pc:docMk/>
            <pc:sldMk cId="594850548" sldId="314"/>
            <ac:spMk id="12" creationId="{2B4CDDF6-55C3-415A-8D8B-7E03C3D616FC}"/>
          </ac:spMkLst>
        </pc:spChg>
        <pc:picChg chg="add mod">
          <ac:chgData name="Emily Crose" userId="5a1598ef78992c55" providerId="LiveId" clId="{FFE10729-34CB-4213-AEC7-4192D394359E}" dt="2023-04-16T20:52:54.979" v="2854" actId="26606"/>
          <ac:picMkLst>
            <pc:docMk/>
            <pc:sldMk cId="594850548" sldId="314"/>
            <ac:picMk id="3" creationId="{5178E2DD-F037-249A-213D-6C3875BEABA1}"/>
          </ac:picMkLst>
        </pc:picChg>
        <pc:picChg chg="add">
          <ac:chgData name="Emily Crose" userId="5a1598ef78992c55" providerId="LiveId" clId="{FFE10729-34CB-4213-AEC7-4192D394359E}" dt="2023-04-16T20:52:54.979" v="2854" actId="26606"/>
          <ac:picMkLst>
            <pc:docMk/>
            <pc:sldMk cId="594850548" sldId="314"/>
            <ac:picMk id="10" creationId="{97FEBA57-8992-46BB-BCF0-5A83FE8E01E8}"/>
          </ac:picMkLst>
        </pc:picChg>
      </pc:sldChg>
      <pc:sldChg chg="addSp modSp new mod setBg">
        <pc:chgData name="Emily Crose" userId="5a1598ef78992c55" providerId="LiveId" clId="{FFE10729-34CB-4213-AEC7-4192D394359E}" dt="2023-04-16T20:53:09.359" v="2859" actId="26606"/>
        <pc:sldMkLst>
          <pc:docMk/>
          <pc:sldMk cId="844316059" sldId="315"/>
        </pc:sldMkLst>
        <pc:picChg chg="add mod">
          <ac:chgData name="Emily Crose" userId="5a1598ef78992c55" providerId="LiveId" clId="{FFE10729-34CB-4213-AEC7-4192D394359E}" dt="2023-04-16T20:53:09.359" v="2859" actId="26606"/>
          <ac:picMkLst>
            <pc:docMk/>
            <pc:sldMk cId="844316059" sldId="315"/>
            <ac:picMk id="3" creationId="{769FFAF8-110E-AF4C-487E-3CA2B757B814}"/>
          </ac:picMkLst>
        </pc:picChg>
      </pc:sldChg>
      <pc:sldChg chg="addSp delSp modSp new mod setBg modClrScheme chgLayout">
        <pc:chgData name="Emily Crose" userId="5a1598ef78992c55" providerId="LiveId" clId="{FFE10729-34CB-4213-AEC7-4192D394359E}" dt="2023-04-16T21:05:17.963" v="2868" actId="26606"/>
        <pc:sldMkLst>
          <pc:docMk/>
          <pc:sldMk cId="4137034071" sldId="316"/>
        </pc:sldMkLst>
        <pc:spChg chg="mod ord">
          <ac:chgData name="Emily Crose" userId="5a1598ef78992c55" providerId="LiveId" clId="{FFE10729-34CB-4213-AEC7-4192D394359E}" dt="2023-04-16T21:05:17.963" v="2868" actId="26606"/>
          <ac:spMkLst>
            <pc:docMk/>
            <pc:sldMk cId="4137034071" sldId="316"/>
            <ac:spMk id="2" creationId="{70C799C9-E389-771B-F419-C1442E7B21F6}"/>
          </ac:spMkLst>
        </pc:spChg>
        <pc:spChg chg="del">
          <ac:chgData name="Emily Crose" userId="5a1598ef78992c55" providerId="LiveId" clId="{FFE10729-34CB-4213-AEC7-4192D394359E}" dt="2023-04-16T20:53:43.666" v="2867" actId="700"/>
          <ac:spMkLst>
            <pc:docMk/>
            <pc:sldMk cId="4137034071" sldId="316"/>
            <ac:spMk id="3" creationId="{68484A94-1372-7BE9-D1F6-C4E86AA22184}"/>
          </ac:spMkLst>
        </pc:spChg>
        <pc:spChg chg="add">
          <ac:chgData name="Emily Crose" userId="5a1598ef78992c55" providerId="LiveId" clId="{FFE10729-34CB-4213-AEC7-4192D394359E}" dt="2023-04-16T21:05:17.963" v="2868" actId="26606"/>
          <ac:spMkLst>
            <pc:docMk/>
            <pc:sldMk cId="4137034071" sldId="316"/>
            <ac:spMk id="10" creationId="{0DC895F7-4E59-40FB-87DD-ACE47F94C143}"/>
          </ac:spMkLst>
        </pc:spChg>
        <pc:picChg chg="add">
          <ac:chgData name="Emily Crose" userId="5a1598ef78992c55" providerId="LiveId" clId="{FFE10729-34CB-4213-AEC7-4192D394359E}" dt="2023-04-16T21:05:17.963" v="2868" actId="26606"/>
          <ac:picMkLst>
            <pc:docMk/>
            <pc:sldMk cId="4137034071" sldId="316"/>
            <ac:picMk id="4" creationId="{055C0674-BBD1-F89A-A982-34EDDA45BD4F}"/>
          </ac:picMkLst>
        </pc:picChg>
        <pc:picChg chg="add">
          <ac:chgData name="Emily Crose" userId="5a1598ef78992c55" providerId="LiveId" clId="{FFE10729-34CB-4213-AEC7-4192D394359E}" dt="2023-04-16T21:05:17.963" v="2868" actId="26606"/>
          <ac:picMkLst>
            <pc:docMk/>
            <pc:sldMk cId="4137034071" sldId="316"/>
            <ac:picMk id="8" creationId="{CBECFFDC-94DB-4DA3-94FE-22FEDDA8FA30}"/>
          </ac:picMkLst>
        </pc:picChg>
        <pc:picChg chg="add">
          <ac:chgData name="Emily Crose" userId="5a1598ef78992c55" providerId="LiveId" clId="{FFE10729-34CB-4213-AEC7-4192D394359E}" dt="2023-04-16T21:05:17.963" v="2868" actId="26606"/>
          <ac:picMkLst>
            <pc:docMk/>
            <pc:sldMk cId="4137034071" sldId="316"/>
            <ac:picMk id="12" creationId="{1A4C720E-710D-44F8-A8D7-2BAA61E1814B}"/>
          </ac:picMkLst>
        </pc:picChg>
      </pc:sldChg>
      <pc:sldChg chg="addSp modSp new mod modClrScheme chgLayout modNotesTx">
        <pc:chgData name="Emily Crose" userId="5a1598ef78992c55" providerId="LiveId" clId="{FFE10729-34CB-4213-AEC7-4192D394359E}" dt="2023-04-16T21:11:21.535" v="2898"/>
        <pc:sldMkLst>
          <pc:docMk/>
          <pc:sldMk cId="766387995" sldId="317"/>
        </pc:sldMkLst>
        <pc:spChg chg="add mod ord">
          <ac:chgData name="Emily Crose" userId="5a1598ef78992c55" providerId="LiveId" clId="{FFE10729-34CB-4213-AEC7-4192D394359E}" dt="2023-04-16T21:10:58.770" v="2896" actId="700"/>
          <ac:spMkLst>
            <pc:docMk/>
            <pc:sldMk cId="766387995" sldId="317"/>
            <ac:spMk id="2" creationId="{5568B22F-A9CB-47A9-9497-E57D7E28EABD}"/>
          </ac:spMkLst>
        </pc:spChg>
        <pc:spChg chg="add mod ord">
          <ac:chgData name="Emily Crose" userId="5a1598ef78992c55" providerId="LiveId" clId="{FFE10729-34CB-4213-AEC7-4192D394359E}" dt="2023-04-16T21:11:08.715" v="2897"/>
          <ac:spMkLst>
            <pc:docMk/>
            <pc:sldMk cId="766387995" sldId="317"/>
            <ac:spMk id="3" creationId="{AECD0DA0-6A7F-2617-9FE0-F07C58541C5F}"/>
          </ac:spMkLst>
        </pc:spChg>
      </pc:sldChg>
      <pc:sldChg chg="modSp new mod modNotesTx">
        <pc:chgData name="Emily Crose" userId="5a1598ef78992c55" providerId="LiveId" clId="{FFE10729-34CB-4213-AEC7-4192D394359E}" dt="2023-04-16T21:24:41.550" v="3404" actId="20577"/>
        <pc:sldMkLst>
          <pc:docMk/>
          <pc:sldMk cId="2054405815" sldId="318"/>
        </pc:sldMkLst>
        <pc:spChg chg="mod">
          <ac:chgData name="Emily Crose" userId="5a1598ef78992c55" providerId="LiveId" clId="{FFE10729-34CB-4213-AEC7-4192D394359E}" dt="2023-04-16T21:17:12.144" v="3072" actId="313"/>
          <ac:spMkLst>
            <pc:docMk/>
            <pc:sldMk cId="2054405815" sldId="318"/>
            <ac:spMk id="2" creationId="{C73C6732-2604-FB1E-E4DF-8F6B0DE32F4F}"/>
          </ac:spMkLst>
        </pc:spChg>
        <pc:spChg chg="mod">
          <ac:chgData name="Emily Crose" userId="5a1598ef78992c55" providerId="LiveId" clId="{FFE10729-34CB-4213-AEC7-4192D394359E}" dt="2023-04-16T21:24:41.550" v="3404" actId="20577"/>
          <ac:spMkLst>
            <pc:docMk/>
            <pc:sldMk cId="2054405815" sldId="318"/>
            <ac:spMk id="3" creationId="{5FEB4E95-DC6A-1E8C-EF60-B9E6AB478353}"/>
          </ac:spMkLst>
        </pc:spChg>
      </pc:sldChg>
      <pc:sldChg chg="addSp delSp modSp new mod setBg modClrScheme setClrOvrMap chgLayout modNotesTx">
        <pc:chgData name="Emily Crose" userId="5a1598ef78992c55" providerId="LiveId" clId="{FFE10729-34CB-4213-AEC7-4192D394359E}" dt="2023-04-16T21:51:17.528" v="3523" actId="20577"/>
        <pc:sldMkLst>
          <pc:docMk/>
          <pc:sldMk cId="44850469" sldId="319"/>
        </pc:sldMkLst>
        <pc:spChg chg="del">
          <ac:chgData name="Emily Crose" userId="5a1598ef78992c55" providerId="LiveId" clId="{FFE10729-34CB-4213-AEC7-4192D394359E}" dt="2023-04-16T21:51:06" v="3491" actId="700"/>
          <ac:spMkLst>
            <pc:docMk/>
            <pc:sldMk cId="44850469" sldId="319"/>
            <ac:spMk id="2" creationId="{7DA83D59-D216-978C-79A7-34B7286F05BC}"/>
          </ac:spMkLst>
        </pc:spChg>
        <pc:spChg chg="add">
          <ac:chgData name="Emily Crose" userId="5a1598ef78992c55" providerId="LiveId" clId="{FFE10729-34CB-4213-AEC7-4192D394359E}" dt="2023-04-16T21:51:09.786" v="3492" actId="26606"/>
          <ac:spMkLst>
            <pc:docMk/>
            <pc:sldMk cId="44850469" sldId="319"/>
            <ac:spMk id="9" creationId="{F8C668FA-2417-47B5-B454-2D55FC17FF7A}"/>
          </ac:spMkLst>
        </pc:spChg>
        <pc:spChg chg="add">
          <ac:chgData name="Emily Crose" userId="5a1598ef78992c55" providerId="LiveId" clId="{FFE10729-34CB-4213-AEC7-4192D394359E}" dt="2023-04-16T21:51:09.786" v="3492" actId="26606"/>
          <ac:spMkLst>
            <pc:docMk/>
            <pc:sldMk cId="44850469" sldId="319"/>
            <ac:spMk id="13" creationId="{2B4CDDF6-55C3-415A-8D8B-7E03C3D616FC}"/>
          </ac:spMkLst>
        </pc:spChg>
        <pc:picChg chg="add mod">
          <ac:chgData name="Emily Crose" userId="5a1598ef78992c55" providerId="LiveId" clId="{FFE10729-34CB-4213-AEC7-4192D394359E}" dt="2023-04-16T21:51:09.786" v="3492" actId="26606"/>
          <ac:picMkLst>
            <pc:docMk/>
            <pc:sldMk cId="44850469" sldId="319"/>
            <ac:picMk id="4" creationId="{ACC85958-EAE0-1CB8-ED18-6A36854E0FC8}"/>
          </ac:picMkLst>
        </pc:picChg>
        <pc:picChg chg="add">
          <ac:chgData name="Emily Crose" userId="5a1598ef78992c55" providerId="LiveId" clId="{FFE10729-34CB-4213-AEC7-4192D394359E}" dt="2023-04-16T21:51:09.786" v="3492" actId="26606"/>
          <ac:picMkLst>
            <pc:docMk/>
            <pc:sldMk cId="44850469" sldId="319"/>
            <ac:picMk id="11" creationId="{97FEBA57-8992-46BB-BCF0-5A83FE8E01E8}"/>
          </ac:picMkLst>
        </pc:picChg>
      </pc:sldChg>
      <pc:sldChg chg="addSp delSp modSp new mod setBg">
        <pc:chgData name="Emily Crose" userId="5a1598ef78992c55" providerId="LiveId" clId="{FFE10729-34CB-4213-AEC7-4192D394359E}" dt="2023-04-16T21:54:27.606" v="3554" actId="26606"/>
        <pc:sldMkLst>
          <pc:docMk/>
          <pc:sldMk cId="1947652085" sldId="320"/>
        </pc:sldMkLst>
        <pc:spChg chg="mod ord">
          <ac:chgData name="Emily Crose" userId="5a1598ef78992c55" providerId="LiveId" clId="{FFE10729-34CB-4213-AEC7-4192D394359E}" dt="2023-04-16T21:54:27.606" v="3554" actId="26606"/>
          <ac:spMkLst>
            <pc:docMk/>
            <pc:sldMk cId="1947652085" sldId="320"/>
            <ac:spMk id="2" creationId="{AFAE1996-ED8F-2861-C96A-FAAEE6983414}"/>
          </ac:spMkLst>
        </pc:spChg>
        <pc:spChg chg="add del">
          <ac:chgData name="Emily Crose" userId="5a1598ef78992c55" providerId="LiveId" clId="{FFE10729-34CB-4213-AEC7-4192D394359E}" dt="2023-04-16T21:54:27.606" v="3554" actId="26606"/>
          <ac:spMkLst>
            <pc:docMk/>
            <pc:sldMk cId="1947652085" sldId="320"/>
            <ac:spMk id="11" creationId="{0DC895F7-4E59-40FB-87DD-ACE47F94C143}"/>
          </ac:spMkLst>
        </pc:spChg>
        <pc:spChg chg="add">
          <ac:chgData name="Emily Crose" userId="5a1598ef78992c55" providerId="LiveId" clId="{FFE10729-34CB-4213-AEC7-4192D394359E}" dt="2023-04-16T21:54:27.606" v="3554" actId="26606"/>
          <ac:spMkLst>
            <pc:docMk/>
            <pc:sldMk cId="1947652085" sldId="320"/>
            <ac:spMk id="20" creationId="{0DC895F7-4E59-40FB-87DD-ACE47F94C143}"/>
          </ac:spMkLst>
        </pc:spChg>
        <pc:picChg chg="add del mod">
          <ac:chgData name="Emily Crose" userId="5a1598ef78992c55" providerId="LiveId" clId="{FFE10729-34CB-4213-AEC7-4192D394359E}" dt="2023-04-16T21:54:16.998" v="3550" actId="478"/>
          <ac:picMkLst>
            <pc:docMk/>
            <pc:sldMk cId="1947652085" sldId="320"/>
            <ac:picMk id="4" creationId="{C4F03069-95F1-FC93-BB4D-A021FDFBABFC}"/>
          </ac:picMkLst>
        </pc:picChg>
        <pc:picChg chg="add mod">
          <ac:chgData name="Emily Crose" userId="5a1598ef78992c55" providerId="LiveId" clId="{FFE10729-34CB-4213-AEC7-4192D394359E}" dt="2023-04-16T21:54:27.606" v="3554" actId="26606"/>
          <ac:picMkLst>
            <pc:docMk/>
            <pc:sldMk cId="1947652085" sldId="320"/>
            <ac:picMk id="6" creationId="{80C9B852-17F2-0E27-A30F-799776AC5FF4}"/>
          </ac:picMkLst>
        </pc:picChg>
        <pc:picChg chg="add del">
          <ac:chgData name="Emily Crose" userId="5a1598ef78992c55" providerId="LiveId" clId="{FFE10729-34CB-4213-AEC7-4192D394359E}" dt="2023-04-16T21:54:27.606" v="3554" actId="26606"/>
          <ac:picMkLst>
            <pc:docMk/>
            <pc:sldMk cId="1947652085" sldId="320"/>
            <ac:picMk id="9" creationId="{CBECFFDC-94DB-4DA3-94FE-22FEDDA8FA30}"/>
          </ac:picMkLst>
        </pc:picChg>
        <pc:picChg chg="add del">
          <ac:chgData name="Emily Crose" userId="5a1598ef78992c55" providerId="LiveId" clId="{FFE10729-34CB-4213-AEC7-4192D394359E}" dt="2023-04-16T21:54:27.606" v="3554" actId="26606"/>
          <ac:picMkLst>
            <pc:docMk/>
            <pc:sldMk cId="1947652085" sldId="320"/>
            <ac:picMk id="13" creationId="{1A4C720E-710D-44F8-A8D7-2BAA61E1814B}"/>
          </ac:picMkLst>
        </pc:picChg>
        <pc:picChg chg="add">
          <ac:chgData name="Emily Crose" userId="5a1598ef78992c55" providerId="LiveId" clId="{FFE10729-34CB-4213-AEC7-4192D394359E}" dt="2023-04-16T21:54:27.606" v="3554" actId="26606"/>
          <ac:picMkLst>
            <pc:docMk/>
            <pc:sldMk cId="1947652085" sldId="320"/>
            <ac:picMk id="18" creationId="{CBECFFDC-94DB-4DA3-94FE-22FEDDA8FA30}"/>
          </ac:picMkLst>
        </pc:picChg>
        <pc:picChg chg="add">
          <ac:chgData name="Emily Crose" userId="5a1598ef78992c55" providerId="LiveId" clId="{FFE10729-34CB-4213-AEC7-4192D394359E}" dt="2023-04-16T21:54:27.606" v="3554" actId="26606"/>
          <ac:picMkLst>
            <pc:docMk/>
            <pc:sldMk cId="1947652085" sldId="320"/>
            <ac:picMk id="22" creationId="{1A4C720E-710D-44F8-A8D7-2BAA61E1814B}"/>
          </ac:picMkLst>
        </pc:picChg>
      </pc:sldChg>
      <pc:sldChg chg="new del">
        <pc:chgData name="Emily Crose" userId="5a1598ef78992c55" providerId="LiveId" clId="{FFE10729-34CB-4213-AEC7-4192D394359E}" dt="2023-04-16T22:15:22.889" v="3556" actId="47"/>
        <pc:sldMkLst>
          <pc:docMk/>
          <pc:sldMk cId="1536525197" sldId="321"/>
        </pc:sldMkLst>
      </pc:sldChg>
      <pc:sldChg chg="addSp delSp modSp new mod setBg setClrOvrMap modShow">
        <pc:chgData name="Emily Crose" userId="5a1598ef78992c55" providerId="LiveId" clId="{FFE10729-34CB-4213-AEC7-4192D394359E}" dt="2023-04-16T22:17:30.503" v="3569" actId="26606"/>
        <pc:sldMkLst>
          <pc:docMk/>
          <pc:sldMk cId="2453577015" sldId="321"/>
        </pc:sldMkLst>
        <pc:spChg chg="add del">
          <ac:chgData name="Emily Crose" userId="5a1598ef78992c55" providerId="LiveId" clId="{FFE10729-34CB-4213-AEC7-4192D394359E}" dt="2023-04-16T22:17:30.496" v="3568" actId="26606"/>
          <ac:spMkLst>
            <pc:docMk/>
            <pc:sldMk cId="2453577015" sldId="321"/>
            <ac:spMk id="10" creationId="{B80FF8A4-81B1-474E-820E-05F233C511D1}"/>
          </ac:spMkLst>
        </pc:spChg>
        <pc:spChg chg="add">
          <ac:chgData name="Emily Crose" userId="5a1598ef78992c55" providerId="LiveId" clId="{FFE10729-34CB-4213-AEC7-4192D394359E}" dt="2023-04-16T22:17:30.503" v="3569" actId="26606"/>
          <ac:spMkLst>
            <pc:docMk/>
            <pc:sldMk cId="2453577015" sldId="321"/>
            <ac:spMk id="13" creationId="{F8C668FA-2417-47B5-B454-2D55FC17FF7A}"/>
          </ac:spMkLst>
        </pc:spChg>
        <pc:spChg chg="add">
          <ac:chgData name="Emily Crose" userId="5a1598ef78992c55" providerId="LiveId" clId="{FFE10729-34CB-4213-AEC7-4192D394359E}" dt="2023-04-16T22:17:30.503" v="3569" actId="26606"/>
          <ac:spMkLst>
            <pc:docMk/>
            <pc:sldMk cId="2453577015" sldId="321"/>
            <ac:spMk id="14" creationId="{2B4CDDF6-55C3-415A-8D8B-7E03C3D616FC}"/>
          </ac:spMkLst>
        </pc:spChg>
        <pc:picChg chg="add del mod">
          <ac:chgData name="Emily Crose" userId="5a1598ef78992c55" providerId="LiveId" clId="{FFE10729-34CB-4213-AEC7-4192D394359E}" dt="2023-04-16T22:17:07.168" v="3563" actId="478"/>
          <ac:picMkLst>
            <pc:docMk/>
            <pc:sldMk cId="2453577015" sldId="321"/>
            <ac:picMk id="3" creationId="{EAA4EEF4-DD67-FE0B-6359-ACFC615F1036}"/>
          </ac:picMkLst>
        </pc:picChg>
        <pc:picChg chg="add mod">
          <ac:chgData name="Emily Crose" userId="5a1598ef78992c55" providerId="LiveId" clId="{FFE10729-34CB-4213-AEC7-4192D394359E}" dt="2023-04-16T22:17:30.503" v="3569" actId="26606"/>
          <ac:picMkLst>
            <pc:docMk/>
            <pc:sldMk cId="2453577015" sldId="321"/>
            <ac:picMk id="5" creationId="{83C684DE-FAD1-3E5E-C059-8A4049E81935}"/>
          </ac:picMkLst>
        </pc:picChg>
        <pc:picChg chg="add">
          <ac:chgData name="Emily Crose" userId="5a1598ef78992c55" providerId="LiveId" clId="{FFE10729-34CB-4213-AEC7-4192D394359E}" dt="2023-04-16T22:17:30.503" v="3569" actId="26606"/>
          <ac:picMkLst>
            <pc:docMk/>
            <pc:sldMk cId="2453577015" sldId="321"/>
            <ac:picMk id="12" creationId="{97FEBA57-8992-46BB-BCF0-5A83FE8E01E8}"/>
          </ac:picMkLst>
        </pc:picChg>
      </pc:sldChg>
      <pc:sldChg chg="addSp modSp new mod setBg setClrOvrMap">
        <pc:chgData name="Emily Crose" userId="5a1598ef78992c55" providerId="LiveId" clId="{FFE10729-34CB-4213-AEC7-4192D394359E}" dt="2023-04-16T23:31:55.196" v="3599" actId="26606"/>
        <pc:sldMkLst>
          <pc:docMk/>
          <pc:sldMk cId="3001800121" sldId="322"/>
        </pc:sldMkLst>
        <pc:spChg chg="mod">
          <ac:chgData name="Emily Crose" userId="5a1598ef78992c55" providerId="LiveId" clId="{FFE10729-34CB-4213-AEC7-4192D394359E}" dt="2023-04-16T23:31:55.196" v="3599" actId="26606"/>
          <ac:spMkLst>
            <pc:docMk/>
            <pc:sldMk cId="3001800121" sldId="322"/>
            <ac:spMk id="2" creationId="{208C1D91-7B82-80D2-E8CE-79D761AAD890}"/>
          </ac:spMkLst>
        </pc:spChg>
        <pc:spChg chg="add">
          <ac:chgData name="Emily Crose" userId="5a1598ef78992c55" providerId="LiveId" clId="{FFE10729-34CB-4213-AEC7-4192D394359E}" dt="2023-04-16T23:31:55.196" v="3599" actId="26606"/>
          <ac:spMkLst>
            <pc:docMk/>
            <pc:sldMk cId="3001800121" sldId="322"/>
            <ac:spMk id="11" creationId="{1F94DC1C-47D1-41D7-8B1B-9A036D614027}"/>
          </ac:spMkLst>
        </pc:spChg>
        <pc:spChg chg="add">
          <ac:chgData name="Emily Crose" userId="5a1598ef78992c55" providerId="LiveId" clId="{FFE10729-34CB-4213-AEC7-4192D394359E}" dt="2023-04-16T23:31:55.196" v="3599" actId="26606"/>
          <ac:spMkLst>
            <pc:docMk/>
            <pc:sldMk cId="3001800121" sldId="322"/>
            <ac:spMk id="15" creationId="{AC12A592-C02D-46EF-8E1F-9335DB8D71DF}"/>
          </ac:spMkLst>
        </pc:spChg>
        <pc:spChg chg="add">
          <ac:chgData name="Emily Crose" userId="5a1598ef78992c55" providerId="LiveId" clId="{FFE10729-34CB-4213-AEC7-4192D394359E}" dt="2023-04-16T23:31:55.196" v="3599" actId="26606"/>
          <ac:spMkLst>
            <pc:docMk/>
            <pc:sldMk cId="3001800121" sldId="322"/>
            <ac:spMk id="17" creationId="{24005816-5BCA-4665-8A58-5580F8E9C84A}"/>
          </ac:spMkLst>
        </pc:spChg>
        <pc:grpChg chg="add">
          <ac:chgData name="Emily Crose" userId="5a1598ef78992c55" providerId="LiveId" clId="{FFE10729-34CB-4213-AEC7-4192D394359E}" dt="2023-04-16T23:31:55.196" v="3599" actId="26606"/>
          <ac:grpSpMkLst>
            <pc:docMk/>
            <pc:sldMk cId="3001800121" sldId="322"/>
            <ac:grpSpMk id="19" creationId="{BF07F359-8CA3-4854-91E7-EE6004020511}"/>
          </ac:grpSpMkLst>
        </pc:grpChg>
        <pc:picChg chg="add">
          <ac:chgData name="Emily Crose" userId="5a1598ef78992c55" providerId="LiveId" clId="{FFE10729-34CB-4213-AEC7-4192D394359E}" dt="2023-04-16T23:31:55.196" v="3599" actId="26606"/>
          <ac:picMkLst>
            <pc:docMk/>
            <pc:sldMk cId="3001800121" sldId="322"/>
            <ac:picMk id="6" creationId="{3612E099-A743-D978-CE8B-ABA388F0480A}"/>
          </ac:picMkLst>
        </pc:picChg>
        <pc:picChg chg="add">
          <ac:chgData name="Emily Crose" userId="5a1598ef78992c55" providerId="LiveId" clId="{FFE10729-34CB-4213-AEC7-4192D394359E}" dt="2023-04-16T23:31:55.196" v="3599" actId="26606"/>
          <ac:picMkLst>
            <pc:docMk/>
            <pc:sldMk cId="3001800121" sldId="322"/>
            <ac:picMk id="9" creationId="{6AF6706C-CF07-43A1-BCC4-CBA5D33820DA}"/>
          </ac:picMkLst>
        </pc:picChg>
        <pc:picChg chg="add">
          <ac:chgData name="Emily Crose" userId="5a1598ef78992c55" providerId="LiveId" clId="{FFE10729-34CB-4213-AEC7-4192D394359E}" dt="2023-04-16T23:31:55.196" v="3599" actId="26606"/>
          <ac:picMkLst>
            <pc:docMk/>
            <pc:sldMk cId="3001800121" sldId="322"/>
            <ac:picMk id="13" creationId="{811383CE-CE86-4E1C-B289-798EB9E6E0E5}"/>
          </ac:picMkLst>
        </pc:picChg>
      </pc:sldChg>
      <pc:sldChg chg="addSp delSp modSp new mod setBg modClrScheme setClrOvrMap chgLayout">
        <pc:chgData name="Emily Crose" userId="5a1598ef78992c55" providerId="LiveId" clId="{FFE10729-34CB-4213-AEC7-4192D394359E}" dt="2023-04-16T23:32:19.553" v="3617" actId="26606"/>
        <pc:sldMkLst>
          <pc:docMk/>
          <pc:sldMk cId="2882127209" sldId="323"/>
        </pc:sldMkLst>
        <pc:spChg chg="mod ord">
          <ac:chgData name="Emily Crose" userId="5a1598ef78992c55" providerId="LiveId" clId="{FFE10729-34CB-4213-AEC7-4192D394359E}" dt="2023-04-16T23:32:19.553" v="3617" actId="26606"/>
          <ac:spMkLst>
            <pc:docMk/>
            <pc:sldMk cId="2882127209" sldId="323"/>
            <ac:spMk id="2" creationId="{BE769A25-8E44-7E6A-FBFA-BBDE9E11AA1A}"/>
          </ac:spMkLst>
        </pc:spChg>
        <pc:spChg chg="del">
          <ac:chgData name="Emily Crose" userId="5a1598ef78992c55" providerId="LiveId" clId="{FFE10729-34CB-4213-AEC7-4192D394359E}" dt="2023-04-16T23:32:16.682" v="3616" actId="700"/>
          <ac:spMkLst>
            <pc:docMk/>
            <pc:sldMk cId="2882127209" sldId="323"/>
            <ac:spMk id="3" creationId="{F01FBA1B-5E37-8A8D-85DE-69C7548DC3F5}"/>
          </ac:spMkLst>
        </pc:spChg>
        <pc:spChg chg="add">
          <ac:chgData name="Emily Crose" userId="5a1598ef78992c55" providerId="LiveId" clId="{FFE10729-34CB-4213-AEC7-4192D394359E}" dt="2023-04-16T23:32:19.553" v="3617" actId="26606"/>
          <ac:spMkLst>
            <pc:docMk/>
            <pc:sldMk cId="2882127209" sldId="323"/>
            <ac:spMk id="11" creationId="{1F94DC1C-47D1-41D7-8B1B-9A036D614027}"/>
          </ac:spMkLst>
        </pc:spChg>
        <pc:spChg chg="add">
          <ac:chgData name="Emily Crose" userId="5a1598ef78992c55" providerId="LiveId" clId="{FFE10729-34CB-4213-AEC7-4192D394359E}" dt="2023-04-16T23:32:19.553" v="3617" actId="26606"/>
          <ac:spMkLst>
            <pc:docMk/>
            <pc:sldMk cId="2882127209" sldId="323"/>
            <ac:spMk id="15" creationId="{AC12A592-C02D-46EF-8E1F-9335DB8D71DF}"/>
          </ac:spMkLst>
        </pc:spChg>
        <pc:spChg chg="add">
          <ac:chgData name="Emily Crose" userId="5a1598ef78992c55" providerId="LiveId" clId="{FFE10729-34CB-4213-AEC7-4192D394359E}" dt="2023-04-16T23:32:19.553" v="3617" actId="26606"/>
          <ac:spMkLst>
            <pc:docMk/>
            <pc:sldMk cId="2882127209" sldId="323"/>
            <ac:spMk id="17" creationId="{24005816-5BCA-4665-8A58-5580F8E9C84A}"/>
          </ac:spMkLst>
        </pc:spChg>
        <pc:grpChg chg="add">
          <ac:chgData name="Emily Crose" userId="5a1598ef78992c55" providerId="LiveId" clId="{FFE10729-34CB-4213-AEC7-4192D394359E}" dt="2023-04-16T23:32:19.553" v="3617" actId="26606"/>
          <ac:grpSpMkLst>
            <pc:docMk/>
            <pc:sldMk cId="2882127209" sldId="323"/>
            <ac:grpSpMk id="19" creationId="{BF07F359-8CA3-4854-91E7-EE6004020511}"/>
          </ac:grpSpMkLst>
        </pc:grpChg>
        <pc:picChg chg="add">
          <ac:chgData name="Emily Crose" userId="5a1598ef78992c55" providerId="LiveId" clId="{FFE10729-34CB-4213-AEC7-4192D394359E}" dt="2023-04-16T23:32:19.553" v="3617" actId="26606"/>
          <ac:picMkLst>
            <pc:docMk/>
            <pc:sldMk cId="2882127209" sldId="323"/>
            <ac:picMk id="6" creationId="{608B42C9-1E08-75E3-10E3-2B7C6E620A93}"/>
          </ac:picMkLst>
        </pc:picChg>
        <pc:picChg chg="add">
          <ac:chgData name="Emily Crose" userId="5a1598ef78992c55" providerId="LiveId" clId="{FFE10729-34CB-4213-AEC7-4192D394359E}" dt="2023-04-16T23:32:19.553" v="3617" actId="26606"/>
          <ac:picMkLst>
            <pc:docMk/>
            <pc:sldMk cId="2882127209" sldId="323"/>
            <ac:picMk id="9" creationId="{6AF6706C-CF07-43A1-BCC4-CBA5D33820DA}"/>
          </ac:picMkLst>
        </pc:picChg>
        <pc:picChg chg="add">
          <ac:chgData name="Emily Crose" userId="5a1598ef78992c55" providerId="LiveId" clId="{FFE10729-34CB-4213-AEC7-4192D394359E}" dt="2023-04-16T23:32:19.553" v="3617" actId="26606"/>
          <ac:picMkLst>
            <pc:docMk/>
            <pc:sldMk cId="2882127209" sldId="323"/>
            <ac:picMk id="13" creationId="{811383CE-CE86-4E1C-B289-798EB9E6E0E5}"/>
          </ac:picMkLst>
        </pc:picChg>
      </pc:sldChg>
      <pc:sldChg chg="addSp delSp modSp new mod setBg setClrOvrMap">
        <pc:chgData name="Emily Crose" userId="5a1598ef78992c55" providerId="LiveId" clId="{FFE10729-34CB-4213-AEC7-4192D394359E}" dt="2023-04-16T23:34:36.945" v="3644" actId="26606"/>
        <pc:sldMkLst>
          <pc:docMk/>
          <pc:sldMk cId="3451560091" sldId="324"/>
        </pc:sldMkLst>
        <pc:spChg chg="mod">
          <ac:chgData name="Emily Crose" userId="5a1598ef78992c55" providerId="LiveId" clId="{FFE10729-34CB-4213-AEC7-4192D394359E}" dt="2023-04-16T23:34:36.945" v="3644" actId="26606"/>
          <ac:spMkLst>
            <pc:docMk/>
            <pc:sldMk cId="3451560091" sldId="324"/>
            <ac:spMk id="2" creationId="{7C70C265-2288-E1A8-09A1-9D59E121A171}"/>
          </ac:spMkLst>
        </pc:spChg>
        <pc:spChg chg="add del">
          <ac:chgData name="Emily Crose" userId="5a1598ef78992c55" providerId="LiveId" clId="{FFE10729-34CB-4213-AEC7-4192D394359E}" dt="2023-04-16T23:34:35.524" v="3641" actId="26606"/>
          <ac:spMkLst>
            <pc:docMk/>
            <pc:sldMk cId="3451560091" sldId="324"/>
            <ac:spMk id="9" creationId="{1BE7BD64-C268-4BE6-8D67-F5DD171F0154}"/>
          </ac:spMkLst>
        </pc:spChg>
        <pc:spChg chg="add del">
          <ac:chgData name="Emily Crose" userId="5a1598ef78992c55" providerId="LiveId" clId="{FFE10729-34CB-4213-AEC7-4192D394359E}" dt="2023-04-16T23:34:35.524" v="3641" actId="26606"/>
          <ac:spMkLst>
            <pc:docMk/>
            <pc:sldMk cId="3451560091" sldId="324"/>
            <ac:spMk id="17" creationId="{57E6F9A8-1B4B-4FEF-942A-15CA97ECE0BA}"/>
          </ac:spMkLst>
        </pc:spChg>
        <pc:spChg chg="add del">
          <ac:chgData name="Emily Crose" userId="5a1598ef78992c55" providerId="LiveId" clId="{FFE10729-34CB-4213-AEC7-4192D394359E}" dt="2023-04-16T23:34:36.922" v="3643" actId="26606"/>
          <ac:spMkLst>
            <pc:docMk/>
            <pc:sldMk cId="3451560091" sldId="324"/>
            <ac:spMk id="20" creationId="{DF43132E-D4DF-4A83-9344-A782D0F5D9F6}"/>
          </ac:spMkLst>
        </pc:spChg>
        <pc:spChg chg="add">
          <ac:chgData name="Emily Crose" userId="5a1598ef78992c55" providerId="LiveId" clId="{FFE10729-34CB-4213-AEC7-4192D394359E}" dt="2023-04-16T23:34:36.945" v="3644" actId="26606"/>
          <ac:spMkLst>
            <pc:docMk/>
            <pc:sldMk cId="3451560091" sldId="324"/>
            <ac:spMk id="24" creationId="{3D1E5586-8BB5-40F6-96C3-2E87DD7CE5CD}"/>
          </ac:spMkLst>
        </pc:spChg>
        <pc:picChg chg="add del">
          <ac:chgData name="Emily Crose" userId="5a1598ef78992c55" providerId="LiveId" clId="{FFE10729-34CB-4213-AEC7-4192D394359E}" dt="2023-04-16T23:34:35.524" v="3641" actId="26606"/>
          <ac:picMkLst>
            <pc:docMk/>
            <pc:sldMk cId="3451560091" sldId="324"/>
            <ac:picMk id="7" creationId="{18BD78ED-75E1-4879-B369-BC61F7C45E22}"/>
          </ac:picMkLst>
        </pc:picChg>
        <pc:picChg chg="add del">
          <ac:chgData name="Emily Crose" userId="5a1598ef78992c55" providerId="LiveId" clId="{FFE10729-34CB-4213-AEC7-4192D394359E}" dt="2023-04-16T23:34:35.524" v="3641" actId="26606"/>
          <ac:picMkLst>
            <pc:docMk/>
            <pc:sldMk cId="3451560091" sldId="324"/>
            <ac:picMk id="11" creationId="{7D6C6E9A-567D-4054-B920-2E1BAF6D2426}"/>
          </ac:picMkLst>
        </pc:picChg>
        <pc:picChg chg="add del">
          <ac:chgData name="Emily Crose" userId="5a1598ef78992c55" providerId="LiveId" clId="{FFE10729-34CB-4213-AEC7-4192D394359E}" dt="2023-04-16T23:34:35.524" v="3641" actId="26606"/>
          <ac:picMkLst>
            <pc:docMk/>
            <pc:sldMk cId="3451560091" sldId="324"/>
            <ac:picMk id="13" creationId="{94164FB2-EFB1-4531-A8F4-DD77A03E2CCB}"/>
          </ac:picMkLst>
        </pc:picChg>
        <pc:picChg chg="add del">
          <ac:chgData name="Emily Crose" userId="5a1598ef78992c55" providerId="LiveId" clId="{FFE10729-34CB-4213-AEC7-4192D394359E}" dt="2023-04-16T23:34:35.524" v="3641" actId="26606"/>
          <ac:picMkLst>
            <pc:docMk/>
            <pc:sldMk cId="3451560091" sldId="324"/>
            <ac:picMk id="15" creationId="{0E6BC652-4BE1-478A-BFA7-47149E82F2F1}"/>
          </ac:picMkLst>
        </pc:picChg>
        <pc:picChg chg="add del">
          <ac:chgData name="Emily Crose" userId="5a1598ef78992c55" providerId="LiveId" clId="{FFE10729-34CB-4213-AEC7-4192D394359E}" dt="2023-04-16T23:34:36.922" v="3643" actId="26606"/>
          <ac:picMkLst>
            <pc:docMk/>
            <pc:sldMk cId="3451560091" sldId="324"/>
            <ac:picMk id="19" creationId="{18BD78ED-75E1-4879-B369-BC61F7C45E22}"/>
          </ac:picMkLst>
        </pc:picChg>
        <pc:picChg chg="add">
          <ac:chgData name="Emily Crose" userId="5a1598ef78992c55" providerId="LiveId" clId="{FFE10729-34CB-4213-AEC7-4192D394359E}" dt="2023-04-16T23:34:36.945" v="3644" actId="26606"/>
          <ac:picMkLst>
            <pc:docMk/>
            <pc:sldMk cId="3451560091" sldId="324"/>
            <ac:picMk id="23" creationId="{18BD78ED-75E1-4879-B369-BC61F7C45E22}"/>
          </ac:picMkLst>
        </pc:picChg>
        <pc:cxnChg chg="add del">
          <ac:chgData name="Emily Crose" userId="5a1598ef78992c55" providerId="LiveId" clId="{FFE10729-34CB-4213-AEC7-4192D394359E}" dt="2023-04-16T23:34:36.922" v="3643" actId="26606"/>
          <ac:cxnSpMkLst>
            <pc:docMk/>
            <pc:sldMk cId="3451560091" sldId="324"/>
            <ac:cxnSpMk id="21" creationId="{6AA24BC1-1577-4586-AD7A-417660E37253}"/>
          </ac:cxnSpMkLst>
        </pc:cxnChg>
        <pc:cxnChg chg="add">
          <ac:chgData name="Emily Crose" userId="5a1598ef78992c55" providerId="LiveId" clId="{FFE10729-34CB-4213-AEC7-4192D394359E}" dt="2023-04-16T23:34:36.945" v="3644" actId="26606"/>
          <ac:cxnSpMkLst>
            <pc:docMk/>
            <pc:sldMk cId="3451560091" sldId="324"/>
            <ac:cxnSpMk id="25" creationId="{8A832D40-B9E2-4CE7-9E0A-B35591EA2035}"/>
          </ac:cxnSpMkLst>
        </pc:cxnChg>
      </pc:sldChg>
      <pc:sldChg chg="addSp delSp modSp new mod setBg modClrScheme modShow chgLayout modNotesTx">
        <pc:chgData name="Emily Crose" userId="5a1598ef78992c55" providerId="LiveId" clId="{FFE10729-34CB-4213-AEC7-4192D394359E}" dt="2023-04-17T00:00:13.020" v="4121" actId="729"/>
        <pc:sldMkLst>
          <pc:docMk/>
          <pc:sldMk cId="2233173004" sldId="325"/>
        </pc:sldMkLst>
        <pc:spChg chg="del mod ord">
          <ac:chgData name="Emily Crose" userId="5a1598ef78992c55" providerId="LiveId" clId="{FFE10729-34CB-4213-AEC7-4192D394359E}" dt="2023-04-16T23:36:45.321" v="3646" actId="700"/>
          <ac:spMkLst>
            <pc:docMk/>
            <pc:sldMk cId="2233173004" sldId="325"/>
            <ac:spMk id="2" creationId="{776ABF15-70E6-6F6F-13FA-0BFB2BA04704}"/>
          </ac:spMkLst>
        </pc:spChg>
        <pc:spChg chg="del mod ord">
          <ac:chgData name="Emily Crose" userId="5a1598ef78992c55" providerId="LiveId" clId="{FFE10729-34CB-4213-AEC7-4192D394359E}" dt="2023-04-16T23:36:45.321" v="3646" actId="700"/>
          <ac:spMkLst>
            <pc:docMk/>
            <pc:sldMk cId="2233173004" sldId="325"/>
            <ac:spMk id="3" creationId="{EA761170-8E1F-39BA-F44E-ED8427AAC9A9}"/>
          </ac:spMkLst>
        </pc:spChg>
        <pc:spChg chg="add mod ord">
          <ac:chgData name="Emily Crose" userId="5a1598ef78992c55" providerId="LiveId" clId="{FFE10729-34CB-4213-AEC7-4192D394359E}" dt="2023-04-16T23:53:13.438" v="3935" actId="400"/>
          <ac:spMkLst>
            <pc:docMk/>
            <pc:sldMk cId="2233173004" sldId="325"/>
            <ac:spMk id="4" creationId="{B2F18D2B-3AFE-FC04-810C-BF69B5998FAB}"/>
          </ac:spMkLst>
        </pc:spChg>
        <pc:spChg chg="add del mod ord">
          <ac:chgData name="Emily Crose" userId="5a1598ef78992c55" providerId="LiveId" clId="{FFE10729-34CB-4213-AEC7-4192D394359E}" dt="2023-04-16T23:53:18.247" v="3936" actId="478"/>
          <ac:spMkLst>
            <pc:docMk/>
            <pc:sldMk cId="2233173004" sldId="325"/>
            <ac:spMk id="5" creationId="{A696B593-6338-313F-C88F-74F92B270646}"/>
          </ac:spMkLst>
        </pc:spChg>
        <pc:spChg chg="add">
          <ac:chgData name="Emily Crose" userId="5a1598ef78992c55" providerId="LiveId" clId="{FFE10729-34CB-4213-AEC7-4192D394359E}" dt="2023-04-16T23:36:59.294" v="3664" actId="26606"/>
          <ac:spMkLst>
            <pc:docMk/>
            <pc:sldMk cId="2233173004" sldId="325"/>
            <ac:spMk id="13" creationId="{0DC895F7-4E59-40FB-87DD-ACE47F94C143}"/>
          </ac:spMkLst>
        </pc:spChg>
        <pc:picChg chg="add">
          <ac:chgData name="Emily Crose" userId="5a1598ef78992c55" providerId="LiveId" clId="{FFE10729-34CB-4213-AEC7-4192D394359E}" dt="2023-04-16T23:36:59.294" v="3664" actId="26606"/>
          <ac:picMkLst>
            <pc:docMk/>
            <pc:sldMk cId="2233173004" sldId="325"/>
            <ac:picMk id="7" creationId="{658699AE-378E-BDC9-FE6B-12E6232C3380}"/>
          </ac:picMkLst>
        </pc:picChg>
        <pc:picChg chg="add">
          <ac:chgData name="Emily Crose" userId="5a1598ef78992c55" providerId="LiveId" clId="{FFE10729-34CB-4213-AEC7-4192D394359E}" dt="2023-04-16T23:36:59.294" v="3664" actId="26606"/>
          <ac:picMkLst>
            <pc:docMk/>
            <pc:sldMk cId="2233173004" sldId="325"/>
            <ac:picMk id="11" creationId="{CBECFFDC-94DB-4DA3-94FE-22FEDDA8FA30}"/>
          </ac:picMkLst>
        </pc:picChg>
        <pc:picChg chg="add">
          <ac:chgData name="Emily Crose" userId="5a1598ef78992c55" providerId="LiveId" clId="{FFE10729-34CB-4213-AEC7-4192D394359E}" dt="2023-04-16T23:36:59.294" v="3664" actId="26606"/>
          <ac:picMkLst>
            <pc:docMk/>
            <pc:sldMk cId="2233173004" sldId="325"/>
            <ac:picMk id="15" creationId="{1A4C720E-710D-44F8-A8D7-2BAA61E1814B}"/>
          </ac:picMkLst>
        </pc:picChg>
      </pc:sldChg>
      <pc:sldChg chg="addSp delSp modSp new mod ord modClrScheme chgLayout">
        <pc:chgData name="Emily Crose" userId="5a1598ef78992c55" providerId="LiveId" clId="{FFE10729-34CB-4213-AEC7-4192D394359E}" dt="2023-04-16T23:49:10.313" v="3929" actId="20577"/>
        <pc:sldMkLst>
          <pc:docMk/>
          <pc:sldMk cId="3485029189" sldId="326"/>
        </pc:sldMkLst>
        <pc:spChg chg="del mod ord">
          <ac:chgData name="Emily Crose" userId="5a1598ef78992c55" providerId="LiveId" clId="{FFE10729-34CB-4213-AEC7-4192D394359E}" dt="2023-04-16T23:37:16.590" v="3666" actId="700"/>
          <ac:spMkLst>
            <pc:docMk/>
            <pc:sldMk cId="3485029189" sldId="326"/>
            <ac:spMk id="2" creationId="{75E048A5-588A-51B9-D9DE-56BAA88F7BAF}"/>
          </ac:spMkLst>
        </pc:spChg>
        <pc:spChg chg="del mod ord">
          <ac:chgData name="Emily Crose" userId="5a1598ef78992c55" providerId="LiveId" clId="{FFE10729-34CB-4213-AEC7-4192D394359E}" dt="2023-04-16T23:37:16.590" v="3666" actId="700"/>
          <ac:spMkLst>
            <pc:docMk/>
            <pc:sldMk cId="3485029189" sldId="326"/>
            <ac:spMk id="3" creationId="{02B63CBB-A81B-1FF7-23B7-70080809AE92}"/>
          </ac:spMkLst>
        </pc:spChg>
        <pc:spChg chg="add mod ord">
          <ac:chgData name="Emily Crose" userId="5a1598ef78992c55" providerId="LiveId" clId="{FFE10729-34CB-4213-AEC7-4192D394359E}" dt="2023-04-16T23:43:56.855" v="3885" actId="20577"/>
          <ac:spMkLst>
            <pc:docMk/>
            <pc:sldMk cId="3485029189" sldId="326"/>
            <ac:spMk id="4" creationId="{0E824F6E-CE46-54E2-1D80-9A404CFEEE85}"/>
          </ac:spMkLst>
        </pc:spChg>
        <pc:spChg chg="add mod ord">
          <ac:chgData name="Emily Crose" userId="5a1598ef78992c55" providerId="LiveId" clId="{FFE10729-34CB-4213-AEC7-4192D394359E}" dt="2023-04-16T23:49:10.313" v="3929" actId="20577"/>
          <ac:spMkLst>
            <pc:docMk/>
            <pc:sldMk cId="3485029189" sldId="326"/>
            <ac:spMk id="5" creationId="{4257133E-120B-4836-B845-1320AD89F184}"/>
          </ac:spMkLst>
        </pc:spChg>
      </pc:sldChg>
      <pc:sldChg chg="addSp delSp modSp new mod setBg modClrScheme modShow chgLayout">
        <pc:chgData name="Emily Crose" userId="5a1598ef78992c55" providerId="LiveId" clId="{FFE10729-34CB-4213-AEC7-4192D394359E}" dt="2023-04-17T00:00:13.020" v="4121" actId="729"/>
        <pc:sldMkLst>
          <pc:docMk/>
          <pc:sldMk cId="4049676027" sldId="327"/>
        </pc:sldMkLst>
        <pc:spChg chg="del mod ord">
          <ac:chgData name="Emily Crose" userId="5a1598ef78992c55" providerId="LiveId" clId="{FFE10729-34CB-4213-AEC7-4192D394359E}" dt="2023-04-16T23:53:51.975" v="3938" actId="700"/>
          <ac:spMkLst>
            <pc:docMk/>
            <pc:sldMk cId="4049676027" sldId="327"/>
            <ac:spMk id="2" creationId="{6F5B22DA-330A-43F9-BDCF-FB6878F2A0CD}"/>
          </ac:spMkLst>
        </pc:spChg>
        <pc:spChg chg="del">
          <ac:chgData name="Emily Crose" userId="5a1598ef78992c55" providerId="LiveId" clId="{FFE10729-34CB-4213-AEC7-4192D394359E}" dt="2023-04-16T23:53:51.975" v="3938" actId="700"/>
          <ac:spMkLst>
            <pc:docMk/>
            <pc:sldMk cId="4049676027" sldId="327"/>
            <ac:spMk id="3" creationId="{00BFB114-E7CF-68AB-6726-82FD3EAB7AF0}"/>
          </ac:spMkLst>
        </pc:spChg>
        <pc:spChg chg="add del mod ord">
          <ac:chgData name="Emily Crose" userId="5a1598ef78992c55" providerId="LiveId" clId="{FFE10729-34CB-4213-AEC7-4192D394359E}" dt="2023-04-16T23:53:58.439" v="3939" actId="700"/>
          <ac:spMkLst>
            <pc:docMk/>
            <pc:sldMk cId="4049676027" sldId="327"/>
            <ac:spMk id="4" creationId="{B546B601-60E2-B99A-AA15-B6B5F964F78A}"/>
          </ac:spMkLst>
        </pc:spChg>
        <pc:spChg chg="add mod ord">
          <ac:chgData name="Emily Crose" userId="5a1598ef78992c55" providerId="LiveId" clId="{FFE10729-34CB-4213-AEC7-4192D394359E}" dt="2023-04-16T23:54:34.400" v="3961" actId="26606"/>
          <ac:spMkLst>
            <pc:docMk/>
            <pc:sldMk cId="4049676027" sldId="327"/>
            <ac:spMk id="5" creationId="{1CE0CC20-9633-E216-8C20-6F5C4D0D3BC1}"/>
          </ac:spMkLst>
        </pc:spChg>
        <pc:spChg chg="add del mod ord">
          <ac:chgData name="Emily Crose" userId="5a1598ef78992c55" providerId="LiveId" clId="{FFE10729-34CB-4213-AEC7-4192D394359E}" dt="2023-04-16T23:54:26.882" v="3957" actId="478"/>
          <ac:spMkLst>
            <pc:docMk/>
            <pc:sldMk cId="4049676027" sldId="327"/>
            <ac:spMk id="6" creationId="{4D0D0272-1F8E-A647-D163-F2EB21A5C232}"/>
          </ac:spMkLst>
        </pc:spChg>
        <pc:picChg chg="add mod">
          <ac:chgData name="Emily Crose" userId="5a1598ef78992c55" providerId="LiveId" clId="{FFE10729-34CB-4213-AEC7-4192D394359E}" dt="2023-04-16T23:54:34.400" v="3961" actId="26606"/>
          <ac:picMkLst>
            <pc:docMk/>
            <pc:sldMk cId="4049676027" sldId="327"/>
            <ac:picMk id="8" creationId="{0976EFD0-99C8-D2DB-48A4-ACA0949B957A}"/>
          </ac:picMkLst>
        </pc:picChg>
        <pc:picChg chg="add">
          <ac:chgData name="Emily Crose" userId="5a1598ef78992c55" providerId="LiveId" clId="{FFE10729-34CB-4213-AEC7-4192D394359E}" dt="2023-04-16T23:54:34.400" v="3961" actId="26606"/>
          <ac:picMkLst>
            <pc:docMk/>
            <pc:sldMk cId="4049676027" sldId="327"/>
            <ac:picMk id="13" creationId="{6AF6706C-CF07-43A1-BCC4-CBA5D33820DA}"/>
          </ac:picMkLst>
        </pc:picChg>
      </pc:sldChg>
      <pc:sldChg chg="addSp modSp new mod setBg modClrScheme chgLayout">
        <pc:chgData name="Emily Crose" userId="5a1598ef78992c55" providerId="LiveId" clId="{FFE10729-34CB-4213-AEC7-4192D394359E}" dt="2023-04-18T17:17:54.884" v="4151" actId="26606"/>
        <pc:sldMkLst>
          <pc:docMk/>
          <pc:sldMk cId="1011657299" sldId="328"/>
        </pc:sldMkLst>
        <pc:spChg chg="mod ord">
          <ac:chgData name="Emily Crose" userId="5a1598ef78992c55" providerId="LiveId" clId="{FFE10729-34CB-4213-AEC7-4192D394359E}" dt="2023-04-18T17:17:54.884" v="4151" actId="26606"/>
          <ac:spMkLst>
            <pc:docMk/>
            <pc:sldMk cId="1011657299" sldId="328"/>
            <ac:spMk id="2" creationId="{6E491665-6061-0E18-E43C-C9E565462857}"/>
          </ac:spMkLst>
        </pc:spChg>
        <pc:spChg chg="add mod ord">
          <ac:chgData name="Emily Crose" userId="5a1598ef78992c55" providerId="LiveId" clId="{FFE10729-34CB-4213-AEC7-4192D394359E}" dt="2023-04-18T17:17:54.884" v="4151" actId="26606"/>
          <ac:spMkLst>
            <pc:docMk/>
            <pc:sldMk cId="1011657299" sldId="328"/>
            <ac:spMk id="3" creationId="{229C9AF1-2A20-E359-2E08-6B0F4E300736}"/>
          </ac:spMkLst>
        </pc:spChg>
        <pc:picChg chg="add">
          <ac:chgData name="Emily Crose" userId="5a1598ef78992c55" providerId="LiveId" clId="{FFE10729-34CB-4213-AEC7-4192D394359E}" dt="2023-04-18T17:17:54.884" v="4151" actId="26606"/>
          <ac:picMkLst>
            <pc:docMk/>
            <pc:sldMk cId="1011657299" sldId="328"/>
            <ac:picMk id="7" creationId="{148E5327-B0C9-F07F-50B3-A524D72DAC90}"/>
          </ac:picMkLst>
        </pc:picChg>
        <pc:picChg chg="add">
          <ac:chgData name="Emily Crose" userId="5a1598ef78992c55" providerId="LiveId" clId="{FFE10729-34CB-4213-AEC7-4192D394359E}" dt="2023-04-18T17:17:54.884" v="4151" actId="26606"/>
          <ac:picMkLst>
            <pc:docMk/>
            <pc:sldMk cId="1011657299" sldId="328"/>
            <ac:picMk id="10" creationId="{6AF6706C-CF07-43A1-BCC4-CBA5D33820DA}"/>
          </ac:picMkLst>
        </pc:picChg>
      </pc:sldChg>
      <pc:sldChg chg="addSp modSp new mod modClrScheme chgLayout">
        <pc:chgData name="Emily Crose" userId="5a1598ef78992c55" providerId="LiveId" clId="{FFE10729-34CB-4213-AEC7-4192D394359E}" dt="2023-04-18T17:19:56.091" v="4429" actId="313"/>
        <pc:sldMkLst>
          <pc:docMk/>
          <pc:sldMk cId="2045505824" sldId="329"/>
        </pc:sldMkLst>
        <pc:spChg chg="mod ord">
          <ac:chgData name="Emily Crose" userId="5a1598ef78992c55" providerId="LiveId" clId="{FFE10729-34CB-4213-AEC7-4192D394359E}" dt="2023-04-18T17:18:12.279" v="4191" actId="700"/>
          <ac:spMkLst>
            <pc:docMk/>
            <pc:sldMk cId="2045505824" sldId="329"/>
            <ac:spMk id="2" creationId="{F51339A5-F5F1-EC10-46B3-AB237F9BB41B}"/>
          </ac:spMkLst>
        </pc:spChg>
        <pc:spChg chg="add mod ord">
          <ac:chgData name="Emily Crose" userId="5a1598ef78992c55" providerId="LiveId" clId="{FFE10729-34CB-4213-AEC7-4192D394359E}" dt="2023-04-18T17:19:56.091" v="4429" actId="313"/>
          <ac:spMkLst>
            <pc:docMk/>
            <pc:sldMk cId="2045505824" sldId="329"/>
            <ac:spMk id="3" creationId="{ED72B798-71CF-55D2-BA7A-AC5B6386A62D}"/>
          </ac:spMkLst>
        </pc:spChg>
      </pc:sldChg>
      <pc:sldChg chg="addSp delSp modSp new mod ord setBg modClrScheme chgLayout">
        <pc:chgData name="Emily Crose" userId="5a1598ef78992c55" providerId="LiveId" clId="{FFE10729-34CB-4213-AEC7-4192D394359E}" dt="2023-04-18T17:22:09.397" v="4487"/>
        <pc:sldMkLst>
          <pc:docMk/>
          <pc:sldMk cId="3793914256" sldId="330"/>
        </pc:sldMkLst>
        <pc:spChg chg="mod ord">
          <ac:chgData name="Emily Crose" userId="5a1598ef78992c55" providerId="LiveId" clId="{FFE10729-34CB-4213-AEC7-4192D394359E}" dt="2023-04-18T17:20:43.637" v="4451" actId="26606"/>
          <ac:spMkLst>
            <pc:docMk/>
            <pc:sldMk cId="3793914256" sldId="330"/>
            <ac:spMk id="2" creationId="{C06EB78C-2165-0758-0CCE-0623CC38AD05}"/>
          </ac:spMkLst>
        </pc:spChg>
        <pc:spChg chg="del">
          <ac:chgData name="Emily Crose" userId="5a1598ef78992c55" providerId="LiveId" clId="{FFE10729-34CB-4213-AEC7-4192D394359E}" dt="2023-04-18T17:20:34.774" v="4448"/>
          <ac:spMkLst>
            <pc:docMk/>
            <pc:sldMk cId="3793914256" sldId="330"/>
            <ac:spMk id="3" creationId="{7FBDDA0C-1949-4149-8716-64B2199445F4}"/>
          </ac:spMkLst>
        </pc:spChg>
        <pc:picChg chg="add mod ord">
          <ac:chgData name="Emily Crose" userId="5a1598ef78992c55" providerId="LiveId" clId="{FFE10729-34CB-4213-AEC7-4192D394359E}" dt="2023-04-18T17:20:43.637" v="4451" actId="26606"/>
          <ac:picMkLst>
            <pc:docMk/>
            <pc:sldMk cId="3793914256" sldId="330"/>
            <ac:picMk id="5" creationId="{ED8D45FC-C58F-59EF-3388-3BF8C2570A5C}"/>
          </ac:picMkLst>
        </pc:picChg>
        <pc:picChg chg="add">
          <ac:chgData name="Emily Crose" userId="5a1598ef78992c55" providerId="LiveId" clId="{FFE10729-34CB-4213-AEC7-4192D394359E}" dt="2023-04-18T17:20:43.637" v="4451" actId="26606"/>
          <ac:picMkLst>
            <pc:docMk/>
            <pc:sldMk cId="3793914256" sldId="330"/>
            <ac:picMk id="10" creationId="{A53ED3FC-3BE8-4F1F-BEF1-74B1C721718A}"/>
          </ac:picMkLst>
        </pc:picChg>
      </pc:sldChg>
      <pc:sldChg chg="addSp modSp new mod setBg">
        <pc:chgData name="Emily Crose" userId="5a1598ef78992c55" providerId="LiveId" clId="{FFE10729-34CB-4213-AEC7-4192D394359E}" dt="2023-04-18T17:21:21.146" v="4485" actId="26606"/>
        <pc:sldMkLst>
          <pc:docMk/>
          <pc:sldMk cId="752561553" sldId="331"/>
        </pc:sldMkLst>
        <pc:spChg chg="mod">
          <ac:chgData name="Emily Crose" userId="5a1598ef78992c55" providerId="LiveId" clId="{FFE10729-34CB-4213-AEC7-4192D394359E}" dt="2023-04-18T17:21:21.146" v="4485" actId="26606"/>
          <ac:spMkLst>
            <pc:docMk/>
            <pc:sldMk cId="752561553" sldId="331"/>
            <ac:spMk id="2" creationId="{778ED00E-953D-5EFE-9C7C-EF528B6D0D38}"/>
          </ac:spMkLst>
        </pc:spChg>
        <pc:picChg chg="add mod">
          <ac:chgData name="Emily Crose" userId="5a1598ef78992c55" providerId="LiveId" clId="{FFE10729-34CB-4213-AEC7-4192D394359E}" dt="2023-04-18T17:21:21.146" v="4485" actId="26606"/>
          <ac:picMkLst>
            <pc:docMk/>
            <pc:sldMk cId="752561553" sldId="331"/>
            <ac:picMk id="4" creationId="{20E36681-44AC-3606-07A9-22424871E776}"/>
          </ac:picMkLst>
        </pc:picChg>
        <pc:picChg chg="add">
          <ac:chgData name="Emily Crose" userId="5a1598ef78992c55" providerId="LiveId" clId="{FFE10729-34CB-4213-AEC7-4192D394359E}" dt="2023-04-18T17:21:21.146" v="4485" actId="26606"/>
          <ac:picMkLst>
            <pc:docMk/>
            <pc:sldMk cId="752561553" sldId="331"/>
            <ac:picMk id="9" creationId="{6AF6706C-CF07-43A1-BCC4-CBA5D33820DA}"/>
          </ac:picMkLst>
        </pc:picChg>
      </pc:sldChg>
      <pc:sldChg chg="addSp modSp new mod setBg">
        <pc:chgData name="Emily Crose" userId="5a1598ef78992c55" providerId="LiveId" clId="{FFE10729-34CB-4213-AEC7-4192D394359E}" dt="2023-04-18T17:22:36.996" v="4537" actId="20577"/>
        <pc:sldMkLst>
          <pc:docMk/>
          <pc:sldMk cId="1313815218" sldId="332"/>
        </pc:sldMkLst>
        <pc:spChg chg="mod">
          <ac:chgData name="Emily Crose" userId="5a1598ef78992c55" providerId="LiveId" clId="{FFE10729-34CB-4213-AEC7-4192D394359E}" dt="2023-04-18T17:22:36.996" v="4537" actId="20577"/>
          <ac:spMkLst>
            <pc:docMk/>
            <pc:sldMk cId="1313815218" sldId="332"/>
            <ac:spMk id="2" creationId="{E578BD2D-1BF2-271F-1F35-D16B10F0544B}"/>
          </ac:spMkLst>
        </pc:spChg>
        <pc:picChg chg="add mod">
          <ac:chgData name="Emily Crose" userId="5a1598ef78992c55" providerId="LiveId" clId="{FFE10729-34CB-4213-AEC7-4192D394359E}" dt="2023-04-18T17:22:19.561" v="4492" actId="26606"/>
          <ac:picMkLst>
            <pc:docMk/>
            <pc:sldMk cId="1313815218" sldId="332"/>
            <ac:picMk id="4" creationId="{01D9ECD3-12F7-5ACD-C66B-0439D901CDFA}"/>
          </ac:picMkLst>
        </pc:picChg>
        <pc:picChg chg="add">
          <ac:chgData name="Emily Crose" userId="5a1598ef78992c55" providerId="LiveId" clId="{FFE10729-34CB-4213-AEC7-4192D394359E}" dt="2023-04-18T17:22:19.561" v="4492" actId="26606"/>
          <ac:picMkLst>
            <pc:docMk/>
            <pc:sldMk cId="1313815218" sldId="332"/>
            <ac:picMk id="9" creationId="{6AF6706C-CF07-43A1-BCC4-CBA5D33820DA}"/>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7A25A-D8B4-4D0C-880B-E946821A0CC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A9376C7-F976-4373-A882-F6931EDF29D4}">
      <dgm:prSet/>
      <dgm:spPr/>
      <dgm:t>
        <a:bodyPr/>
        <a:lstStyle/>
        <a:p>
          <a:r>
            <a:rPr lang="en-US"/>
            <a:t>Takes longer</a:t>
          </a:r>
        </a:p>
      </dgm:t>
    </dgm:pt>
    <dgm:pt modelId="{32FBB22E-09F9-4643-850B-0CA9585CC409}" type="parTrans" cxnId="{712FD994-AC9B-4A00-976C-2A96162968D4}">
      <dgm:prSet/>
      <dgm:spPr/>
      <dgm:t>
        <a:bodyPr/>
        <a:lstStyle/>
        <a:p>
          <a:endParaRPr lang="en-US"/>
        </a:p>
      </dgm:t>
    </dgm:pt>
    <dgm:pt modelId="{1BC80A41-E5A9-4674-BF6F-A260E109C958}" type="sibTrans" cxnId="{712FD994-AC9B-4A00-976C-2A96162968D4}">
      <dgm:prSet/>
      <dgm:spPr/>
      <dgm:t>
        <a:bodyPr/>
        <a:lstStyle/>
        <a:p>
          <a:endParaRPr lang="en-US"/>
        </a:p>
      </dgm:t>
    </dgm:pt>
    <dgm:pt modelId="{1D408F84-B3DF-42F7-A12D-92B8C8875FCA}">
      <dgm:prSet/>
      <dgm:spPr/>
      <dgm:t>
        <a:bodyPr/>
        <a:lstStyle/>
        <a:p>
          <a:r>
            <a:rPr lang="en-US"/>
            <a:t>Not scalable</a:t>
          </a:r>
        </a:p>
      </dgm:t>
    </dgm:pt>
    <dgm:pt modelId="{4456CDF7-AF13-469C-93FA-9F46B00D6BBD}" type="parTrans" cxnId="{9F158FC9-D73C-4D6A-8934-3B0A35E418A7}">
      <dgm:prSet/>
      <dgm:spPr/>
      <dgm:t>
        <a:bodyPr/>
        <a:lstStyle/>
        <a:p>
          <a:endParaRPr lang="en-US"/>
        </a:p>
      </dgm:t>
    </dgm:pt>
    <dgm:pt modelId="{68B3DF63-0A0B-426B-B425-C47C862C63D1}" type="sibTrans" cxnId="{9F158FC9-D73C-4D6A-8934-3B0A35E418A7}">
      <dgm:prSet/>
      <dgm:spPr/>
      <dgm:t>
        <a:bodyPr/>
        <a:lstStyle/>
        <a:p>
          <a:endParaRPr lang="en-US"/>
        </a:p>
      </dgm:t>
    </dgm:pt>
    <dgm:pt modelId="{E4A73C45-AA6B-40CF-A6C7-33BF0D2F3C0A}">
      <dgm:prSet/>
      <dgm:spPr/>
      <dgm:t>
        <a:bodyPr/>
        <a:lstStyle/>
        <a:p>
          <a:r>
            <a:rPr lang="en-US"/>
            <a:t>Tedious!</a:t>
          </a:r>
        </a:p>
      </dgm:t>
    </dgm:pt>
    <dgm:pt modelId="{2345DBB6-09C9-4049-AA4B-8E6C1B449921}" type="parTrans" cxnId="{E371BE24-B556-4FCC-BADA-3AB563507500}">
      <dgm:prSet/>
      <dgm:spPr/>
      <dgm:t>
        <a:bodyPr/>
        <a:lstStyle/>
        <a:p>
          <a:endParaRPr lang="en-US"/>
        </a:p>
      </dgm:t>
    </dgm:pt>
    <dgm:pt modelId="{278FE0D1-15F8-47E8-A878-87C9E3191A62}" type="sibTrans" cxnId="{E371BE24-B556-4FCC-BADA-3AB563507500}">
      <dgm:prSet/>
      <dgm:spPr/>
      <dgm:t>
        <a:bodyPr/>
        <a:lstStyle/>
        <a:p>
          <a:endParaRPr lang="en-US"/>
        </a:p>
      </dgm:t>
    </dgm:pt>
    <dgm:pt modelId="{E3F361F7-0717-4193-91AE-2DC027D1C969}" type="pres">
      <dgm:prSet presAssocID="{AA17A25A-D8B4-4D0C-880B-E946821A0CCA}" presName="hierChild1" presStyleCnt="0">
        <dgm:presLayoutVars>
          <dgm:chPref val="1"/>
          <dgm:dir/>
          <dgm:animOne val="branch"/>
          <dgm:animLvl val="lvl"/>
          <dgm:resizeHandles/>
        </dgm:presLayoutVars>
      </dgm:prSet>
      <dgm:spPr/>
    </dgm:pt>
    <dgm:pt modelId="{54CDCFFC-2EF8-4C90-A79F-E808173BFB86}" type="pres">
      <dgm:prSet presAssocID="{6A9376C7-F976-4373-A882-F6931EDF29D4}" presName="hierRoot1" presStyleCnt="0"/>
      <dgm:spPr/>
    </dgm:pt>
    <dgm:pt modelId="{2DEAAA9D-5B65-487E-9740-3889F8C9B416}" type="pres">
      <dgm:prSet presAssocID="{6A9376C7-F976-4373-A882-F6931EDF29D4}" presName="composite" presStyleCnt="0"/>
      <dgm:spPr/>
    </dgm:pt>
    <dgm:pt modelId="{E713A806-D864-4ADB-8BF4-9E6A46F2AF21}" type="pres">
      <dgm:prSet presAssocID="{6A9376C7-F976-4373-A882-F6931EDF29D4}" presName="background" presStyleLbl="node0" presStyleIdx="0" presStyleCnt="3"/>
      <dgm:spPr/>
    </dgm:pt>
    <dgm:pt modelId="{17F72765-F2DC-447E-91DA-3FAF8E2E231C}" type="pres">
      <dgm:prSet presAssocID="{6A9376C7-F976-4373-A882-F6931EDF29D4}" presName="text" presStyleLbl="fgAcc0" presStyleIdx="0" presStyleCnt="3">
        <dgm:presLayoutVars>
          <dgm:chPref val="3"/>
        </dgm:presLayoutVars>
      </dgm:prSet>
      <dgm:spPr/>
    </dgm:pt>
    <dgm:pt modelId="{3B92AFAA-A06A-4C76-B416-F935900A8470}" type="pres">
      <dgm:prSet presAssocID="{6A9376C7-F976-4373-A882-F6931EDF29D4}" presName="hierChild2" presStyleCnt="0"/>
      <dgm:spPr/>
    </dgm:pt>
    <dgm:pt modelId="{AFF021AF-F260-4425-A939-268E070F22B3}" type="pres">
      <dgm:prSet presAssocID="{1D408F84-B3DF-42F7-A12D-92B8C8875FCA}" presName="hierRoot1" presStyleCnt="0"/>
      <dgm:spPr/>
    </dgm:pt>
    <dgm:pt modelId="{F39E1506-7559-45D6-BE3A-C756B3A7043B}" type="pres">
      <dgm:prSet presAssocID="{1D408F84-B3DF-42F7-A12D-92B8C8875FCA}" presName="composite" presStyleCnt="0"/>
      <dgm:spPr/>
    </dgm:pt>
    <dgm:pt modelId="{2230BBC6-2874-48D0-A26B-12317089E5C3}" type="pres">
      <dgm:prSet presAssocID="{1D408F84-B3DF-42F7-A12D-92B8C8875FCA}" presName="background" presStyleLbl="node0" presStyleIdx="1" presStyleCnt="3"/>
      <dgm:spPr/>
    </dgm:pt>
    <dgm:pt modelId="{81201106-E622-4DB7-A01E-8F9BF8D3C612}" type="pres">
      <dgm:prSet presAssocID="{1D408F84-B3DF-42F7-A12D-92B8C8875FCA}" presName="text" presStyleLbl="fgAcc0" presStyleIdx="1" presStyleCnt="3">
        <dgm:presLayoutVars>
          <dgm:chPref val="3"/>
        </dgm:presLayoutVars>
      </dgm:prSet>
      <dgm:spPr/>
    </dgm:pt>
    <dgm:pt modelId="{748B33A4-4ADF-410E-B80B-A7EA5EBEC3E1}" type="pres">
      <dgm:prSet presAssocID="{1D408F84-B3DF-42F7-A12D-92B8C8875FCA}" presName="hierChild2" presStyleCnt="0"/>
      <dgm:spPr/>
    </dgm:pt>
    <dgm:pt modelId="{DEB4CABF-9186-4B97-9AF6-6E182E01C816}" type="pres">
      <dgm:prSet presAssocID="{E4A73C45-AA6B-40CF-A6C7-33BF0D2F3C0A}" presName="hierRoot1" presStyleCnt="0"/>
      <dgm:spPr/>
    </dgm:pt>
    <dgm:pt modelId="{61DCB31F-B993-44D2-8B84-AE982A32DDB9}" type="pres">
      <dgm:prSet presAssocID="{E4A73C45-AA6B-40CF-A6C7-33BF0D2F3C0A}" presName="composite" presStyleCnt="0"/>
      <dgm:spPr/>
    </dgm:pt>
    <dgm:pt modelId="{4F47CB14-5FB8-47C5-8312-69D9ACD9ADA3}" type="pres">
      <dgm:prSet presAssocID="{E4A73C45-AA6B-40CF-A6C7-33BF0D2F3C0A}" presName="background" presStyleLbl="node0" presStyleIdx="2" presStyleCnt="3"/>
      <dgm:spPr/>
    </dgm:pt>
    <dgm:pt modelId="{60210697-EA08-438A-8B3C-50A4D68D9DFA}" type="pres">
      <dgm:prSet presAssocID="{E4A73C45-AA6B-40CF-A6C7-33BF0D2F3C0A}" presName="text" presStyleLbl="fgAcc0" presStyleIdx="2" presStyleCnt="3">
        <dgm:presLayoutVars>
          <dgm:chPref val="3"/>
        </dgm:presLayoutVars>
      </dgm:prSet>
      <dgm:spPr/>
    </dgm:pt>
    <dgm:pt modelId="{E039D68A-1EB5-431D-968E-3775D3B1EB0F}" type="pres">
      <dgm:prSet presAssocID="{E4A73C45-AA6B-40CF-A6C7-33BF0D2F3C0A}" presName="hierChild2" presStyleCnt="0"/>
      <dgm:spPr/>
    </dgm:pt>
  </dgm:ptLst>
  <dgm:cxnLst>
    <dgm:cxn modelId="{E371BE24-B556-4FCC-BADA-3AB563507500}" srcId="{AA17A25A-D8B4-4D0C-880B-E946821A0CCA}" destId="{E4A73C45-AA6B-40CF-A6C7-33BF0D2F3C0A}" srcOrd="2" destOrd="0" parTransId="{2345DBB6-09C9-4049-AA4B-8E6C1B449921}" sibTransId="{278FE0D1-15F8-47E8-A878-87C9E3191A62}"/>
    <dgm:cxn modelId="{712FD994-AC9B-4A00-976C-2A96162968D4}" srcId="{AA17A25A-D8B4-4D0C-880B-E946821A0CCA}" destId="{6A9376C7-F976-4373-A882-F6931EDF29D4}" srcOrd="0" destOrd="0" parTransId="{32FBB22E-09F9-4643-850B-0CA9585CC409}" sibTransId="{1BC80A41-E5A9-4674-BF6F-A260E109C958}"/>
    <dgm:cxn modelId="{666A1DA2-8186-430E-B7DE-D7F32DF4275C}" type="presOf" srcId="{AA17A25A-D8B4-4D0C-880B-E946821A0CCA}" destId="{E3F361F7-0717-4193-91AE-2DC027D1C969}" srcOrd="0" destOrd="0" presId="urn:microsoft.com/office/officeart/2005/8/layout/hierarchy1"/>
    <dgm:cxn modelId="{9F158FC9-D73C-4D6A-8934-3B0A35E418A7}" srcId="{AA17A25A-D8B4-4D0C-880B-E946821A0CCA}" destId="{1D408F84-B3DF-42F7-A12D-92B8C8875FCA}" srcOrd="1" destOrd="0" parTransId="{4456CDF7-AF13-469C-93FA-9F46B00D6BBD}" sibTransId="{68B3DF63-0A0B-426B-B425-C47C862C63D1}"/>
    <dgm:cxn modelId="{00C08FD4-9ACE-43FF-8534-985915CCC637}" type="presOf" srcId="{1D408F84-B3DF-42F7-A12D-92B8C8875FCA}" destId="{81201106-E622-4DB7-A01E-8F9BF8D3C612}" srcOrd="0" destOrd="0" presId="urn:microsoft.com/office/officeart/2005/8/layout/hierarchy1"/>
    <dgm:cxn modelId="{5A83F2F0-663A-4710-9C66-FDAA9B15D998}" type="presOf" srcId="{E4A73C45-AA6B-40CF-A6C7-33BF0D2F3C0A}" destId="{60210697-EA08-438A-8B3C-50A4D68D9DFA}" srcOrd="0" destOrd="0" presId="urn:microsoft.com/office/officeart/2005/8/layout/hierarchy1"/>
    <dgm:cxn modelId="{F45D96FF-7F67-4A38-A61C-D4641A390914}" type="presOf" srcId="{6A9376C7-F976-4373-A882-F6931EDF29D4}" destId="{17F72765-F2DC-447E-91DA-3FAF8E2E231C}" srcOrd="0" destOrd="0" presId="urn:microsoft.com/office/officeart/2005/8/layout/hierarchy1"/>
    <dgm:cxn modelId="{9E5A2692-318B-4AB2-8E82-86D431EFCD29}" type="presParOf" srcId="{E3F361F7-0717-4193-91AE-2DC027D1C969}" destId="{54CDCFFC-2EF8-4C90-A79F-E808173BFB86}" srcOrd="0" destOrd="0" presId="urn:microsoft.com/office/officeart/2005/8/layout/hierarchy1"/>
    <dgm:cxn modelId="{D684FFE6-EE24-488E-AC95-0503C6ED59D7}" type="presParOf" srcId="{54CDCFFC-2EF8-4C90-A79F-E808173BFB86}" destId="{2DEAAA9D-5B65-487E-9740-3889F8C9B416}" srcOrd="0" destOrd="0" presId="urn:microsoft.com/office/officeart/2005/8/layout/hierarchy1"/>
    <dgm:cxn modelId="{E5AAA721-64EB-42A4-AB77-4CAF1EFD7C0B}" type="presParOf" srcId="{2DEAAA9D-5B65-487E-9740-3889F8C9B416}" destId="{E713A806-D864-4ADB-8BF4-9E6A46F2AF21}" srcOrd="0" destOrd="0" presId="urn:microsoft.com/office/officeart/2005/8/layout/hierarchy1"/>
    <dgm:cxn modelId="{56A1809D-53BD-4B30-8E10-8057CA4A01AB}" type="presParOf" srcId="{2DEAAA9D-5B65-487E-9740-3889F8C9B416}" destId="{17F72765-F2DC-447E-91DA-3FAF8E2E231C}" srcOrd="1" destOrd="0" presId="urn:microsoft.com/office/officeart/2005/8/layout/hierarchy1"/>
    <dgm:cxn modelId="{4F2B9962-8D93-45A1-8B60-09765D6A8F5A}" type="presParOf" srcId="{54CDCFFC-2EF8-4C90-A79F-E808173BFB86}" destId="{3B92AFAA-A06A-4C76-B416-F935900A8470}" srcOrd="1" destOrd="0" presId="urn:microsoft.com/office/officeart/2005/8/layout/hierarchy1"/>
    <dgm:cxn modelId="{B18EA20E-3A80-4C36-A9B3-165BABBEEEF2}" type="presParOf" srcId="{E3F361F7-0717-4193-91AE-2DC027D1C969}" destId="{AFF021AF-F260-4425-A939-268E070F22B3}" srcOrd="1" destOrd="0" presId="urn:microsoft.com/office/officeart/2005/8/layout/hierarchy1"/>
    <dgm:cxn modelId="{338DF8FD-27F7-477B-99FE-B065DC9A6B92}" type="presParOf" srcId="{AFF021AF-F260-4425-A939-268E070F22B3}" destId="{F39E1506-7559-45D6-BE3A-C756B3A7043B}" srcOrd="0" destOrd="0" presId="urn:microsoft.com/office/officeart/2005/8/layout/hierarchy1"/>
    <dgm:cxn modelId="{A0FE5072-62B2-4643-898F-07537F4D277D}" type="presParOf" srcId="{F39E1506-7559-45D6-BE3A-C756B3A7043B}" destId="{2230BBC6-2874-48D0-A26B-12317089E5C3}" srcOrd="0" destOrd="0" presId="urn:microsoft.com/office/officeart/2005/8/layout/hierarchy1"/>
    <dgm:cxn modelId="{833ECD83-290D-437B-B3D0-9F77BD2AE87A}" type="presParOf" srcId="{F39E1506-7559-45D6-BE3A-C756B3A7043B}" destId="{81201106-E622-4DB7-A01E-8F9BF8D3C612}" srcOrd="1" destOrd="0" presId="urn:microsoft.com/office/officeart/2005/8/layout/hierarchy1"/>
    <dgm:cxn modelId="{82C1A7A2-1F5A-4DFF-8EA8-60045CA43CD6}" type="presParOf" srcId="{AFF021AF-F260-4425-A939-268E070F22B3}" destId="{748B33A4-4ADF-410E-B80B-A7EA5EBEC3E1}" srcOrd="1" destOrd="0" presId="urn:microsoft.com/office/officeart/2005/8/layout/hierarchy1"/>
    <dgm:cxn modelId="{3C28BC00-1561-455B-9E06-7BBDC9970DC7}" type="presParOf" srcId="{E3F361F7-0717-4193-91AE-2DC027D1C969}" destId="{DEB4CABF-9186-4B97-9AF6-6E182E01C816}" srcOrd="2" destOrd="0" presId="urn:microsoft.com/office/officeart/2005/8/layout/hierarchy1"/>
    <dgm:cxn modelId="{0DBF648C-D926-4C9D-88A1-F017C9ACA01B}" type="presParOf" srcId="{DEB4CABF-9186-4B97-9AF6-6E182E01C816}" destId="{61DCB31F-B993-44D2-8B84-AE982A32DDB9}" srcOrd="0" destOrd="0" presId="urn:microsoft.com/office/officeart/2005/8/layout/hierarchy1"/>
    <dgm:cxn modelId="{EE4FD0FB-0664-496E-9268-BA1E2B39D19F}" type="presParOf" srcId="{61DCB31F-B993-44D2-8B84-AE982A32DDB9}" destId="{4F47CB14-5FB8-47C5-8312-69D9ACD9ADA3}" srcOrd="0" destOrd="0" presId="urn:microsoft.com/office/officeart/2005/8/layout/hierarchy1"/>
    <dgm:cxn modelId="{628166B8-A8CC-4AB3-9C9E-AD502D5A3E59}" type="presParOf" srcId="{61DCB31F-B993-44D2-8B84-AE982A32DDB9}" destId="{60210697-EA08-438A-8B3C-50A4D68D9DFA}" srcOrd="1" destOrd="0" presId="urn:microsoft.com/office/officeart/2005/8/layout/hierarchy1"/>
    <dgm:cxn modelId="{67709DB0-ECF1-41C3-A6B5-577B2F912883}" type="presParOf" srcId="{DEB4CABF-9186-4B97-9AF6-6E182E01C816}" destId="{E039D68A-1EB5-431D-968E-3775D3B1EB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6FE6BD-071B-4BE0-B88E-9CE9976D23D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D3C8BB-39F7-4810-A610-A12A70FE6117}">
      <dgm:prSet/>
      <dgm:spPr/>
      <dgm:t>
        <a:bodyPr/>
        <a:lstStyle/>
        <a:p>
          <a:pPr>
            <a:lnSpc>
              <a:spcPct val="100000"/>
            </a:lnSpc>
            <a:defRPr b="1"/>
          </a:pPr>
          <a:r>
            <a:rPr lang="en-US"/>
            <a:t>What does our testing pipeline look like from an architecture perspective?</a:t>
          </a:r>
        </a:p>
      </dgm:t>
    </dgm:pt>
    <dgm:pt modelId="{3EDFE3FE-64B7-4E26-9249-8045A9F3D9E8}" type="parTrans" cxnId="{A55EDAA9-B19E-419F-BFDE-4261FE39CB99}">
      <dgm:prSet/>
      <dgm:spPr/>
      <dgm:t>
        <a:bodyPr/>
        <a:lstStyle/>
        <a:p>
          <a:endParaRPr lang="en-US"/>
        </a:p>
      </dgm:t>
    </dgm:pt>
    <dgm:pt modelId="{248495F7-0141-4533-B0E6-C1B559812F1E}" type="sibTrans" cxnId="{A55EDAA9-B19E-419F-BFDE-4261FE39CB99}">
      <dgm:prSet/>
      <dgm:spPr/>
      <dgm:t>
        <a:bodyPr/>
        <a:lstStyle/>
        <a:p>
          <a:endParaRPr lang="en-US"/>
        </a:p>
      </dgm:t>
    </dgm:pt>
    <dgm:pt modelId="{0448E533-C9D9-4B97-ACA2-83D325053E04}">
      <dgm:prSet/>
      <dgm:spPr/>
      <dgm:t>
        <a:bodyPr/>
        <a:lstStyle/>
        <a:p>
          <a:pPr>
            <a:lnSpc>
              <a:spcPct val="100000"/>
            </a:lnSpc>
            <a:defRPr b="1"/>
          </a:pPr>
          <a:r>
            <a:rPr lang="en-US"/>
            <a:t>What types of tests do we need to perform?</a:t>
          </a:r>
        </a:p>
      </dgm:t>
    </dgm:pt>
    <dgm:pt modelId="{E11F98FA-FD5E-40BD-9514-CECDD5E23B88}" type="parTrans" cxnId="{C1F1A045-347D-4E8C-AEB6-2BE40E3A600F}">
      <dgm:prSet/>
      <dgm:spPr/>
      <dgm:t>
        <a:bodyPr/>
        <a:lstStyle/>
        <a:p>
          <a:endParaRPr lang="en-US"/>
        </a:p>
      </dgm:t>
    </dgm:pt>
    <dgm:pt modelId="{B57C1D05-EAC5-407C-963B-DE50C4323827}" type="sibTrans" cxnId="{C1F1A045-347D-4E8C-AEB6-2BE40E3A600F}">
      <dgm:prSet/>
      <dgm:spPr/>
      <dgm:t>
        <a:bodyPr/>
        <a:lstStyle/>
        <a:p>
          <a:endParaRPr lang="en-US"/>
        </a:p>
      </dgm:t>
    </dgm:pt>
    <dgm:pt modelId="{66A550F1-ABDF-4751-A01F-13DB8C92179F}">
      <dgm:prSet/>
      <dgm:spPr/>
      <dgm:t>
        <a:bodyPr/>
        <a:lstStyle/>
        <a:p>
          <a:pPr>
            <a:lnSpc>
              <a:spcPct val="100000"/>
            </a:lnSpc>
          </a:pPr>
          <a:r>
            <a:rPr lang="en-US"/>
            <a:t>Regression testing</a:t>
          </a:r>
        </a:p>
      </dgm:t>
    </dgm:pt>
    <dgm:pt modelId="{F8B3BC73-C67E-49C7-85E3-DDBD942E37CE}" type="parTrans" cxnId="{B1B713A7-5F35-4C02-8DB7-AAD33219BED1}">
      <dgm:prSet/>
      <dgm:spPr/>
      <dgm:t>
        <a:bodyPr/>
        <a:lstStyle/>
        <a:p>
          <a:endParaRPr lang="en-US"/>
        </a:p>
      </dgm:t>
    </dgm:pt>
    <dgm:pt modelId="{52CF77B4-639A-4137-B23B-009C5E54CE80}" type="sibTrans" cxnId="{B1B713A7-5F35-4C02-8DB7-AAD33219BED1}">
      <dgm:prSet/>
      <dgm:spPr/>
      <dgm:t>
        <a:bodyPr/>
        <a:lstStyle/>
        <a:p>
          <a:endParaRPr lang="en-US"/>
        </a:p>
      </dgm:t>
    </dgm:pt>
    <dgm:pt modelId="{37F1FE95-25E0-492D-A017-2E037A0BCA8D}">
      <dgm:prSet/>
      <dgm:spPr/>
      <dgm:t>
        <a:bodyPr/>
        <a:lstStyle/>
        <a:p>
          <a:pPr>
            <a:lnSpc>
              <a:spcPct val="100000"/>
            </a:lnSpc>
          </a:pPr>
          <a:r>
            <a:rPr lang="en-US"/>
            <a:t>QA testing</a:t>
          </a:r>
        </a:p>
      </dgm:t>
    </dgm:pt>
    <dgm:pt modelId="{80403FE8-8D77-4A57-A119-12035C4470C7}" type="parTrans" cxnId="{373E33B4-504F-4153-8309-7A682E68EE5D}">
      <dgm:prSet/>
      <dgm:spPr/>
      <dgm:t>
        <a:bodyPr/>
        <a:lstStyle/>
        <a:p>
          <a:endParaRPr lang="en-US"/>
        </a:p>
      </dgm:t>
    </dgm:pt>
    <dgm:pt modelId="{70853ADB-26A4-40BB-A305-864ACE627489}" type="sibTrans" cxnId="{373E33B4-504F-4153-8309-7A682E68EE5D}">
      <dgm:prSet/>
      <dgm:spPr/>
      <dgm:t>
        <a:bodyPr/>
        <a:lstStyle/>
        <a:p>
          <a:endParaRPr lang="en-US"/>
        </a:p>
      </dgm:t>
    </dgm:pt>
    <dgm:pt modelId="{19ECBE9D-E432-43BE-9A43-478EB3443D83}">
      <dgm:prSet/>
      <dgm:spPr/>
      <dgm:t>
        <a:bodyPr/>
        <a:lstStyle/>
        <a:p>
          <a:pPr>
            <a:lnSpc>
              <a:spcPct val="100000"/>
            </a:lnSpc>
          </a:pPr>
          <a:r>
            <a:rPr lang="en-US"/>
            <a:t>User Acceptance Testing</a:t>
          </a:r>
        </a:p>
      </dgm:t>
    </dgm:pt>
    <dgm:pt modelId="{BC67A8F4-F462-4C71-8C7A-DDB0CC9F34BC}" type="parTrans" cxnId="{56A4750C-2AED-44D4-BE89-856FF9F94512}">
      <dgm:prSet/>
      <dgm:spPr/>
      <dgm:t>
        <a:bodyPr/>
        <a:lstStyle/>
        <a:p>
          <a:endParaRPr lang="en-US"/>
        </a:p>
      </dgm:t>
    </dgm:pt>
    <dgm:pt modelId="{6032CFFF-F2CA-49E0-8F25-0DC860AFAE82}" type="sibTrans" cxnId="{56A4750C-2AED-44D4-BE89-856FF9F94512}">
      <dgm:prSet/>
      <dgm:spPr/>
      <dgm:t>
        <a:bodyPr/>
        <a:lstStyle/>
        <a:p>
          <a:endParaRPr lang="en-US"/>
        </a:p>
      </dgm:t>
    </dgm:pt>
    <dgm:pt modelId="{E16774B2-8FB7-4837-8903-8C6439683312}">
      <dgm:prSet/>
      <dgm:spPr/>
      <dgm:t>
        <a:bodyPr/>
        <a:lstStyle/>
        <a:p>
          <a:pPr>
            <a:lnSpc>
              <a:spcPct val="100000"/>
            </a:lnSpc>
          </a:pPr>
          <a:r>
            <a:rPr lang="en-US"/>
            <a:t>Load testing</a:t>
          </a:r>
        </a:p>
      </dgm:t>
    </dgm:pt>
    <dgm:pt modelId="{DCCCDFFE-6E51-4668-A859-D64FA38EC860}" type="parTrans" cxnId="{AEEB2281-43B7-49D5-A606-1CB823DEC9A5}">
      <dgm:prSet/>
      <dgm:spPr/>
      <dgm:t>
        <a:bodyPr/>
        <a:lstStyle/>
        <a:p>
          <a:endParaRPr lang="en-US"/>
        </a:p>
      </dgm:t>
    </dgm:pt>
    <dgm:pt modelId="{FDB66E9F-BBEA-46FB-9C37-EC6FB4B8BA5C}" type="sibTrans" cxnId="{AEEB2281-43B7-49D5-A606-1CB823DEC9A5}">
      <dgm:prSet/>
      <dgm:spPr/>
      <dgm:t>
        <a:bodyPr/>
        <a:lstStyle/>
        <a:p>
          <a:endParaRPr lang="en-US"/>
        </a:p>
      </dgm:t>
    </dgm:pt>
    <dgm:pt modelId="{F915363A-EC84-47BE-8003-E46D6FE6B6F6}">
      <dgm:prSet/>
      <dgm:spPr/>
      <dgm:t>
        <a:bodyPr/>
        <a:lstStyle/>
        <a:p>
          <a:pPr>
            <a:lnSpc>
              <a:spcPct val="100000"/>
            </a:lnSpc>
          </a:pPr>
          <a:r>
            <a:rPr lang="en-US"/>
            <a:t>Performance Testing</a:t>
          </a:r>
        </a:p>
      </dgm:t>
    </dgm:pt>
    <dgm:pt modelId="{088E233C-01D2-4433-ABA3-44C65947C262}" type="parTrans" cxnId="{7CA2E523-BEEE-4E2C-A5FF-B1CA1331A152}">
      <dgm:prSet/>
      <dgm:spPr/>
      <dgm:t>
        <a:bodyPr/>
        <a:lstStyle/>
        <a:p>
          <a:endParaRPr lang="en-US"/>
        </a:p>
      </dgm:t>
    </dgm:pt>
    <dgm:pt modelId="{DDF7EABF-8FDB-468E-927D-E65FEA8F5289}" type="sibTrans" cxnId="{7CA2E523-BEEE-4E2C-A5FF-B1CA1331A152}">
      <dgm:prSet/>
      <dgm:spPr/>
      <dgm:t>
        <a:bodyPr/>
        <a:lstStyle/>
        <a:p>
          <a:endParaRPr lang="en-US"/>
        </a:p>
      </dgm:t>
    </dgm:pt>
    <dgm:pt modelId="{CE717FA9-BB3D-4C96-9F65-71CF17E4465C}">
      <dgm:prSet/>
      <dgm:spPr/>
      <dgm:t>
        <a:bodyPr/>
        <a:lstStyle/>
        <a:p>
          <a:pPr>
            <a:lnSpc>
              <a:spcPct val="100000"/>
            </a:lnSpc>
          </a:pPr>
          <a:r>
            <a:rPr lang="en-US"/>
            <a:t>Security Testing</a:t>
          </a:r>
        </a:p>
      </dgm:t>
    </dgm:pt>
    <dgm:pt modelId="{92182807-4725-4726-BC3B-0EDD8167AB0C}" type="parTrans" cxnId="{1240249A-E20F-4354-B4B8-04B75840F269}">
      <dgm:prSet/>
      <dgm:spPr/>
      <dgm:t>
        <a:bodyPr/>
        <a:lstStyle/>
        <a:p>
          <a:endParaRPr lang="en-US"/>
        </a:p>
      </dgm:t>
    </dgm:pt>
    <dgm:pt modelId="{EF03D9ED-94CD-4E51-AE59-BB388409DF7E}" type="sibTrans" cxnId="{1240249A-E20F-4354-B4B8-04B75840F269}">
      <dgm:prSet/>
      <dgm:spPr/>
      <dgm:t>
        <a:bodyPr/>
        <a:lstStyle/>
        <a:p>
          <a:endParaRPr lang="en-US"/>
        </a:p>
      </dgm:t>
    </dgm:pt>
    <dgm:pt modelId="{2AE32ABF-AA50-4484-984B-77D3EF35D5E0}" type="pres">
      <dgm:prSet presAssocID="{896FE6BD-071B-4BE0-B88E-9CE9976D23D2}" presName="root" presStyleCnt="0">
        <dgm:presLayoutVars>
          <dgm:dir/>
          <dgm:resizeHandles val="exact"/>
        </dgm:presLayoutVars>
      </dgm:prSet>
      <dgm:spPr/>
    </dgm:pt>
    <dgm:pt modelId="{9E130581-FC6C-4138-9DCE-30461A1080F9}" type="pres">
      <dgm:prSet presAssocID="{65D3C8BB-39F7-4810-A610-A12A70FE6117}" presName="compNode" presStyleCnt="0"/>
      <dgm:spPr/>
    </dgm:pt>
    <dgm:pt modelId="{C9F7BE74-B712-4D4C-823F-DB324731C128}" type="pres">
      <dgm:prSet presAssocID="{65D3C8BB-39F7-4810-A610-A12A70FE61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58D8C054-166D-41F1-9209-DCC887A00B58}" type="pres">
      <dgm:prSet presAssocID="{65D3C8BB-39F7-4810-A610-A12A70FE6117}" presName="iconSpace" presStyleCnt="0"/>
      <dgm:spPr/>
    </dgm:pt>
    <dgm:pt modelId="{8B6ADCE1-371F-4EFB-8688-90D55FFD88EA}" type="pres">
      <dgm:prSet presAssocID="{65D3C8BB-39F7-4810-A610-A12A70FE6117}" presName="parTx" presStyleLbl="revTx" presStyleIdx="0" presStyleCnt="4">
        <dgm:presLayoutVars>
          <dgm:chMax val="0"/>
          <dgm:chPref val="0"/>
        </dgm:presLayoutVars>
      </dgm:prSet>
      <dgm:spPr/>
    </dgm:pt>
    <dgm:pt modelId="{045D5587-A750-4670-92F7-677D2CECA481}" type="pres">
      <dgm:prSet presAssocID="{65D3C8BB-39F7-4810-A610-A12A70FE6117}" presName="txSpace" presStyleCnt="0"/>
      <dgm:spPr/>
    </dgm:pt>
    <dgm:pt modelId="{BA71B66B-6ACC-49ED-A4E0-CFB680ED9708}" type="pres">
      <dgm:prSet presAssocID="{65D3C8BB-39F7-4810-A610-A12A70FE6117}" presName="desTx" presStyleLbl="revTx" presStyleIdx="1" presStyleCnt="4">
        <dgm:presLayoutVars/>
      </dgm:prSet>
      <dgm:spPr/>
    </dgm:pt>
    <dgm:pt modelId="{9A15B42B-3B88-4F8C-AE5E-49926812A8CA}" type="pres">
      <dgm:prSet presAssocID="{248495F7-0141-4533-B0E6-C1B559812F1E}" presName="sibTrans" presStyleCnt="0"/>
      <dgm:spPr/>
    </dgm:pt>
    <dgm:pt modelId="{C5C61CBF-12B1-45ED-A68D-65C266BEDB92}" type="pres">
      <dgm:prSet presAssocID="{0448E533-C9D9-4B97-ACA2-83D325053E04}" presName="compNode" presStyleCnt="0"/>
      <dgm:spPr/>
    </dgm:pt>
    <dgm:pt modelId="{0FF55F37-D1AF-4285-B2AA-D1D72AE7D541}" type="pres">
      <dgm:prSet presAssocID="{0448E533-C9D9-4B97-ACA2-83D325053E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A2FBBD4-2C5C-40D1-B015-2720CFA4A2D8}" type="pres">
      <dgm:prSet presAssocID="{0448E533-C9D9-4B97-ACA2-83D325053E04}" presName="iconSpace" presStyleCnt="0"/>
      <dgm:spPr/>
    </dgm:pt>
    <dgm:pt modelId="{D992DA9B-6B8C-48D5-9803-D3AB3CAC605D}" type="pres">
      <dgm:prSet presAssocID="{0448E533-C9D9-4B97-ACA2-83D325053E04}" presName="parTx" presStyleLbl="revTx" presStyleIdx="2" presStyleCnt="4">
        <dgm:presLayoutVars>
          <dgm:chMax val="0"/>
          <dgm:chPref val="0"/>
        </dgm:presLayoutVars>
      </dgm:prSet>
      <dgm:spPr/>
    </dgm:pt>
    <dgm:pt modelId="{C9448216-4CDE-496E-B031-AC97D2A61D93}" type="pres">
      <dgm:prSet presAssocID="{0448E533-C9D9-4B97-ACA2-83D325053E04}" presName="txSpace" presStyleCnt="0"/>
      <dgm:spPr/>
    </dgm:pt>
    <dgm:pt modelId="{0A1F71D2-E992-4446-9FF7-F8F275FA96EF}" type="pres">
      <dgm:prSet presAssocID="{0448E533-C9D9-4B97-ACA2-83D325053E04}" presName="desTx" presStyleLbl="revTx" presStyleIdx="3" presStyleCnt="4">
        <dgm:presLayoutVars/>
      </dgm:prSet>
      <dgm:spPr/>
    </dgm:pt>
  </dgm:ptLst>
  <dgm:cxnLst>
    <dgm:cxn modelId="{56A4750C-2AED-44D4-BE89-856FF9F94512}" srcId="{0448E533-C9D9-4B97-ACA2-83D325053E04}" destId="{19ECBE9D-E432-43BE-9A43-478EB3443D83}" srcOrd="2" destOrd="0" parTransId="{BC67A8F4-F462-4C71-8C7A-DDB0CC9F34BC}" sibTransId="{6032CFFF-F2CA-49E0-8F25-0DC860AFAE82}"/>
    <dgm:cxn modelId="{AC5E0719-2190-4175-8424-3E1E8160AA34}" type="presOf" srcId="{37F1FE95-25E0-492D-A017-2E037A0BCA8D}" destId="{0A1F71D2-E992-4446-9FF7-F8F275FA96EF}" srcOrd="0" destOrd="1" presId="urn:microsoft.com/office/officeart/2018/2/layout/IconLabelDescriptionList"/>
    <dgm:cxn modelId="{47FCD01C-D452-416B-BD36-C5D97F6FF182}" type="presOf" srcId="{896FE6BD-071B-4BE0-B88E-9CE9976D23D2}" destId="{2AE32ABF-AA50-4484-984B-77D3EF35D5E0}" srcOrd="0" destOrd="0" presId="urn:microsoft.com/office/officeart/2018/2/layout/IconLabelDescriptionList"/>
    <dgm:cxn modelId="{7CA2E523-BEEE-4E2C-A5FF-B1CA1331A152}" srcId="{0448E533-C9D9-4B97-ACA2-83D325053E04}" destId="{F915363A-EC84-47BE-8003-E46D6FE6B6F6}" srcOrd="4" destOrd="0" parTransId="{088E233C-01D2-4433-ABA3-44C65947C262}" sibTransId="{DDF7EABF-8FDB-468E-927D-E65FEA8F5289}"/>
    <dgm:cxn modelId="{5067FF3B-966B-4D7C-BD9B-6E1C631EB60D}" type="presOf" srcId="{CE717FA9-BB3D-4C96-9F65-71CF17E4465C}" destId="{0A1F71D2-E992-4446-9FF7-F8F275FA96EF}" srcOrd="0" destOrd="5" presId="urn:microsoft.com/office/officeart/2018/2/layout/IconLabelDescriptionList"/>
    <dgm:cxn modelId="{578BAA44-8780-43FD-B775-9468F560B293}" type="presOf" srcId="{E16774B2-8FB7-4837-8903-8C6439683312}" destId="{0A1F71D2-E992-4446-9FF7-F8F275FA96EF}" srcOrd="0" destOrd="3" presId="urn:microsoft.com/office/officeart/2018/2/layout/IconLabelDescriptionList"/>
    <dgm:cxn modelId="{C1F1A045-347D-4E8C-AEB6-2BE40E3A600F}" srcId="{896FE6BD-071B-4BE0-B88E-9CE9976D23D2}" destId="{0448E533-C9D9-4B97-ACA2-83D325053E04}" srcOrd="1" destOrd="0" parTransId="{E11F98FA-FD5E-40BD-9514-CECDD5E23B88}" sibTransId="{B57C1D05-EAC5-407C-963B-DE50C4323827}"/>
    <dgm:cxn modelId="{DFEA3E78-C8C3-4E0A-9AE9-531B8599BE15}" type="presOf" srcId="{65D3C8BB-39F7-4810-A610-A12A70FE6117}" destId="{8B6ADCE1-371F-4EFB-8688-90D55FFD88EA}" srcOrd="0" destOrd="0" presId="urn:microsoft.com/office/officeart/2018/2/layout/IconLabelDescriptionList"/>
    <dgm:cxn modelId="{A871E35A-343A-4DD5-8F53-874E2FDB3B15}" type="presOf" srcId="{F915363A-EC84-47BE-8003-E46D6FE6B6F6}" destId="{0A1F71D2-E992-4446-9FF7-F8F275FA96EF}" srcOrd="0" destOrd="4" presId="urn:microsoft.com/office/officeart/2018/2/layout/IconLabelDescriptionList"/>
    <dgm:cxn modelId="{AEEB2281-43B7-49D5-A606-1CB823DEC9A5}" srcId="{0448E533-C9D9-4B97-ACA2-83D325053E04}" destId="{E16774B2-8FB7-4837-8903-8C6439683312}" srcOrd="3" destOrd="0" parTransId="{DCCCDFFE-6E51-4668-A859-D64FA38EC860}" sibTransId="{FDB66E9F-BBEA-46FB-9C37-EC6FB4B8BA5C}"/>
    <dgm:cxn modelId="{1240249A-E20F-4354-B4B8-04B75840F269}" srcId="{0448E533-C9D9-4B97-ACA2-83D325053E04}" destId="{CE717FA9-BB3D-4C96-9F65-71CF17E4465C}" srcOrd="5" destOrd="0" parTransId="{92182807-4725-4726-BC3B-0EDD8167AB0C}" sibTransId="{EF03D9ED-94CD-4E51-AE59-BB388409DF7E}"/>
    <dgm:cxn modelId="{B1B713A7-5F35-4C02-8DB7-AAD33219BED1}" srcId="{0448E533-C9D9-4B97-ACA2-83D325053E04}" destId="{66A550F1-ABDF-4751-A01F-13DB8C92179F}" srcOrd="0" destOrd="0" parTransId="{F8B3BC73-C67E-49C7-85E3-DDBD942E37CE}" sibTransId="{52CF77B4-639A-4137-B23B-009C5E54CE80}"/>
    <dgm:cxn modelId="{A55EDAA9-B19E-419F-BFDE-4261FE39CB99}" srcId="{896FE6BD-071B-4BE0-B88E-9CE9976D23D2}" destId="{65D3C8BB-39F7-4810-A610-A12A70FE6117}" srcOrd="0" destOrd="0" parTransId="{3EDFE3FE-64B7-4E26-9249-8045A9F3D9E8}" sibTransId="{248495F7-0141-4533-B0E6-C1B559812F1E}"/>
    <dgm:cxn modelId="{373E33B4-504F-4153-8309-7A682E68EE5D}" srcId="{0448E533-C9D9-4B97-ACA2-83D325053E04}" destId="{37F1FE95-25E0-492D-A017-2E037A0BCA8D}" srcOrd="1" destOrd="0" parTransId="{80403FE8-8D77-4A57-A119-12035C4470C7}" sibTransId="{70853ADB-26A4-40BB-A305-864ACE627489}"/>
    <dgm:cxn modelId="{CAEF27CC-99F9-40B0-B546-2DAE50BBD59C}" type="presOf" srcId="{0448E533-C9D9-4B97-ACA2-83D325053E04}" destId="{D992DA9B-6B8C-48D5-9803-D3AB3CAC605D}" srcOrd="0" destOrd="0" presId="urn:microsoft.com/office/officeart/2018/2/layout/IconLabelDescriptionList"/>
    <dgm:cxn modelId="{B47E46DB-9CE0-4226-BCF2-516E5844C549}" type="presOf" srcId="{66A550F1-ABDF-4751-A01F-13DB8C92179F}" destId="{0A1F71D2-E992-4446-9FF7-F8F275FA96EF}" srcOrd="0" destOrd="0" presId="urn:microsoft.com/office/officeart/2018/2/layout/IconLabelDescriptionList"/>
    <dgm:cxn modelId="{8E88A1DC-1E23-48D3-B0AE-6EBF2A209C39}" type="presOf" srcId="{19ECBE9D-E432-43BE-9A43-478EB3443D83}" destId="{0A1F71D2-E992-4446-9FF7-F8F275FA96EF}" srcOrd="0" destOrd="2" presId="urn:microsoft.com/office/officeart/2018/2/layout/IconLabelDescriptionList"/>
    <dgm:cxn modelId="{22581D53-428D-4037-9732-15EC9CAD6677}" type="presParOf" srcId="{2AE32ABF-AA50-4484-984B-77D3EF35D5E0}" destId="{9E130581-FC6C-4138-9DCE-30461A1080F9}" srcOrd="0" destOrd="0" presId="urn:microsoft.com/office/officeart/2018/2/layout/IconLabelDescriptionList"/>
    <dgm:cxn modelId="{EC58CCE1-A105-4896-8916-42D8DB68A560}" type="presParOf" srcId="{9E130581-FC6C-4138-9DCE-30461A1080F9}" destId="{C9F7BE74-B712-4D4C-823F-DB324731C128}" srcOrd="0" destOrd="0" presId="urn:microsoft.com/office/officeart/2018/2/layout/IconLabelDescriptionList"/>
    <dgm:cxn modelId="{5A3C7072-2FC4-4426-869D-6E394E478F38}" type="presParOf" srcId="{9E130581-FC6C-4138-9DCE-30461A1080F9}" destId="{58D8C054-166D-41F1-9209-DCC887A00B58}" srcOrd="1" destOrd="0" presId="urn:microsoft.com/office/officeart/2018/2/layout/IconLabelDescriptionList"/>
    <dgm:cxn modelId="{BD7349AA-66A8-419F-B5EE-CEFFA87B3EE7}" type="presParOf" srcId="{9E130581-FC6C-4138-9DCE-30461A1080F9}" destId="{8B6ADCE1-371F-4EFB-8688-90D55FFD88EA}" srcOrd="2" destOrd="0" presId="urn:microsoft.com/office/officeart/2018/2/layout/IconLabelDescriptionList"/>
    <dgm:cxn modelId="{3C45B418-4923-4782-998D-993E3C5524AE}" type="presParOf" srcId="{9E130581-FC6C-4138-9DCE-30461A1080F9}" destId="{045D5587-A750-4670-92F7-677D2CECA481}" srcOrd="3" destOrd="0" presId="urn:microsoft.com/office/officeart/2018/2/layout/IconLabelDescriptionList"/>
    <dgm:cxn modelId="{C72C2B97-C1C8-433B-A97D-85BB6E7BB67B}" type="presParOf" srcId="{9E130581-FC6C-4138-9DCE-30461A1080F9}" destId="{BA71B66B-6ACC-49ED-A4E0-CFB680ED9708}" srcOrd="4" destOrd="0" presId="urn:microsoft.com/office/officeart/2018/2/layout/IconLabelDescriptionList"/>
    <dgm:cxn modelId="{266FBC6E-9650-4498-8998-6874FA5E86D1}" type="presParOf" srcId="{2AE32ABF-AA50-4484-984B-77D3EF35D5E0}" destId="{9A15B42B-3B88-4F8C-AE5E-49926812A8CA}" srcOrd="1" destOrd="0" presId="urn:microsoft.com/office/officeart/2018/2/layout/IconLabelDescriptionList"/>
    <dgm:cxn modelId="{AD41F19D-34EC-410E-B836-7FC247C4626F}" type="presParOf" srcId="{2AE32ABF-AA50-4484-984B-77D3EF35D5E0}" destId="{C5C61CBF-12B1-45ED-A68D-65C266BEDB92}" srcOrd="2" destOrd="0" presId="urn:microsoft.com/office/officeart/2018/2/layout/IconLabelDescriptionList"/>
    <dgm:cxn modelId="{880DA152-4DB8-47A9-99E0-D9DFAF0F3361}" type="presParOf" srcId="{C5C61CBF-12B1-45ED-A68D-65C266BEDB92}" destId="{0FF55F37-D1AF-4285-B2AA-D1D72AE7D541}" srcOrd="0" destOrd="0" presId="urn:microsoft.com/office/officeart/2018/2/layout/IconLabelDescriptionList"/>
    <dgm:cxn modelId="{3943D8BD-6A52-4BD5-BFA6-BACDC52B42EF}" type="presParOf" srcId="{C5C61CBF-12B1-45ED-A68D-65C266BEDB92}" destId="{AA2FBBD4-2C5C-40D1-B015-2720CFA4A2D8}" srcOrd="1" destOrd="0" presId="urn:microsoft.com/office/officeart/2018/2/layout/IconLabelDescriptionList"/>
    <dgm:cxn modelId="{03024A26-BC7C-4307-8FC2-7B0B7E19390A}" type="presParOf" srcId="{C5C61CBF-12B1-45ED-A68D-65C266BEDB92}" destId="{D992DA9B-6B8C-48D5-9803-D3AB3CAC605D}" srcOrd="2" destOrd="0" presId="urn:microsoft.com/office/officeart/2018/2/layout/IconLabelDescriptionList"/>
    <dgm:cxn modelId="{41223E7A-407C-4649-BC91-08861DB5BAD6}" type="presParOf" srcId="{C5C61CBF-12B1-45ED-A68D-65C266BEDB92}" destId="{C9448216-4CDE-496E-B031-AC97D2A61D93}" srcOrd="3" destOrd="0" presId="urn:microsoft.com/office/officeart/2018/2/layout/IconLabelDescriptionList"/>
    <dgm:cxn modelId="{53A6BEF5-2A09-4E9C-8C7F-DE2EC5D69ADF}" type="presParOf" srcId="{C5C61CBF-12B1-45ED-A68D-65C266BEDB92}" destId="{0A1F71D2-E992-4446-9FF7-F8F275FA96E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6BAA58-96AC-47B2-ADC8-CC2C01B799E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33D833C-8016-4835-8FF2-9A711486E78B}">
      <dgm:prSet/>
      <dgm:spPr/>
      <dgm:t>
        <a:bodyPr/>
        <a:lstStyle/>
        <a:p>
          <a:pPr>
            <a:lnSpc>
              <a:spcPct val="100000"/>
            </a:lnSpc>
            <a:defRPr cap="all"/>
          </a:pPr>
          <a:r>
            <a:rPr lang="en-US"/>
            <a:t>Load Testing</a:t>
          </a:r>
        </a:p>
      </dgm:t>
    </dgm:pt>
    <dgm:pt modelId="{1B668F31-780A-4A7E-93B0-4B7726985F62}" type="parTrans" cxnId="{EDD3FF7C-71F4-49B7-BF67-834352E1D24C}">
      <dgm:prSet/>
      <dgm:spPr/>
      <dgm:t>
        <a:bodyPr/>
        <a:lstStyle/>
        <a:p>
          <a:endParaRPr lang="en-US"/>
        </a:p>
      </dgm:t>
    </dgm:pt>
    <dgm:pt modelId="{29BF5AA0-AFAE-486B-9BBD-1898363873F4}" type="sibTrans" cxnId="{EDD3FF7C-71F4-49B7-BF67-834352E1D24C}">
      <dgm:prSet/>
      <dgm:spPr/>
      <dgm:t>
        <a:bodyPr/>
        <a:lstStyle/>
        <a:p>
          <a:endParaRPr lang="en-US"/>
        </a:p>
      </dgm:t>
    </dgm:pt>
    <dgm:pt modelId="{E126E96F-C30A-463D-9A70-830AF22CBA60}">
      <dgm:prSet/>
      <dgm:spPr/>
      <dgm:t>
        <a:bodyPr/>
        <a:lstStyle/>
        <a:p>
          <a:pPr>
            <a:lnSpc>
              <a:spcPct val="100000"/>
            </a:lnSpc>
            <a:defRPr cap="all"/>
          </a:pPr>
          <a:r>
            <a:rPr lang="en-US"/>
            <a:t>Stress Testing</a:t>
          </a:r>
        </a:p>
      </dgm:t>
    </dgm:pt>
    <dgm:pt modelId="{F6275A0B-B391-4D13-810A-61620458A7DF}" type="parTrans" cxnId="{26F2E667-9593-46B1-B06E-F302C3E3BD5C}">
      <dgm:prSet/>
      <dgm:spPr/>
      <dgm:t>
        <a:bodyPr/>
        <a:lstStyle/>
        <a:p>
          <a:endParaRPr lang="en-US"/>
        </a:p>
      </dgm:t>
    </dgm:pt>
    <dgm:pt modelId="{083FAF99-AC8B-4514-8C31-D445E8EBADFC}" type="sibTrans" cxnId="{26F2E667-9593-46B1-B06E-F302C3E3BD5C}">
      <dgm:prSet/>
      <dgm:spPr/>
      <dgm:t>
        <a:bodyPr/>
        <a:lstStyle/>
        <a:p>
          <a:endParaRPr lang="en-US"/>
        </a:p>
      </dgm:t>
    </dgm:pt>
    <dgm:pt modelId="{18B53C2E-9D0B-4221-A14E-1E771286E5C7}">
      <dgm:prSet/>
      <dgm:spPr/>
      <dgm:t>
        <a:bodyPr/>
        <a:lstStyle/>
        <a:p>
          <a:pPr>
            <a:lnSpc>
              <a:spcPct val="100000"/>
            </a:lnSpc>
            <a:defRPr cap="all"/>
          </a:pPr>
          <a:r>
            <a:rPr lang="en-US" dirty="0"/>
            <a:t>Performance Testing</a:t>
          </a:r>
        </a:p>
      </dgm:t>
    </dgm:pt>
    <dgm:pt modelId="{F32DF6B3-B600-4223-A30E-126099536022}" type="parTrans" cxnId="{832C77F2-6765-4755-8E4F-793E5FAE3462}">
      <dgm:prSet/>
      <dgm:spPr/>
      <dgm:t>
        <a:bodyPr/>
        <a:lstStyle/>
        <a:p>
          <a:endParaRPr lang="en-US"/>
        </a:p>
      </dgm:t>
    </dgm:pt>
    <dgm:pt modelId="{A94413A2-E359-4A0A-864D-1D5E4E6AD989}" type="sibTrans" cxnId="{832C77F2-6765-4755-8E4F-793E5FAE3462}">
      <dgm:prSet/>
      <dgm:spPr/>
      <dgm:t>
        <a:bodyPr/>
        <a:lstStyle/>
        <a:p>
          <a:endParaRPr lang="en-US"/>
        </a:p>
      </dgm:t>
    </dgm:pt>
    <dgm:pt modelId="{CB6861DC-DD53-4E1C-ABB6-AF12AB1A26DA}">
      <dgm:prSet/>
      <dgm:spPr/>
      <dgm:t>
        <a:bodyPr/>
        <a:lstStyle/>
        <a:p>
          <a:pPr>
            <a:lnSpc>
              <a:spcPct val="100000"/>
            </a:lnSpc>
            <a:defRPr cap="all"/>
          </a:pPr>
          <a:r>
            <a:rPr lang="en-US"/>
            <a:t>Security Testing</a:t>
          </a:r>
        </a:p>
      </dgm:t>
    </dgm:pt>
    <dgm:pt modelId="{26ADE2D1-10FF-4A2A-8757-A0A411888197}" type="parTrans" cxnId="{3B166064-53D6-43F6-93B9-9DD087AFF032}">
      <dgm:prSet/>
      <dgm:spPr/>
      <dgm:t>
        <a:bodyPr/>
        <a:lstStyle/>
        <a:p>
          <a:endParaRPr lang="en-US"/>
        </a:p>
      </dgm:t>
    </dgm:pt>
    <dgm:pt modelId="{2381F70B-D995-439B-B9CC-55B2209CC1D0}" type="sibTrans" cxnId="{3B166064-53D6-43F6-93B9-9DD087AFF032}">
      <dgm:prSet/>
      <dgm:spPr/>
      <dgm:t>
        <a:bodyPr/>
        <a:lstStyle/>
        <a:p>
          <a:endParaRPr lang="en-US"/>
        </a:p>
      </dgm:t>
    </dgm:pt>
    <dgm:pt modelId="{560D8D66-0FF7-4362-AFDC-74888618380B}" type="pres">
      <dgm:prSet presAssocID="{696BAA58-96AC-47B2-ADC8-CC2C01B799E2}" presName="root" presStyleCnt="0">
        <dgm:presLayoutVars>
          <dgm:dir/>
          <dgm:resizeHandles val="exact"/>
        </dgm:presLayoutVars>
      </dgm:prSet>
      <dgm:spPr/>
    </dgm:pt>
    <dgm:pt modelId="{521E8453-35A4-48FB-8000-811990CC845B}" type="pres">
      <dgm:prSet presAssocID="{A33D833C-8016-4835-8FF2-9A711486E78B}" presName="compNode" presStyleCnt="0"/>
      <dgm:spPr/>
    </dgm:pt>
    <dgm:pt modelId="{87CBCEBD-6DF4-4E02-8B12-25BC393B09E4}" type="pres">
      <dgm:prSet presAssocID="{A33D833C-8016-4835-8FF2-9A711486E78B}" presName="iconBgRect" presStyleLbl="bgShp" presStyleIdx="0" presStyleCnt="4"/>
      <dgm:spPr/>
    </dgm:pt>
    <dgm:pt modelId="{3DF47262-9699-4109-AB8B-40DE94E520CF}" type="pres">
      <dgm:prSet presAssocID="{A33D833C-8016-4835-8FF2-9A711486E7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00CB73B-54C3-44EC-9214-50AF5900FCF5}" type="pres">
      <dgm:prSet presAssocID="{A33D833C-8016-4835-8FF2-9A711486E78B}" presName="spaceRect" presStyleCnt="0"/>
      <dgm:spPr/>
    </dgm:pt>
    <dgm:pt modelId="{3F3A9F7A-A747-4C8D-B159-F21B62012994}" type="pres">
      <dgm:prSet presAssocID="{A33D833C-8016-4835-8FF2-9A711486E78B}" presName="textRect" presStyleLbl="revTx" presStyleIdx="0" presStyleCnt="4">
        <dgm:presLayoutVars>
          <dgm:chMax val="1"/>
          <dgm:chPref val="1"/>
        </dgm:presLayoutVars>
      </dgm:prSet>
      <dgm:spPr/>
    </dgm:pt>
    <dgm:pt modelId="{23E2B8E2-CBFF-4535-A7E9-DA08B893BD2E}" type="pres">
      <dgm:prSet presAssocID="{29BF5AA0-AFAE-486B-9BBD-1898363873F4}" presName="sibTrans" presStyleCnt="0"/>
      <dgm:spPr/>
    </dgm:pt>
    <dgm:pt modelId="{F6E1211E-BFB4-4AF6-961B-7AFF8C60D0E7}" type="pres">
      <dgm:prSet presAssocID="{E126E96F-C30A-463D-9A70-830AF22CBA60}" presName="compNode" presStyleCnt="0"/>
      <dgm:spPr/>
    </dgm:pt>
    <dgm:pt modelId="{4160FBC8-7191-4580-8477-A3AA8132B482}" type="pres">
      <dgm:prSet presAssocID="{E126E96F-C30A-463D-9A70-830AF22CBA60}" presName="iconBgRect" presStyleLbl="bgShp" presStyleIdx="1" presStyleCnt="4"/>
      <dgm:spPr/>
    </dgm:pt>
    <dgm:pt modelId="{E1880B28-C2B1-4151-8912-956437D1222E}" type="pres">
      <dgm:prSet presAssocID="{E126E96F-C30A-463D-9A70-830AF22CBA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3A4655CD-EF37-4DB4-A2F6-FEF18E9A0A80}" type="pres">
      <dgm:prSet presAssocID="{E126E96F-C30A-463D-9A70-830AF22CBA60}" presName="spaceRect" presStyleCnt="0"/>
      <dgm:spPr/>
    </dgm:pt>
    <dgm:pt modelId="{283FBEE9-7BFE-447E-9541-C4A934E5F976}" type="pres">
      <dgm:prSet presAssocID="{E126E96F-C30A-463D-9A70-830AF22CBA60}" presName="textRect" presStyleLbl="revTx" presStyleIdx="1" presStyleCnt="4">
        <dgm:presLayoutVars>
          <dgm:chMax val="1"/>
          <dgm:chPref val="1"/>
        </dgm:presLayoutVars>
      </dgm:prSet>
      <dgm:spPr/>
    </dgm:pt>
    <dgm:pt modelId="{A7CD4202-387A-43B5-AB0E-A92D2C5C09A9}" type="pres">
      <dgm:prSet presAssocID="{083FAF99-AC8B-4514-8C31-D445E8EBADFC}" presName="sibTrans" presStyleCnt="0"/>
      <dgm:spPr/>
    </dgm:pt>
    <dgm:pt modelId="{193CF89D-C553-4980-804F-11DC9F73D5ED}" type="pres">
      <dgm:prSet presAssocID="{18B53C2E-9D0B-4221-A14E-1E771286E5C7}" presName="compNode" presStyleCnt="0"/>
      <dgm:spPr/>
    </dgm:pt>
    <dgm:pt modelId="{220E9747-FB62-4E12-9967-64A2F52C9872}" type="pres">
      <dgm:prSet presAssocID="{18B53C2E-9D0B-4221-A14E-1E771286E5C7}" presName="iconBgRect" presStyleLbl="bgShp" presStyleIdx="2" presStyleCnt="4"/>
      <dgm:spPr/>
    </dgm:pt>
    <dgm:pt modelId="{A13F3C73-A5EA-4D38-8D1D-9C2797F5EA96}" type="pres">
      <dgm:prSet presAssocID="{18B53C2E-9D0B-4221-A14E-1E771286E5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17DD8E4-D4EB-483C-9CF3-53C47D90D99D}" type="pres">
      <dgm:prSet presAssocID="{18B53C2E-9D0B-4221-A14E-1E771286E5C7}" presName="spaceRect" presStyleCnt="0"/>
      <dgm:spPr/>
    </dgm:pt>
    <dgm:pt modelId="{9936BFC5-0ABE-4A4C-B27F-94EC50161A3A}" type="pres">
      <dgm:prSet presAssocID="{18B53C2E-9D0B-4221-A14E-1E771286E5C7}" presName="textRect" presStyleLbl="revTx" presStyleIdx="2" presStyleCnt="4">
        <dgm:presLayoutVars>
          <dgm:chMax val="1"/>
          <dgm:chPref val="1"/>
        </dgm:presLayoutVars>
      </dgm:prSet>
      <dgm:spPr/>
    </dgm:pt>
    <dgm:pt modelId="{7CD18A8F-A4F3-45BF-BCB7-1C4A201FE6EC}" type="pres">
      <dgm:prSet presAssocID="{A94413A2-E359-4A0A-864D-1D5E4E6AD989}" presName="sibTrans" presStyleCnt="0"/>
      <dgm:spPr/>
    </dgm:pt>
    <dgm:pt modelId="{ACD91010-5BF0-4B6B-BDB1-4435BA3AB824}" type="pres">
      <dgm:prSet presAssocID="{CB6861DC-DD53-4E1C-ABB6-AF12AB1A26DA}" presName="compNode" presStyleCnt="0"/>
      <dgm:spPr/>
    </dgm:pt>
    <dgm:pt modelId="{D2E03F86-BEEC-4714-8EE9-D123EABF4312}" type="pres">
      <dgm:prSet presAssocID="{CB6861DC-DD53-4E1C-ABB6-AF12AB1A26DA}" presName="iconBgRect" presStyleLbl="bgShp" presStyleIdx="3" presStyleCnt="4"/>
      <dgm:spPr/>
    </dgm:pt>
    <dgm:pt modelId="{C19F4401-2A8C-43CE-8B92-A4242E17B8D6}" type="pres">
      <dgm:prSet presAssocID="{CB6861DC-DD53-4E1C-ABB6-AF12AB1A26D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945A7076-0419-4E14-8D89-46CA42E3EE1F}" type="pres">
      <dgm:prSet presAssocID="{CB6861DC-DD53-4E1C-ABB6-AF12AB1A26DA}" presName="spaceRect" presStyleCnt="0"/>
      <dgm:spPr/>
    </dgm:pt>
    <dgm:pt modelId="{8E805701-9A4F-42DB-8AB0-5A2EA5A652A6}" type="pres">
      <dgm:prSet presAssocID="{CB6861DC-DD53-4E1C-ABB6-AF12AB1A26DA}" presName="textRect" presStyleLbl="revTx" presStyleIdx="3" presStyleCnt="4">
        <dgm:presLayoutVars>
          <dgm:chMax val="1"/>
          <dgm:chPref val="1"/>
        </dgm:presLayoutVars>
      </dgm:prSet>
      <dgm:spPr/>
    </dgm:pt>
  </dgm:ptLst>
  <dgm:cxnLst>
    <dgm:cxn modelId="{CD11FF04-89BB-431E-B091-272F66F99264}" type="presOf" srcId="{CB6861DC-DD53-4E1C-ABB6-AF12AB1A26DA}" destId="{8E805701-9A4F-42DB-8AB0-5A2EA5A652A6}" srcOrd="0" destOrd="0" presId="urn:microsoft.com/office/officeart/2018/5/layout/IconCircleLabelList"/>
    <dgm:cxn modelId="{4DBCB01B-D2D0-4FC1-85CA-EA1761C542DE}" type="presOf" srcId="{18B53C2E-9D0B-4221-A14E-1E771286E5C7}" destId="{9936BFC5-0ABE-4A4C-B27F-94EC50161A3A}" srcOrd="0" destOrd="0" presId="urn:microsoft.com/office/officeart/2018/5/layout/IconCircleLabelList"/>
    <dgm:cxn modelId="{3B166064-53D6-43F6-93B9-9DD087AFF032}" srcId="{696BAA58-96AC-47B2-ADC8-CC2C01B799E2}" destId="{CB6861DC-DD53-4E1C-ABB6-AF12AB1A26DA}" srcOrd="3" destOrd="0" parTransId="{26ADE2D1-10FF-4A2A-8757-A0A411888197}" sibTransId="{2381F70B-D995-439B-B9CC-55B2209CC1D0}"/>
    <dgm:cxn modelId="{26F2E667-9593-46B1-B06E-F302C3E3BD5C}" srcId="{696BAA58-96AC-47B2-ADC8-CC2C01B799E2}" destId="{E126E96F-C30A-463D-9A70-830AF22CBA60}" srcOrd="1" destOrd="0" parTransId="{F6275A0B-B391-4D13-810A-61620458A7DF}" sibTransId="{083FAF99-AC8B-4514-8C31-D445E8EBADFC}"/>
    <dgm:cxn modelId="{046E757B-8BBA-4C03-B3F5-7971FD83BBA8}" type="presOf" srcId="{E126E96F-C30A-463D-9A70-830AF22CBA60}" destId="{283FBEE9-7BFE-447E-9541-C4A934E5F976}" srcOrd="0" destOrd="0" presId="urn:microsoft.com/office/officeart/2018/5/layout/IconCircleLabelList"/>
    <dgm:cxn modelId="{EDD3FF7C-71F4-49B7-BF67-834352E1D24C}" srcId="{696BAA58-96AC-47B2-ADC8-CC2C01B799E2}" destId="{A33D833C-8016-4835-8FF2-9A711486E78B}" srcOrd="0" destOrd="0" parTransId="{1B668F31-780A-4A7E-93B0-4B7726985F62}" sibTransId="{29BF5AA0-AFAE-486B-9BBD-1898363873F4}"/>
    <dgm:cxn modelId="{CFD7458B-A0BA-4A1A-9591-E437EB1132FE}" type="presOf" srcId="{A33D833C-8016-4835-8FF2-9A711486E78B}" destId="{3F3A9F7A-A747-4C8D-B159-F21B62012994}" srcOrd="0" destOrd="0" presId="urn:microsoft.com/office/officeart/2018/5/layout/IconCircleLabelList"/>
    <dgm:cxn modelId="{115DF3EA-DDF3-482E-807B-73D0F9B95E9A}" type="presOf" srcId="{696BAA58-96AC-47B2-ADC8-CC2C01B799E2}" destId="{560D8D66-0FF7-4362-AFDC-74888618380B}" srcOrd="0" destOrd="0" presId="urn:microsoft.com/office/officeart/2018/5/layout/IconCircleLabelList"/>
    <dgm:cxn modelId="{832C77F2-6765-4755-8E4F-793E5FAE3462}" srcId="{696BAA58-96AC-47B2-ADC8-CC2C01B799E2}" destId="{18B53C2E-9D0B-4221-A14E-1E771286E5C7}" srcOrd="2" destOrd="0" parTransId="{F32DF6B3-B600-4223-A30E-126099536022}" sibTransId="{A94413A2-E359-4A0A-864D-1D5E4E6AD989}"/>
    <dgm:cxn modelId="{1858A057-A3C2-46F5-ADDB-2AE29E6D3513}" type="presParOf" srcId="{560D8D66-0FF7-4362-AFDC-74888618380B}" destId="{521E8453-35A4-48FB-8000-811990CC845B}" srcOrd="0" destOrd="0" presId="urn:microsoft.com/office/officeart/2018/5/layout/IconCircleLabelList"/>
    <dgm:cxn modelId="{548FE75E-9E2D-42FD-AE4F-03FB36AE2132}" type="presParOf" srcId="{521E8453-35A4-48FB-8000-811990CC845B}" destId="{87CBCEBD-6DF4-4E02-8B12-25BC393B09E4}" srcOrd="0" destOrd="0" presId="urn:microsoft.com/office/officeart/2018/5/layout/IconCircleLabelList"/>
    <dgm:cxn modelId="{D64CDC9F-343C-483E-A978-843EDA7688FA}" type="presParOf" srcId="{521E8453-35A4-48FB-8000-811990CC845B}" destId="{3DF47262-9699-4109-AB8B-40DE94E520CF}" srcOrd="1" destOrd="0" presId="urn:microsoft.com/office/officeart/2018/5/layout/IconCircleLabelList"/>
    <dgm:cxn modelId="{0AC5FBC2-57D5-4DF7-BA8E-BF670D345252}" type="presParOf" srcId="{521E8453-35A4-48FB-8000-811990CC845B}" destId="{A00CB73B-54C3-44EC-9214-50AF5900FCF5}" srcOrd="2" destOrd="0" presId="urn:microsoft.com/office/officeart/2018/5/layout/IconCircleLabelList"/>
    <dgm:cxn modelId="{3B5D49CC-A421-4B76-9425-6E6DDFB06396}" type="presParOf" srcId="{521E8453-35A4-48FB-8000-811990CC845B}" destId="{3F3A9F7A-A747-4C8D-B159-F21B62012994}" srcOrd="3" destOrd="0" presId="urn:microsoft.com/office/officeart/2018/5/layout/IconCircleLabelList"/>
    <dgm:cxn modelId="{4894820F-6E26-4943-B517-9853B9209B32}" type="presParOf" srcId="{560D8D66-0FF7-4362-AFDC-74888618380B}" destId="{23E2B8E2-CBFF-4535-A7E9-DA08B893BD2E}" srcOrd="1" destOrd="0" presId="urn:microsoft.com/office/officeart/2018/5/layout/IconCircleLabelList"/>
    <dgm:cxn modelId="{9C3C9A43-1E41-4434-AE04-783B5548DC2C}" type="presParOf" srcId="{560D8D66-0FF7-4362-AFDC-74888618380B}" destId="{F6E1211E-BFB4-4AF6-961B-7AFF8C60D0E7}" srcOrd="2" destOrd="0" presId="urn:microsoft.com/office/officeart/2018/5/layout/IconCircleLabelList"/>
    <dgm:cxn modelId="{5FDCD53F-2CB9-42AD-B8D7-FF6BD7A5BF48}" type="presParOf" srcId="{F6E1211E-BFB4-4AF6-961B-7AFF8C60D0E7}" destId="{4160FBC8-7191-4580-8477-A3AA8132B482}" srcOrd="0" destOrd="0" presId="urn:microsoft.com/office/officeart/2018/5/layout/IconCircleLabelList"/>
    <dgm:cxn modelId="{40488539-327A-4A34-82ED-31AB652ED33D}" type="presParOf" srcId="{F6E1211E-BFB4-4AF6-961B-7AFF8C60D0E7}" destId="{E1880B28-C2B1-4151-8912-956437D1222E}" srcOrd="1" destOrd="0" presId="urn:microsoft.com/office/officeart/2018/5/layout/IconCircleLabelList"/>
    <dgm:cxn modelId="{F6548FFF-4CDB-4D73-B7E7-B8424284B47B}" type="presParOf" srcId="{F6E1211E-BFB4-4AF6-961B-7AFF8C60D0E7}" destId="{3A4655CD-EF37-4DB4-A2F6-FEF18E9A0A80}" srcOrd="2" destOrd="0" presId="urn:microsoft.com/office/officeart/2018/5/layout/IconCircleLabelList"/>
    <dgm:cxn modelId="{AB03AA84-6295-4C77-BDB3-8591015B581E}" type="presParOf" srcId="{F6E1211E-BFB4-4AF6-961B-7AFF8C60D0E7}" destId="{283FBEE9-7BFE-447E-9541-C4A934E5F976}" srcOrd="3" destOrd="0" presId="urn:microsoft.com/office/officeart/2018/5/layout/IconCircleLabelList"/>
    <dgm:cxn modelId="{87819103-0C11-4855-A1C0-8A05A32CC3DF}" type="presParOf" srcId="{560D8D66-0FF7-4362-AFDC-74888618380B}" destId="{A7CD4202-387A-43B5-AB0E-A92D2C5C09A9}" srcOrd="3" destOrd="0" presId="urn:microsoft.com/office/officeart/2018/5/layout/IconCircleLabelList"/>
    <dgm:cxn modelId="{E14984BE-9756-4B78-939F-5373F12641BC}" type="presParOf" srcId="{560D8D66-0FF7-4362-AFDC-74888618380B}" destId="{193CF89D-C553-4980-804F-11DC9F73D5ED}" srcOrd="4" destOrd="0" presId="urn:microsoft.com/office/officeart/2018/5/layout/IconCircleLabelList"/>
    <dgm:cxn modelId="{ABD7EE82-DAA6-4907-AB17-F60366E6CD28}" type="presParOf" srcId="{193CF89D-C553-4980-804F-11DC9F73D5ED}" destId="{220E9747-FB62-4E12-9967-64A2F52C9872}" srcOrd="0" destOrd="0" presId="urn:microsoft.com/office/officeart/2018/5/layout/IconCircleLabelList"/>
    <dgm:cxn modelId="{0FAFD3BF-D7B6-420B-A84C-10989C2319E3}" type="presParOf" srcId="{193CF89D-C553-4980-804F-11DC9F73D5ED}" destId="{A13F3C73-A5EA-4D38-8D1D-9C2797F5EA96}" srcOrd="1" destOrd="0" presId="urn:microsoft.com/office/officeart/2018/5/layout/IconCircleLabelList"/>
    <dgm:cxn modelId="{B4841309-1F39-4DFF-AF2E-F9D215C93E5C}" type="presParOf" srcId="{193CF89D-C553-4980-804F-11DC9F73D5ED}" destId="{617DD8E4-D4EB-483C-9CF3-53C47D90D99D}" srcOrd="2" destOrd="0" presId="urn:microsoft.com/office/officeart/2018/5/layout/IconCircleLabelList"/>
    <dgm:cxn modelId="{0151EEAA-E6CF-447E-9E2F-2FB53349BEFF}" type="presParOf" srcId="{193CF89D-C553-4980-804F-11DC9F73D5ED}" destId="{9936BFC5-0ABE-4A4C-B27F-94EC50161A3A}" srcOrd="3" destOrd="0" presId="urn:microsoft.com/office/officeart/2018/5/layout/IconCircleLabelList"/>
    <dgm:cxn modelId="{4B8F8438-BABE-471F-95B7-0A514364430C}" type="presParOf" srcId="{560D8D66-0FF7-4362-AFDC-74888618380B}" destId="{7CD18A8F-A4F3-45BF-BCB7-1C4A201FE6EC}" srcOrd="5" destOrd="0" presId="urn:microsoft.com/office/officeart/2018/5/layout/IconCircleLabelList"/>
    <dgm:cxn modelId="{AA87774F-7829-43FD-A48E-4BF0E07B4FAD}" type="presParOf" srcId="{560D8D66-0FF7-4362-AFDC-74888618380B}" destId="{ACD91010-5BF0-4B6B-BDB1-4435BA3AB824}" srcOrd="6" destOrd="0" presId="urn:microsoft.com/office/officeart/2018/5/layout/IconCircleLabelList"/>
    <dgm:cxn modelId="{CB5ECF6C-5FAF-4FA2-B1E6-E724F16E14BB}" type="presParOf" srcId="{ACD91010-5BF0-4B6B-BDB1-4435BA3AB824}" destId="{D2E03F86-BEEC-4714-8EE9-D123EABF4312}" srcOrd="0" destOrd="0" presId="urn:microsoft.com/office/officeart/2018/5/layout/IconCircleLabelList"/>
    <dgm:cxn modelId="{A8A6C25B-3BEC-4E23-9E27-FB4AD778C1FC}" type="presParOf" srcId="{ACD91010-5BF0-4B6B-BDB1-4435BA3AB824}" destId="{C19F4401-2A8C-43CE-8B92-A4242E17B8D6}" srcOrd="1" destOrd="0" presId="urn:microsoft.com/office/officeart/2018/5/layout/IconCircleLabelList"/>
    <dgm:cxn modelId="{1E46B235-9C6A-4825-AB58-C69E910BCD69}" type="presParOf" srcId="{ACD91010-5BF0-4B6B-BDB1-4435BA3AB824}" destId="{945A7076-0419-4E14-8D89-46CA42E3EE1F}" srcOrd="2" destOrd="0" presId="urn:microsoft.com/office/officeart/2018/5/layout/IconCircleLabelList"/>
    <dgm:cxn modelId="{AB6004DC-77BF-4CE4-B2A5-8F3675689FC1}" type="presParOf" srcId="{ACD91010-5BF0-4B6B-BDB1-4435BA3AB824}" destId="{8E805701-9A4F-42DB-8AB0-5A2EA5A652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74FD8-F33D-49B4-8360-96D7761B30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B4FA69-618E-4E5B-B7F8-71C3E1FECCB8}">
      <dgm:prSet/>
      <dgm:spPr/>
      <dgm:t>
        <a:bodyPr/>
        <a:lstStyle/>
        <a:p>
          <a:pPr>
            <a:lnSpc>
              <a:spcPct val="100000"/>
            </a:lnSpc>
          </a:pPr>
          <a:r>
            <a:rPr lang="en-US"/>
            <a:t>Average number of concurrent users in the tool at a time</a:t>
          </a:r>
        </a:p>
      </dgm:t>
    </dgm:pt>
    <dgm:pt modelId="{DE57654E-1122-4311-BA88-565AA4F66415}" type="parTrans" cxnId="{921CE19A-D2BF-4950-B3D5-D93E51E22D1D}">
      <dgm:prSet/>
      <dgm:spPr/>
      <dgm:t>
        <a:bodyPr/>
        <a:lstStyle/>
        <a:p>
          <a:endParaRPr lang="en-US"/>
        </a:p>
      </dgm:t>
    </dgm:pt>
    <dgm:pt modelId="{2BA3363F-19ED-4D4B-807E-ED4CA08A059B}" type="sibTrans" cxnId="{921CE19A-D2BF-4950-B3D5-D93E51E22D1D}">
      <dgm:prSet/>
      <dgm:spPr/>
      <dgm:t>
        <a:bodyPr/>
        <a:lstStyle/>
        <a:p>
          <a:endParaRPr lang="en-US"/>
        </a:p>
      </dgm:t>
    </dgm:pt>
    <dgm:pt modelId="{CCD90369-0FB2-43EA-88AB-FC7E401249BF}">
      <dgm:prSet/>
      <dgm:spPr/>
      <dgm:t>
        <a:bodyPr/>
        <a:lstStyle/>
        <a:p>
          <a:pPr>
            <a:lnSpc>
              <a:spcPct val="100000"/>
            </a:lnSpc>
          </a:pPr>
          <a:r>
            <a:rPr lang="en-US"/>
            <a:t>Beneath “peak” use</a:t>
          </a:r>
        </a:p>
      </dgm:t>
    </dgm:pt>
    <dgm:pt modelId="{1450B813-7F1D-4F29-B240-7144AD4E5EBD}" type="parTrans" cxnId="{87280872-F03C-40EE-AC61-6A8BD847B2AA}">
      <dgm:prSet/>
      <dgm:spPr/>
      <dgm:t>
        <a:bodyPr/>
        <a:lstStyle/>
        <a:p>
          <a:endParaRPr lang="en-US"/>
        </a:p>
      </dgm:t>
    </dgm:pt>
    <dgm:pt modelId="{FE18AFCD-02DF-4DD0-97AC-C0ADE767272A}" type="sibTrans" cxnId="{87280872-F03C-40EE-AC61-6A8BD847B2AA}">
      <dgm:prSet/>
      <dgm:spPr/>
      <dgm:t>
        <a:bodyPr/>
        <a:lstStyle/>
        <a:p>
          <a:endParaRPr lang="en-US"/>
        </a:p>
      </dgm:t>
    </dgm:pt>
    <dgm:pt modelId="{5B8FB03A-C78F-4FFF-9CB3-FE932439C506}">
      <dgm:prSet/>
      <dgm:spPr/>
      <dgm:t>
        <a:bodyPr/>
        <a:lstStyle/>
        <a:p>
          <a:pPr>
            <a:lnSpc>
              <a:spcPct val="100000"/>
            </a:lnSpc>
          </a:pPr>
          <a:r>
            <a:rPr lang="en-US"/>
            <a:t>This is the </a:t>
          </a:r>
          <a:r>
            <a:rPr lang="en-US" b="1" u="sng"/>
            <a:t>REGULAR</a:t>
          </a:r>
          <a:r>
            <a:rPr lang="en-US"/>
            <a:t> amount of traffic you expect to get</a:t>
          </a:r>
        </a:p>
      </dgm:t>
    </dgm:pt>
    <dgm:pt modelId="{FADEF1BC-CA1E-4314-A906-084BE9FDB73E}" type="parTrans" cxnId="{9BB9EF2C-D9B0-415A-AFD3-60853F4AC11D}">
      <dgm:prSet/>
      <dgm:spPr/>
      <dgm:t>
        <a:bodyPr/>
        <a:lstStyle/>
        <a:p>
          <a:endParaRPr lang="en-US"/>
        </a:p>
      </dgm:t>
    </dgm:pt>
    <dgm:pt modelId="{50F09658-5523-4680-822B-15107EE0283E}" type="sibTrans" cxnId="{9BB9EF2C-D9B0-415A-AFD3-60853F4AC11D}">
      <dgm:prSet/>
      <dgm:spPr/>
      <dgm:t>
        <a:bodyPr/>
        <a:lstStyle/>
        <a:p>
          <a:endParaRPr lang="en-US"/>
        </a:p>
      </dgm:t>
    </dgm:pt>
    <dgm:pt modelId="{C15B3ECD-43AA-4B6C-922D-7131BA0430A0}">
      <dgm:prSet/>
      <dgm:spPr/>
      <dgm:t>
        <a:bodyPr/>
        <a:lstStyle/>
        <a:p>
          <a:pPr>
            <a:lnSpc>
              <a:spcPct val="100000"/>
            </a:lnSpc>
          </a:pPr>
          <a:r>
            <a:rPr lang="en-US"/>
            <a:t>Does our app scale with more users?</a:t>
          </a:r>
        </a:p>
      </dgm:t>
    </dgm:pt>
    <dgm:pt modelId="{573803C0-5A34-464F-B17B-1F63AE47F657}" type="parTrans" cxnId="{4FE628F7-BE2C-4BFD-8535-EC82C350E459}">
      <dgm:prSet/>
      <dgm:spPr/>
      <dgm:t>
        <a:bodyPr/>
        <a:lstStyle/>
        <a:p>
          <a:endParaRPr lang="en-US"/>
        </a:p>
      </dgm:t>
    </dgm:pt>
    <dgm:pt modelId="{CBB57A78-3F84-416C-91A4-DA39470F9BCE}" type="sibTrans" cxnId="{4FE628F7-BE2C-4BFD-8535-EC82C350E459}">
      <dgm:prSet/>
      <dgm:spPr/>
      <dgm:t>
        <a:bodyPr/>
        <a:lstStyle/>
        <a:p>
          <a:endParaRPr lang="en-US"/>
        </a:p>
      </dgm:t>
    </dgm:pt>
    <dgm:pt modelId="{5FE773D5-F638-4E41-9031-36A053D908E6}">
      <dgm:prSet/>
      <dgm:spPr/>
      <dgm:t>
        <a:bodyPr/>
        <a:lstStyle/>
        <a:p>
          <a:pPr>
            <a:lnSpc>
              <a:spcPct val="100000"/>
            </a:lnSpc>
          </a:pPr>
          <a:r>
            <a:rPr lang="en-US"/>
            <a:t>We can test for this!</a:t>
          </a:r>
        </a:p>
      </dgm:t>
    </dgm:pt>
    <dgm:pt modelId="{34424F4B-4880-47F9-A98D-598F1585516D}" type="parTrans" cxnId="{89B1E568-9A32-43B0-B419-4A96066F002B}">
      <dgm:prSet/>
      <dgm:spPr/>
      <dgm:t>
        <a:bodyPr/>
        <a:lstStyle/>
        <a:p>
          <a:endParaRPr lang="en-US"/>
        </a:p>
      </dgm:t>
    </dgm:pt>
    <dgm:pt modelId="{F181F043-9029-4D88-991F-06CDBC270725}" type="sibTrans" cxnId="{89B1E568-9A32-43B0-B419-4A96066F002B}">
      <dgm:prSet/>
      <dgm:spPr/>
      <dgm:t>
        <a:bodyPr/>
        <a:lstStyle/>
        <a:p>
          <a:endParaRPr lang="en-US"/>
        </a:p>
      </dgm:t>
    </dgm:pt>
    <dgm:pt modelId="{12DA2962-E0E1-4AC1-9842-CDB5D48F2C8C}" type="pres">
      <dgm:prSet presAssocID="{53F74FD8-F33D-49B4-8360-96D7761B30E1}" presName="root" presStyleCnt="0">
        <dgm:presLayoutVars>
          <dgm:dir/>
          <dgm:resizeHandles val="exact"/>
        </dgm:presLayoutVars>
      </dgm:prSet>
      <dgm:spPr/>
    </dgm:pt>
    <dgm:pt modelId="{216EC267-E053-4AD0-969A-BC8E6F7A4169}" type="pres">
      <dgm:prSet presAssocID="{26B4FA69-618E-4E5B-B7F8-71C3E1FECCB8}" presName="compNode" presStyleCnt="0"/>
      <dgm:spPr/>
    </dgm:pt>
    <dgm:pt modelId="{86585CAA-7796-4060-A444-66CB26660FB8}" type="pres">
      <dgm:prSet presAssocID="{26B4FA69-618E-4E5B-B7F8-71C3E1FECCB8}" presName="bgRect" presStyleLbl="bgShp" presStyleIdx="0" presStyleCnt="4"/>
      <dgm:spPr/>
    </dgm:pt>
    <dgm:pt modelId="{D583525E-6E17-47B7-BC86-6DD7AB1A05C8}" type="pres">
      <dgm:prSet presAssocID="{26B4FA69-618E-4E5B-B7F8-71C3E1FECC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8A2244F3-5A64-407E-AD10-12DBF4BD3CCB}" type="pres">
      <dgm:prSet presAssocID="{26B4FA69-618E-4E5B-B7F8-71C3E1FECCB8}" presName="spaceRect" presStyleCnt="0"/>
      <dgm:spPr/>
    </dgm:pt>
    <dgm:pt modelId="{6107B682-C7D1-4842-8DE4-7BC47EA9B1AD}" type="pres">
      <dgm:prSet presAssocID="{26B4FA69-618E-4E5B-B7F8-71C3E1FECCB8}" presName="parTx" presStyleLbl="revTx" presStyleIdx="0" presStyleCnt="5">
        <dgm:presLayoutVars>
          <dgm:chMax val="0"/>
          <dgm:chPref val="0"/>
        </dgm:presLayoutVars>
      </dgm:prSet>
      <dgm:spPr/>
    </dgm:pt>
    <dgm:pt modelId="{B39FA244-D709-455C-9CE9-EDDC1729CFEB}" type="pres">
      <dgm:prSet presAssocID="{2BA3363F-19ED-4D4B-807E-ED4CA08A059B}" presName="sibTrans" presStyleCnt="0"/>
      <dgm:spPr/>
    </dgm:pt>
    <dgm:pt modelId="{25E10682-1555-421F-9974-56B2D1EC80C3}" type="pres">
      <dgm:prSet presAssocID="{CCD90369-0FB2-43EA-88AB-FC7E401249BF}" presName="compNode" presStyleCnt="0"/>
      <dgm:spPr/>
    </dgm:pt>
    <dgm:pt modelId="{B2086F62-2CF2-4965-9BF5-E32C6DBE5DE5}" type="pres">
      <dgm:prSet presAssocID="{CCD90369-0FB2-43EA-88AB-FC7E401249BF}" presName="bgRect" presStyleLbl="bgShp" presStyleIdx="1" presStyleCnt="4"/>
      <dgm:spPr/>
    </dgm:pt>
    <dgm:pt modelId="{5250A557-12A1-422D-87FA-5A1A10F999F2}" type="pres">
      <dgm:prSet presAssocID="{CCD90369-0FB2-43EA-88AB-FC7E401249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ntains"/>
        </a:ext>
      </dgm:extLst>
    </dgm:pt>
    <dgm:pt modelId="{28B17A4B-13F4-42BF-81F0-9EA786920096}" type="pres">
      <dgm:prSet presAssocID="{CCD90369-0FB2-43EA-88AB-FC7E401249BF}" presName="spaceRect" presStyleCnt="0"/>
      <dgm:spPr/>
    </dgm:pt>
    <dgm:pt modelId="{6F1E565C-E01F-47B9-8FD1-ECD84861BEE5}" type="pres">
      <dgm:prSet presAssocID="{CCD90369-0FB2-43EA-88AB-FC7E401249BF}" presName="parTx" presStyleLbl="revTx" presStyleIdx="1" presStyleCnt="5">
        <dgm:presLayoutVars>
          <dgm:chMax val="0"/>
          <dgm:chPref val="0"/>
        </dgm:presLayoutVars>
      </dgm:prSet>
      <dgm:spPr/>
    </dgm:pt>
    <dgm:pt modelId="{93C0285D-144A-4C5E-8B22-6C956221ADA1}" type="pres">
      <dgm:prSet presAssocID="{FE18AFCD-02DF-4DD0-97AC-C0ADE767272A}" presName="sibTrans" presStyleCnt="0"/>
      <dgm:spPr/>
    </dgm:pt>
    <dgm:pt modelId="{9C957E62-47D6-4153-9BBE-63A8E198EF90}" type="pres">
      <dgm:prSet presAssocID="{5B8FB03A-C78F-4FFF-9CB3-FE932439C506}" presName="compNode" presStyleCnt="0"/>
      <dgm:spPr/>
    </dgm:pt>
    <dgm:pt modelId="{D166DD1D-B2D5-45D8-B402-83DA11A21BF4}" type="pres">
      <dgm:prSet presAssocID="{5B8FB03A-C78F-4FFF-9CB3-FE932439C506}" presName="bgRect" presStyleLbl="bgShp" presStyleIdx="2" presStyleCnt="4"/>
      <dgm:spPr/>
    </dgm:pt>
    <dgm:pt modelId="{A57A387C-A2C6-48EB-B82F-77D6C642176F}" type="pres">
      <dgm:prSet presAssocID="{5B8FB03A-C78F-4FFF-9CB3-FE932439C5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8CC59732-E537-47B5-845C-D2C257BA0AA9}" type="pres">
      <dgm:prSet presAssocID="{5B8FB03A-C78F-4FFF-9CB3-FE932439C506}" presName="spaceRect" presStyleCnt="0"/>
      <dgm:spPr/>
    </dgm:pt>
    <dgm:pt modelId="{7BF7EFAC-06AA-450F-B551-0B46571DD4C2}" type="pres">
      <dgm:prSet presAssocID="{5B8FB03A-C78F-4FFF-9CB3-FE932439C506}" presName="parTx" presStyleLbl="revTx" presStyleIdx="2" presStyleCnt="5">
        <dgm:presLayoutVars>
          <dgm:chMax val="0"/>
          <dgm:chPref val="0"/>
        </dgm:presLayoutVars>
      </dgm:prSet>
      <dgm:spPr/>
    </dgm:pt>
    <dgm:pt modelId="{018786CB-3109-4443-9D40-99CF0502D60D}" type="pres">
      <dgm:prSet presAssocID="{50F09658-5523-4680-822B-15107EE0283E}" presName="sibTrans" presStyleCnt="0"/>
      <dgm:spPr/>
    </dgm:pt>
    <dgm:pt modelId="{94CBEF9E-98C1-4723-85DD-55A2A6E19560}" type="pres">
      <dgm:prSet presAssocID="{C15B3ECD-43AA-4B6C-922D-7131BA0430A0}" presName="compNode" presStyleCnt="0"/>
      <dgm:spPr/>
    </dgm:pt>
    <dgm:pt modelId="{55AB36FC-4217-4B09-88A4-1C2C92D62B13}" type="pres">
      <dgm:prSet presAssocID="{C15B3ECD-43AA-4B6C-922D-7131BA0430A0}" presName="bgRect" presStyleLbl="bgShp" presStyleIdx="3" presStyleCnt="4"/>
      <dgm:spPr/>
    </dgm:pt>
    <dgm:pt modelId="{FFBF29D1-FBEF-4B5F-8696-EC1A719AD332}" type="pres">
      <dgm:prSet presAssocID="{C15B3ECD-43AA-4B6C-922D-7131BA0430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tch"/>
        </a:ext>
      </dgm:extLst>
    </dgm:pt>
    <dgm:pt modelId="{B9D40F71-7228-4AC2-AF39-E54A98D51BD9}" type="pres">
      <dgm:prSet presAssocID="{C15B3ECD-43AA-4B6C-922D-7131BA0430A0}" presName="spaceRect" presStyleCnt="0"/>
      <dgm:spPr/>
    </dgm:pt>
    <dgm:pt modelId="{7607D99D-643D-4A54-8E3B-B2506A6D1403}" type="pres">
      <dgm:prSet presAssocID="{C15B3ECD-43AA-4B6C-922D-7131BA0430A0}" presName="parTx" presStyleLbl="revTx" presStyleIdx="3" presStyleCnt="5">
        <dgm:presLayoutVars>
          <dgm:chMax val="0"/>
          <dgm:chPref val="0"/>
        </dgm:presLayoutVars>
      </dgm:prSet>
      <dgm:spPr/>
    </dgm:pt>
    <dgm:pt modelId="{395EFB2A-AC31-4B79-831D-33B5EA7CC56F}" type="pres">
      <dgm:prSet presAssocID="{C15B3ECD-43AA-4B6C-922D-7131BA0430A0}" presName="desTx" presStyleLbl="revTx" presStyleIdx="4" presStyleCnt="5">
        <dgm:presLayoutVars/>
      </dgm:prSet>
      <dgm:spPr/>
    </dgm:pt>
  </dgm:ptLst>
  <dgm:cxnLst>
    <dgm:cxn modelId="{567A9C12-4800-4D3D-B8B8-3696FAF90B80}" type="presOf" srcId="{53F74FD8-F33D-49B4-8360-96D7761B30E1}" destId="{12DA2962-E0E1-4AC1-9842-CDB5D48F2C8C}" srcOrd="0" destOrd="0" presId="urn:microsoft.com/office/officeart/2018/2/layout/IconVerticalSolidList"/>
    <dgm:cxn modelId="{9BB9EF2C-D9B0-415A-AFD3-60853F4AC11D}" srcId="{53F74FD8-F33D-49B4-8360-96D7761B30E1}" destId="{5B8FB03A-C78F-4FFF-9CB3-FE932439C506}" srcOrd="2" destOrd="0" parTransId="{FADEF1BC-CA1E-4314-A906-084BE9FDB73E}" sibTransId="{50F09658-5523-4680-822B-15107EE0283E}"/>
    <dgm:cxn modelId="{89B1E568-9A32-43B0-B419-4A96066F002B}" srcId="{C15B3ECD-43AA-4B6C-922D-7131BA0430A0}" destId="{5FE773D5-F638-4E41-9031-36A053D908E6}" srcOrd="0" destOrd="0" parTransId="{34424F4B-4880-47F9-A98D-598F1585516D}" sibTransId="{F181F043-9029-4D88-991F-06CDBC270725}"/>
    <dgm:cxn modelId="{87280872-F03C-40EE-AC61-6A8BD847B2AA}" srcId="{53F74FD8-F33D-49B4-8360-96D7761B30E1}" destId="{CCD90369-0FB2-43EA-88AB-FC7E401249BF}" srcOrd="1" destOrd="0" parTransId="{1450B813-7F1D-4F29-B240-7144AD4E5EBD}" sibTransId="{FE18AFCD-02DF-4DD0-97AC-C0ADE767272A}"/>
    <dgm:cxn modelId="{29F2DC59-1734-4672-ADE0-269196931C7C}" type="presOf" srcId="{C15B3ECD-43AA-4B6C-922D-7131BA0430A0}" destId="{7607D99D-643D-4A54-8E3B-B2506A6D1403}" srcOrd="0" destOrd="0" presId="urn:microsoft.com/office/officeart/2018/2/layout/IconVerticalSolidList"/>
    <dgm:cxn modelId="{E93CED80-E15E-404A-B0B9-A542B4BD1B2A}" type="presOf" srcId="{5B8FB03A-C78F-4FFF-9CB3-FE932439C506}" destId="{7BF7EFAC-06AA-450F-B551-0B46571DD4C2}" srcOrd="0" destOrd="0" presId="urn:microsoft.com/office/officeart/2018/2/layout/IconVerticalSolidList"/>
    <dgm:cxn modelId="{921CE19A-D2BF-4950-B3D5-D93E51E22D1D}" srcId="{53F74FD8-F33D-49B4-8360-96D7761B30E1}" destId="{26B4FA69-618E-4E5B-B7F8-71C3E1FECCB8}" srcOrd="0" destOrd="0" parTransId="{DE57654E-1122-4311-BA88-565AA4F66415}" sibTransId="{2BA3363F-19ED-4D4B-807E-ED4CA08A059B}"/>
    <dgm:cxn modelId="{07A99DAE-9FE0-4A96-B4A8-8465237A99AA}" type="presOf" srcId="{CCD90369-0FB2-43EA-88AB-FC7E401249BF}" destId="{6F1E565C-E01F-47B9-8FD1-ECD84861BEE5}" srcOrd="0" destOrd="0" presId="urn:microsoft.com/office/officeart/2018/2/layout/IconVerticalSolidList"/>
    <dgm:cxn modelId="{4399CDBA-BE77-420F-B711-8F544EA83728}" type="presOf" srcId="{26B4FA69-618E-4E5B-B7F8-71C3E1FECCB8}" destId="{6107B682-C7D1-4842-8DE4-7BC47EA9B1AD}" srcOrd="0" destOrd="0" presId="urn:microsoft.com/office/officeart/2018/2/layout/IconVerticalSolidList"/>
    <dgm:cxn modelId="{A794E2F2-3531-4701-9C0A-66E5A79C1465}" type="presOf" srcId="{5FE773D5-F638-4E41-9031-36A053D908E6}" destId="{395EFB2A-AC31-4B79-831D-33B5EA7CC56F}" srcOrd="0" destOrd="0" presId="urn:microsoft.com/office/officeart/2018/2/layout/IconVerticalSolidList"/>
    <dgm:cxn modelId="{4FE628F7-BE2C-4BFD-8535-EC82C350E459}" srcId="{53F74FD8-F33D-49B4-8360-96D7761B30E1}" destId="{C15B3ECD-43AA-4B6C-922D-7131BA0430A0}" srcOrd="3" destOrd="0" parTransId="{573803C0-5A34-464F-B17B-1F63AE47F657}" sibTransId="{CBB57A78-3F84-416C-91A4-DA39470F9BCE}"/>
    <dgm:cxn modelId="{9D9CD6EB-A9E3-406F-BD40-CB6D895DA1C5}" type="presParOf" srcId="{12DA2962-E0E1-4AC1-9842-CDB5D48F2C8C}" destId="{216EC267-E053-4AD0-969A-BC8E6F7A4169}" srcOrd="0" destOrd="0" presId="urn:microsoft.com/office/officeart/2018/2/layout/IconVerticalSolidList"/>
    <dgm:cxn modelId="{09D747C8-EC47-49A4-BCAC-9901BBC5A163}" type="presParOf" srcId="{216EC267-E053-4AD0-969A-BC8E6F7A4169}" destId="{86585CAA-7796-4060-A444-66CB26660FB8}" srcOrd="0" destOrd="0" presId="urn:microsoft.com/office/officeart/2018/2/layout/IconVerticalSolidList"/>
    <dgm:cxn modelId="{0B5C68B2-E966-418E-9AAA-32354A0ED1B2}" type="presParOf" srcId="{216EC267-E053-4AD0-969A-BC8E6F7A4169}" destId="{D583525E-6E17-47B7-BC86-6DD7AB1A05C8}" srcOrd="1" destOrd="0" presId="urn:microsoft.com/office/officeart/2018/2/layout/IconVerticalSolidList"/>
    <dgm:cxn modelId="{172A1CE5-D000-4A62-A260-657CF02F355F}" type="presParOf" srcId="{216EC267-E053-4AD0-969A-BC8E6F7A4169}" destId="{8A2244F3-5A64-407E-AD10-12DBF4BD3CCB}" srcOrd="2" destOrd="0" presId="urn:microsoft.com/office/officeart/2018/2/layout/IconVerticalSolidList"/>
    <dgm:cxn modelId="{77EDAE3F-EAF8-4A90-86C9-23902565A199}" type="presParOf" srcId="{216EC267-E053-4AD0-969A-BC8E6F7A4169}" destId="{6107B682-C7D1-4842-8DE4-7BC47EA9B1AD}" srcOrd="3" destOrd="0" presId="urn:microsoft.com/office/officeart/2018/2/layout/IconVerticalSolidList"/>
    <dgm:cxn modelId="{366EB4BF-0E69-489B-9F5A-0B8BF00C71CE}" type="presParOf" srcId="{12DA2962-E0E1-4AC1-9842-CDB5D48F2C8C}" destId="{B39FA244-D709-455C-9CE9-EDDC1729CFEB}" srcOrd="1" destOrd="0" presId="urn:microsoft.com/office/officeart/2018/2/layout/IconVerticalSolidList"/>
    <dgm:cxn modelId="{6C22F5D8-8F44-4DAD-9FA8-A064CACA31A9}" type="presParOf" srcId="{12DA2962-E0E1-4AC1-9842-CDB5D48F2C8C}" destId="{25E10682-1555-421F-9974-56B2D1EC80C3}" srcOrd="2" destOrd="0" presId="urn:microsoft.com/office/officeart/2018/2/layout/IconVerticalSolidList"/>
    <dgm:cxn modelId="{58B20E6F-0B3A-4F13-ABEE-489211AD99E3}" type="presParOf" srcId="{25E10682-1555-421F-9974-56B2D1EC80C3}" destId="{B2086F62-2CF2-4965-9BF5-E32C6DBE5DE5}" srcOrd="0" destOrd="0" presId="urn:microsoft.com/office/officeart/2018/2/layout/IconVerticalSolidList"/>
    <dgm:cxn modelId="{9F87B3AF-F4AB-4594-828B-EFFFEB56231E}" type="presParOf" srcId="{25E10682-1555-421F-9974-56B2D1EC80C3}" destId="{5250A557-12A1-422D-87FA-5A1A10F999F2}" srcOrd="1" destOrd="0" presId="urn:microsoft.com/office/officeart/2018/2/layout/IconVerticalSolidList"/>
    <dgm:cxn modelId="{47CFBC7D-113C-4342-AAD7-B21C94D87D6B}" type="presParOf" srcId="{25E10682-1555-421F-9974-56B2D1EC80C3}" destId="{28B17A4B-13F4-42BF-81F0-9EA786920096}" srcOrd="2" destOrd="0" presId="urn:microsoft.com/office/officeart/2018/2/layout/IconVerticalSolidList"/>
    <dgm:cxn modelId="{6727FCEE-EEB2-401E-BA87-36DAF4234BDE}" type="presParOf" srcId="{25E10682-1555-421F-9974-56B2D1EC80C3}" destId="{6F1E565C-E01F-47B9-8FD1-ECD84861BEE5}" srcOrd="3" destOrd="0" presId="urn:microsoft.com/office/officeart/2018/2/layout/IconVerticalSolidList"/>
    <dgm:cxn modelId="{E23705FC-3F02-4956-97C6-053D1A7B9318}" type="presParOf" srcId="{12DA2962-E0E1-4AC1-9842-CDB5D48F2C8C}" destId="{93C0285D-144A-4C5E-8B22-6C956221ADA1}" srcOrd="3" destOrd="0" presId="urn:microsoft.com/office/officeart/2018/2/layout/IconVerticalSolidList"/>
    <dgm:cxn modelId="{D763CD9A-D06D-47E4-92E9-E102608DE7AB}" type="presParOf" srcId="{12DA2962-E0E1-4AC1-9842-CDB5D48F2C8C}" destId="{9C957E62-47D6-4153-9BBE-63A8E198EF90}" srcOrd="4" destOrd="0" presId="urn:microsoft.com/office/officeart/2018/2/layout/IconVerticalSolidList"/>
    <dgm:cxn modelId="{A6892934-8820-44B3-B996-B2F919C0387C}" type="presParOf" srcId="{9C957E62-47D6-4153-9BBE-63A8E198EF90}" destId="{D166DD1D-B2D5-45D8-B402-83DA11A21BF4}" srcOrd="0" destOrd="0" presId="urn:microsoft.com/office/officeart/2018/2/layout/IconVerticalSolidList"/>
    <dgm:cxn modelId="{E79EA737-B30F-4F80-8149-61D9B07CAEC2}" type="presParOf" srcId="{9C957E62-47D6-4153-9BBE-63A8E198EF90}" destId="{A57A387C-A2C6-48EB-B82F-77D6C642176F}" srcOrd="1" destOrd="0" presId="urn:microsoft.com/office/officeart/2018/2/layout/IconVerticalSolidList"/>
    <dgm:cxn modelId="{8B2DFBA9-0307-49ED-987E-81DC5E865E56}" type="presParOf" srcId="{9C957E62-47D6-4153-9BBE-63A8E198EF90}" destId="{8CC59732-E537-47B5-845C-D2C257BA0AA9}" srcOrd="2" destOrd="0" presId="urn:microsoft.com/office/officeart/2018/2/layout/IconVerticalSolidList"/>
    <dgm:cxn modelId="{F65B8927-8F09-49BC-9D1B-55904F61785D}" type="presParOf" srcId="{9C957E62-47D6-4153-9BBE-63A8E198EF90}" destId="{7BF7EFAC-06AA-450F-B551-0B46571DD4C2}" srcOrd="3" destOrd="0" presId="urn:microsoft.com/office/officeart/2018/2/layout/IconVerticalSolidList"/>
    <dgm:cxn modelId="{977F02FB-A12C-42AC-B106-21B4916873C6}" type="presParOf" srcId="{12DA2962-E0E1-4AC1-9842-CDB5D48F2C8C}" destId="{018786CB-3109-4443-9D40-99CF0502D60D}" srcOrd="5" destOrd="0" presId="urn:microsoft.com/office/officeart/2018/2/layout/IconVerticalSolidList"/>
    <dgm:cxn modelId="{0C24170C-DAE2-4B1B-BCC1-FB3146DA07DE}" type="presParOf" srcId="{12DA2962-E0E1-4AC1-9842-CDB5D48F2C8C}" destId="{94CBEF9E-98C1-4723-85DD-55A2A6E19560}" srcOrd="6" destOrd="0" presId="urn:microsoft.com/office/officeart/2018/2/layout/IconVerticalSolidList"/>
    <dgm:cxn modelId="{13785F46-27AF-40A7-9FC3-3790195FAC33}" type="presParOf" srcId="{94CBEF9E-98C1-4723-85DD-55A2A6E19560}" destId="{55AB36FC-4217-4B09-88A4-1C2C92D62B13}" srcOrd="0" destOrd="0" presId="urn:microsoft.com/office/officeart/2018/2/layout/IconVerticalSolidList"/>
    <dgm:cxn modelId="{E0B184F2-A7A7-4B63-A0AC-018CC3EDAF99}" type="presParOf" srcId="{94CBEF9E-98C1-4723-85DD-55A2A6E19560}" destId="{FFBF29D1-FBEF-4B5F-8696-EC1A719AD332}" srcOrd="1" destOrd="0" presId="urn:microsoft.com/office/officeart/2018/2/layout/IconVerticalSolidList"/>
    <dgm:cxn modelId="{D890EA3B-DD75-4E63-9F37-71A054295BFD}" type="presParOf" srcId="{94CBEF9E-98C1-4723-85DD-55A2A6E19560}" destId="{B9D40F71-7228-4AC2-AF39-E54A98D51BD9}" srcOrd="2" destOrd="0" presId="urn:microsoft.com/office/officeart/2018/2/layout/IconVerticalSolidList"/>
    <dgm:cxn modelId="{93685BE2-F298-44EE-9E82-E7E7176E5E65}" type="presParOf" srcId="{94CBEF9E-98C1-4723-85DD-55A2A6E19560}" destId="{7607D99D-643D-4A54-8E3B-B2506A6D1403}" srcOrd="3" destOrd="0" presId="urn:microsoft.com/office/officeart/2018/2/layout/IconVerticalSolidList"/>
    <dgm:cxn modelId="{DC4F307F-FE0A-41D6-81DD-0045BAEF3410}" type="presParOf" srcId="{94CBEF9E-98C1-4723-85DD-55A2A6E19560}" destId="{395EFB2A-AC31-4B79-831D-33B5EA7CC56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3A806-D864-4ADB-8BF4-9E6A46F2AF21}">
      <dsp:nvSpPr>
        <dsp:cNvPr id="0" name=""/>
        <dsp:cNvSpPr/>
      </dsp:nvSpPr>
      <dsp:spPr>
        <a:xfrm>
          <a:off x="0" y="689215"/>
          <a:ext cx="2751683" cy="1747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F72765-F2DC-447E-91DA-3FAF8E2E231C}">
      <dsp:nvSpPr>
        <dsp:cNvPr id="0" name=""/>
        <dsp:cNvSpPr/>
      </dsp:nvSpPr>
      <dsp:spPr>
        <a:xfrm>
          <a:off x="305742" y="979670"/>
          <a:ext cx="2751683" cy="17473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Takes longer</a:t>
          </a:r>
        </a:p>
      </dsp:txBody>
      <dsp:txXfrm>
        <a:off x="356919" y="1030847"/>
        <a:ext cx="2649329" cy="1644964"/>
      </dsp:txXfrm>
    </dsp:sp>
    <dsp:sp modelId="{2230BBC6-2874-48D0-A26B-12317089E5C3}">
      <dsp:nvSpPr>
        <dsp:cNvPr id="0" name=""/>
        <dsp:cNvSpPr/>
      </dsp:nvSpPr>
      <dsp:spPr>
        <a:xfrm>
          <a:off x="3363168" y="689215"/>
          <a:ext cx="2751683" cy="1747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201106-E622-4DB7-A01E-8F9BF8D3C612}">
      <dsp:nvSpPr>
        <dsp:cNvPr id="0" name=""/>
        <dsp:cNvSpPr/>
      </dsp:nvSpPr>
      <dsp:spPr>
        <a:xfrm>
          <a:off x="3668911" y="979670"/>
          <a:ext cx="2751683" cy="17473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Not scalable</a:t>
          </a:r>
        </a:p>
      </dsp:txBody>
      <dsp:txXfrm>
        <a:off x="3720088" y="1030847"/>
        <a:ext cx="2649329" cy="1644964"/>
      </dsp:txXfrm>
    </dsp:sp>
    <dsp:sp modelId="{4F47CB14-5FB8-47C5-8312-69D9ACD9ADA3}">
      <dsp:nvSpPr>
        <dsp:cNvPr id="0" name=""/>
        <dsp:cNvSpPr/>
      </dsp:nvSpPr>
      <dsp:spPr>
        <a:xfrm>
          <a:off x="6726337" y="689215"/>
          <a:ext cx="2751683" cy="1747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210697-EA08-438A-8B3C-50A4D68D9DFA}">
      <dsp:nvSpPr>
        <dsp:cNvPr id="0" name=""/>
        <dsp:cNvSpPr/>
      </dsp:nvSpPr>
      <dsp:spPr>
        <a:xfrm>
          <a:off x="7032079" y="979670"/>
          <a:ext cx="2751683" cy="17473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Tedious!</a:t>
          </a:r>
        </a:p>
      </dsp:txBody>
      <dsp:txXfrm>
        <a:off x="7083256" y="1030847"/>
        <a:ext cx="2649329" cy="1644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7BE74-B712-4D4C-823F-DB324731C128}">
      <dsp:nvSpPr>
        <dsp:cNvPr id="0" name=""/>
        <dsp:cNvSpPr/>
      </dsp:nvSpPr>
      <dsp:spPr>
        <a:xfrm>
          <a:off x="198469" y="11342"/>
          <a:ext cx="1510523" cy="12290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6ADCE1-371F-4EFB-8688-90D55FFD88EA}">
      <dsp:nvSpPr>
        <dsp:cNvPr id="0" name=""/>
        <dsp:cNvSpPr/>
      </dsp:nvSpPr>
      <dsp:spPr>
        <a:xfrm>
          <a:off x="198469" y="1359931"/>
          <a:ext cx="4315781" cy="52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What does our testing pipeline look like from an architecture perspective?</a:t>
          </a:r>
        </a:p>
      </dsp:txBody>
      <dsp:txXfrm>
        <a:off x="198469" y="1359931"/>
        <a:ext cx="4315781" cy="526741"/>
      </dsp:txXfrm>
    </dsp:sp>
    <dsp:sp modelId="{BA71B66B-6ACC-49ED-A4E0-CFB680ED9708}">
      <dsp:nvSpPr>
        <dsp:cNvPr id="0" name=""/>
        <dsp:cNvSpPr/>
      </dsp:nvSpPr>
      <dsp:spPr>
        <a:xfrm>
          <a:off x="198469" y="1942266"/>
          <a:ext cx="4315781" cy="1462596"/>
        </a:xfrm>
        <a:prstGeom prst="rect">
          <a:avLst/>
        </a:prstGeom>
        <a:noFill/>
        <a:ln>
          <a:noFill/>
        </a:ln>
        <a:effectLst/>
      </dsp:spPr>
      <dsp:style>
        <a:lnRef idx="0">
          <a:scrgbClr r="0" g="0" b="0"/>
        </a:lnRef>
        <a:fillRef idx="0">
          <a:scrgbClr r="0" g="0" b="0"/>
        </a:fillRef>
        <a:effectRef idx="0">
          <a:scrgbClr r="0" g="0" b="0"/>
        </a:effectRef>
        <a:fontRef idx="minor"/>
      </dsp:style>
    </dsp:sp>
    <dsp:sp modelId="{0FF55F37-D1AF-4285-B2AA-D1D72AE7D541}">
      <dsp:nvSpPr>
        <dsp:cNvPr id="0" name=""/>
        <dsp:cNvSpPr/>
      </dsp:nvSpPr>
      <dsp:spPr>
        <a:xfrm>
          <a:off x="5269512" y="11342"/>
          <a:ext cx="1510523" cy="12290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92DA9B-6B8C-48D5-9803-D3AB3CAC605D}">
      <dsp:nvSpPr>
        <dsp:cNvPr id="0" name=""/>
        <dsp:cNvSpPr/>
      </dsp:nvSpPr>
      <dsp:spPr>
        <a:xfrm>
          <a:off x="5269512" y="1359931"/>
          <a:ext cx="4315781" cy="52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What types of tests do we need to perform?</a:t>
          </a:r>
        </a:p>
      </dsp:txBody>
      <dsp:txXfrm>
        <a:off x="5269512" y="1359931"/>
        <a:ext cx="4315781" cy="526741"/>
      </dsp:txXfrm>
    </dsp:sp>
    <dsp:sp modelId="{0A1F71D2-E992-4446-9FF7-F8F275FA96EF}">
      <dsp:nvSpPr>
        <dsp:cNvPr id="0" name=""/>
        <dsp:cNvSpPr/>
      </dsp:nvSpPr>
      <dsp:spPr>
        <a:xfrm>
          <a:off x="5269512" y="1942266"/>
          <a:ext cx="4315781" cy="146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Regression testing</a:t>
          </a:r>
        </a:p>
        <a:p>
          <a:pPr marL="0" lvl="0" indent="0" algn="l" defTabSz="533400">
            <a:lnSpc>
              <a:spcPct val="100000"/>
            </a:lnSpc>
            <a:spcBef>
              <a:spcPct val="0"/>
            </a:spcBef>
            <a:spcAft>
              <a:spcPct val="35000"/>
            </a:spcAft>
            <a:buNone/>
          </a:pPr>
          <a:r>
            <a:rPr lang="en-US" sz="1200" kern="1200"/>
            <a:t>QA testing</a:t>
          </a:r>
        </a:p>
        <a:p>
          <a:pPr marL="0" lvl="0" indent="0" algn="l" defTabSz="533400">
            <a:lnSpc>
              <a:spcPct val="100000"/>
            </a:lnSpc>
            <a:spcBef>
              <a:spcPct val="0"/>
            </a:spcBef>
            <a:spcAft>
              <a:spcPct val="35000"/>
            </a:spcAft>
            <a:buNone/>
          </a:pPr>
          <a:r>
            <a:rPr lang="en-US" sz="1200" kern="1200"/>
            <a:t>User Acceptance Testing</a:t>
          </a:r>
        </a:p>
        <a:p>
          <a:pPr marL="0" lvl="0" indent="0" algn="l" defTabSz="533400">
            <a:lnSpc>
              <a:spcPct val="100000"/>
            </a:lnSpc>
            <a:spcBef>
              <a:spcPct val="0"/>
            </a:spcBef>
            <a:spcAft>
              <a:spcPct val="35000"/>
            </a:spcAft>
            <a:buNone/>
          </a:pPr>
          <a:r>
            <a:rPr lang="en-US" sz="1200" kern="1200"/>
            <a:t>Load testing</a:t>
          </a:r>
        </a:p>
        <a:p>
          <a:pPr marL="0" lvl="0" indent="0" algn="l" defTabSz="533400">
            <a:lnSpc>
              <a:spcPct val="100000"/>
            </a:lnSpc>
            <a:spcBef>
              <a:spcPct val="0"/>
            </a:spcBef>
            <a:spcAft>
              <a:spcPct val="35000"/>
            </a:spcAft>
            <a:buNone/>
          </a:pPr>
          <a:r>
            <a:rPr lang="en-US" sz="1200" kern="1200"/>
            <a:t>Performance Testing</a:t>
          </a:r>
        </a:p>
        <a:p>
          <a:pPr marL="0" lvl="0" indent="0" algn="l" defTabSz="533400">
            <a:lnSpc>
              <a:spcPct val="100000"/>
            </a:lnSpc>
            <a:spcBef>
              <a:spcPct val="0"/>
            </a:spcBef>
            <a:spcAft>
              <a:spcPct val="35000"/>
            </a:spcAft>
            <a:buNone/>
          </a:pPr>
          <a:r>
            <a:rPr lang="en-US" sz="1200" kern="1200"/>
            <a:t>Security Testing</a:t>
          </a:r>
        </a:p>
      </dsp:txBody>
      <dsp:txXfrm>
        <a:off x="5269512" y="1942266"/>
        <a:ext cx="4315781" cy="1462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BCEBD-6DF4-4E02-8B12-25BC393B09E4}">
      <dsp:nvSpPr>
        <dsp:cNvPr id="0" name=""/>
        <dsp:cNvSpPr/>
      </dsp:nvSpPr>
      <dsp:spPr>
        <a:xfrm>
          <a:off x="654555" y="528305"/>
          <a:ext cx="1250190" cy="125019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47262-9699-4109-AB8B-40DE94E520CF}">
      <dsp:nvSpPr>
        <dsp:cNvPr id="0" name=""/>
        <dsp:cNvSpPr/>
      </dsp:nvSpPr>
      <dsp:spPr>
        <a:xfrm>
          <a:off x="920989" y="794739"/>
          <a:ext cx="717322" cy="717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3A9F7A-A747-4C8D-B159-F21B62012994}">
      <dsp:nvSpPr>
        <dsp:cNvPr id="0" name=""/>
        <dsp:cNvSpPr/>
      </dsp:nvSpPr>
      <dsp:spPr>
        <a:xfrm>
          <a:off x="254904"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Load Testing</a:t>
          </a:r>
        </a:p>
      </dsp:txBody>
      <dsp:txXfrm>
        <a:off x="254904" y="2167899"/>
        <a:ext cx="2049492" cy="720000"/>
      </dsp:txXfrm>
    </dsp:sp>
    <dsp:sp modelId="{4160FBC8-7191-4580-8477-A3AA8132B482}">
      <dsp:nvSpPr>
        <dsp:cNvPr id="0" name=""/>
        <dsp:cNvSpPr/>
      </dsp:nvSpPr>
      <dsp:spPr>
        <a:xfrm>
          <a:off x="3062709" y="528305"/>
          <a:ext cx="1250190" cy="125019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80B28-C2B1-4151-8912-956437D1222E}">
      <dsp:nvSpPr>
        <dsp:cNvPr id="0" name=""/>
        <dsp:cNvSpPr/>
      </dsp:nvSpPr>
      <dsp:spPr>
        <a:xfrm>
          <a:off x="3329143" y="794739"/>
          <a:ext cx="717322" cy="717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3FBEE9-7BFE-447E-9541-C4A934E5F976}">
      <dsp:nvSpPr>
        <dsp:cNvPr id="0" name=""/>
        <dsp:cNvSpPr/>
      </dsp:nvSpPr>
      <dsp:spPr>
        <a:xfrm>
          <a:off x="2663058"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Stress Testing</a:t>
          </a:r>
        </a:p>
      </dsp:txBody>
      <dsp:txXfrm>
        <a:off x="2663058" y="2167899"/>
        <a:ext cx="2049492" cy="720000"/>
      </dsp:txXfrm>
    </dsp:sp>
    <dsp:sp modelId="{220E9747-FB62-4E12-9967-64A2F52C9872}">
      <dsp:nvSpPr>
        <dsp:cNvPr id="0" name=""/>
        <dsp:cNvSpPr/>
      </dsp:nvSpPr>
      <dsp:spPr>
        <a:xfrm>
          <a:off x="5470863" y="528305"/>
          <a:ext cx="1250190" cy="125019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F3C73-A5EA-4D38-8D1D-9C2797F5EA96}">
      <dsp:nvSpPr>
        <dsp:cNvPr id="0" name=""/>
        <dsp:cNvSpPr/>
      </dsp:nvSpPr>
      <dsp:spPr>
        <a:xfrm>
          <a:off x="5737297" y="794739"/>
          <a:ext cx="717322" cy="717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36BFC5-0ABE-4A4C-B27F-94EC50161A3A}">
      <dsp:nvSpPr>
        <dsp:cNvPr id="0" name=""/>
        <dsp:cNvSpPr/>
      </dsp:nvSpPr>
      <dsp:spPr>
        <a:xfrm>
          <a:off x="5071212"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Performance Testing</a:t>
          </a:r>
        </a:p>
      </dsp:txBody>
      <dsp:txXfrm>
        <a:off x="5071212" y="2167899"/>
        <a:ext cx="2049492" cy="720000"/>
      </dsp:txXfrm>
    </dsp:sp>
    <dsp:sp modelId="{D2E03F86-BEEC-4714-8EE9-D123EABF4312}">
      <dsp:nvSpPr>
        <dsp:cNvPr id="0" name=""/>
        <dsp:cNvSpPr/>
      </dsp:nvSpPr>
      <dsp:spPr>
        <a:xfrm>
          <a:off x="7879016" y="528305"/>
          <a:ext cx="1250190" cy="125019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F4401-2A8C-43CE-8B92-A4242E17B8D6}">
      <dsp:nvSpPr>
        <dsp:cNvPr id="0" name=""/>
        <dsp:cNvSpPr/>
      </dsp:nvSpPr>
      <dsp:spPr>
        <a:xfrm>
          <a:off x="8145450" y="794739"/>
          <a:ext cx="717322" cy="717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805701-9A4F-42DB-8AB0-5A2EA5A652A6}">
      <dsp:nvSpPr>
        <dsp:cNvPr id="0" name=""/>
        <dsp:cNvSpPr/>
      </dsp:nvSpPr>
      <dsp:spPr>
        <a:xfrm>
          <a:off x="7479365"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Security Testing</a:t>
          </a:r>
        </a:p>
      </dsp:txBody>
      <dsp:txXfrm>
        <a:off x="7479365" y="2167899"/>
        <a:ext cx="204949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85CAA-7796-4060-A444-66CB26660FB8}">
      <dsp:nvSpPr>
        <dsp:cNvPr id="0" name=""/>
        <dsp:cNvSpPr/>
      </dsp:nvSpPr>
      <dsp:spPr>
        <a:xfrm>
          <a:off x="0" y="2079"/>
          <a:ext cx="5606327" cy="1054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3525E-6E17-47B7-BC86-6DD7AB1A05C8}">
      <dsp:nvSpPr>
        <dsp:cNvPr id="0" name=""/>
        <dsp:cNvSpPr/>
      </dsp:nvSpPr>
      <dsp:spPr>
        <a:xfrm>
          <a:off x="318877" y="239261"/>
          <a:ext cx="579776" cy="5797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07B682-C7D1-4842-8DE4-7BC47EA9B1AD}">
      <dsp:nvSpPr>
        <dsp:cNvPr id="0" name=""/>
        <dsp:cNvSpPr/>
      </dsp:nvSpPr>
      <dsp:spPr>
        <a:xfrm>
          <a:off x="1217530" y="2079"/>
          <a:ext cx="4388796"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977900">
            <a:lnSpc>
              <a:spcPct val="100000"/>
            </a:lnSpc>
            <a:spcBef>
              <a:spcPct val="0"/>
            </a:spcBef>
            <a:spcAft>
              <a:spcPct val="35000"/>
            </a:spcAft>
            <a:buNone/>
          </a:pPr>
          <a:r>
            <a:rPr lang="en-US" sz="2200" kern="1200"/>
            <a:t>Average number of concurrent users in the tool at a time</a:t>
          </a:r>
        </a:p>
      </dsp:txBody>
      <dsp:txXfrm>
        <a:off x="1217530" y="2079"/>
        <a:ext cx="4388796" cy="1054139"/>
      </dsp:txXfrm>
    </dsp:sp>
    <dsp:sp modelId="{B2086F62-2CF2-4965-9BF5-E32C6DBE5DE5}">
      <dsp:nvSpPr>
        <dsp:cNvPr id="0" name=""/>
        <dsp:cNvSpPr/>
      </dsp:nvSpPr>
      <dsp:spPr>
        <a:xfrm>
          <a:off x="0" y="1319753"/>
          <a:ext cx="5606327" cy="1054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0A557-12A1-422D-87FA-5A1A10F999F2}">
      <dsp:nvSpPr>
        <dsp:cNvPr id="0" name=""/>
        <dsp:cNvSpPr/>
      </dsp:nvSpPr>
      <dsp:spPr>
        <a:xfrm>
          <a:off x="318877" y="1556935"/>
          <a:ext cx="579776" cy="5797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1E565C-E01F-47B9-8FD1-ECD84861BEE5}">
      <dsp:nvSpPr>
        <dsp:cNvPr id="0" name=""/>
        <dsp:cNvSpPr/>
      </dsp:nvSpPr>
      <dsp:spPr>
        <a:xfrm>
          <a:off x="1217530" y="1319753"/>
          <a:ext cx="4388796"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977900">
            <a:lnSpc>
              <a:spcPct val="100000"/>
            </a:lnSpc>
            <a:spcBef>
              <a:spcPct val="0"/>
            </a:spcBef>
            <a:spcAft>
              <a:spcPct val="35000"/>
            </a:spcAft>
            <a:buNone/>
          </a:pPr>
          <a:r>
            <a:rPr lang="en-US" sz="2200" kern="1200"/>
            <a:t>Beneath “peak” use</a:t>
          </a:r>
        </a:p>
      </dsp:txBody>
      <dsp:txXfrm>
        <a:off x="1217530" y="1319753"/>
        <a:ext cx="4388796" cy="1054139"/>
      </dsp:txXfrm>
    </dsp:sp>
    <dsp:sp modelId="{D166DD1D-B2D5-45D8-B402-83DA11A21BF4}">
      <dsp:nvSpPr>
        <dsp:cNvPr id="0" name=""/>
        <dsp:cNvSpPr/>
      </dsp:nvSpPr>
      <dsp:spPr>
        <a:xfrm>
          <a:off x="0" y="2637427"/>
          <a:ext cx="5606327" cy="1054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A387C-A2C6-48EB-B82F-77D6C642176F}">
      <dsp:nvSpPr>
        <dsp:cNvPr id="0" name=""/>
        <dsp:cNvSpPr/>
      </dsp:nvSpPr>
      <dsp:spPr>
        <a:xfrm>
          <a:off x="318877" y="2874609"/>
          <a:ext cx="579776" cy="5797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F7EFAC-06AA-450F-B551-0B46571DD4C2}">
      <dsp:nvSpPr>
        <dsp:cNvPr id="0" name=""/>
        <dsp:cNvSpPr/>
      </dsp:nvSpPr>
      <dsp:spPr>
        <a:xfrm>
          <a:off x="1217530" y="2637427"/>
          <a:ext cx="4388796"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977900">
            <a:lnSpc>
              <a:spcPct val="100000"/>
            </a:lnSpc>
            <a:spcBef>
              <a:spcPct val="0"/>
            </a:spcBef>
            <a:spcAft>
              <a:spcPct val="35000"/>
            </a:spcAft>
            <a:buNone/>
          </a:pPr>
          <a:r>
            <a:rPr lang="en-US" sz="2200" kern="1200"/>
            <a:t>This is the </a:t>
          </a:r>
          <a:r>
            <a:rPr lang="en-US" sz="2200" b="1" u="sng" kern="1200"/>
            <a:t>REGULAR</a:t>
          </a:r>
          <a:r>
            <a:rPr lang="en-US" sz="2200" kern="1200"/>
            <a:t> amount of traffic you expect to get</a:t>
          </a:r>
        </a:p>
      </dsp:txBody>
      <dsp:txXfrm>
        <a:off x="1217530" y="2637427"/>
        <a:ext cx="4388796" cy="1054139"/>
      </dsp:txXfrm>
    </dsp:sp>
    <dsp:sp modelId="{55AB36FC-4217-4B09-88A4-1C2C92D62B13}">
      <dsp:nvSpPr>
        <dsp:cNvPr id="0" name=""/>
        <dsp:cNvSpPr/>
      </dsp:nvSpPr>
      <dsp:spPr>
        <a:xfrm>
          <a:off x="0" y="3955101"/>
          <a:ext cx="5606327" cy="1054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F29D1-FBEF-4B5F-8696-EC1A719AD332}">
      <dsp:nvSpPr>
        <dsp:cNvPr id="0" name=""/>
        <dsp:cNvSpPr/>
      </dsp:nvSpPr>
      <dsp:spPr>
        <a:xfrm>
          <a:off x="318877" y="4192283"/>
          <a:ext cx="579776" cy="5797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07D99D-643D-4A54-8E3B-B2506A6D1403}">
      <dsp:nvSpPr>
        <dsp:cNvPr id="0" name=""/>
        <dsp:cNvSpPr/>
      </dsp:nvSpPr>
      <dsp:spPr>
        <a:xfrm>
          <a:off x="1217530" y="3955101"/>
          <a:ext cx="2522847"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977900">
            <a:lnSpc>
              <a:spcPct val="100000"/>
            </a:lnSpc>
            <a:spcBef>
              <a:spcPct val="0"/>
            </a:spcBef>
            <a:spcAft>
              <a:spcPct val="35000"/>
            </a:spcAft>
            <a:buNone/>
          </a:pPr>
          <a:r>
            <a:rPr lang="en-US" sz="2200" kern="1200"/>
            <a:t>Does our app scale with more users?</a:t>
          </a:r>
        </a:p>
      </dsp:txBody>
      <dsp:txXfrm>
        <a:off x="1217530" y="3955101"/>
        <a:ext cx="2522847" cy="1054139"/>
      </dsp:txXfrm>
    </dsp:sp>
    <dsp:sp modelId="{395EFB2A-AC31-4B79-831D-33B5EA7CC56F}">
      <dsp:nvSpPr>
        <dsp:cNvPr id="0" name=""/>
        <dsp:cNvSpPr/>
      </dsp:nvSpPr>
      <dsp:spPr>
        <a:xfrm>
          <a:off x="3740377" y="3955101"/>
          <a:ext cx="1865949"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800100">
            <a:lnSpc>
              <a:spcPct val="100000"/>
            </a:lnSpc>
            <a:spcBef>
              <a:spcPct val="0"/>
            </a:spcBef>
            <a:spcAft>
              <a:spcPct val="35000"/>
            </a:spcAft>
            <a:buNone/>
          </a:pPr>
          <a:r>
            <a:rPr lang="en-US" sz="1800" kern="1200"/>
            <a:t>We can test for this!</a:t>
          </a:r>
        </a:p>
      </dsp:txBody>
      <dsp:txXfrm>
        <a:off x="3740377" y="3955101"/>
        <a:ext cx="1865949" cy="1054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48F1E-0B01-B04D-9371-15538F615E4A}"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988CA-5978-2244-BA11-DC1A92DB7F45}" type="slidenum">
              <a:rPr lang="en-US" smtClean="0"/>
              <a:t>‹#›</a:t>
            </a:fld>
            <a:endParaRPr lang="en-US"/>
          </a:p>
        </p:txBody>
      </p:sp>
    </p:spTree>
    <p:extLst>
      <p:ext uri="{BB962C8B-B14F-4D97-AF65-F5344CB8AC3E}">
        <p14:creationId xmlns:p14="http://schemas.microsoft.com/office/powerpoint/2010/main" val="69829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3</a:t>
            </a:fld>
            <a:endParaRPr lang="en-US"/>
          </a:p>
        </p:txBody>
      </p:sp>
    </p:spTree>
    <p:extLst>
      <p:ext uri="{BB962C8B-B14F-4D97-AF65-F5344CB8AC3E}">
        <p14:creationId xmlns:p14="http://schemas.microsoft.com/office/powerpoint/2010/main" val="1506994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need to have a pipeline for building releases? This is where Jenkins may come in</a:t>
            </a:r>
          </a:p>
        </p:txBody>
      </p:sp>
      <p:sp>
        <p:nvSpPr>
          <p:cNvPr id="4" name="Slide Number Placeholder 3"/>
          <p:cNvSpPr>
            <a:spLocks noGrp="1"/>
          </p:cNvSpPr>
          <p:nvPr>
            <p:ph type="sldNum" sz="quarter" idx="5"/>
          </p:nvPr>
        </p:nvSpPr>
        <p:spPr/>
        <p:txBody>
          <a:bodyPr/>
          <a:lstStyle/>
          <a:p>
            <a:fld id="{10D988CA-5978-2244-BA11-DC1A92DB7F45}" type="slidenum">
              <a:rPr lang="en-US" smtClean="0"/>
              <a:t>18</a:t>
            </a:fld>
            <a:endParaRPr lang="en-US"/>
          </a:p>
        </p:txBody>
      </p:sp>
    </p:spTree>
    <p:extLst>
      <p:ext uri="{BB962C8B-B14F-4D97-AF65-F5344CB8AC3E}">
        <p14:creationId xmlns:p14="http://schemas.microsoft.com/office/powerpoint/2010/main" val="17956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companies to use this, they will need to request a license to be applied to the software work. It can be complicated to use unlicensed works if there’s no explicit license attached to it.</a:t>
            </a:r>
          </a:p>
        </p:txBody>
      </p:sp>
      <p:sp>
        <p:nvSpPr>
          <p:cNvPr id="4" name="Slide Number Placeholder 3"/>
          <p:cNvSpPr>
            <a:spLocks noGrp="1"/>
          </p:cNvSpPr>
          <p:nvPr>
            <p:ph type="sldNum" sz="quarter" idx="5"/>
          </p:nvPr>
        </p:nvSpPr>
        <p:spPr/>
        <p:txBody>
          <a:bodyPr/>
          <a:lstStyle/>
          <a:p>
            <a:fld id="{10D988CA-5978-2244-BA11-DC1A92DB7F45}" type="slidenum">
              <a:rPr lang="en-US" smtClean="0"/>
              <a:t>30</a:t>
            </a:fld>
            <a:endParaRPr lang="en-US"/>
          </a:p>
        </p:txBody>
      </p:sp>
    </p:spTree>
    <p:extLst>
      <p:ext uri="{BB962C8B-B14F-4D97-AF65-F5344CB8AC3E}">
        <p14:creationId xmlns:p14="http://schemas.microsoft.com/office/powerpoint/2010/main" val="1501918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concern yourself with licensing types, and how they might impact you. For example, you may be building software using a library that relies on a license that does not allow for commercial use. </a:t>
            </a:r>
          </a:p>
        </p:txBody>
      </p:sp>
      <p:sp>
        <p:nvSpPr>
          <p:cNvPr id="4" name="Slide Number Placeholder 3"/>
          <p:cNvSpPr>
            <a:spLocks noGrp="1"/>
          </p:cNvSpPr>
          <p:nvPr>
            <p:ph type="sldNum" sz="quarter" idx="5"/>
          </p:nvPr>
        </p:nvSpPr>
        <p:spPr/>
        <p:txBody>
          <a:bodyPr/>
          <a:lstStyle/>
          <a:p>
            <a:fld id="{10D988CA-5978-2244-BA11-DC1A92DB7F45}" type="slidenum">
              <a:rPr lang="en-US" smtClean="0"/>
              <a:t>31</a:t>
            </a:fld>
            <a:endParaRPr lang="en-US"/>
          </a:p>
        </p:txBody>
      </p:sp>
    </p:spTree>
    <p:extLst>
      <p:ext uri="{BB962C8B-B14F-4D97-AF65-F5344CB8AC3E}">
        <p14:creationId xmlns:p14="http://schemas.microsoft.com/office/powerpoint/2010/main" val="1192184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testing tests the number of users or “average load” of requests a server can expect in its regular routine. </a:t>
            </a:r>
          </a:p>
        </p:txBody>
      </p:sp>
      <p:sp>
        <p:nvSpPr>
          <p:cNvPr id="4" name="Slide Number Placeholder 3"/>
          <p:cNvSpPr>
            <a:spLocks noGrp="1"/>
          </p:cNvSpPr>
          <p:nvPr>
            <p:ph type="sldNum" sz="quarter" idx="5"/>
          </p:nvPr>
        </p:nvSpPr>
        <p:spPr/>
        <p:txBody>
          <a:bodyPr/>
          <a:lstStyle/>
          <a:p>
            <a:fld id="{10D988CA-5978-2244-BA11-DC1A92DB7F45}" type="slidenum">
              <a:rPr lang="en-US" smtClean="0"/>
              <a:t>39</a:t>
            </a:fld>
            <a:endParaRPr lang="en-US"/>
          </a:p>
        </p:txBody>
      </p:sp>
    </p:spTree>
    <p:extLst>
      <p:ext uri="{BB962C8B-B14F-4D97-AF65-F5344CB8AC3E}">
        <p14:creationId xmlns:p14="http://schemas.microsoft.com/office/powerpoint/2010/main" val="23031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go back to our workflow slide, let’s remember what we need to do before we put in our pull request</a:t>
            </a:r>
          </a:p>
        </p:txBody>
      </p:sp>
      <p:sp>
        <p:nvSpPr>
          <p:cNvPr id="4" name="Slide Number Placeholder 3"/>
          <p:cNvSpPr>
            <a:spLocks noGrp="1"/>
          </p:cNvSpPr>
          <p:nvPr>
            <p:ph type="sldNum" sz="quarter" idx="5"/>
          </p:nvPr>
        </p:nvSpPr>
        <p:spPr/>
        <p:txBody>
          <a:bodyPr/>
          <a:lstStyle/>
          <a:p>
            <a:fld id="{10D988CA-5978-2244-BA11-DC1A92DB7F45}" type="slidenum">
              <a:rPr lang="en-US" smtClean="0"/>
              <a:t>6</a:t>
            </a:fld>
            <a:endParaRPr lang="en-US"/>
          </a:p>
        </p:txBody>
      </p:sp>
    </p:spTree>
    <p:extLst>
      <p:ext uri="{BB962C8B-B14F-4D97-AF65-F5344CB8AC3E}">
        <p14:creationId xmlns:p14="http://schemas.microsoft.com/office/powerpoint/2010/main" val="154913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7</a:t>
            </a:fld>
            <a:endParaRPr lang="en-US"/>
          </a:p>
        </p:txBody>
      </p:sp>
    </p:spTree>
    <p:extLst>
      <p:ext uri="{BB962C8B-B14F-4D97-AF65-F5344CB8AC3E}">
        <p14:creationId xmlns:p14="http://schemas.microsoft.com/office/powerpoint/2010/main" val="210961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make changes, we need to pull those changes, especially if we’ve just merged them!</a:t>
            </a:r>
          </a:p>
        </p:txBody>
      </p:sp>
      <p:sp>
        <p:nvSpPr>
          <p:cNvPr id="4" name="Slide Number Placeholder 3"/>
          <p:cNvSpPr>
            <a:spLocks noGrp="1"/>
          </p:cNvSpPr>
          <p:nvPr>
            <p:ph type="sldNum" sz="quarter" idx="5"/>
          </p:nvPr>
        </p:nvSpPr>
        <p:spPr/>
        <p:txBody>
          <a:bodyPr/>
          <a:lstStyle/>
          <a:p>
            <a:fld id="{10D988CA-5978-2244-BA11-DC1A92DB7F45}" type="slidenum">
              <a:rPr lang="en-US" smtClean="0"/>
              <a:t>9</a:t>
            </a:fld>
            <a:endParaRPr lang="en-US"/>
          </a:p>
        </p:txBody>
      </p:sp>
    </p:spTree>
    <p:extLst>
      <p:ext uri="{BB962C8B-B14F-4D97-AF65-F5344CB8AC3E}">
        <p14:creationId xmlns:p14="http://schemas.microsoft.com/office/powerpoint/2010/main" val="189404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Practical slide – show what happens when a repository is forked</a:t>
            </a:r>
          </a:p>
        </p:txBody>
      </p:sp>
      <p:sp>
        <p:nvSpPr>
          <p:cNvPr id="4" name="Slide Number Placeholder 3"/>
          <p:cNvSpPr>
            <a:spLocks noGrp="1"/>
          </p:cNvSpPr>
          <p:nvPr>
            <p:ph type="sldNum" sz="quarter" idx="5"/>
          </p:nvPr>
        </p:nvSpPr>
        <p:spPr/>
        <p:txBody>
          <a:bodyPr/>
          <a:lstStyle/>
          <a:p>
            <a:fld id="{10D988CA-5978-2244-BA11-DC1A92DB7F45}" type="slidenum">
              <a:rPr lang="en-US" smtClean="0"/>
              <a:t>11</a:t>
            </a:fld>
            <a:endParaRPr lang="en-US"/>
          </a:p>
        </p:txBody>
      </p:sp>
    </p:spTree>
    <p:extLst>
      <p:ext uri="{BB962C8B-B14F-4D97-AF65-F5344CB8AC3E}">
        <p14:creationId xmlns:p14="http://schemas.microsoft.com/office/powerpoint/2010/main" val="182618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12</a:t>
            </a:fld>
            <a:endParaRPr lang="en-US"/>
          </a:p>
        </p:txBody>
      </p:sp>
    </p:spTree>
    <p:extLst>
      <p:ext uri="{BB962C8B-B14F-4D97-AF65-F5344CB8AC3E}">
        <p14:creationId xmlns:p14="http://schemas.microsoft.com/office/powerpoint/2010/main" val="214173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add a new Pull Request, we should specify some members of our team who are capable of doing code reviews. These can just be static code reviews, they don’t need to be load-up-and-execute reviews (unless you want them to be!) How thorough you get is totally up to you!</a:t>
            </a:r>
          </a:p>
        </p:txBody>
      </p:sp>
      <p:sp>
        <p:nvSpPr>
          <p:cNvPr id="4" name="Slide Number Placeholder 3"/>
          <p:cNvSpPr>
            <a:spLocks noGrp="1"/>
          </p:cNvSpPr>
          <p:nvPr>
            <p:ph type="sldNum" sz="quarter" idx="5"/>
          </p:nvPr>
        </p:nvSpPr>
        <p:spPr/>
        <p:txBody>
          <a:bodyPr/>
          <a:lstStyle/>
          <a:p>
            <a:fld id="{10D988CA-5978-2244-BA11-DC1A92DB7F45}" type="slidenum">
              <a:rPr lang="en-US" smtClean="0"/>
              <a:t>13</a:t>
            </a:fld>
            <a:endParaRPr lang="en-US"/>
          </a:p>
        </p:txBody>
      </p:sp>
    </p:spTree>
    <p:extLst>
      <p:ext uri="{BB962C8B-B14F-4D97-AF65-F5344CB8AC3E}">
        <p14:creationId xmlns:p14="http://schemas.microsoft.com/office/powerpoint/2010/main" val="334617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approve a pull request, we need to validate that the code is in good shape. To do this, we will review the code, and approve it. My team calls this “stamping” changes. Within git, you can change how many reviewers are needed before you can merge the changes.</a:t>
            </a:r>
          </a:p>
        </p:txBody>
      </p:sp>
      <p:sp>
        <p:nvSpPr>
          <p:cNvPr id="4" name="Slide Number Placeholder 3"/>
          <p:cNvSpPr>
            <a:spLocks noGrp="1"/>
          </p:cNvSpPr>
          <p:nvPr>
            <p:ph type="sldNum" sz="quarter" idx="5"/>
          </p:nvPr>
        </p:nvSpPr>
        <p:spPr/>
        <p:txBody>
          <a:bodyPr/>
          <a:lstStyle/>
          <a:p>
            <a:fld id="{10D988CA-5978-2244-BA11-DC1A92DB7F45}" type="slidenum">
              <a:rPr lang="en-US" smtClean="0"/>
              <a:t>14</a:t>
            </a:fld>
            <a:endParaRPr lang="en-US"/>
          </a:p>
        </p:txBody>
      </p:sp>
    </p:spTree>
    <p:extLst>
      <p:ext uri="{BB962C8B-B14F-4D97-AF65-F5344CB8AC3E}">
        <p14:creationId xmlns:p14="http://schemas.microsoft.com/office/powerpoint/2010/main" val="276874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Rebasing is the process of moving or combining a sequence of commits to a new base commit. Rebasing is most useful and easily visualized in the context of a feature branching workflow. The primary reason for rebasing is to maintain a linear project history. For example, consider a situation where the main branch has progressed since you started working on a feature branch. </a:t>
            </a:r>
          </a:p>
        </p:txBody>
      </p:sp>
      <p:sp>
        <p:nvSpPr>
          <p:cNvPr id="4" name="Slide Number Placeholder 3"/>
          <p:cNvSpPr>
            <a:spLocks noGrp="1"/>
          </p:cNvSpPr>
          <p:nvPr>
            <p:ph type="sldNum" sz="quarter" idx="5"/>
          </p:nvPr>
        </p:nvSpPr>
        <p:spPr/>
        <p:txBody>
          <a:bodyPr/>
          <a:lstStyle/>
          <a:p>
            <a:fld id="{10D988CA-5978-2244-BA11-DC1A92DB7F45}" type="slidenum">
              <a:rPr lang="en-US" smtClean="0"/>
              <a:t>16</a:t>
            </a:fld>
            <a:endParaRPr lang="en-US"/>
          </a:p>
        </p:txBody>
      </p:sp>
    </p:spTree>
    <p:extLst>
      <p:ext uri="{BB962C8B-B14F-4D97-AF65-F5344CB8AC3E}">
        <p14:creationId xmlns:p14="http://schemas.microsoft.com/office/powerpoint/2010/main" val="149294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529507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0013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7C6F52A-A82B-47A2-A83A-8C4C91F2D59F}" type="datetimeFigureOut">
              <a:rPr lang="en-US" smtClean="0"/>
              <a:t>5/24/2023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6679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3547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5/24/2023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684221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6805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29556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011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5078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3565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7019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60EA64-D806-43AC-9DF2-F8C432F32B4C}" type="datetimeFigureOut">
              <a:rPr lang="en-US" smtClean="0"/>
              <a:t>5/24/2023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42338163"/>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31">
            <a:extLst>
              <a:ext uri="{FF2B5EF4-FFF2-40B4-BE49-F238E27FC236}">
                <a16:creationId xmlns:a16="http://schemas.microsoft.com/office/drawing/2014/main" id="{E6CDEF48-4491-458B-A7CC-DB7F35D5A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33">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EBFFF-D976-C46F-C884-33E6C3D3D040}"/>
              </a:ext>
            </a:extLst>
          </p:cNvPr>
          <p:cNvSpPr>
            <a:spLocks noGrp="1"/>
          </p:cNvSpPr>
          <p:nvPr>
            <p:ph type="ctrTitle"/>
          </p:nvPr>
        </p:nvSpPr>
        <p:spPr>
          <a:xfrm>
            <a:off x="622570" y="838646"/>
            <a:ext cx="3709991" cy="5180709"/>
          </a:xfrm>
        </p:spPr>
        <p:txBody>
          <a:bodyPr vert="horz" lIns="91440" tIns="45720" rIns="91440" bIns="45720" rtlCol="0" anchor="ctr">
            <a:normAutofit/>
          </a:bodyPr>
          <a:lstStyle/>
          <a:p>
            <a:pPr algn="l">
              <a:lnSpc>
                <a:spcPct val="85000"/>
              </a:lnSpc>
            </a:pPr>
            <a:r>
              <a:rPr lang="en-US" sz="3600" dirty="0">
                <a:effectLst>
                  <a:glow rad="38100">
                    <a:schemeClr val="bg1">
                      <a:lumMod val="65000"/>
                      <a:lumOff val="35000"/>
                      <a:alpha val="40000"/>
                    </a:schemeClr>
                  </a:glow>
                  <a:outerShdw blurRad="28575" dist="38100" dir="14040000" algn="tl" rotWithShape="0">
                    <a:srgbClr val="000000">
                      <a:alpha val="25000"/>
                    </a:srgbClr>
                  </a:outerShdw>
                </a:effectLst>
              </a:rPr>
              <a:t>Introduction to Software Business Product management</a:t>
            </a:r>
          </a:p>
        </p:txBody>
      </p:sp>
      <p:sp useBgFill="1">
        <p:nvSpPr>
          <p:cNvPr id="57" name="Rectangle 35">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F3ACA5B-2163-AEC4-7BB9-C0423A72604D}"/>
              </a:ext>
            </a:extLst>
          </p:cNvPr>
          <p:cNvSpPr>
            <a:spLocks noGrp="1"/>
          </p:cNvSpPr>
          <p:nvPr>
            <p:ph type="subTitle" idx="1"/>
          </p:nvPr>
        </p:nvSpPr>
        <p:spPr>
          <a:xfrm>
            <a:off x="5163671" y="838647"/>
            <a:ext cx="5823328" cy="5180708"/>
          </a:xfrm>
        </p:spPr>
        <p:txBody>
          <a:bodyPr vert="horz" lIns="91440" tIns="45720" rIns="91440" bIns="45720" rtlCol="0" anchor="ctr">
            <a:normAutofit/>
          </a:bodyPr>
          <a:lstStyle/>
          <a:p>
            <a:pPr algn="l"/>
            <a:r>
              <a:rPr lang="en-US" b="1" dirty="0">
                <a:solidFill>
                  <a:schemeClr val="tx2"/>
                </a:solidFill>
              </a:rPr>
              <a:t>Week 4 Day 2</a:t>
            </a:r>
          </a:p>
          <a:p>
            <a:pPr algn="l"/>
            <a:r>
              <a:rPr lang="en-US" dirty="0">
                <a:solidFill>
                  <a:schemeClr val="tx2"/>
                </a:solidFill>
              </a:rPr>
              <a:t>Led by: Emily Crose</a:t>
            </a:r>
          </a:p>
          <a:p>
            <a:pPr algn="l"/>
            <a:r>
              <a:rPr lang="en-US" dirty="0">
                <a:solidFill>
                  <a:schemeClr val="tx2"/>
                </a:solidFill>
              </a:rPr>
              <a:t>for</a:t>
            </a:r>
          </a:p>
          <a:p>
            <a:pPr algn="l"/>
            <a:r>
              <a:rPr lang="en-US" dirty="0">
                <a:solidFill>
                  <a:schemeClr val="tx2"/>
                </a:solidFill>
              </a:rPr>
              <a:t>Oakland University</a:t>
            </a:r>
          </a:p>
        </p:txBody>
      </p:sp>
    </p:spTree>
    <p:extLst>
      <p:ext uri="{BB962C8B-B14F-4D97-AF65-F5344CB8AC3E}">
        <p14:creationId xmlns:p14="http://schemas.microsoft.com/office/powerpoint/2010/main" val="193868184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48F13672-9A57-0E3C-A7F7-E6370167D0CC}"/>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Forking</a:t>
            </a:r>
          </a:p>
        </p:txBody>
      </p:sp>
      <p:pic>
        <p:nvPicPr>
          <p:cNvPr id="4" name="Picture 3">
            <a:extLst>
              <a:ext uri="{FF2B5EF4-FFF2-40B4-BE49-F238E27FC236}">
                <a16:creationId xmlns:a16="http://schemas.microsoft.com/office/drawing/2014/main" id="{C480C8D7-B964-4127-FA4A-186DA7EF46FD}"/>
              </a:ext>
            </a:extLst>
          </p:cNvPr>
          <p:cNvPicPr>
            <a:picLocks noChangeAspect="1"/>
          </p:cNvPicPr>
          <p:nvPr/>
        </p:nvPicPr>
        <p:blipFill rotWithShape="1">
          <a:blip r:embed="rId3"/>
          <a:srcRect t="40560" b="17037"/>
          <a:stretch/>
        </p:blipFill>
        <p:spPr>
          <a:xfrm>
            <a:off x="20" y="10"/>
            <a:ext cx="12191980" cy="3657589"/>
          </a:xfrm>
          <a:prstGeom prst="rect">
            <a:avLst/>
          </a:prstGeom>
        </p:spPr>
      </p:pic>
    </p:spTree>
    <p:extLst>
      <p:ext uri="{BB962C8B-B14F-4D97-AF65-F5344CB8AC3E}">
        <p14:creationId xmlns:p14="http://schemas.microsoft.com/office/powerpoint/2010/main" val="328543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 name="Rectangle 8">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99B7C-6F41-1D50-06FE-5827FFE8F9AD}"/>
              </a:ext>
            </a:extLst>
          </p:cNvPr>
          <p:cNvSpPr>
            <a:spLocks noGrp="1"/>
          </p:cNvSpPr>
          <p:nvPr>
            <p:ph type="title"/>
          </p:nvPr>
        </p:nvSpPr>
        <p:spPr>
          <a:xfrm>
            <a:off x="4378000" y="2167391"/>
            <a:ext cx="6280927" cy="2523219"/>
          </a:xfrm>
        </p:spPr>
        <p:txBody>
          <a:bodyPr vert="horz" lIns="91440" tIns="45720" rIns="91440" bIns="45720" rtlCol="0" anchor="ctr">
            <a:normAutofit/>
          </a:bodyPr>
          <a:lstStyle/>
          <a:p>
            <a:pPr>
              <a:lnSpc>
                <a:spcPct val="80000"/>
              </a:lnSpc>
            </a:pPr>
            <a:r>
              <a:rPr lang="en-US" sz="4400" spc="150">
                <a:solidFill>
                  <a:schemeClr val="tx2"/>
                </a:solidFill>
              </a:rPr>
              <a:t>Editing a forked repository</a:t>
            </a:r>
          </a:p>
        </p:txBody>
      </p:sp>
      <p:sp>
        <p:nvSpPr>
          <p:cNvPr id="11" name="Rectangle 10">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338737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5FDAD57-084A-456C-8347-81D74B141773}"/>
              </a:ext>
            </a:extLst>
          </p:cNvPr>
          <p:cNvSpPr>
            <a:spLocks noGrp="1"/>
          </p:cNvSpPr>
          <p:nvPr>
            <p:ph type="title"/>
          </p:nvPr>
        </p:nvSpPr>
        <p:spPr>
          <a:xfrm>
            <a:off x="4718503" y="1244205"/>
            <a:ext cx="6487761" cy="4369590"/>
          </a:xfrm>
        </p:spPr>
        <p:txBody>
          <a:bodyPr vert="horz" lIns="91440" tIns="45720" rIns="91440" bIns="45720" rtlCol="0" anchor="ctr">
            <a:normAutofit/>
          </a:bodyPr>
          <a:lstStyle/>
          <a:p>
            <a:pPr>
              <a:lnSpc>
                <a:spcPct val="80000"/>
              </a:lnSpc>
            </a:pPr>
            <a:r>
              <a:rPr lang="en-US" sz="6600" spc="150">
                <a:solidFill>
                  <a:schemeClr val="tx1"/>
                </a:solidFill>
              </a:rPr>
              <a:t>Pull Request</a:t>
            </a:r>
          </a:p>
        </p:txBody>
      </p:sp>
      <p:sp>
        <p:nvSpPr>
          <p:cNvPr id="11"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748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74FAB3-E3BB-4F3C-A0C1-7FFE69BA3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34841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325DC12-8196-88D4-120D-5409E2C58303}"/>
              </a:ext>
            </a:extLst>
          </p:cNvPr>
          <p:cNvSpPr>
            <a:spLocks noGrp="1"/>
          </p:cNvSpPr>
          <p:nvPr>
            <p:ph type="title"/>
          </p:nvPr>
        </p:nvSpPr>
        <p:spPr>
          <a:xfrm>
            <a:off x="4718503" y="1244205"/>
            <a:ext cx="6487761" cy="4369590"/>
          </a:xfrm>
        </p:spPr>
        <p:txBody>
          <a:bodyPr vert="horz" lIns="91440" tIns="45720" rIns="91440" bIns="45720" rtlCol="0" anchor="ctr">
            <a:normAutofit/>
          </a:bodyPr>
          <a:lstStyle/>
          <a:p>
            <a:pPr>
              <a:lnSpc>
                <a:spcPct val="80000"/>
              </a:lnSpc>
            </a:pPr>
            <a:r>
              <a:rPr lang="en-US" sz="6600" spc="150" dirty="0">
                <a:solidFill>
                  <a:schemeClr val="tx1"/>
                </a:solidFill>
              </a:rPr>
              <a:t>Code reviews</a:t>
            </a:r>
            <a:endParaRPr lang="en-US" sz="6600" spc="150">
              <a:solidFill>
                <a:schemeClr val="tx1"/>
              </a:solidFill>
            </a:endParaRPr>
          </a:p>
        </p:txBody>
      </p:sp>
      <p:sp>
        <p:nvSpPr>
          <p:cNvPr id="11"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748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74FAB3-E3BB-4F3C-A0C1-7FFE69BA3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51942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4DDD-235E-ACDD-A572-AE68F772F4AA}"/>
              </a:ext>
            </a:extLst>
          </p:cNvPr>
          <p:cNvSpPr>
            <a:spLocks noGrp="1"/>
          </p:cNvSpPr>
          <p:nvPr>
            <p:ph type="title"/>
          </p:nvPr>
        </p:nvSpPr>
        <p:spPr/>
        <p:txBody>
          <a:bodyPr/>
          <a:lstStyle/>
          <a:p>
            <a:r>
              <a:rPr lang="en-US" dirty="0"/>
              <a:t>Code review</a:t>
            </a:r>
          </a:p>
        </p:txBody>
      </p:sp>
      <p:sp>
        <p:nvSpPr>
          <p:cNvPr id="3" name="Content Placeholder 2">
            <a:extLst>
              <a:ext uri="{FF2B5EF4-FFF2-40B4-BE49-F238E27FC236}">
                <a16:creationId xmlns:a16="http://schemas.microsoft.com/office/drawing/2014/main" id="{4852CC8B-E4FB-E5DD-157C-B1FFA65AB92D}"/>
              </a:ext>
            </a:extLst>
          </p:cNvPr>
          <p:cNvSpPr>
            <a:spLocks noGrp="1"/>
          </p:cNvSpPr>
          <p:nvPr>
            <p:ph idx="1"/>
          </p:nvPr>
        </p:nvSpPr>
        <p:spPr/>
        <p:txBody>
          <a:bodyPr/>
          <a:lstStyle/>
          <a:p>
            <a:r>
              <a:rPr lang="en-US" dirty="0"/>
              <a:t>Allows changes to be approved</a:t>
            </a:r>
          </a:p>
          <a:p>
            <a:r>
              <a:rPr lang="en-US" dirty="0"/>
              <a:t>Limits bad code merges</a:t>
            </a:r>
          </a:p>
          <a:p>
            <a:r>
              <a:rPr lang="en-US" dirty="0"/>
              <a:t>Adds a layer of safety</a:t>
            </a:r>
          </a:p>
        </p:txBody>
      </p:sp>
    </p:spTree>
    <p:extLst>
      <p:ext uri="{BB962C8B-B14F-4D97-AF65-F5344CB8AC3E}">
        <p14:creationId xmlns:p14="http://schemas.microsoft.com/office/powerpoint/2010/main" val="285050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C7134C-B4A5-66AD-DD1A-0BA1329D1830}"/>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a:t>Merging Changes</a:t>
            </a:r>
          </a:p>
        </p:txBody>
      </p:sp>
      <p:sp>
        <p:nvSpPr>
          <p:cNvPr id="22" name="Rectangle 14">
            <a:extLst>
              <a:ext uri="{FF2B5EF4-FFF2-40B4-BE49-F238E27FC236}">
                <a16:creationId xmlns:a16="http://schemas.microsoft.com/office/drawing/2014/main" id="{C7727DAE-6F3E-46B6-B72D-B21ED2899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8" name="Picture 7" descr="Diagram&#10;&#10;Description automatically generated">
            <a:extLst>
              <a:ext uri="{FF2B5EF4-FFF2-40B4-BE49-F238E27FC236}">
                <a16:creationId xmlns:a16="http://schemas.microsoft.com/office/drawing/2014/main" id="{CD215ACE-2F5D-1EA2-BE1C-BA494EA47FDA}"/>
              </a:ext>
            </a:extLst>
          </p:cNvPr>
          <p:cNvPicPr>
            <a:picLocks noChangeAspect="1"/>
          </p:cNvPicPr>
          <p:nvPr/>
        </p:nvPicPr>
        <p:blipFill rotWithShape="1">
          <a:blip r:embed="rId3"/>
          <a:srcRect l="974" r="345" b="-3"/>
          <a:stretch/>
        </p:blipFill>
        <p:spPr>
          <a:xfrm>
            <a:off x="634275" y="598634"/>
            <a:ext cx="6266001" cy="5619286"/>
          </a:xfrm>
          <a:prstGeom prst="rect">
            <a:avLst/>
          </a:prstGeom>
        </p:spPr>
      </p:pic>
    </p:spTree>
    <p:extLst>
      <p:ext uri="{BB962C8B-B14F-4D97-AF65-F5344CB8AC3E}">
        <p14:creationId xmlns:p14="http://schemas.microsoft.com/office/powerpoint/2010/main" val="416345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5E0961-40B9-1C7F-2F56-F6832FA1BD85}"/>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a:t>Rebasing</a:t>
            </a:r>
          </a:p>
        </p:txBody>
      </p:sp>
      <p:sp>
        <p:nvSpPr>
          <p:cNvPr id="11" name="Rectangle 10">
            <a:extLst>
              <a:ext uri="{FF2B5EF4-FFF2-40B4-BE49-F238E27FC236}">
                <a16:creationId xmlns:a16="http://schemas.microsoft.com/office/drawing/2014/main" id="{8EF2D61B-AD01-41B6-8269-7B39C16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0CA9C602-4F9C-1C1C-6077-00B0816E4D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4275" y="1277837"/>
            <a:ext cx="6266001" cy="4260880"/>
          </a:xfrm>
          <a:prstGeom prst="rect">
            <a:avLst/>
          </a:prstGeom>
        </p:spPr>
      </p:pic>
    </p:spTree>
    <p:extLst>
      <p:ext uri="{BB962C8B-B14F-4D97-AF65-F5344CB8AC3E}">
        <p14:creationId xmlns:p14="http://schemas.microsoft.com/office/powerpoint/2010/main" val="2035468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E57BEBF7-A993-6D78-CB70-829A3E7A1C02}"/>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Release Candidates</a:t>
            </a:r>
          </a:p>
        </p:txBody>
      </p:sp>
      <p:pic>
        <p:nvPicPr>
          <p:cNvPr id="4" name="Picture 3" descr="One in a crowd">
            <a:extLst>
              <a:ext uri="{FF2B5EF4-FFF2-40B4-BE49-F238E27FC236}">
                <a16:creationId xmlns:a16="http://schemas.microsoft.com/office/drawing/2014/main" id="{31B07046-CA72-7980-E22C-4362659D8706}"/>
              </a:ext>
            </a:extLst>
          </p:cNvPr>
          <p:cNvPicPr>
            <a:picLocks noChangeAspect="1"/>
          </p:cNvPicPr>
          <p:nvPr/>
        </p:nvPicPr>
        <p:blipFill rotWithShape="1">
          <a:blip r:embed="rId3"/>
          <a:srcRect t="25234" b="34767"/>
          <a:stretch/>
        </p:blipFill>
        <p:spPr>
          <a:xfrm>
            <a:off x="20" y="10"/>
            <a:ext cx="12191980" cy="3657589"/>
          </a:xfrm>
          <a:prstGeom prst="rect">
            <a:avLst/>
          </a:prstGeom>
        </p:spPr>
      </p:pic>
    </p:spTree>
    <p:extLst>
      <p:ext uri="{BB962C8B-B14F-4D97-AF65-F5344CB8AC3E}">
        <p14:creationId xmlns:p14="http://schemas.microsoft.com/office/powerpoint/2010/main" val="343021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 name="Rectangle 8">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C76CD-859C-CCEC-D928-1C5F61FEF72D}"/>
              </a:ext>
            </a:extLst>
          </p:cNvPr>
          <p:cNvSpPr>
            <a:spLocks noGrp="1"/>
          </p:cNvSpPr>
          <p:nvPr>
            <p:ph type="title"/>
          </p:nvPr>
        </p:nvSpPr>
        <p:spPr>
          <a:xfrm>
            <a:off x="4378000" y="2167391"/>
            <a:ext cx="6280927" cy="2523219"/>
          </a:xfrm>
        </p:spPr>
        <p:txBody>
          <a:bodyPr vert="horz" lIns="91440" tIns="45720" rIns="91440" bIns="45720" rtlCol="0" anchor="ctr">
            <a:normAutofit/>
          </a:bodyPr>
          <a:lstStyle/>
          <a:p>
            <a:pPr>
              <a:lnSpc>
                <a:spcPct val="80000"/>
              </a:lnSpc>
            </a:pPr>
            <a:r>
              <a:rPr lang="en-US" sz="4400" spc="150">
                <a:solidFill>
                  <a:schemeClr val="tx2"/>
                </a:solidFill>
              </a:rPr>
              <a:t>Building binaries</a:t>
            </a:r>
          </a:p>
        </p:txBody>
      </p:sp>
      <p:sp>
        <p:nvSpPr>
          <p:cNvPr id="11" name="Rectangle 10">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136808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FFC446EE-A412-D2AE-93A0-310BC62B5F7B}"/>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Release Notes</a:t>
            </a:r>
          </a:p>
        </p:txBody>
      </p:sp>
      <p:pic>
        <p:nvPicPr>
          <p:cNvPr id="4" name="Picture 3" descr="Writing an appointment on a paper agenda">
            <a:extLst>
              <a:ext uri="{FF2B5EF4-FFF2-40B4-BE49-F238E27FC236}">
                <a16:creationId xmlns:a16="http://schemas.microsoft.com/office/drawing/2014/main" id="{6093B490-F797-FC21-F42C-F8683E93FFB5}"/>
              </a:ext>
            </a:extLst>
          </p:cNvPr>
          <p:cNvPicPr>
            <a:picLocks noChangeAspect="1"/>
          </p:cNvPicPr>
          <p:nvPr/>
        </p:nvPicPr>
        <p:blipFill rotWithShape="1">
          <a:blip r:embed="rId3"/>
          <a:srcRect t="44520" b="10536"/>
          <a:stretch/>
        </p:blipFill>
        <p:spPr>
          <a:xfrm>
            <a:off x="20" y="10"/>
            <a:ext cx="12191980" cy="3657589"/>
          </a:xfrm>
          <a:prstGeom prst="rect">
            <a:avLst/>
          </a:prstGeom>
        </p:spPr>
      </p:pic>
    </p:spTree>
    <p:extLst>
      <p:ext uri="{BB962C8B-B14F-4D97-AF65-F5344CB8AC3E}">
        <p14:creationId xmlns:p14="http://schemas.microsoft.com/office/powerpoint/2010/main" val="207504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B70F10A-4AE0-900A-BDD6-828E86756083}"/>
              </a:ext>
            </a:extLst>
          </p:cNvPr>
          <p:cNvSpPr>
            <a:spLocks noGrp="1"/>
          </p:cNvSpPr>
          <p:nvPr>
            <p:ph type="title"/>
          </p:nvPr>
        </p:nvSpPr>
        <p:spPr>
          <a:xfrm>
            <a:off x="4378000" y="2167391"/>
            <a:ext cx="6280927" cy="2523219"/>
          </a:xfrm>
        </p:spPr>
        <p:txBody>
          <a:bodyPr vert="horz" lIns="91440" tIns="45720" rIns="91440" bIns="45720" rtlCol="0" anchor="ctr">
            <a:normAutofit/>
          </a:bodyPr>
          <a:lstStyle/>
          <a:p>
            <a:pPr>
              <a:lnSpc>
                <a:spcPct val="80000"/>
              </a:lnSpc>
            </a:pPr>
            <a:r>
              <a:rPr lang="en-US" sz="4400" spc="150">
                <a:solidFill>
                  <a:schemeClr val="tx2"/>
                </a:solidFill>
                <a:effectLst>
                  <a:glow rad="38100">
                    <a:schemeClr val="bg1">
                      <a:lumMod val="65000"/>
                      <a:lumOff val="35000"/>
                      <a:alpha val="50000"/>
                    </a:schemeClr>
                  </a:glow>
                  <a:outerShdw blurRad="28575" dist="31750" dir="13200000" algn="tl" rotWithShape="0">
                    <a:srgbClr val="000000">
                      <a:alpha val="25000"/>
                    </a:srgbClr>
                  </a:outerShdw>
                </a:effectLst>
              </a:rPr>
              <a:t>Review of day 1</a:t>
            </a:r>
          </a:p>
        </p:txBody>
      </p:sp>
      <p:sp>
        <p:nvSpPr>
          <p:cNvPr id="13" name="Rectangle 12">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78010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D43E93-73EB-3A0F-9FE0-018617310FC6}"/>
              </a:ext>
            </a:extLst>
          </p:cNvPr>
          <p:cNvSpPr>
            <a:spLocks noGrp="1"/>
          </p:cNvSpPr>
          <p:nvPr>
            <p:ph type="title"/>
          </p:nvPr>
        </p:nvSpPr>
        <p:spPr>
          <a:xfrm>
            <a:off x="4963246" y="2194560"/>
            <a:ext cx="6905666" cy="1739347"/>
          </a:xfrm>
        </p:spPr>
        <p:txBody>
          <a:bodyPr vert="horz" lIns="91440" tIns="45720" rIns="91440" bIns="45720" rtlCol="0" anchor="ctr">
            <a:normAutofit/>
          </a:bodyPr>
          <a:lstStyle/>
          <a:p>
            <a:pPr algn="ctr">
              <a:lnSpc>
                <a:spcPct val="80000"/>
              </a:lnSpc>
            </a:pPr>
            <a:r>
              <a:rPr lang="en-US" sz="6000" spc="150" dirty="0"/>
              <a:t>Licensing</a:t>
            </a:r>
          </a:p>
        </p:txBody>
      </p:sp>
      <p:sp>
        <p:nvSpPr>
          <p:cNvPr id="11" name="Rectangle 10">
            <a:extLst>
              <a:ext uri="{FF2B5EF4-FFF2-40B4-BE49-F238E27FC236}">
                <a16:creationId xmlns:a16="http://schemas.microsoft.com/office/drawing/2014/main" id="{C806A816-7D72-476D-8E5F-431F40A2D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0994"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Graphic 5" descr="Handshake">
            <a:extLst>
              <a:ext uri="{FF2B5EF4-FFF2-40B4-BE49-F238E27FC236}">
                <a16:creationId xmlns:a16="http://schemas.microsoft.com/office/drawing/2014/main" id="{56DBE63E-2CA8-18BC-0136-71A75B12C6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276" y="1720950"/>
            <a:ext cx="3374654" cy="3374654"/>
          </a:xfrm>
          <a:prstGeom prst="rect">
            <a:avLst/>
          </a:prstGeom>
        </p:spPr>
      </p:pic>
    </p:spTree>
    <p:extLst>
      <p:ext uri="{BB962C8B-B14F-4D97-AF65-F5344CB8AC3E}">
        <p14:creationId xmlns:p14="http://schemas.microsoft.com/office/powerpoint/2010/main" val="314889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Magnifying glass and question mark">
            <a:extLst>
              <a:ext uri="{FF2B5EF4-FFF2-40B4-BE49-F238E27FC236}">
                <a16:creationId xmlns:a16="http://schemas.microsoft.com/office/drawing/2014/main" id="{437434AA-982E-EB2C-F13E-04FDBB50D8A5}"/>
              </a:ext>
            </a:extLst>
          </p:cNvPr>
          <p:cNvPicPr>
            <a:picLocks noChangeAspect="1"/>
          </p:cNvPicPr>
          <p:nvPr/>
        </p:nvPicPr>
        <p:blipFill rotWithShape="1">
          <a:blip r:embed="rId3">
            <a:duotone>
              <a:prstClr val="black"/>
              <a:schemeClr val="tx2">
                <a:tint val="45000"/>
                <a:satMod val="400000"/>
              </a:schemeClr>
            </a:duotone>
            <a:alphaModFix amt="35000"/>
          </a:blip>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38044729-78A0-6870-4DCD-D1AD9E34349B}"/>
              </a:ext>
            </a:extLst>
          </p:cNvPr>
          <p:cNvSpPr>
            <a:spLocks noGrp="1"/>
          </p:cNvSpPr>
          <p:nvPr>
            <p:ph type="title"/>
          </p:nvPr>
        </p:nvSpPr>
        <p:spPr>
          <a:xfrm>
            <a:off x="1202919" y="284176"/>
            <a:ext cx="9784080" cy="1508760"/>
          </a:xfrm>
        </p:spPr>
        <p:txBody>
          <a:bodyPr>
            <a:normAutofit/>
          </a:bodyPr>
          <a:lstStyle/>
          <a:p>
            <a:r>
              <a:rPr lang="en-US"/>
              <a:t>Licensing</a:t>
            </a:r>
          </a:p>
        </p:txBody>
      </p:sp>
      <p:sp>
        <p:nvSpPr>
          <p:cNvPr id="3" name="Content Placeholder 2">
            <a:extLst>
              <a:ext uri="{FF2B5EF4-FFF2-40B4-BE49-F238E27FC236}">
                <a16:creationId xmlns:a16="http://schemas.microsoft.com/office/drawing/2014/main" id="{FA0D26AD-D946-BC23-86F8-8850F63AD5D1}"/>
              </a:ext>
            </a:extLst>
          </p:cNvPr>
          <p:cNvSpPr>
            <a:spLocks noGrp="1"/>
          </p:cNvSpPr>
          <p:nvPr>
            <p:ph idx="1"/>
          </p:nvPr>
        </p:nvSpPr>
        <p:spPr>
          <a:xfrm>
            <a:off x="1202919" y="2011680"/>
            <a:ext cx="9784080" cy="4206240"/>
          </a:xfrm>
        </p:spPr>
        <p:txBody>
          <a:bodyPr>
            <a:normAutofit/>
          </a:bodyPr>
          <a:lstStyle/>
          <a:p>
            <a:r>
              <a:rPr lang="en-US" dirty="0"/>
              <a:t>Software can be copyrighted</a:t>
            </a:r>
          </a:p>
          <a:p>
            <a:r>
              <a:rPr lang="en-US" dirty="0"/>
              <a:t>How do we protect our “Intellectual Property”?</a:t>
            </a:r>
          </a:p>
        </p:txBody>
      </p:sp>
    </p:spTree>
    <p:extLst>
      <p:ext uri="{BB962C8B-B14F-4D97-AF65-F5344CB8AC3E}">
        <p14:creationId xmlns:p14="http://schemas.microsoft.com/office/powerpoint/2010/main" val="1170518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29B83341-EF27-DAE6-FAC6-9ADB15D31BB9}"/>
              </a:ext>
            </a:extLst>
          </p:cNvPr>
          <p:cNvPicPr>
            <a:picLocks noChangeAspect="1"/>
          </p:cNvPicPr>
          <p:nvPr/>
        </p:nvPicPr>
        <p:blipFill rotWithShape="1">
          <a:blip r:embed="rId2">
            <a:duotone>
              <a:schemeClr val="bg2">
                <a:shade val="45000"/>
                <a:satMod val="135000"/>
              </a:schemeClr>
              <a:prstClr val="white"/>
            </a:duotone>
            <a:alphaModFix amt="25000"/>
          </a:blip>
          <a:srcRect t="5981" b="9750"/>
          <a:stretch/>
        </p:blipFill>
        <p:spPr>
          <a:xfrm>
            <a:off x="20" y="10"/>
            <a:ext cx="12191979" cy="6857989"/>
          </a:xfrm>
          <a:prstGeom prst="rect">
            <a:avLst/>
          </a:prstGeom>
        </p:spPr>
      </p:pic>
      <p:sp>
        <p:nvSpPr>
          <p:cNvPr id="9" name="Rectangle 8">
            <a:extLst>
              <a:ext uri="{FF2B5EF4-FFF2-40B4-BE49-F238E27FC236}">
                <a16:creationId xmlns:a16="http://schemas.microsoft.com/office/drawing/2014/main" id="{61FDF953-BB1D-4C68-BBB4-FE11E33D6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FDF18690-D116-D1D7-4F17-6BD8EC3CD8B3}"/>
              </a:ext>
            </a:extLst>
          </p:cNvPr>
          <p:cNvSpPr>
            <a:spLocks noGrp="1"/>
          </p:cNvSpPr>
          <p:nvPr>
            <p:ph type="title"/>
          </p:nvPr>
        </p:nvSpPr>
        <p:spPr>
          <a:xfrm>
            <a:off x="1202919" y="284176"/>
            <a:ext cx="9784080" cy="1508760"/>
          </a:xfrm>
        </p:spPr>
        <p:txBody>
          <a:bodyPr>
            <a:normAutofit/>
          </a:bodyPr>
          <a:lstStyle/>
          <a:p>
            <a:r>
              <a:rPr lang="en-US"/>
              <a:t>Broad categories of software licensing</a:t>
            </a:r>
            <a:endParaRPr lang="en-US" dirty="0"/>
          </a:p>
        </p:txBody>
      </p:sp>
      <p:sp>
        <p:nvSpPr>
          <p:cNvPr id="3" name="Content Placeholder 2">
            <a:extLst>
              <a:ext uri="{FF2B5EF4-FFF2-40B4-BE49-F238E27FC236}">
                <a16:creationId xmlns:a16="http://schemas.microsoft.com/office/drawing/2014/main" id="{8DB2807D-C88A-D169-DA49-8372FBD47E15}"/>
              </a:ext>
            </a:extLst>
          </p:cNvPr>
          <p:cNvSpPr>
            <a:spLocks noGrp="1"/>
          </p:cNvSpPr>
          <p:nvPr>
            <p:ph idx="1"/>
          </p:nvPr>
        </p:nvSpPr>
        <p:spPr>
          <a:xfrm>
            <a:off x="1202919" y="2011680"/>
            <a:ext cx="9784080" cy="4206240"/>
          </a:xfrm>
        </p:spPr>
        <p:txBody>
          <a:bodyPr>
            <a:normAutofit/>
          </a:bodyPr>
          <a:lstStyle/>
          <a:p>
            <a:r>
              <a:rPr lang="en-US"/>
              <a:t>Weak Copyleft</a:t>
            </a:r>
          </a:p>
          <a:p>
            <a:r>
              <a:rPr lang="en-US"/>
              <a:t>Copyleft</a:t>
            </a:r>
          </a:p>
          <a:p>
            <a:r>
              <a:rPr lang="en-US"/>
              <a:t>Commercial or Proprietary</a:t>
            </a:r>
          </a:p>
          <a:p>
            <a:r>
              <a:rPr lang="en-US"/>
              <a:t>Dual</a:t>
            </a:r>
          </a:p>
          <a:p>
            <a:r>
              <a:rPr lang="en-US"/>
              <a:t>Public Domain</a:t>
            </a:r>
            <a:endParaRPr lang="en-US" dirty="0"/>
          </a:p>
        </p:txBody>
      </p:sp>
    </p:spTree>
    <p:extLst>
      <p:ext uri="{BB962C8B-B14F-4D97-AF65-F5344CB8AC3E}">
        <p14:creationId xmlns:p14="http://schemas.microsoft.com/office/powerpoint/2010/main" val="54440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FB115-7C6F-C56E-F535-FD0717D298FC}"/>
              </a:ext>
            </a:extLst>
          </p:cNvPr>
          <p:cNvSpPr>
            <a:spLocks noGrp="1"/>
          </p:cNvSpPr>
          <p:nvPr>
            <p:ph type="title"/>
          </p:nvPr>
        </p:nvSpPr>
        <p:spPr>
          <a:xfrm>
            <a:off x="886659" y="643467"/>
            <a:ext cx="10343532" cy="1149468"/>
          </a:xfrm>
        </p:spPr>
        <p:txBody>
          <a:bodyPr anchor="ctr">
            <a:normAutofit/>
          </a:bodyPr>
          <a:lstStyle/>
          <a:p>
            <a:r>
              <a:rPr lang="en-US" sz="4800">
                <a:solidFill>
                  <a:schemeClr val="tx1"/>
                </a:solidFill>
              </a:rPr>
              <a:t>Permissive</a:t>
            </a:r>
          </a:p>
        </p:txBody>
      </p:sp>
      <p:sp>
        <p:nvSpPr>
          <p:cNvPr id="3" name="Content Placeholder 2">
            <a:extLst>
              <a:ext uri="{FF2B5EF4-FFF2-40B4-BE49-F238E27FC236}">
                <a16:creationId xmlns:a16="http://schemas.microsoft.com/office/drawing/2014/main" id="{2604CA93-0564-0A9B-C70E-34356B23FDD9}"/>
              </a:ext>
            </a:extLst>
          </p:cNvPr>
          <p:cNvSpPr>
            <a:spLocks noGrp="1"/>
          </p:cNvSpPr>
          <p:nvPr>
            <p:ph idx="1"/>
          </p:nvPr>
        </p:nvSpPr>
        <p:spPr>
          <a:xfrm>
            <a:off x="886659" y="1925619"/>
            <a:ext cx="8118691" cy="4206240"/>
          </a:xfrm>
        </p:spPr>
        <p:txBody>
          <a:bodyPr anchor="t">
            <a:normAutofit/>
          </a:bodyPr>
          <a:lstStyle/>
          <a:p>
            <a:r>
              <a:rPr lang="en-US" sz="2400" dirty="0"/>
              <a:t>Permissive</a:t>
            </a:r>
          </a:p>
          <a:p>
            <a:pPr lvl="1"/>
            <a:r>
              <a:rPr lang="en-US" sz="2400" dirty="0"/>
              <a:t>Minimally restrictive on modifications or redistribution</a:t>
            </a:r>
          </a:p>
          <a:p>
            <a:pPr lvl="1"/>
            <a:r>
              <a:rPr lang="en-US" sz="2400" dirty="0"/>
              <a:t>Typically, only require acknowledgements</a:t>
            </a:r>
          </a:p>
          <a:p>
            <a:pPr lvl="2"/>
            <a:endParaRPr lang="en-US" sz="2400"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5757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176F-0C7E-2DCA-D941-A00CC9A43879}"/>
              </a:ext>
            </a:extLst>
          </p:cNvPr>
          <p:cNvSpPr>
            <a:spLocks noGrp="1"/>
          </p:cNvSpPr>
          <p:nvPr>
            <p:ph type="title"/>
          </p:nvPr>
        </p:nvSpPr>
        <p:spPr>
          <a:xfrm>
            <a:off x="634277" y="284176"/>
            <a:ext cx="3670874" cy="1508760"/>
          </a:xfrm>
        </p:spPr>
        <p:txBody>
          <a:bodyPr>
            <a:normAutofit/>
          </a:bodyPr>
          <a:lstStyle/>
          <a:p>
            <a:r>
              <a:rPr lang="en-US" dirty="0"/>
              <a:t>Weak Copyleft</a:t>
            </a:r>
          </a:p>
        </p:txBody>
      </p:sp>
      <p:sp>
        <p:nvSpPr>
          <p:cNvPr id="3" name="Content Placeholder 2">
            <a:extLst>
              <a:ext uri="{FF2B5EF4-FFF2-40B4-BE49-F238E27FC236}">
                <a16:creationId xmlns:a16="http://schemas.microsoft.com/office/drawing/2014/main" id="{97678B4C-88DE-B2F6-0DCB-BF4217B2550A}"/>
              </a:ext>
            </a:extLst>
          </p:cNvPr>
          <p:cNvSpPr>
            <a:spLocks noGrp="1"/>
          </p:cNvSpPr>
          <p:nvPr>
            <p:ph idx="1"/>
          </p:nvPr>
        </p:nvSpPr>
        <p:spPr>
          <a:xfrm>
            <a:off x="634277" y="2011680"/>
            <a:ext cx="3676678" cy="4206240"/>
          </a:xfrm>
        </p:spPr>
        <p:txBody>
          <a:bodyPr>
            <a:normAutofit/>
          </a:bodyPr>
          <a:lstStyle/>
          <a:p>
            <a:r>
              <a:rPr lang="en-US" sz="2000"/>
              <a:t>Allows linking to open source libraries</a:t>
            </a:r>
          </a:p>
          <a:p>
            <a:r>
              <a:rPr lang="en-US" sz="2000"/>
              <a:t>Minimal requirements</a:t>
            </a:r>
          </a:p>
          <a:p>
            <a:r>
              <a:rPr lang="en-US" sz="2000"/>
              <a:t>Modifying the library is more complicated than permissive</a:t>
            </a:r>
          </a:p>
          <a:p>
            <a:r>
              <a:rPr lang="en-US" sz="2000"/>
              <a:t>Examples:</a:t>
            </a:r>
          </a:p>
          <a:p>
            <a:pPr lvl="1"/>
            <a:r>
              <a:rPr lang="en-US" dirty="0"/>
              <a:t>Gnu Lesser General Public License (GLPL)</a:t>
            </a:r>
          </a:p>
          <a:p>
            <a:pPr lvl="1"/>
            <a:r>
              <a:rPr lang="en-US" dirty="0"/>
              <a:t>Mozilla Public License (MPL)</a:t>
            </a:r>
          </a:p>
          <a:p>
            <a:pPr lvl="1"/>
            <a:r>
              <a:rPr lang="en-US" dirty="0"/>
              <a:t>CDDL</a:t>
            </a:r>
          </a:p>
          <a:p>
            <a:pPr lvl="1"/>
            <a:r>
              <a:rPr lang="en-US" dirty="0"/>
              <a:t>Eclipse</a:t>
            </a:r>
          </a:p>
        </p:txBody>
      </p:sp>
      <p:sp useBgFill="1">
        <p:nvSpPr>
          <p:cNvPr id="26" name="Rectangle 25">
            <a:extLst>
              <a:ext uri="{FF2B5EF4-FFF2-40B4-BE49-F238E27FC236}">
                <a16:creationId xmlns:a16="http://schemas.microsoft.com/office/drawing/2014/main" id="{AA5A2242-4468-450F-830D-E55334E26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120" y="0"/>
            <a:ext cx="754888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4AC93B1-D586-4A75-9020-94C96939AD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3" y="0"/>
            <a:ext cx="4027471" cy="3948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A2102CE0-6A68-6188-EE4C-18FC81651BE5}"/>
              </a:ext>
            </a:extLst>
          </p:cNvPr>
          <p:cNvPicPr>
            <a:picLocks noChangeAspect="1"/>
          </p:cNvPicPr>
          <p:nvPr/>
        </p:nvPicPr>
        <p:blipFill>
          <a:blip r:embed="rId2"/>
          <a:stretch>
            <a:fillRect/>
          </a:stretch>
        </p:blipFill>
        <p:spPr>
          <a:xfrm>
            <a:off x="5229017" y="1249299"/>
            <a:ext cx="3376964" cy="1468978"/>
          </a:xfrm>
          <a:prstGeom prst="rect">
            <a:avLst/>
          </a:prstGeom>
        </p:spPr>
      </p:pic>
      <p:sp>
        <p:nvSpPr>
          <p:cNvPr id="30" name="Rectangle 29">
            <a:extLst>
              <a:ext uri="{FF2B5EF4-FFF2-40B4-BE49-F238E27FC236}">
                <a16:creationId xmlns:a16="http://schemas.microsoft.com/office/drawing/2014/main" id="{CEB86C6B-9B51-4377-81B3-712331551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4592" y="0"/>
            <a:ext cx="3107408" cy="28289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5EE1650-4155-42A8-9145-471F9D588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4" y="4109826"/>
            <a:ext cx="4016442" cy="274817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BFA290C-5D4C-447C-808B-EE7E2FE43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9034" y="2989781"/>
            <a:ext cx="3092966" cy="38682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 application&#10;&#10;Description automatically generated">
            <a:extLst>
              <a:ext uri="{FF2B5EF4-FFF2-40B4-BE49-F238E27FC236}">
                <a16:creationId xmlns:a16="http://schemas.microsoft.com/office/drawing/2014/main" id="{505E0AB9-BB8E-9BC8-87FA-E1117E57D125}"/>
              </a:ext>
            </a:extLst>
          </p:cNvPr>
          <p:cNvPicPr>
            <a:picLocks noChangeAspect="1"/>
          </p:cNvPicPr>
          <p:nvPr/>
        </p:nvPicPr>
        <p:blipFill rotWithShape="1">
          <a:blip r:embed="rId3"/>
          <a:srcRect l="7177" r="6626" b="-1"/>
          <a:stretch/>
        </p:blipFill>
        <p:spPr>
          <a:xfrm>
            <a:off x="9410289" y="4219212"/>
            <a:ext cx="2459976" cy="1426963"/>
          </a:xfrm>
          <a:prstGeom prst="rect">
            <a:avLst/>
          </a:prstGeom>
        </p:spPr>
      </p:pic>
    </p:spTree>
    <p:extLst>
      <p:ext uri="{BB962C8B-B14F-4D97-AF65-F5344CB8AC3E}">
        <p14:creationId xmlns:p14="http://schemas.microsoft.com/office/powerpoint/2010/main" val="2532339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C03D-5FC9-DD7C-84D6-D7DB7C719D5C}"/>
              </a:ext>
            </a:extLst>
          </p:cNvPr>
          <p:cNvSpPr>
            <a:spLocks noGrp="1"/>
          </p:cNvSpPr>
          <p:nvPr>
            <p:ph type="title"/>
          </p:nvPr>
        </p:nvSpPr>
        <p:spPr>
          <a:xfrm>
            <a:off x="1202919" y="284176"/>
            <a:ext cx="9784080" cy="1508760"/>
          </a:xfrm>
        </p:spPr>
        <p:txBody>
          <a:bodyPr>
            <a:normAutofit/>
          </a:bodyPr>
          <a:lstStyle/>
          <a:p>
            <a:r>
              <a:rPr lang="en-US" dirty="0"/>
              <a:t>Copyleft</a:t>
            </a:r>
          </a:p>
        </p:txBody>
      </p:sp>
      <p:pic>
        <p:nvPicPr>
          <p:cNvPr id="6" name="Picture 5" descr="Logo&#10;&#10;Description automatically generated">
            <a:extLst>
              <a:ext uri="{FF2B5EF4-FFF2-40B4-BE49-F238E27FC236}">
                <a16:creationId xmlns:a16="http://schemas.microsoft.com/office/drawing/2014/main" id="{822BFE95-67C7-FF4D-D828-8632219807ED}"/>
              </a:ext>
            </a:extLst>
          </p:cNvPr>
          <p:cNvPicPr>
            <a:picLocks noChangeAspect="1"/>
          </p:cNvPicPr>
          <p:nvPr/>
        </p:nvPicPr>
        <p:blipFill>
          <a:blip r:embed="rId2"/>
          <a:stretch>
            <a:fillRect/>
          </a:stretch>
        </p:blipFill>
        <p:spPr>
          <a:xfrm>
            <a:off x="1202918" y="2120054"/>
            <a:ext cx="6130569" cy="3049958"/>
          </a:xfrm>
          <a:prstGeom prst="rect">
            <a:avLst/>
          </a:prstGeom>
        </p:spPr>
      </p:pic>
      <p:sp>
        <p:nvSpPr>
          <p:cNvPr id="3" name="Content Placeholder 2">
            <a:extLst>
              <a:ext uri="{FF2B5EF4-FFF2-40B4-BE49-F238E27FC236}">
                <a16:creationId xmlns:a16="http://schemas.microsoft.com/office/drawing/2014/main" id="{A182786C-A8A7-0B75-5312-5ABE019097FA}"/>
              </a:ext>
            </a:extLst>
          </p:cNvPr>
          <p:cNvSpPr>
            <a:spLocks noGrp="1"/>
          </p:cNvSpPr>
          <p:nvPr>
            <p:ph idx="1"/>
          </p:nvPr>
        </p:nvSpPr>
        <p:spPr>
          <a:xfrm>
            <a:off x="7619999" y="2045110"/>
            <a:ext cx="3366999" cy="4172810"/>
          </a:xfrm>
        </p:spPr>
        <p:txBody>
          <a:bodyPr>
            <a:normAutofit/>
          </a:bodyPr>
          <a:lstStyle/>
          <a:p>
            <a:r>
              <a:rPr lang="en-US" sz="1800"/>
              <a:t>A.K.A. “Reciprocal” licenses or “Restrictive” licenses</a:t>
            </a:r>
          </a:p>
          <a:p>
            <a:r>
              <a:rPr lang="en-US" sz="1800"/>
              <a:t>Not as commercially friendly</a:t>
            </a:r>
          </a:p>
          <a:p>
            <a:r>
              <a:rPr lang="en-US" sz="1800"/>
              <a:t>Requires publication of source code for derivative works</a:t>
            </a:r>
          </a:p>
          <a:p>
            <a:pPr lvl="1"/>
            <a:r>
              <a:rPr lang="en-US" sz="1800"/>
              <a:t>Not good for commercial products!</a:t>
            </a:r>
          </a:p>
          <a:p>
            <a:r>
              <a:rPr lang="en-US" sz="1800"/>
              <a:t>Examples:</a:t>
            </a:r>
          </a:p>
          <a:p>
            <a:pPr lvl="1"/>
            <a:r>
              <a:rPr lang="en-US" sz="1800"/>
              <a:t>Gnu Public License (GPL)</a:t>
            </a:r>
          </a:p>
        </p:txBody>
      </p:sp>
    </p:spTree>
    <p:extLst>
      <p:ext uri="{BB962C8B-B14F-4D97-AF65-F5344CB8AC3E}">
        <p14:creationId xmlns:p14="http://schemas.microsoft.com/office/powerpoint/2010/main" val="818413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B8FD698-C52F-4FBF-BD74-CE0DA4C3B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Coffee">
            <a:extLst>
              <a:ext uri="{FF2B5EF4-FFF2-40B4-BE49-F238E27FC236}">
                <a16:creationId xmlns:a16="http://schemas.microsoft.com/office/drawing/2014/main" id="{EA1139D1-596A-DC6D-59C1-2E4C3F4BD5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7260" y="640080"/>
            <a:ext cx="2697480" cy="2697480"/>
          </a:xfrm>
          <a:prstGeom prst="rect">
            <a:avLst/>
          </a:prstGeom>
        </p:spPr>
      </p:pic>
      <p:sp>
        <p:nvSpPr>
          <p:cNvPr id="14" name="Rectangle 13">
            <a:extLst>
              <a:ext uri="{FF2B5EF4-FFF2-40B4-BE49-F238E27FC236}">
                <a16:creationId xmlns:a16="http://schemas.microsoft.com/office/drawing/2014/main" id="{9ACDAB4A-668D-4383-BE7C-32DD3E89F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52CDE222-615F-5453-0379-2796A32D753F}"/>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dirty="0"/>
              <a:t>10 minute break</a:t>
            </a:r>
          </a:p>
        </p:txBody>
      </p:sp>
    </p:spTree>
    <p:extLst>
      <p:ext uri="{BB962C8B-B14F-4D97-AF65-F5344CB8AC3E}">
        <p14:creationId xmlns:p14="http://schemas.microsoft.com/office/powerpoint/2010/main" val="367467368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782B-0327-2E13-A4BF-4C211C4F2BD3}"/>
              </a:ext>
            </a:extLst>
          </p:cNvPr>
          <p:cNvSpPr>
            <a:spLocks noGrp="1"/>
          </p:cNvSpPr>
          <p:nvPr>
            <p:ph type="title"/>
          </p:nvPr>
        </p:nvSpPr>
        <p:spPr>
          <a:xfrm>
            <a:off x="634277" y="284176"/>
            <a:ext cx="3670874" cy="1508760"/>
          </a:xfrm>
        </p:spPr>
        <p:txBody>
          <a:bodyPr>
            <a:normAutofit/>
          </a:bodyPr>
          <a:lstStyle/>
          <a:p>
            <a:r>
              <a:rPr lang="en-US" sz="1900"/>
              <a:t>Commercial/Proprietary</a:t>
            </a:r>
          </a:p>
        </p:txBody>
      </p:sp>
      <p:sp>
        <p:nvSpPr>
          <p:cNvPr id="3" name="Content Placeholder 2">
            <a:extLst>
              <a:ext uri="{FF2B5EF4-FFF2-40B4-BE49-F238E27FC236}">
                <a16:creationId xmlns:a16="http://schemas.microsoft.com/office/drawing/2014/main" id="{2D1CCB3D-4F1B-AA8B-6549-0B1536EACB01}"/>
              </a:ext>
            </a:extLst>
          </p:cNvPr>
          <p:cNvSpPr>
            <a:spLocks noGrp="1"/>
          </p:cNvSpPr>
          <p:nvPr>
            <p:ph idx="1"/>
          </p:nvPr>
        </p:nvSpPr>
        <p:spPr>
          <a:xfrm>
            <a:off x="634277" y="2011680"/>
            <a:ext cx="3676678" cy="4206240"/>
          </a:xfrm>
        </p:spPr>
        <p:txBody>
          <a:bodyPr>
            <a:normAutofit/>
          </a:bodyPr>
          <a:lstStyle/>
          <a:p>
            <a:r>
              <a:rPr lang="en-US" sz="2000"/>
              <a:t>Most restrictive</a:t>
            </a:r>
          </a:p>
          <a:p>
            <a:r>
              <a:rPr lang="en-US" sz="2000"/>
              <a:t>Typically used by corporations</a:t>
            </a:r>
          </a:p>
          <a:p>
            <a:r>
              <a:rPr lang="en-US" sz="2000"/>
              <a:t>Typically closed source</a:t>
            </a:r>
          </a:p>
        </p:txBody>
      </p:sp>
      <p:sp useBgFill="1">
        <p:nvSpPr>
          <p:cNvPr id="16" name="Rectangle 12">
            <a:extLst>
              <a:ext uri="{FF2B5EF4-FFF2-40B4-BE49-F238E27FC236}">
                <a16:creationId xmlns:a16="http://schemas.microsoft.com/office/drawing/2014/main" id="{AA5A2242-4468-450F-830D-E55334E26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120" y="0"/>
            <a:ext cx="754888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C93B1-D586-4A75-9020-94C96939AD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3" y="0"/>
            <a:ext cx="4027471" cy="3948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1BA95243-4AF8-3176-0B38-34D785E157BB}"/>
              </a:ext>
            </a:extLst>
          </p:cNvPr>
          <p:cNvPicPr>
            <a:picLocks noChangeAspect="1"/>
          </p:cNvPicPr>
          <p:nvPr/>
        </p:nvPicPr>
        <p:blipFill>
          <a:blip r:embed="rId2"/>
          <a:stretch>
            <a:fillRect/>
          </a:stretch>
        </p:blipFill>
        <p:spPr>
          <a:xfrm>
            <a:off x="5229017" y="717426"/>
            <a:ext cx="3376964" cy="2532723"/>
          </a:xfrm>
          <a:prstGeom prst="rect">
            <a:avLst/>
          </a:prstGeom>
        </p:spPr>
      </p:pic>
      <p:sp>
        <p:nvSpPr>
          <p:cNvPr id="17" name="Rectangle 16">
            <a:extLst>
              <a:ext uri="{FF2B5EF4-FFF2-40B4-BE49-F238E27FC236}">
                <a16:creationId xmlns:a16="http://schemas.microsoft.com/office/drawing/2014/main" id="{CEB86C6B-9B51-4377-81B3-712331551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4592" y="0"/>
            <a:ext cx="3107408" cy="28289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EE1650-4155-42A8-9145-471F9D588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4" y="4109826"/>
            <a:ext cx="4016442" cy="274817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BFA290C-5D4C-447C-808B-EE7E2FE43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9034" y="2989781"/>
            <a:ext cx="3092966" cy="38682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r code&#10;&#10;Description automatically generated with low confidence">
            <a:extLst>
              <a:ext uri="{FF2B5EF4-FFF2-40B4-BE49-F238E27FC236}">
                <a16:creationId xmlns:a16="http://schemas.microsoft.com/office/drawing/2014/main" id="{D6CB6619-DA8F-B760-52F1-0A702DC81A12}"/>
              </a:ext>
            </a:extLst>
          </p:cNvPr>
          <p:cNvPicPr>
            <a:picLocks noChangeAspect="1"/>
          </p:cNvPicPr>
          <p:nvPr/>
        </p:nvPicPr>
        <p:blipFill>
          <a:blip r:embed="rId3"/>
          <a:stretch>
            <a:fillRect/>
          </a:stretch>
        </p:blipFill>
        <p:spPr>
          <a:xfrm>
            <a:off x="9410289" y="3702705"/>
            <a:ext cx="2459976" cy="2459976"/>
          </a:xfrm>
          <a:prstGeom prst="rect">
            <a:avLst/>
          </a:prstGeom>
        </p:spPr>
      </p:pic>
    </p:spTree>
    <p:extLst>
      <p:ext uri="{BB962C8B-B14F-4D97-AF65-F5344CB8AC3E}">
        <p14:creationId xmlns:p14="http://schemas.microsoft.com/office/powerpoint/2010/main" val="1105004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pic>
        <p:nvPicPr>
          <p:cNvPr id="7" name="Picture 4" descr="Technological background">
            <a:extLst>
              <a:ext uri="{FF2B5EF4-FFF2-40B4-BE49-F238E27FC236}">
                <a16:creationId xmlns:a16="http://schemas.microsoft.com/office/drawing/2014/main" id="{11C7F507-D69B-60DB-644D-BCF741C823C0}"/>
              </a:ext>
            </a:extLst>
          </p:cNvPr>
          <p:cNvPicPr>
            <a:picLocks noChangeAspect="1"/>
          </p:cNvPicPr>
          <p:nvPr/>
        </p:nvPicPr>
        <p:blipFill rotWithShape="1">
          <a:blip r:embed="rId3">
            <a:alphaModFix amt="35000"/>
          </a:blip>
          <a:srcRect t="5113" b="1061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97A882CB-8383-4810-9E7A-E3EF8B87B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1043CF48-E829-789B-ACB9-648DE02CA44F}"/>
              </a:ext>
            </a:extLst>
          </p:cNvPr>
          <p:cNvSpPr>
            <a:spLocks noGrp="1"/>
          </p:cNvSpPr>
          <p:nvPr>
            <p:ph type="title"/>
          </p:nvPr>
        </p:nvSpPr>
        <p:spPr>
          <a:xfrm>
            <a:off x="1202919" y="284176"/>
            <a:ext cx="9784080" cy="1508760"/>
          </a:xfrm>
        </p:spPr>
        <p:txBody>
          <a:bodyPr>
            <a:normAutofit/>
          </a:bodyPr>
          <a:lstStyle/>
          <a:p>
            <a:r>
              <a:rPr lang="en-US" dirty="0"/>
              <a:t>Dual</a:t>
            </a:r>
          </a:p>
        </p:txBody>
      </p:sp>
      <p:sp>
        <p:nvSpPr>
          <p:cNvPr id="3" name="Content Placeholder 2">
            <a:extLst>
              <a:ext uri="{FF2B5EF4-FFF2-40B4-BE49-F238E27FC236}">
                <a16:creationId xmlns:a16="http://schemas.microsoft.com/office/drawing/2014/main" id="{A90F64B7-282D-7FC8-CA5F-7DCB75A3AFB3}"/>
              </a:ext>
            </a:extLst>
          </p:cNvPr>
          <p:cNvSpPr>
            <a:spLocks noGrp="1"/>
          </p:cNvSpPr>
          <p:nvPr>
            <p:ph idx="1"/>
          </p:nvPr>
        </p:nvSpPr>
        <p:spPr>
          <a:xfrm>
            <a:off x="1202919" y="2011680"/>
            <a:ext cx="9784080" cy="4206240"/>
          </a:xfrm>
        </p:spPr>
        <p:txBody>
          <a:bodyPr>
            <a:normAutofit/>
          </a:bodyPr>
          <a:lstStyle/>
          <a:p>
            <a:r>
              <a:rPr lang="en-US" dirty="0"/>
              <a:t>Differs for different types of users</a:t>
            </a:r>
          </a:p>
          <a:p>
            <a:r>
              <a:rPr lang="en-US" dirty="0"/>
              <a:t>Examples:</a:t>
            </a:r>
          </a:p>
          <a:p>
            <a:pPr lvl="1"/>
            <a:r>
              <a:rPr lang="en-US" dirty="0"/>
              <a:t>Server-Side Public License (SSPL)</a:t>
            </a:r>
          </a:p>
        </p:txBody>
      </p:sp>
    </p:spTree>
    <p:extLst>
      <p:ext uri="{BB962C8B-B14F-4D97-AF65-F5344CB8AC3E}">
        <p14:creationId xmlns:p14="http://schemas.microsoft.com/office/powerpoint/2010/main" val="3232820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DE2A-DDBF-6A67-192B-9F60952277AD}"/>
              </a:ext>
            </a:extLst>
          </p:cNvPr>
          <p:cNvSpPr>
            <a:spLocks noGrp="1"/>
          </p:cNvSpPr>
          <p:nvPr>
            <p:ph type="title"/>
          </p:nvPr>
        </p:nvSpPr>
        <p:spPr>
          <a:xfrm>
            <a:off x="1202919" y="284176"/>
            <a:ext cx="9784080" cy="1508760"/>
          </a:xfrm>
        </p:spPr>
        <p:txBody>
          <a:bodyPr>
            <a:normAutofit/>
          </a:bodyPr>
          <a:lstStyle/>
          <a:p>
            <a:r>
              <a:rPr lang="en-US" dirty="0"/>
              <a:t>Public Domain</a:t>
            </a:r>
          </a:p>
        </p:txBody>
      </p:sp>
      <p:pic>
        <p:nvPicPr>
          <p:cNvPr id="6" name="Picture 5" descr="Graphical user interface&#10;&#10;Description automatically generated with low confidence">
            <a:extLst>
              <a:ext uri="{FF2B5EF4-FFF2-40B4-BE49-F238E27FC236}">
                <a16:creationId xmlns:a16="http://schemas.microsoft.com/office/drawing/2014/main" id="{8580DEFA-785C-2DB8-3F3E-F359904B7DF7}"/>
              </a:ext>
            </a:extLst>
          </p:cNvPr>
          <p:cNvPicPr>
            <a:picLocks noChangeAspect="1"/>
          </p:cNvPicPr>
          <p:nvPr/>
        </p:nvPicPr>
        <p:blipFill>
          <a:blip r:embed="rId2"/>
          <a:stretch>
            <a:fillRect/>
          </a:stretch>
        </p:blipFill>
        <p:spPr>
          <a:xfrm>
            <a:off x="1202918" y="2120054"/>
            <a:ext cx="6130569" cy="2161024"/>
          </a:xfrm>
          <a:prstGeom prst="rect">
            <a:avLst/>
          </a:prstGeom>
        </p:spPr>
      </p:pic>
      <p:sp>
        <p:nvSpPr>
          <p:cNvPr id="3" name="Content Placeholder 2">
            <a:extLst>
              <a:ext uri="{FF2B5EF4-FFF2-40B4-BE49-F238E27FC236}">
                <a16:creationId xmlns:a16="http://schemas.microsoft.com/office/drawing/2014/main" id="{7C48E05C-60E9-DEA7-8AFF-5F56EB4AC1B2}"/>
              </a:ext>
            </a:extLst>
          </p:cNvPr>
          <p:cNvSpPr>
            <a:spLocks noGrp="1"/>
          </p:cNvSpPr>
          <p:nvPr>
            <p:ph idx="1"/>
          </p:nvPr>
        </p:nvSpPr>
        <p:spPr>
          <a:xfrm>
            <a:off x="7619999" y="2045110"/>
            <a:ext cx="3366999" cy="4172810"/>
          </a:xfrm>
        </p:spPr>
        <p:txBody>
          <a:bodyPr>
            <a:normAutofit/>
          </a:bodyPr>
          <a:lstStyle/>
          <a:p>
            <a:r>
              <a:rPr lang="en-US" sz="1800"/>
              <a:t>Copyright protections do not apply</a:t>
            </a:r>
          </a:p>
          <a:p>
            <a:r>
              <a:rPr lang="en-US" sz="1800"/>
              <a:t>Hard to find software in this category</a:t>
            </a:r>
          </a:p>
          <a:p>
            <a:r>
              <a:rPr lang="en-US" sz="1800"/>
              <a:t>Most permissive</a:t>
            </a:r>
          </a:p>
        </p:txBody>
      </p:sp>
    </p:spTree>
    <p:extLst>
      <p:ext uri="{BB962C8B-B14F-4D97-AF65-F5344CB8AC3E}">
        <p14:creationId xmlns:p14="http://schemas.microsoft.com/office/powerpoint/2010/main" val="385523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8">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10">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2">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128039C-0EE4-9C77-38DE-69A5998C5EFF}"/>
              </a:ext>
            </a:extLst>
          </p:cNvPr>
          <p:cNvSpPr>
            <a:spLocks noGrp="1"/>
          </p:cNvSpPr>
          <p:nvPr>
            <p:ph type="title"/>
          </p:nvPr>
        </p:nvSpPr>
        <p:spPr>
          <a:xfrm>
            <a:off x="365759" y="1693334"/>
            <a:ext cx="8821199" cy="3471334"/>
          </a:xfrm>
        </p:spPr>
        <p:txBody>
          <a:bodyPr vert="horz" lIns="91440" tIns="45720" rIns="91440" bIns="45720" rtlCol="0" anchor="ctr">
            <a:normAutofit/>
          </a:bodyPr>
          <a:lstStyle/>
          <a:p>
            <a:pPr>
              <a:lnSpc>
                <a:spcPct val="80000"/>
              </a:lnSpc>
            </a:pPr>
            <a:r>
              <a:rPr lang="en-US" sz="8000" spc="150">
                <a:effectLst>
                  <a:glow rad="38100">
                    <a:schemeClr val="bg1">
                      <a:lumMod val="65000"/>
                      <a:lumOff val="35000"/>
                      <a:alpha val="50000"/>
                    </a:schemeClr>
                  </a:glow>
                  <a:outerShdw blurRad="28575" dist="31750" dir="13200000" algn="tl" rotWithShape="0">
                    <a:srgbClr val="000000">
                      <a:alpha val="25000"/>
                    </a:srgbClr>
                  </a:outerShdw>
                </a:effectLst>
              </a:rPr>
              <a:t>Questions From Day 1?</a:t>
            </a:r>
          </a:p>
        </p:txBody>
      </p:sp>
    </p:spTree>
    <p:extLst>
      <p:ext uri="{BB962C8B-B14F-4D97-AF65-F5344CB8AC3E}">
        <p14:creationId xmlns:p14="http://schemas.microsoft.com/office/powerpoint/2010/main" val="3519171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5199DC7-A76E-4D53-978D-FE9964B4E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DED6C1-4644-4EF9-95B6-C79E5FFEE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2A6DBF-BEDB-D10D-87E3-5BF017673F1F}"/>
              </a:ext>
            </a:extLst>
          </p:cNvPr>
          <p:cNvSpPr>
            <a:spLocks noGrp="1"/>
          </p:cNvSpPr>
          <p:nvPr>
            <p:ph type="title"/>
          </p:nvPr>
        </p:nvSpPr>
        <p:spPr>
          <a:xfrm>
            <a:off x="365759" y="2166364"/>
            <a:ext cx="11471565" cy="1739347"/>
          </a:xfrm>
        </p:spPr>
        <p:txBody>
          <a:bodyPr vert="horz" lIns="91440" tIns="45720" rIns="91440" bIns="45720" rtlCol="0" anchor="ctr">
            <a:normAutofit/>
          </a:bodyPr>
          <a:lstStyle/>
          <a:p>
            <a:pPr algn="ctr">
              <a:lnSpc>
                <a:spcPct val="80000"/>
              </a:lnSpc>
            </a:pPr>
            <a:r>
              <a:rPr lang="en-US" sz="6000" spc="150"/>
              <a:t>Unlicensed</a:t>
            </a:r>
          </a:p>
        </p:txBody>
      </p:sp>
      <p:sp>
        <p:nvSpPr>
          <p:cNvPr id="3" name="Content Placeholder 2">
            <a:extLst>
              <a:ext uri="{FF2B5EF4-FFF2-40B4-BE49-F238E27FC236}">
                <a16:creationId xmlns:a16="http://schemas.microsoft.com/office/drawing/2014/main" id="{1A396796-C56C-41C9-C614-A4838E7F66FB}"/>
              </a:ext>
            </a:extLst>
          </p:cNvPr>
          <p:cNvSpPr>
            <a:spLocks noGrp="1"/>
          </p:cNvSpPr>
          <p:nvPr>
            <p:ph idx="1"/>
          </p:nvPr>
        </p:nvSpPr>
        <p:spPr>
          <a:xfrm>
            <a:off x="1524000" y="3996250"/>
            <a:ext cx="9144000" cy="1309255"/>
          </a:xfrm>
        </p:spPr>
        <p:txBody>
          <a:bodyPr vert="horz" lIns="91440" tIns="45720" rIns="91440" bIns="45720" rtlCol="0">
            <a:normAutofit/>
          </a:bodyPr>
          <a:lstStyle/>
          <a:p>
            <a:pPr marL="0" indent="0" algn="ctr">
              <a:buNone/>
            </a:pPr>
            <a:r>
              <a:rPr lang="en-US" sz="2000"/>
              <a:t>Can be complicated</a:t>
            </a:r>
          </a:p>
        </p:txBody>
      </p:sp>
    </p:spTree>
    <p:extLst>
      <p:ext uri="{BB962C8B-B14F-4D97-AF65-F5344CB8AC3E}">
        <p14:creationId xmlns:p14="http://schemas.microsoft.com/office/powerpoint/2010/main" val="20909966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E8DB-46E4-6786-B5AC-48FA1B32AAA9}"/>
              </a:ext>
            </a:extLst>
          </p:cNvPr>
          <p:cNvSpPr>
            <a:spLocks noGrp="1"/>
          </p:cNvSpPr>
          <p:nvPr>
            <p:ph type="title"/>
          </p:nvPr>
        </p:nvSpPr>
        <p:spPr/>
        <p:txBody>
          <a:bodyPr/>
          <a:lstStyle/>
          <a:p>
            <a:r>
              <a:rPr lang="en-US" dirty="0"/>
              <a:t>Licensing concerns</a:t>
            </a:r>
          </a:p>
        </p:txBody>
      </p:sp>
      <p:sp>
        <p:nvSpPr>
          <p:cNvPr id="4" name="Text Placeholder 3">
            <a:extLst>
              <a:ext uri="{FF2B5EF4-FFF2-40B4-BE49-F238E27FC236}">
                <a16:creationId xmlns:a16="http://schemas.microsoft.com/office/drawing/2014/main" id="{A07C7A6A-EB6D-FFC3-4DBC-4ED58C6BE3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755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22EA-B460-B72F-EC22-60466D8AD8C0}"/>
              </a:ext>
            </a:extLst>
          </p:cNvPr>
          <p:cNvSpPr>
            <a:spLocks noGrp="1"/>
          </p:cNvSpPr>
          <p:nvPr>
            <p:ph type="title"/>
          </p:nvPr>
        </p:nvSpPr>
        <p:spPr/>
        <p:txBody>
          <a:bodyPr/>
          <a:lstStyle/>
          <a:p>
            <a:r>
              <a:rPr lang="en-US" dirty="0"/>
              <a:t>Architecture Design</a:t>
            </a:r>
          </a:p>
        </p:txBody>
      </p:sp>
      <p:sp>
        <p:nvSpPr>
          <p:cNvPr id="3" name="Text Placeholder 2">
            <a:extLst>
              <a:ext uri="{FF2B5EF4-FFF2-40B4-BE49-F238E27FC236}">
                <a16:creationId xmlns:a16="http://schemas.microsoft.com/office/drawing/2014/main" id="{9ABCFFC4-233C-BB36-522D-75448A6F7D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4026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3">
            <a:extLst>
              <a:ext uri="{FF2B5EF4-FFF2-40B4-BE49-F238E27FC236}">
                <a16:creationId xmlns:a16="http://schemas.microsoft.com/office/drawing/2014/main" id="{CB8FD698-C52F-4FBF-BD74-CE0DA4C3B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Coffee">
            <a:extLst>
              <a:ext uri="{FF2B5EF4-FFF2-40B4-BE49-F238E27FC236}">
                <a16:creationId xmlns:a16="http://schemas.microsoft.com/office/drawing/2014/main" id="{EA1139D1-596A-DC6D-59C1-2E4C3F4BD5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7260" y="640080"/>
            <a:ext cx="2697480" cy="2697480"/>
          </a:xfrm>
          <a:prstGeom prst="rect">
            <a:avLst/>
          </a:prstGeom>
        </p:spPr>
      </p:pic>
      <p:sp>
        <p:nvSpPr>
          <p:cNvPr id="16" name="Rectangle 15">
            <a:extLst>
              <a:ext uri="{FF2B5EF4-FFF2-40B4-BE49-F238E27FC236}">
                <a16:creationId xmlns:a16="http://schemas.microsoft.com/office/drawing/2014/main" id="{9ACDAB4A-668D-4383-BE7C-32DD3E89F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52CDE222-615F-5453-0379-2796A32D753F}"/>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dirty="0"/>
              <a:t>10 minute break</a:t>
            </a:r>
          </a:p>
        </p:txBody>
      </p:sp>
    </p:spTree>
    <p:extLst>
      <p:ext uri="{BB962C8B-B14F-4D97-AF65-F5344CB8AC3E}">
        <p14:creationId xmlns:p14="http://schemas.microsoft.com/office/powerpoint/2010/main" val="634151773"/>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1988FFA-C1D9-273D-C6E7-F14AEC616F7A}"/>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dirty="0"/>
              <a:t>Functional Testing</a:t>
            </a:r>
          </a:p>
        </p:txBody>
      </p:sp>
      <p:sp>
        <p:nvSpPr>
          <p:cNvPr id="14" name="Rectangle 13">
            <a:extLst>
              <a:ext uri="{FF2B5EF4-FFF2-40B4-BE49-F238E27FC236}">
                <a16:creationId xmlns:a16="http://schemas.microsoft.com/office/drawing/2014/main" id="{8EF2D61B-AD01-41B6-8269-7B39C16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9" name="Graphic 8" descr="Test tubes">
            <a:extLst>
              <a:ext uri="{FF2B5EF4-FFF2-40B4-BE49-F238E27FC236}">
                <a16:creationId xmlns:a16="http://schemas.microsoft.com/office/drawing/2014/main" id="{F6C21C9F-3CFB-5484-D9BF-8173762646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632" y="598634"/>
            <a:ext cx="5619286" cy="5619286"/>
          </a:xfrm>
          <a:prstGeom prst="rect">
            <a:avLst/>
          </a:prstGeom>
        </p:spPr>
      </p:pic>
    </p:spTree>
    <p:extLst>
      <p:ext uri="{BB962C8B-B14F-4D97-AF65-F5344CB8AC3E}">
        <p14:creationId xmlns:p14="http://schemas.microsoft.com/office/powerpoint/2010/main" val="2718953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2F05-7BFA-0659-3FA1-C9510CEF1C8E}"/>
              </a:ext>
            </a:extLst>
          </p:cNvPr>
          <p:cNvSpPr>
            <a:spLocks noGrp="1"/>
          </p:cNvSpPr>
          <p:nvPr>
            <p:ph type="title"/>
          </p:nvPr>
        </p:nvSpPr>
        <p:spPr>
          <a:xfrm>
            <a:off x="1202919" y="284176"/>
            <a:ext cx="9784080" cy="1508760"/>
          </a:xfrm>
        </p:spPr>
        <p:txBody>
          <a:bodyPr>
            <a:normAutofit/>
          </a:bodyPr>
          <a:lstStyle/>
          <a:p>
            <a:r>
              <a:rPr lang="en-US" dirty="0"/>
              <a:t>Manual testing?</a:t>
            </a:r>
          </a:p>
        </p:txBody>
      </p:sp>
      <p:graphicFrame>
        <p:nvGraphicFramePr>
          <p:cNvPr id="7" name="Content Placeholder 2">
            <a:extLst>
              <a:ext uri="{FF2B5EF4-FFF2-40B4-BE49-F238E27FC236}">
                <a16:creationId xmlns:a16="http://schemas.microsoft.com/office/drawing/2014/main" id="{0E14C1B8-FBDA-7C99-9315-1EB8043CBC44}"/>
              </a:ext>
            </a:extLst>
          </p:cNvPr>
          <p:cNvGraphicFramePr>
            <a:graphicFrameLocks noGrp="1"/>
          </p:cNvGraphicFramePr>
          <p:nvPr>
            <p:ph idx="1"/>
            <p:extLst>
              <p:ext uri="{D42A27DB-BD31-4B8C-83A1-F6EECF244321}">
                <p14:modId xmlns:p14="http://schemas.microsoft.com/office/powerpoint/2010/main" val="1250318603"/>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250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242A-8164-8EC2-D6DF-D966F7DE4D58}"/>
              </a:ext>
            </a:extLst>
          </p:cNvPr>
          <p:cNvSpPr>
            <a:spLocks noGrp="1"/>
          </p:cNvSpPr>
          <p:nvPr>
            <p:ph type="title"/>
          </p:nvPr>
        </p:nvSpPr>
        <p:spPr>
          <a:xfrm>
            <a:off x="1202919" y="284176"/>
            <a:ext cx="9784080" cy="1508760"/>
          </a:xfrm>
        </p:spPr>
        <p:txBody>
          <a:bodyPr>
            <a:normAutofit/>
          </a:bodyPr>
          <a:lstStyle/>
          <a:p>
            <a:r>
              <a:rPr lang="en-US" dirty="0"/>
              <a:t>Automated Testing</a:t>
            </a:r>
          </a:p>
        </p:txBody>
      </p:sp>
      <p:graphicFrame>
        <p:nvGraphicFramePr>
          <p:cNvPr id="5" name="Content Placeholder 2">
            <a:extLst>
              <a:ext uri="{FF2B5EF4-FFF2-40B4-BE49-F238E27FC236}">
                <a16:creationId xmlns:a16="http://schemas.microsoft.com/office/drawing/2014/main" id="{B28AB85A-2C06-92A5-A1F6-95716469B4DC}"/>
              </a:ext>
            </a:extLst>
          </p:cNvPr>
          <p:cNvGraphicFramePr>
            <a:graphicFrameLocks noGrp="1"/>
          </p:cNvGraphicFramePr>
          <p:nvPr>
            <p:ph idx="1"/>
            <p:extLst>
              <p:ext uri="{D42A27DB-BD31-4B8C-83A1-F6EECF244321}">
                <p14:modId xmlns:p14="http://schemas.microsoft.com/office/powerpoint/2010/main" val="1044112714"/>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15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2A1-8F64-778D-A9B4-C82C04503374}"/>
              </a:ext>
            </a:extLst>
          </p:cNvPr>
          <p:cNvSpPr>
            <a:spLocks noGrp="1"/>
          </p:cNvSpPr>
          <p:nvPr>
            <p:ph type="title"/>
          </p:nvPr>
        </p:nvSpPr>
        <p:spPr>
          <a:xfrm>
            <a:off x="1202919" y="284176"/>
            <a:ext cx="9784080" cy="1508760"/>
          </a:xfrm>
        </p:spPr>
        <p:txBody>
          <a:bodyPr>
            <a:normAutofit/>
          </a:bodyPr>
          <a:lstStyle/>
          <a:p>
            <a:r>
              <a:rPr lang="en-US" dirty="0"/>
              <a:t>Testing In Depth</a:t>
            </a:r>
          </a:p>
        </p:txBody>
      </p:sp>
      <p:graphicFrame>
        <p:nvGraphicFramePr>
          <p:cNvPr id="5" name="Content Placeholder 2">
            <a:extLst>
              <a:ext uri="{FF2B5EF4-FFF2-40B4-BE49-F238E27FC236}">
                <a16:creationId xmlns:a16="http://schemas.microsoft.com/office/drawing/2014/main" id="{E35D973F-BC76-DD34-3370-CB90881D2905}"/>
              </a:ext>
            </a:extLst>
          </p:cNvPr>
          <p:cNvGraphicFramePr>
            <a:graphicFrameLocks noGrp="1"/>
          </p:cNvGraphicFramePr>
          <p:nvPr>
            <p:ph idx="1"/>
            <p:extLst>
              <p:ext uri="{D42A27DB-BD31-4B8C-83A1-F6EECF244321}">
                <p14:modId xmlns:p14="http://schemas.microsoft.com/office/powerpoint/2010/main" val="1052651499"/>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94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F913B-4061-4C2C-8FC1-A2E71578BAF6}"/>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7F87B3CA-5A16-5340-FF3C-B3463F4E65AD}"/>
              </a:ext>
            </a:extLst>
          </p:cNvPr>
          <p:cNvSpPr>
            <a:spLocks noGrp="1"/>
          </p:cNvSpPr>
          <p:nvPr>
            <p:ph idx="1"/>
          </p:nvPr>
        </p:nvSpPr>
        <p:spPr>
          <a:xfrm>
            <a:off x="1202919" y="2087395"/>
            <a:ext cx="9784080" cy="4206240"/>
          </a:xfrm>
        </p:spPr>
        <p:txBody>
          <a:bodyPr/>
          <a:lstStyle/>
          <a:p>
            <a:r>
              <a:rPr lang="en-US" dirty="0"/>
              <a:t>We added a feature!</a:t>
            </a:r>
          </a:p>
          <a:p>
            <a:pPr lvl="1"/>
            <a:r>
              <a:rPr lang="en-US" dirty="0"/>
              <a:t>Does it do what it’s supposed to do?</a:t>
            </a:r>
          </a:p>
          <a:p>
            <a:r>
              <a:rPr lang="en-US" dirty="0"/>
              <a:t>This should be done for every new feature!</a:t>
            </a:r>
          </a:p>
        </p:txBody>
      </p:sp>
    </p:spTree>
    <p:extLst>
      <p:ext uri="{BB962C8B-B14F-4D97-AF65-F5344CB8AC3E}">
        <p14:creationId xmlns:p14="http://schemas.microsoft.com/office/powerpoint/2010/main" val="1011635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8ACAF6-824B-47F8-9BA9-9DF408D12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F0ABD22-E718-4E10-A607-BF536ADB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5137608-E7EC-4E53-9D7D-D65290F94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B613E3-50F4-F7F4-ECD6-4B1B1E525758}"/>
              </a:ext>
            </a:extLst>
          </p:cNvPr>
          <p:cNvSpPr>
            <a:spLocks noGrp="1"/>
          </p:cNvSpPr>
          <p:nvPr>
            <p:ph type="title"/>
          </p:nvPr>
        </p:nvSpPr>
        <p:spPr>
          <a:xfrm>
            <a:off x="7663070" y="2338928"/>
            <a:ext cx="4134677" cy="1508760"/>
          </a:xfrm>
        </p:spPr>
        <p:txBody>
          <a:bodyPr>
            <a:normAutofit/>
          </a:bodyPr>
          <a:lstStyle/>
          <a:p>
            <a:r>
              <a:rPr lang="en-US">
                <a:solidFill>
                  <a:schemeClr val="tx2"/>
                </a:solidFill>
              </a:rPr>
              <a:t>Load Testing</a:t>
            </a:r>
          </a:p>
        </p:txBody>
      </p:sp>
      <p:graphicFrame>
        <p:nvGraphicFramePr>
          <p:cNvPr id="5" name="Content Placeholder 2">
            <a:extLst>
              <a:ext uri="{FF2B5EF4-FFF2-40B4-BE49-F238E27FC236}">
                <a16:creationId xmlns:a16="http://schemas.microsoft.com/office/drawing/2014/main" id="{6E9205CE-77D1-605F-109D-4A68E95D7A50}"/>
              </a:ext>
            </a:extLst>
          </p:cNvPr>
          <p:cNvGraphicFramePr>
            <a:graphicFrameLocks noGrp="1"/>
          </p:cNvGraphicFramePr>
          <p:nvPr>
            <p:ph idx="1"/>
            <p:extLst>
              <p:ext uri="{D42A27DB-BD31-4B8C-83A1-F6EECF244321}">
                <p14:modId xmlns:p14="http://schemas.microsoft.com/office/powerpoint/2010/main" val="2093470953"/>
              </p:ext>
            </p:extLst>
          </p:nvPr>
        </p:nvGraphicFramePr>
        <p:xfrm>
          <a:off x="965199" y="927809"/>
          <a:ext cx="5606327" cy="501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84386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E824F6E-CE46-54E2-1D80-9A404CFEEE85}"/>
              </a:ext>
            </a:extLst>
          </p:cNvPr>
          <p:cNvSpPr>
            <a:spLocks noGrp="1"/>
          </p:cNvSpPr>
          <p:nvPr>
            <p:ph type="title"/>
          </p:nvPr>
        </p:nvSpPr>
        <p:spPr>
          <a:xfrm>
            <a:off x="643467" y="1325880"/>
            <a:ext cx="3089437" cy="4206240"/>
          </a:xfrm>
        </p:spPr>
        <p:txBody>
          <a:bodyPr>
            <a:normAutofit/>
          </a:bodyPr>
          <a:lstStyle/>
          <a:p>
            <a:pPr algn="r"/>
            <a:r>
              <a:rPr lang="en-US" sz="3200">
                <a:solidFill>
                  <a:schemeClr val="tx1"/>
                </a:solidFill>
              </a:rPr>
              <a:t>Terms to listen for</a:t>
            </a:r>
          </a:p>
        </p:txBody>
      </p:sp>
      <p:sp>
        <p:nvSpPr>
          <p:cNvPr id="20" name="Rectangle 10">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2">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A47D99BC-118A-3AC9-6F71-B77D8A23F09C}"/>
              </a:ext>
            </a:extLst>
          </p:cNvPr>
          <p:cNvSpPr>
            <a:spLocks noGrp="1"/>
          </p:cNvSpPr>
          <p:nvPr>
            <p:ph idx="1"/>
          </p:nvPr>
        </p:nvSpPr>
        <p:spPr>
          <a:xfrm>
            <a:off x="4381668" y="1126067"/>
            <a:ext cx="6605331" cy="4605866"/>
          </a:xfrm>
        </p:spPr>
        <p:txBody>
          <a:bodyPr anchor="ctr">
            <a:normAutofit/>
          </a:bodyPr>
          <a:lstStyle/>
          <a:p>
            <a:r>
              <a:rPr lang="en-US" sz="1800" dirty="0"/>
              <a:t>Binaries</a:t>
            </a:r>
          </a:p>
          <a:p>
            <a:pPr lvl="1"/>
            <a:r>
              <a:rPr lang="en-US" sz="1600" dirty="0"/>
              <a:t>Executable files</a:t>
            </a:r>
          </a:p>
        </p:txBody>
      </p:sp>
      <p:sp>
        <p:nvSpPr>
          <p:cNvPr id="23" name="Rectangle 14">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029189"/>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Blurred micro image of a street traffic">
            <a:extLst>
              <a:ext uri="{FF2B5EF4-FFF2-40B4-BE49-F238E27FC236}">
                <a16:creationId xmlns:a16="http://schemas.microsoft.com/office/drawing/2014/main" id="{BE3F787C-313D-44FF-45F1-FA1A503114EC}"/>
              </a:ext>
            </a:extLst>
          </p:cNvPr>
          <p:cNvPicPr>
            <a:picLocks noChangeAspect="1"/>
          </p:cNvPicPr>
          <p:nvPr/>
        </p:nvPicPr>
        <p:blipFill rotWithShape="1">
          <a:blip r:embed="rId3">
            <a:duotone>
              <a:prstClr val="black"/>
              <a:schemeClr val="tx2">
                <a:tint val="45000"/>
                <a:satMod val="400000"/>
              </a:schemeClr>
            </a:duotone>
            <a:alphaModFix amt="35000"/>
          </a:blip>
          <a:srcRect t="12019" b="371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0E09EA0A-629C-4681-289D-862DD0E9905F}"/>
              </a:ext>
            </a:extLst>
          </p:cNvPr>
          <p:cNvSpPr>
            <a:spLocks noGrp="1"/>
          </p:cNvSpPr>
          <p:nvPr>
            <p:ph type="title"/>
          </p:nvPr>
        </p:nvSpPr>
        <p:spPr>
          <a:xfrm>
            <a:off x="1202919" y="284176"/>
            <a:ext cx="9784080" cy="1508760"/>
          </a:xfrm>
        </p:spPr>
        <p:txBody>
          <a:bodyPr>
            <a:normAutofit/>
          </a:bodyPr>
          <a:lstStyle/>
          <a:p>
            <a:r>
              <a:rPr lang="en-US" dirty="0"/>
              <a:t>Stress testing</a:t>
            </a:r>
          </a:p>
        </p:txBody>
      </p:sp>
      <p:sp>
        <p:nvSpPr>
          <p:cNvPr id="3" name="Content Placeholder 2">
            <a:extLst>
              <a:ext uri="{FF2B5EF4-FFF2-40B4-BE49-F238E27FC236}">
                <a16:creationId xmlns:a16="http://schemas.microsoft.com/office/drawing/2014/main" id="{7C5F8C04-AB21-C983-9E91-BFA45FE0CBCA}"/>
              </a:ext>
            </a:extLst>
          </p:cNvPr>
          <p:cNvSpPr>
            <a:spLocks noGrp="1"/>
          </p:cNvSpPr>
          <p:nvPr>
            <p:ph idx="1"/>
          </p:nvPr>
        </p:nvSpPr>
        <p:spPr>
          <a:xfrm>
            <a:off x="1202919" y="2011680"/>
            <a:ext cx="9784080" cy="4206240"/>
          </a:xfrm>
        </p:spPr>
        <p:txBody>
          <a:bodyPr>
            <a:normAutofit/>
          </a:bodyPr>
          <a:lstStyle/>
          <a:p>
            <a:r>
              <a:rPr lang="en-US" b="1" u="sng" dirty="0"/>
              <a:t>ABOVE</a:t>
            </a:r>
            <a:r>
              <a:rPr lang="en-US" dirty="0"/>
              <a:t> average use</a:t>
            </a:r>
          </a:p>
          <a:p>
            <a:r>
              <a:rPr lang="en-US" dirty="0"/>
              <a:t>Uncommon amount of traffic</a:t>
            </a:r>
          </a:p>
          <a:p>
            <a:r>
              <a:rPr lang="en-US" dirty="0"/>
              <a:t>Can we load balance?</a:t>
            </a:r>
          </a:p>
        </p:txBody>
      </p:sp>
    </p:spTree>
    <p:extLst>
      <p:ext uri="{BB962C8B-B14F-4D97-AF65-F5344CB8AC3E}">
        <p14:creationId xmlns:p14="http://schemas.microsoft.com/office/powerpoint/2010/main" val="1911283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 on document with pen">
            <a:extLst>
              <a:ext uri="{FF2B5EF4-FFF2-40B4-BE49-F238E27FC236}">
                <a16:creationId xmlns:a16="http://schemas.microsoft.com/office/drawing/2014/main" id="{79DDC636-F9E1-0FBC-E3C8-031B0596D96A}"/>
              </a:ext>
            </a:extLst>
          </p:cNvPr>
          <p:cNvPicPr>
            <a:picLocks noChangeAspect="1"/>
          </p:cNvPicPr>
          <p:nvPr/>
        </p:nvPicPr>
        <p:blipFill rotWithShape="1">
          <a:blip r:embed="rId3">
            <a:duotone>
              <a:prstClr val="black"/>
              <a:schemeClr val="tx2">
                <a:tint val="45000"/>
                <a:satMod val="400000"/>
              </a:schemeClr>
            </a:duotone>
            <a:alphaModFix amt="35000"/>
          </a:blip>
          <a:srcRect t="1510" b="1422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EDAA7A05-A713-DB7B-97AB-2839AF37C7BD}"/>
              </a:ext>
            </a:extLst>
          </p:cNvPr>
          <p:cNvSpPr>
            <a:spLocks noGrp="1"/>
          </p:cNvSpPr>
          <p:nvPr>
            <p:ph type="title"/>
          </p:nvPr>
        </p:nvSpPr>
        <p:spPr>
          <a:xfrm>
            <a:off x="1202919" y="284176"/>
            <a:ext cx="9784080" cy="1508760"/>
          </a:xfrm>
        </p:spPr>
        <p:txBody>
          <a:bodyPr>
            <a:normAutofit/>
          </a:bodyPr>
          <a:lstStyle/>
          <a:p>
            <a:r>
              <a:rPr lang="en-US" dirty="0"/>
              <a:t>Performance Testing</a:t>
            </a:r>
          </a:p>
        </p:txBody>
      </p:sp>
      <p:sp>
        <p:nvSpPr>
          <p:cNvPr id="3" name="Content Placeholder 2">
            <a:extLst>
              <a:ext uri="{FF2B5EF4-FFF2-40B4-BE49-F238E27FC236}">
                <a16:creationId xmlns:a16="http://schemas.microsoft.com/office/drawing/2014/main" id="{D27AA7AF-987C-2246-4B65-FC6B8044A10A}"/>
              </a:ext>
            </a:extLst>
          </p:cNvPr>
          <p:cNvSpPr>
            <a:spLocks noGrp="1"/>
          </p:cNvSpPr>
          <p:nvPr>
            <p:ph idx="1"/>
          </p:nvPr>
        </p:nvSpPr>
        <p:spPr>
          <a:xfrm>
            <a:off x="1202919" y="2011680"/>
            <a:ext cx="9784080" cy="4206240"/>
          </a:xfrm>
        </p:spPr>
        <p:txBody>
          <a:bodyPr>
            <a:normAutofit/>
          </a:bodyPr>
          <a:lstStyle/>
          <a:p>
            <a:r>
              <a:rPr lang="en-US" dirty="0"/>
              <a:t>How quickly can we load information?</a:t>
            </a:r>
          </a:p>
          <a:p>
            <a:r>
              <a:rPr lang="en-US" dirty="0"/>
              <a:t>Do we see any lags in transfer under regular use?</a:t>
            </a:r>
          </a:p>
          <a:p>
            <a:pPr lvl="1"/>
            <a:r>
              <a:rPr lang="en-US" dirty="0"/>
              <a:t>Lags in higher-than-average use?</a:t>
            </a:r>
          </a:p>
        </p:txBody>
      </p:sp>
    </p:spTree>
    <p:extLst>
      <p:ext uri="{BB962C8B-B14F-4D97-AF65-F5344CB8AC3E}">
        <p14:creationId xmlns:p14="http://schemas.microsoft.com/office/powerpoint/2010/main" val="254826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F8A-092C-40AD-21C9-65E617EDAE45}"/>
              </a:ext>
            </a:extLst>
          </p:cNvPr>
          <p:cNvSpPr>
            <a:spLocks noGrp="1"/>
          </p:cNvSpPr>
          <p:nvPr>
            <p:ph type="title"/>
          </p:nvPr>
        </p:nvSpPr>
        <p:spPr/>
        <p:txBody>
          <a:bodyPr/>
          <a:lstStyle/>
          <a:p>
            <a:r>
              <a:rPr lang="en-US" dirty="0"/>
              <a:t>Security testing</a:t>
            </a:r>
          </a:p>
        </p:txBody>
      </p:sp>
      <p:sp>
        <p:nvSpPr>
          <p:cNvPr id="3" name="Content Placeholder 2">
            <a:extLst>
              <a:ext uri="{FF2B5EF4-FFF2-40B4-BE49-F238E27FC236}">
                <a16:creationId xmlns:a16="http://schemas.microsoft.com/office/drawing/2014/main" id="{7FD9D5B6-41FC-740F-406E-BC5A4DC554AD}"/>
              </a:ext>
            </a:extLst>
          </p:cNvPr>
          <p:cNvSpPr>
            <a:spLocks noGrp="1"/>
          </p:cNvSpPr>
          <p:nvPr>
            <p:ph idx="1"/>
          </p:nvPr>
        </p:nvSpPr>
        <p:spPr/>
        <p:txBody>
          <a:bodyPr/>
          <a:lstStyle/>
          <a:p>
            <a:r>
              <a:rPr lang="en-US" dirty="0"/>
              <a:t>How can we break this app?</a:t>
            </a:r>
          </a:p>
          <a:p>
            <a:pPr lvl="1"/>
            <a:r>
              <a:rPr lang="en-US" dirty="0"/>
              <a:t>Can we get access we shouldn’t have?</a:t>
            </a:r>
          </a:p>
          <a:p>
            <a:pPr lvl="1"/>
            <a:r>
              <a:rPr lang="en-US" dirty="0"/>
              <a:t>Can we get information we shouldn’t have?</a:t>
            </a:r>
          </a:p>
          <a:p>
            <a:pPr lvl="1"/>
            <a:r>
              <a:rPr lang="en-US" dirty="0"/>
              <a:t>Can we make the app do something unexpected?</a:t>
            </a:r>
          </a:p>
          <a:p>
            <a:r>
              <a:rPr lang="en-US" dirty="0"/>
              <a:t>Do we need to fully </a:t>
            </a:r>
            <a:r>
              <a:rPr lang="en-US" dirty="0" err="1"/>
              <a:t>pentest</a:t>
            </a:r>
            <a:r>
              <a:rPr lang="en-US" dirty="0"/>
              <a:t> this app?</a:t>
            </a:r>
          </a:p>
        </p:txBody>
      </p:sp>
    </p:spTree>
    <p:extLst>
      <p:ext uri="{BB962C8B-B14F-4D97-AF65-F5344CB8AC3E}">
        <p14:creationId xmlns:p14="http://schemas.microsoft.com/office/powerpoint/2010/main" val="2779014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8DCE-3905-B151-E41F-E754634E2E01}"/>
              </a:ext>
            </a:extLst>
          </p:cNvPr>
          <p:cNvSpPr>
            <a:spLocks noGrp="1"/>
          </p:cNvSpPr>
          <p:nvPr>
            <p:ph type="title"/>
          </p:nvPr>
        </p:nvSpPr>
        <p:spPr/>
        <p:txBody>
          <a:bodyPr/>
          <a:lstStyle/>
          <a:p>
            <a:r>
              <a:rPr lang="en-US" dirty="0" err="1"/>
              <a:t>Pentesting</a:t>
            </a:r>
            <a:r>
              <a:rPr lang="en-US" dirty="0"/>
              <a:t>?</a:t>
            </a:r>
          </a:p>
        </p:txBody>
      </p:sp>
      <p:sp>
        <p:nvSpPr>
          <p:cNvPr id="3" name="Content Placeholder 2">
            <a:extLst>
              <a:ext uri="{FF2B5EF4-FFF2-40B4-BE49-F238E27FC236}">
                <a16:creationId xmlns:a16="http://schemas.microsoft.com/office/drawing/2014/main" id="{9ED144F4-45BB-6457-EA4B-E4E7F90EEE30}"/>
              </a:ext>
            </a:extLst>
          </p:cNvPr>
          <p:cNvSpPr>
            <a:spLocks noGrp="1"/>
          </p:cNvSpPr>
          <p:nvPr>
            <p:ph idx="1"/>
          </p:nvPr>
        </p:nvSpPr>
        <p:spPr/>
        <p:txBody>
          <a:bodyPr/>
          <a:lstStyle/>
          <a:p>
            <a:r>
              <a:rPr lang="en-US" dirty="0"/>
              <a:t>Can we do this “in-house”?</a:t>
            </a:r>
          </a:p>
          <a:p>
            <a:r>
              <a:rPr lang="en-US" dirty="0"/>
              <a:t>Is there a cost associated with this?</a:t>
            </a:r>
          </a:p>
          <a:p>
            <a:pPr lvl="1"/>
            <a:r>
              <a:rPr lang="en-US" dirty="0"/>
              <a:t>Probably!</a:t>
            </a:r>
          </a:p>
          <a:p>
            <a:pPr lvl="1"/>
            <a:r>
              <a:rPr lang="en-US" dirty="0"/>
              <a:t>Is doing a </a:t>
            </a:r>
            <a:r>
              <a:rPr lang="en-US" dirty="0" err="1"/>
              <a:t>pentest</a:t>
            </a:r>
            <a:r>
              <a:rPr lang="en-US" dirty="0"/>
              <a:t> worth the cost?</a:t>
            </a:r>
          </a:p>
          <a:p>
            <a:r>
              <a:rPr lang="en-US" dirty="0"/>
              <a:t>What if we don’t do a </a:t>
            </a:r>
            <a:r>
              <a:rPr lang="en-US" dirty="0" err="1"/>
              <a:t>pentest</a:t>
            </a:r>
            <a:r>
              <a:rPr lang="en-US" dirty="0"/>
              <a:t>?</a:t>
            </a:r>
          </a:p>
          <a:p>
            <a:endParaRPr lang="en-US" dirty="0"/>
          </a:p>
        </p:txBody>
      </p:sp>
    </p:spTree>
    <p:extLst>
      <p:ext uri="{BB962C8B-B14F-4D97-AF65-F5344CB8AC3E}">
        <p14:creationId xmlns:p14="http://schemas.microsoft.com/office/powerpoint/2010/main" val="2940620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B2E5-42F7-FCC2-3425-5F51AC9C28C7}"/>
              </a:ext>
            </a:extLst>
          </p:cNvPr>
          <p:cNvSpPr>
            <a:spLocks noGrp="1"/>
          </p:cNvSpPr>
          <p:nvPr>
            <p:ph type="title"/>
          </p:nvPr>
        </p:nvSpPr>
        <p:spPr/>
        <p:txBody>
          <a:bodyPr/>
          <a:lstStyle/>
          <a:p>
            <a:r>
              <a:rPr lang="en-US" dirty="0"/>
              <a:t>Product </a:t>
            </a:r>
            <a:r>
              <a:rPr lang="en-US" dirty="0" err="1"/>
              <a:t>pentesting</a:t>
            </a:r>
            <a:r>
              <a:rPr lang="en-US" dirty="0"/>
              <a:t> options</a:t>
            </a:r>
          </a:p>
        </p:txBody>
      </p:sp>
      <p:sp>
        <p:nvSpPr>
          <p:cNvPr id="3" name="Content Placeholder 2">
            <a:extLst>
              <a:ext uri="{FF2B5EF4-FFF2-40B4-BE49-F238E27FC236}">
                <a16:creationId xmlns:a16="http://schemas.microsoft.com/office/drawing/2014/main" id="{4EC1DDF7-5346-D0F9-7D92-1142739B11C2}"/>
              </a:ext>
            </a:extLst>
          </p:cNvPr>
          <p:cNvSpPr>
            <a:spLocks noGrp="1"/>
          </p:cNvSpPr>
          <p:nvPr>
            <p:ph idx="1"/>
          </p:nvPr>
        </p:nvSpPr>
        <p:spPr/>
        <p:txBody>
          <a:bodyPr/>
          <a:lstStyle/>
          <a:p>
            <a:r>
              <a:rPr lang="en-US" dirty="0"/>
              <a:t>In-house </a:t>
            </a:r>
            <a:r>
              <a:rPr lang="en-US" dirty="0" err="1"/>
              <a:t>pentest</a:t>
            </a:r>
            <a:endParaRPr lang="en-US" dirty="0"/>
          </a:p>
          <a:p>
            <a:pPr lvl="1"/>
            <a:r>
              <a:rPr lang="en-US" dirty="0"/>
              <a:t>Do we have the expertise to do this in-house?</a:t>
            </a:r>
          </a:p>
          <a:p>
            <a:r>
              <a:rPr lang="en-US" dirty="0"/>
              <a:t>Third-party testing</a:t>
            </a:r>
          </a:p>
          <a:p>
            <a:pPr lvl="1"/>
            <a:r>
              <a:rPr lang="en-US" dirty="0"/>
              <a:t>Is there a legal or regulatory reason we should do a third-party </a:t>
            </a:r>
            <a:r>
              <a:rPr lang="en-US" dirty="0" err="1"/>
              <a:t>pentest</a:t>
            </a:r>
            <a:r>
              <a:rPr lang="en-US" dirty="0"/>
              <a:t>?</a:t>
            </a:r>
          </a:p>
        </p:txBody>
      </p:sp>
    </p:spTree>
    <p:extLst>
      <p:ext uri="{BB962C8B-B14F-4D97-AF65-F5344CB8AC3E}">
        <p14:creationId xmlns:p14="http://schemas.microsoft.com/office/powerpoint/2010/main" val="3760731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CD8E-0215-C687-30F1-DCDC6EE7D05E}"/>
              </a:ext>
            </a:extLst>
          </p:cNvPr>
          <p:cNvSpPr>
            <a:spLocks noGrp="1"/>
          </p:cNvSpPr>
          <p:nvPr>
            <p:ph type="title"/>
          </p:nvPr>
        </p:nvSpPr>
        <p:spPr/>
        <p:txBody>
          <a:bodyPr/>
          <a:lstStyle/>
          <a:p>
            <a:r>
              <a:rPr lang="en-US" dirty="0"/>
              <a:t>Architecture </a:t>
            </a:r>
            <a:r>
              <a:rPr lang="en-US" dirty="0" err="1"/>
              <a:t>pentesting</a:t>
            </a:r>
            <a:endParaRPr lang="en-US" dirty="0"/>
          </a:p>
        </p:txBody>
      </p:sp>
      <p:sp>
        <p:nvSpPr>
          <p:cNvPr id="3" name="Content Placeholder 2">
            <a:extLst>
              <a:ext uri="{FF2B5EF4-FFF2-40B4-BE49-F238E27FC236}">
                <a16:creationId xmlns:a16="http://schemas.microsoft.com/office/drawing/2014/main" id="{97C10C17-0315-7C5A-8F22-A8FC52A0B7A0}"/>
              </a:ext>
            </a:extLst>
          </p:cNvPr>
          <p:cNvSpPr>
            <a:spLocks noGrp="1"/>
          </p:cNvSpPr>
          <p:nvPr>
            <p:ph idx="1"/>
          </p:nvPr>
        </p:nvSpPr>
        <p:spPr/>
        <p:txBody>
          <a:bodyPr/>
          <a:lstStyle/>
          <a:p>
            <a:r>
              <a:rPr lang="en-US" dirty="0"/>
              <a:t>Should we </a:t>
            </a:r>
            <a:r>
              <a:rPr lang="en-US" dirty="0" err="1"/>
              <a:t>pentest</a:t>
            </a:r>
            <a:r>
              <a:rPr lang="en-US" dirty="0"/>
              <a:t> our back-end architecture?</a:t>
            </a:r>
          </a:p>
          <a:p>
            <a:pPr lvl="1"/>
            <a:r>
              <a:rPr lang="en-US" dirty="0"/>
              <a:t>Is there a cost associated with this?</a:t>
            </a:r>
          </a:p>
          <a:p>
            <a:pPr lvl="2"/>
            <a:r>
              <a:rPr lang="en-US" dirty="0"/>
              <a:t>Probably!</a:t>
            </a:r>
          </a:p>
          <a:p>
            <a:r>
              <a:rPr lang="en-US" dirty="0"/>
              <a:t> </a:t>
            </a:r>
          </a:p>
        </p:txBody>
      </p:sp>
    </p:spTree>
    <p:extLst>
      <p:ext uri="{BB962C8B-B14F-4D97-AF65-F5344CB8AC3E}">
        <p14:creationId xmlns:p14="http://schemas.microsoft.com/office/powerpoint/2010/main" val="394438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073A-8EAD-A039-C803-614C25919ED0}"/>
              </a:ext>
            </a:extLst>
          </p:cNvPr>
          <p:cNvSpPr>
            <a:spLocks noGrp="1"/>
          </p:cNvSpPr>
          <p:nvPr>
            <p:ph type="title"/>
          </p:nvPr>
        </p:nvSpPr>
        <p:spPr/>
        <p:txBody>
          <a:bodyPr/>
          <a:lstStyle/>
          <a:p>
            <a:r>
              <a:rPr lang="en-US" dirty="0"/>
              <a:t>Outcomes from testing</a:t>
            </a:r>
          </a:p>
        </p:txBody>
      </p:sp>
      <p:sp>
        <p:nvSpPr>
          <p:cNvPr id="3" name="Content Placeholder 2">
            <a:extLst>
              <a:ext uri="{FF2B5EF4-FFF2-40B4-BE49-F238E27FC236}">
                <a16:creationId xmlns:a16="http://schemas.microsoft.com/office/drawing/2014/main" id="{B6CDEF38-2A82-B7F8-D3EA-80A96B663E48}"/>
              </a:ext>
            </a:extLst>
          </p:cNvPr>
          <p:cNvSpPr>
            <a:spLocks noGrp="1"/>
          </p:cNvSpPr>
          <p:nvPr>
            <p:ph idx="1"/>
          </p:nvPr>
        </p:nvSpPr>
        <p:spPr/>
        <p:txBody>
          <a:bodyPr/>
          <a:lstStyle/>
          <a:p>
            <a:r>
              <a:rPr lang="en-US" dirty="0"/>
              <a:t>Bug tickets</a:t>
            </a:r>
          </a:p>
          <a:p>
            <a:r>
              <a:rPr lang="en-US" dirty="0"/>
              <a:t>Feature Requests</a:t>
            </a:r>
          </a:p>
          <a:p>
            <a:r>
              <a:rPr lang="en-US" dirty="0"/>
              <a:t>Reporting</a:t>
            </a:r>
          </a:p>
          <a:p>
            <a:pPr lvl="1"/>
            <a:r>
              <a:rPr lang="en-US" dirty="0"/>
              <a:t>We can show this to regulators!</a:t>
            </a:r>
          </a:p>
        </p:txBody>
      </p:sp>
    </p:spTree>
    <p:extLst>
      <p:ext uri="{BB962C8B-B14F-4D97-AF65-F5344CB8AC3E}">
        <p14:creationId xmlns:p14="http://schemas.microsoft.com/office/powerpoint/2010/main" val="1111221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1227B1-1586-4CEF-A0F1-E3C7FFBD4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2FB41A9-A395-49B7-67FB-1B721D61D774}"/>
              </a:ext>
            </a:extLst>
          </p:cNvPr>
          <p:cNvPicPr>
            <a:picLocks noChangeAspect="1"/>
          </p:cNvPicPr>
          <p:nvPr/>
        </p:nvPicPr>
        <p:blipFill rotWithShape="1">
          <a:blip r:embed="rId2"/>
          <a:srcRect t="22197" b="16328"/>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D84F4E6-B3B1-40B7-A8C4-2D1683E6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1325A63D-9015-F666-B15A-F5E3B102B45E}"/>
              </a:ext>
            </a:extLst>
          </p:cNvPr>
          <p:cNvSpPr>
            <a:spLocks noGrp="1"/>
          </p:cNvSpPr>
          <p:nvPr>
            <p:ph type="title"/>
          </p:nvPr>
        </p:nvSpPr>
        <p:spPr>
          <a:xfrm>
            <a:off x="365759" y="2166364"/>
            <a:ext cx="11471565" cy="1739347"/>
          </a:xfrm>
        </p:spPr>
        <p:txBody>
          <a:bodyPr vert="horz" lIns="91440" tIns="45720" rIns="91440" bIns="45720" rtlCol="0" anchor="ctr" anchorCtr="1">
            <a:normAutofit/>
          </a:bodyPr>
          <a:lstStyle/>
          <a:p>
            <a:pPr algn="ctr">
              <a:lnSpc>
                <a:spcPct val="80000"/>
              </a:lnSpc>
            </a:pPr>
            <a:r>
              <a:rPr lang="en-US" sz="6000" spc="150">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rPr>
              <a:t>Review Day 2</a:t>
            </a:r>
          </a:p>
        </p:txBody>
      </p:sp>
      <p:sp>
        <p:nvSpPr>
          <p:cNvPr id="13" name="Rectangle 12">
            <a:extLst>
              <a:ext uri="{FF2B5EF4-FFF2-40B4-BE49-F238E27FC236}">
                <a16:creationId xmlns:a16="http://schemas.microsoft.com/office/drawing/2014/main" id="{67B81D4B-A7B2-4B11-A131-E1B85DFE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Tree>
    <p:extLst>
      <p:ext uri="{BB962C8B-B14F-4D97-AF65-F5344CB8AC3E}">
        <p14:creationId xmlns:p14="http://schemas.microsoft.com/office/powerpoint/2010/main" val="3300517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Magnifying glass and question mark">
            <a:extLst>
              <a:ext uri="{FF2B5EF4-FFF2-40B4-BE49-F238E27FC236}">
                <a16:creationId xmlns:a16="http://schemas.microsoft.com/office/drawing/2014/main" id="{876371D1-3409-B807-9699-1D276793354D}"/>
              </a:ext>
            </a:extLst>
          </p:cNvPr>
          <p:cNvPicPr>
            <a:picLocks noChangeAspect="1"/>
          </p:cNvPicPr>
          <p:nvPr/>
        </p:nvPicPr>
        <p:blipFill rotWithShape="1">
          <a:blip r:embed="rId2"/>
          <a:srcRect/>
          <a:stretch/>
        </p:blipFill>
        <p:spPr>
          <a:xfrm>
            <a:off x="20" y="10"/>
            <a:ext cx="12191980" cy="6857990"/>
          </a:xfrm>
          <a:prstGeom prst="rect">
            <a:avLst/>
          </a:prstGeom>
        </p:spPr>
      </p:pic>
      <p:sp>
        <p:nvSpPr>
          <p:cNvPr id="4" name="Title 3">
            <a:extLst>
              <a:ext uri="{FF2B5EF4-FFF2-40B4-BE49-F238E27FC236}">
                <a16:creationId xmlns:a16="http://schemas.microsoft.com/office/drawing/2014/main" id="{923DA8A7-9417-A4F4-8D95-3F7529A695DE}"/>
              </a:ext>
            </a:extLst>
          </p:cNvPr>
          <p:cNvSpPr>
            <a:spLocks noGrp="1"/>
          </p:cNvSpPr>
          <p:nvPr>
            <p:ph type="title"/>
          </p:nvPr>
        </p:nvSpPr>
        <p:spPr>
          <a:xfrm>
            <a:off x="834511" y="975039"/>
            <a:ext cx="2286000" cy="2286000"/>
          </a:xfrm>
          <a:prstGeom prst="flowChartDocument">
            <a:avLst/>
          </a:prstGeom>
          <a:solidFill>
            <a:srgbClr val="000000">
              <a:alpha val="75000"/>
            </a:srgbClr>
          </a:solidFill>
          <a:ln>
            <a:noFill/>
          </a:ln>
        </p:spPr>
        <p:txBody>
          <a:bodyPr>
            <a:normAutofit/>
          </a:bodyPr>
          <a:lstStyle/>
          <a:p>
            <a:r>
              <a:rPr lang="en-US" sz="1400">
                <a:solidFill>
                  <a:srgbClr val="FFFFFF"/>
                </a:solidFill>
              </a:rPr>
              <a:t>Question or clarifications?</a:t>
            </a:r>
          </a:p>
        </p:txBody>
      </p:sp>
    </p:spTree>
    <p:extLst>
      <p:ext uri="{BB962C8B-B14F-4D97-AF65-F5344CB8AC3E}">
        <p14:creationId xmlns:p14="http://schemas.microsoft.com/office/powerpoint/2010/main" val="370590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3" descr="Background pattern&#10;&#10;Description automatically generated">
            <a:extLst>
              <a:ext uri="{FF2B5EF4-FFF2-40B4-BE49-F238E27FC236}">
                <a16:creationId xmlns:a16="http://schemas.microsoft.com/office/drawing/2014/main" id="{D32171E9-270F-BA0C-17D9-9525FB89BC77}"/>
              </a:ext>
            </a:extLst>
          </p:cNvPr>
          <p:cNvPicPr>
            <a:picLocks noChangeAspect="1"/>
          </p:cNvPicPr>
          <p:nvPr/>
        </p:nvPicPr>
        <p:blipFill rotWithShape="1">
          <a:blip r:embed="rId2"/>
          <a:srcRect t="3334" b="12397"/>
          <a:stretch/>
        </p:blipFill>
        <p:spPr>
          <a:xfrm>
            <a:off x="20" y="10"/>
            <a:ext cx="12191980" cy="6857990"/>
          </a:xfrm>
          <a:prstGeom prst="rect">
            <a:avLst/>
          </a:prstGeom>
        </p:spPr>
      </p:pic>
      <p:sp>
        <p:nvSpPr>
          <p:cNvPr id="2" name="Title 1">
            <a:extLst>
              <a:ext uri="{FF2B5EF4-FFF2-40B4-BE49-F238E27FC236}">
                <a16:creationId xmlns:a16="http://schemas.microsoft.com/office/drawing/2014/main" id="{B963730F-E840-E5E0-87C0-65F532F962AC}"/>
              </a:ext>
            </a:extLst>
          </p:cNvPr>
          <p:cNvSpPr>
            <a:spLocks noGrp="1"/>
          </p:cNvSpPr>
          <p:nvPr>
            <p:ph type="title"/>
          </p:nvPr>
        </p:nvSpPr>
        <p:spPr>
          <a:xfrm>
            <a:off x="1601724" y="2606040"/>
            <a:ext cx="8988552" cy="1645920"/>
          </a:xfrm>
          <a:solidFill>
            <a:srgbClr val="000000">
              <a:alpha val="70000"/>
            </a:srgbClr>
          </a:solidFill>
          <a:ln>
            <a:solidFill>
              <a:srgbClr val="FFFFFF"/>
            </a:solidFill>
          </a:ln>
        </p:spPr>
        <p:txBody>
          <a:bodyPr>
            <a:normAutofit/>
          </a:bodyPr>
          <a:lstStyle/>
          <a:p>
            <a:r>
              <a:rPr lang="en-US" sz="3800" dirty="0">
                <a:solidFill>
                  <a:srgbClr val="FFFFFF"/>
                </a:solidFill>
              </a:rPr>
              <a:t>Preview day </a:t>
            </a:r>
            <a:r>
              <a:rPr lang="en-US" sz="3800">
                <a:solidFill>
                  <a:srgbClr val="FFFFFF"/>
                </a:solidFill>
              </a:rPr>
              <a:t>3</a:t>
            </a:r>
            <a:endParaRPr lang="en-US" sz="3800" dirty="0">
              <a:solidFill>
                <a:srgbClr val="FFFFFF"/>
              </a:solidFill>
            </a:endParaRPr>
          </a:p>
        </p:txBody>
      </p:sp>
    </p:spTree>
    <p:extLst>
      <p:ext uri="{BB962C8B-B14F-4D97-AF65-F5344CB8AC3E}">
        <p14:creationId xmlns:p14="http://schemas.microsoft.com/office/powerpoint/2010/main" val="310405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B82-1CBB-A3CC-C53D-897CA80DF601}"/>
              </a:ext>
            </a:extLst>
          </p:cNvPr>
          <p:cNvSpPr>
            <a:spLocks noGrp="1"/>
          </p:cNvSpPr>
          <p:nvPr>
            <p:ph type="title"/>
          </p:nvPr>
        </p:nvSpPr>
        <p:spPr/>
        <p:txBody>
          <a:bodyPr/>
          <a:lstStyle/>
          <a:p>
            <a:r>
              <a:rPr lang="en-US" dirty="0"/>
              <a:t>Practicing With Git</a:t>
            </a:r>
          </a:p>
        </p:txBody>
      </p:sp>
      <p:sp>
        <p:nvSpPr>
          <p:cNvPr id="3" name="Content Placeholder 2">
            <a:extLst>
              <a:ext uri="{FF2B5EF4-FFF2-40B4-BE49-F238E27FC236}">
                <a16:creationId xmlns:a16="http://schemas.microsoft.com/office/drawing/2014/main" id="{DB79F399-B4C0-DEA9-3640-00797ED00F07}"/>
              </a:ext>
            </a:extLst>
          </p:cNvPr>
          <p:cNvSpPr>
            <a:spLocks noGrp="1"/>
          </p:cNvSpPr>
          <p:nvPr>
            <p:ph idx="1"/>
          </p:nvPr>
        </p:nvSpPr>
        <p:spPr/>
        <p:txBody>
          <a:bodyPr/>
          <a:lstStyle/>
          <a:p>
            <a:r>
              <a:rPr lang="en-US" dirty="0">
                <a:hlinkClick r:id="rId2"/>
              </a:rPr>
              <a:t>https://learngitbranching.js.org/</a:t>
            </a:r>
            <a:endParaRPr lang="en-US" dirty="0"/>
          </a:p>
          <a:p>
            <a:r>
              <a:rPr lang="en-US" dirty="0"/>
              <a:t>Alternatives</a:t>
            </a:r>
          </a:p>
          <a:p>
            <a:pPr lvl="1"/>
            <a:r>
              <a:rPr lang="en-US" dirty="0"/>
              <a:t>https://gitimmersion.com/lab_01.html</a:t>
            </a:r>
          </a:p>
        </p:txBody>
      </p:sp>
    </p:spTree>
    <p:extLst>
      <p:ext uri="{BB962C8B-B14F-4D97-AF65-F5344CB8AC3E}">
        <p14:creationId xmlns:p14="http://schemas.microsoft.com/office/powerpoint/2010/main" val="2337975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C70C265-2288-E1A8-09A1-9D59E121A171}"/>
              </a:ext>
            </a:extLst>
          </p:cNvPr>
          <p:cNvSpPr>
            <a:spLocks noGrp="1"/>
          </p:cNvSpPr>
          <p:nvPr>
            <p:ph type="title"/>
          </p:nvPr>
        </p:nvSpPr>
        <p:spPr>
          <a:xfrm>
            <a:off x="4718503" y="1244205"/>
            <a:ext cx="6487761" cy="4369590"/>
          </a:xfrm>
        </p:spPr>
        <p:txBody>
          <a:bodyPr vert="horz" lIns="91440" tIns="45720" rIns="91440" bIns="45720" rtlCol="0" anchor="ctr">
            <a:normAutofit/>
          </a:bodyPr>
          <a:lstStyle/>
          <a:p>
            <a:pPr>
              <a:lnSpc>
                <a:spcPct val="80000"/>
              </a:lnSpc>
            </a:pPr>
            <a:r>
              <a:rPr lang="en-US" sz="6600" spc="150">
                <a:solidFill>
                  <a:schemeClr val="tx1"/>
                </a:solidFill>
              </a:rPr>
              <a:t>See you next time!</a:t>
            </a:r>
          </a:p>
        </p:txBody>
      </p:sp>
      <p:sp>
        <p:nvSpPr>
          <p:cNvPr id="6"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748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474FAB3-E3BB-4F3C-A0C1-7FFE69BA3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45156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57196C-E1EC-94F3-1D03-C9860BF90D02}"/>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dirty="0"/>
              <a:t>Workflow revisited</a:t>
            </a:r>
          </a:p>
        </p:txBody>
      </p:sp>
      <p:sp>
        <p:nvSpPr>
          <p:cNvPr id="11" name="Rectangle 10">
            <a:extLst>
              <a:ext uri="{FF2B5EF4-FFF2-40B4-BE49-F238E27FC236}">
                <a16:creationId xmlns:a16="http://schemas.microsoft.com/office/drawing/2014/main" id="{8EF2D61B-AD01-41B6-8269-7B39C16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Picture 3" descr="Diagram, timeline&#10;&#10;Description automatically generated">
            <a:extLst>
              <a:ext uri="{FF2B5EF4-FFF2-40B4-BE49-F238E27FC236}">
                <a16:creationId xmlns:a16="http://schemas.microsoft.com/office/drawing/2014/main" id="{0A7F0DBE-514B-C542-11C7-C9E731617545}"/>
              </a:ext>
            </a:extLst>
          </p:cNvPr>
          <p:cNvPicPr>
            <a:picLocks noChangeAspect="1"/>
          </p:cNvPicPr>
          <p:nvPr/>
        </p:nvPicPr>
        <p:blipFill>
          <a:blip r:embed="rId4"/>
          <a:stretch>
            <a:fillRect/>
          </a:stretch>
        </p:blipFill>
        <p:spPr>
          <a:xfrm>
            <a:off x="770323" y="598634"/>
            <a:ext cx="5993905" cy="5619286"/>
          </a:xfrm>
          <a:prstGeom prst="rect">
            <a:avLst/>
          </a:prstGeom>
        </p:spPr>
      </p:pic>
    </p:spTree>
    <p:extLst>
      <p:ext uri="{BB962C8B-B14F-4D97-AF65-F5344CB8AC3E}">
        <p14:creationId xmlns:p14="http://schemas.microsoft.com/office/powerpoint/2010/main" val="127525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39DEE7B4-D41A-58D9-DE2F-EB53246F1A47}"/>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dirty="0"/>
              <a:t>Branching With Teams</a:t>
            </a:r>
          </a:p>
        </p:txBody>
      </p:sp>
      <p:pic>
        <p:nvPicPr>
          <p:cNvPr id="4" name="Picture 3" descr="White arrows going to the red target">
            <a:extLst>
              <a:ext uri="{FF2B5EF4-FFF2-40B4-BE49-F238E27FC236}">
                <a16:creationId xmlns:a16="http://schemas.microsoft.com/office/drawing/2014/main" id="{80B379D7-D8A8-C04C-4DF0-43A68A53C230}"/>
              </a:ext>
            </a:extLst>
          </p:cNvPr>
          <p:cNvPicPr>
            <a:picLocks noChangeAspect="1"/>
          </p:cNvPicPr>
          <p:nvPr/>
        </p:nvPicPr>
        <p:blipFill rotWithShape="1">
          <a:blip r:embed="rId4"/>
          <a:srcRect t="16045" b="39011"/>
          <a:stretch/>
        </p:blipFill>
        <p:spPr>
          <a:xfrm>
            <a:off x="20" y="-21760"/>
            <a:ext cx="12191980" cy="3657589"/>
          </a:xfrm>
          <a:prstGeom prst="rect">
            <a:avLst/>
          </a:prstGeom>
        </p:spPr>
      </p:pic>
    </p:spTree>
    <p:extLst>
      <p:ext uri="{BB962C8B-B14F-4D97-AF65-F5344CB8AC3E}">
        <p14:creationId xmlns:p14="http://schemas.microsoft.com/office/powerpoint/2010/main" val="38808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AD9C-06E1-1CE0-3C4F-9B6CDC55FA50}"/>
              </a:ext>
            </a:extLst>
          </p:cNvPr>
          <p:cNvSpPr>
            <a:spLocks noGrp="1"/>
          </p:cNvSpPr>
          <p:nvPr>
            <p:ph type="title"/>
          </p:nvPr>
        </p:nvSpPr>
        <p:spPr/>
        <p:txBody>
          <a:bodyPr/>
          <a:lstStyle/>
          <a:p>
            <a:r>
              <a:rPr lang="en-US" dirty="0"/>
              <a:t>Branch Naming conventions</a:t>
            </a:r>
          </a:p>
        </p:txBody>
      </p:sp>
      <p:sp>
        <p:nvSpPr>
          <p:cNvPr id="3" name="Content Placeholder 2">
            <a:extLst>
              <a:ext uri="{FF2B5EF4-FFF2-40B4-BE49-F238E27FC236}">
                <a16:creationId xmlns:a16="http://schemas.microsoft.com/office/drawing/2014/main" id="{B7063FA5-5D53-28BF-B7CF-E86E4D48A4D2}"/>
              </a:ext>
            </a:extLst>
          </p:cNvPr>
          <p:cNvSpPr>
            <a:spLocks noGrp="1"/>
          </p:cNvSpPr>
          <p:nvPr>
            <p:ph idx="1"/>
          </p:nvPr>
        </p:nvSpPr>
        <p:spPr/>
        <p:txBody>
          <a:bodyPr/>
          <a:lstStyle/>
          <a:p>
            <a:r>
              <a:rPr lang="en-US" dirty="0"/>
              <a:t>What type of branch naming convention works for you?</a:t>
            </a:r>
          </a:p>
          <a:p>
            <a:r>
              <a:rPr lang="en-US" dirty="0"/>
              <a:t>[Username] - &lt;feature&gt;</a:t>
            </a:r>
          </a:p>
          <a:p>
            <a:r>
              <a:rPr lang="en-US" dirty="0"/>
              <a:t>[Jira ticket #] - &lt;feature&gt;</a:t>
            </a:r>
          </a:p>
          <a:p>
            <a:r>
              <a:rPr lang="en-US" dirty="0"/>
              <a:t> [</a:t>
            </a:r>
            <a:r>
              <a:rPr lang="en-US" dirty="0" err="1"/>
              <a:t>github</a:t>
            </a:r>
            <a:r>
              <a:rPr lang="en-US" dirty="0"/>
              <a:t> issue number] – {username} - &lt;feature&gt;</a:t>
            </a:r>
          </a:p>
        </p:txBody>
      </p:sp>
    </p:spTree>
    <p:extLst>
      <p:ext uri="{BB962C8B-B14F-4D97-AF65-F5344CB8AC3E}">
        <p14:creationId xmlns:p14="http://schemas.microsoft.com/office/powerpoint/2010/main" val="1075830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0">
            <a:extLst>
              <a:ext uri="{FF2B5EF4-FFF2-40B4-BE49-F238E27FC236}">
                <a16:creationId xmlns:a16="http://schemas.microsoft.com/office/drawing/2014/main" id="{371C76D8-7B44-424B-BDA8-7867A1A27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11"/>
            <a:ext cx="12192000" cy="3994811"/>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4" name="Picture 3" descr="A picture containing indoor, red&#10;&#10;Description automatically generated">
            <a:extLst>
              <a:ext uri="{FF2B5EF4-FFF2-40B4-BE49-F238E27FC236}">
                <a16:creationId xmlns:a16="http://schemas.microsoft.com/office/drawing/2014/main" id="{9A34E667-FA4C-B7DD-A5CD-5AEB50F5E535}"/>
              </a:ext>
            </a:extLst>
          </p:cNvPr>
          <p:cNvPicPr>
            <a:picLocks noChangeAspect="1"/>
          </p:cNvPicPr>
          <p:nvPr/>
        </p:nvPicPr>
        <p:blipFill>
          <a:blip r:embed="rId4"/>
          <a:stretch>
            <a:fillRect/>
          </a:stretch>
        </p:blipFill>
        <p:spPr>
          <a:xfrm>
            <a:off x="3858742" y="932016"/>
            <a:ext cx="4461852" cy="2506511"/>
          </a:xfrm>
          <a:prstGeom prst="rect">
            <a:avLst/>
          </a:prstGeom>
        </p:spPr>
      </p:pic>
      <p:sp>
        <p:nvSpPr>
          <p:cNvPr id="13" name="Rectangle 12">
            <a:extLst>
              <a:ext uri="{FF2B5EF4-FFF2-40B4-BE49-F238E27FC236}">
                <a16:creationId xmlns:a16="http://schemas.microsoft.com/office/drawing/2014/main" id="{80204A0E-3806-4819-BE76-B387670E2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7ABD2BC7-E68B-66ED-4E1D-5AA67F6EABE7}"/>
              </a:ext>
            </a:extLst>
          </p:cNvPr>
          <p:cNvSpPr>
            <a:spLocks noGrp="1"/>
          </p:cNvSpPr>
          <p:nvPr>
            <p:ph type="title"/>
          </p:nvPr>
        </p:nvSpPr>
        <p:spPr>
          <a:xfrm>
            <a:off x="365759" y="3657599"/>
            <a:ext cx="11471565" cy="1739347"/>
          </a:xfrm>
        </p:spPr>
        <p:txBody>
          <a:bodyPr vert="horz" lIns="91440" tIns="45720" rIns="91440" bIns="45720" rtlCol="0" anchor="ctr">
            <a:normAutofit/>
          </a:bodyPr>
          <a:lstStyle/>
          <a:p>
            <a:pPr algn="ctr">
              <a:lnSpc>
                <a:spcPct val="80000"/>
              </a:lnSpc>
            </a:pPr>
            <a:r>
              <a:rPr lang="en-US" sz="6000" spc="150"/>
              <a:t>Pull</a:t>
            </a:r>
          </a:p>
        </p:txBody>
      </p:sp>
    </p:spTree>
    <p:extLst>
      <p:ext uri="{BB962C8B-B14F-4D97-AF65-F5344CB8AC3E}">
        <p14:creationId xmlns:p14="http://schemas.microsoft.com/office/powerpoint/2010/main" val="4024114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2205</TotalTime>
  <Words>1011</Words>
  <Application>Microsoft Office PowerPoint</Application>
  <PresentationFormat>Widescreen</PresentationFormat>
  <Paragraphs>174</Paragraphs>
  <Slides>50</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Calibri</vt:lpstr>
      <vt:lpstr>Corbel</vt:lpstr>
      <vt:lpstr>Wingdings</vt:lpstr>
      <vt:lpstr>Banded</vt:lpstr>
      <vt:lpstr>Introduction to Software Business Product management</vt:lpstr>
      <vt:lpstr>Review of day 1</vt:lpstr>
      <vt:lpstr>Questions From Day 1?</vt:lpstr>
      <vt:lpstr>Terms to listen for</vt:lpstr>
      <vt:lpstr>Practicing With Git</vt:lpstr>
      <vt:lpstr>Workflow revisited</vt:lpstr>
      <vt:lpstr>Branching With Teams</vt:lpstr>
      <vt:lpstr>Branch Naming conventions</vt:lpstr>
      <vt:lpstr>Pull</vt:lpstr>
      <vt:lpstr>Forking</vt:lpstr>
      <vt:lpstr>Editing a forked repository</vt:lpstr>
      <vt:lpstr>Pull Request</vt:lpstr>
      <vt:lpstr>Code reviews</vt:lpstr>
      <vt:lpstr>Code review</vt:lpstr>
      <vt:lpstr>Merging Changes</vt:lpstr>
      <vt:lpstr>Rebasing</vt:lpstr>
      <vt:lpstr>Release Candidates</vt:lpstr>
      <vt:lpstr>Building binaries</vt:lpstr>
      <vt:lpstr>Release Notes</vt:lpstr>
      <vt:lpstr>Licensing</vt:lpstr>
      <vt:lpstr>Licensing</vt:lpstr>
      <vt:lpstr>Broad categories of software licensing</vt:lpstr>
      <vt:lpstr>Permissive</vt:lpstr>
      <vt:lpstr>Weak Copyleft</vt:lpstr>
      <vt:lpstr>Copyleft</vt:lpstr>
      <vt:lpstr>10 minute break</vt:lpstr>
      <vt:lpstr>Commercial/Proprietary</vt:lpstr>
      <vt:lpstr>Dual</vt:lpstr>
      <vt:lpstr>Public Domain</vt:lpstr>
      <vt:lpstr>Unlicensed</vt:lpstr>
      <vt:lpstr>Licensing concerns</vt:lpstr>
      <vt:lpstr>Architecture Design</vt:lpstr>
      <vt:lpstr>10 minute break</vt:lpstr>
      <vt:lpstr>Functional Testing</vt:lpstr>
      <vt:lpstr>Manual testing?</vt:lpstr>
      <vt:lpstr>Automated Testing</vt:lpstr>
      <vt:lpstr>Testing In Depth</vt:lpstr>
      <vt:lpstr>Unit Testing</vt:lpstr>
      <vt:lpstr>Load Testing</vt:lpstr>
      <vt:lpstr>Stress testing</vt:lpstr>
      <vt:lpstr>Performance Testing</vt:lpstr>
      <vt:lpstr>Security testing</vt:lpstr>
      <vt:lpstr>Pentesting?</vt:lpstr>
      <vt:lpstr>Product pentesting options</vt:lpstr>
      <vt:lpstr>Architecture pentesting</vt:lpstr>
      <vt:lpstr>Outcomes from testing</vt:lpstr>
      <vt:lpstr>Review Day 2</vt:lpstr>
      <vt:lpstr>Question or clarifications?</vt:lpstr>
      <vt:lpstr>Preview day 3</vt:lpstr>
      <vt:lpstr>See you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Business Product management</dc:title>
  <dc:creator>Emily Crose</dc:creator>
  <cp:lastModifiedBy>Emily Crose</cp:lastModifiedBy>
  <cp:revision>13</cp:revision>
  <dcterms:created xsi:type="dcterms:W3CDTF">2023-04-01T16:24:57Z</dcterms:created>
  <dcterms:modified xsi:type="dcterms:W3CDTF">2023-05-24T12:31:51Z</dcterms:modified>
</cp:coreProperties>
</file>