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10"/>
  </p:notesMasterIdLst>
  <p:sldIdLst>
    <p:sldId id="256" r:id="rId2"/>
    <p:sldId id="257" r:id="rId3"/>
    <p:sldId id="278" r:id="rId4"/>
    <p:sldId id="299" r:id="rId5"/>
    <p:sldId id="337" r:id="rId6"/>
    <p:sldId id="260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82" d="100"/>
          <a:sy n="82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A4A57C11-9A7E-4A41-804B-997DD43207FE}"/>
    <pc:docChg chg="delSld modSld">
      <pc:chgData name="Emily Crose" userId="5a1598ef78992c55" providerId="LiveId" clId="{A4A57C11-9A7E-4A41-804B-997DD43207FE}" dt="2023-05-17T18:30:14.116" v="7" actId="2696"/>
      <pc:docMkLst>
        <pc:docMk/>
      </pc:docMkLst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158119916" sldId="27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028504148" sldId="28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004189387" sldId="28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21949335" sldId="28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437315508" sldId="29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59449484" sldId="29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18502" sldId="298"/>
        </pc:sldMkLst>
      </pc:sldChg>
      <pc:sldChg chg="modSp mod">
        <pc:chgData name="Emily Crose" userId="5a1598ef78992c55" providerId="LiveId" clId="{A4A57C11-9A7E-4A41-804B-997DD43207FE}" dt="2023-05-17T18:20:17.519" v="6" actId="20577"/>
        <pc:sldMkLst>
          <pc:docMk/>
          <pc:sldMk cId="1671539891" sldId="299"/>
        </pc:sldMkLst>
        <pc:spChg chg="mod">
          <ac:chgData name="Emily Crose" userId="5a1598ef78992c55" providerId="LiveId" clId="{A4A57C11-9A7E-4A41-804B-997DD43207FE}" dt="2023-05-17T18:20:17.519" v="6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06608824" sldId="300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543577936" sldId="30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72114698" sldId="302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4071440447" sldId="303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72553218" sldId="304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697047610" sldId="305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442831529" sldId="30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996113951" sldId="307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2093492843" sldId="308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1182980717" sldId="309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4239411086" sldId="310"/>
        </pc:sldMkLst>
      </pc:sldChg>
      <pc:sldChg chg="del">
        <pc:chgData name="Emily Crose" userId="5a1598ef78992c55" providerId="LiveId" clId="{A4A57C11-9A7E-4A41-804B-997DD43207FE}" dt="2023-05-17T18:18:33.868" v="0" actId="47"/>
        <pc:sldMkLst>
          <pc:docMk/>
          <pc:sldMk cId="2217515158" sldId="311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767300742" sldId="312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100948998" sldId="313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959166823" sldId="314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03565117" sldId="316"/>
        </pc:sldMkLst>
      </pc:sldChg>
      <pc:sldChg chg="del">
        <pc:chgData name="Emily Crose" userId="5a1598ef78992c55" providerId="LiveId" clId="{A4A57C11-9A7E-4A41-804B-997DD43207FE}" dt="2023-05-17T18:18:39.307" v="1" actId="47"/>
        <pc:sldMkLst>
          <pc:docMk/>
          <pc:sldMk cId="965993763" sldId="317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4283719570" sldId="319"/>
        </pc:sldMkLst>
      </pc:sldChg>
      <pc:sldChg chg="del">
        <pc:chgData name="Emily Crose" userId="5a1598ef78992c55" providerId="LiveId" clId="{A4A57C11-9A7E-4A41-804B-997DD43207FE}" dt="2023-05-17T18:18:44.443" v="2" actId="47"/>
        <pc:sldMkLst>
          <pc:docMk/>
          <pc:sldMk cId="2984867041" sldId="320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3139314409" sldId="321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065589461" sldId="322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181908058" sldId="323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893047781" sldId="324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548747384" sldId="325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30208923" sldId="32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298378401" sldId="327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02859022" sldId="328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213368395" sldId="329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570034110" sldId="330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4007388826" sldId="331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1081776422" sldId="332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609833675" sldId="333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3916559609" sldId="334"/>
        </pc:sldMkLst>
      </pc:sldChg>
      <pc:sldChg chg="del">
        <pc:chgData name="Emily Crose" userId="5a1598ef78992c55" providerId="LiveId" clId="{A4A57C11-9A7E-4A41-804B-997DD43207FE}" dt="2023-05-17T18:18:59.325" v="3" actId="47"/>
        <pc:sldMkLst>
          <pc:docMk/>
          <pc:sldMk cId="2658092236" sldId="335"/>
        </pc:sldMkLst>
      </pc:sldChg>
      <pc:sldChg chg="del">
        <pc:chgData name="Emily Crose" userId="5a1598ef78992c55" providerId="LiveId" clId="{A4A57C11-9A7E-4A41-804B-997DD43207FE}" dt="2023-05-17T18:19:09.850" v="4" actId="47"/>
        <pc:sldMkLst>
          <pc:docMk/>
          <pc:sldMk cId="2806011870" sldId="336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2192553628" sldId="338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1552710199" sldId="339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4058856599" sldId="340"/>
        </pc:sldMkLst>
      </pc:sldChg>
      <pc:sldChg chg="del">
        <pc:chgData name="Emily Crose" userId="5a1598ef78992c55" providerId="LiveId" clId="{A4A57C11-9A7E-4A41-804B-997DD43207FE}" dt="2023-05-17T18:30:14.116" v="7" actId="2696"/>
        <pc:sldMkLst>
          <pc:docMk/>
          <pc:sldMk cId="3529374907" sldId="341"/>
        </pc:sldMkLst>
      </pc:sldChg>
    </pc:docChg>
  </pc:docChgLst>
  <pc:docChgLst>
    <pc:chgData name="Emily Crose" userId="5a1598ef78992c55" providerId="LiveId" clId="{75F37481-841B-40AD-A891-4A29A46DEAFB}"/>
    <pc:docChg chg="undo custSel addSld delSld modSld sldOrd">
      <pc:chgData name="Emily Crose" userId="5a1598ef78992c55" providerId="LiveId" clId="{75F37481-841B-40AD-A891-4A29A46DEAFB}" dt="2023-04-20T14:08:52.677" v="7141" actId="26606"/>
      <pc:docMkLst>
        <pc:docMk/>
      </pc:docMkLst>
      <pc:sldChg chg="addSp delSp modSp mod setBg setClrOvrMap">
        <pc:chgData name="Emily Crose" userId="5a1598ef78992c55" providerId="LiveId" clId="{75F37481-841B-40AD-A891-4A29A46DEAFB}" dt="2023-04-18T17:24:31.366" v="1253" actId="403"/>
        <pc:sldMkLst>
          <pc:docMk/>
          <pc:sldMk cId="1938681844" sldId="256"/>
        </pc:sldMkLst>
        <pc:spChg chg="mod">
          <ac:chgData name="Emily Crose" userId="5a1598ef78992c55" providerId="LiveId" clId="{75F37481-841B-40AD-A891-4A29A46DEAFB}" dt="2023-04-18T17:24:12.930" v="1241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75F37481-841B-40AD-A891-4A29A46DEAFB}" dt="2023-04-18T17:24:31.366" v="1253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75F37481-841B-40AD-A891-4A29A46DEAFB}" dt="2023-04-18T17:24:12.930" v="1241" actId="26606"/>
          <ac:spMkLst>
            <pc:docMk/>
            <pc:sldMk cId="1938681844" sldId="256"/>
            <ac:spMk id="11" creationId="{37D54B6C-87D0-4C03-8335-3955179D2B5B}"/>
          </ac:spMkLst>
        </pc:spChg>
        <pc:picChg chg="del">
          <ac:chgData name="Emily Crose" userId="5a1598ef78992c55" providerId="LiveId" clId="{75F37481-841B-40AD-A891-4A29A46DEAFB}" dt="2023-04-17T00:09:12.231" v="23" actId="478"/>
          <ac:picMkLst>
            <pc:docMk/>
            <pc:sldMk cId="1938681844" sldId="256"/>
            <ac:picMk id="5" creationId="{299974F5-C877-037B-7955-31E680DE8F92}"/>
          </ac:picMkLst>
        </pc:picChg>
        <pc:picChg chg="add del mod">
          <ac:chgData name="Emily Crose" userId="5a1598ef78992c55" providerId="LiveId" clId="{75F37481-841B-40AD-A891-4A29A46DEAFB}" dt="2023-04-18T17:24:08.761" v="1240" actId="478"/>
          <ac:picMkLst>
            <pc:docMk/>
            <pc:sldMk cId="1938681844" sldId="256"/>
            <ac:picMk id="6" creationId="{04F3A968-ACF6-8C7D-6D9B-442A814644A7}"/>
          </ac:picMkLst>
        </pc:picChg>
        <pc:picChg chg="add">
          <ac:chgData name="Emily Crose" userId="5a1598ef78992c55" providerId="LiveId" clId="{75F37481-841B-40AD-A891-4A29A46DEAFB}" dt="2023-04-18T17:24:12.930" v="1241" actId="26606"/>
          <ac:picMkLst>
            <pc:docMk/>
            <pc:sldMk cId="1938681844" sldId="256"/>
            <ac:picMk id="13" creationId="{58D0231D-066C-27D2-4115-3C235FD509FE}"/>
          </ac:picMkLst>
        </pc:picChg>
      </pc:sldChg>
      <pc:sldChg chg="addSp delSp modSp mod setBg setClrOvrMap delDesignElem">
        <pc:chgData name="Emily Crose" userId="5a1598ef78992c55" providerId="LiveId" clId="{75F37481-841B-40AD-A891-4A29A46DEAFB}" dt="2023-04-17T00:09:09.595" v="22" actId="20577"/>
        <pc:sldMkLst>
          <pc:docMk/>
          <pc:sldMk cId="3013550915" sldId="257"/>
        </pc:sldMkLst>
        <pc:spChg chg="mod">
          <ac:chgData name="Emily Crose" userId="5a1598ef78992c55" providerId="LiveId" clId="{75F37481-841B-40AD-A891-4A29A46DEAFB}" dt="2023-04-17T00:09:09.595" v="22" actId="20577"/>
          <ac:spMkLst>
            <pc:docMk/>
            <pc:sldMk cId="3013550915" sldId="257"/>
            <ac:spMk id="2" creationId="{4F68AD2C-B46D-FA8F-1E07-13A75AF50670}"/>
          </ac:spMkLst>
        </pc:spChg>
        <pc:spChg chg="add">
          <ac:chgData name="Emily Crose" userId="5a1598ef78992c55" providerId="LiveId" clId="{75F37481-841B-40AD-A891-4A29A46DEAFB}" dt="2023-04-17T00:09:05.388" v="18" actId="26606"/>
          <ac:spMkLst>
            <pc:docMk/>
            <pc:sldMk cId="3013550915" sldId="257"/>
            <ac:spMk id="4" creationId="{DAB482FD-C684-4DAA-AC4C-1739F51A98A0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013550915" sldId="257"/>
            <ac:grpSpMk id="26" creationId="{437C3370-E183-40E3-8F06-FDD26E64DD97}"/>
          </ac:grpSpMkLst>
        </pc:grpChg>
        <pc:picChg chg="del">
          <ac:chgData name="Emily Crose" userId="5a1598ef78992c55" providerId="LiveId" clId="{75F37481-841B-40AD-A891-4A29A46DEAFB}" dt="2023-04-17T00:09:02.598" v="17" actId="478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75F37481-841B-40AD-A891-4A29A46DEAFB}" dt="2023-04-17T00:09:05.388" v="18" actId="26606"/>
          <ac:cxnSpMkLst>
            <pc:docMk/>
            <pc:sldMk cId="3013550915" sldId="257"/>
            <ac:cxnSpMk id="5" creationId="{2DAA738B-EDF5-4694-B25A-3488245BC87C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del">
        <pc:chgData name="Emily Crose" userId="5a1598ef78992c55" providerId="LiveId" clId="{75F37481-841B-40AD-A891-4A29A46DEAFB}" dt="2023-04-20T13:57:39.312" v="7133" actId="47"/>
        <pc:sldMkLst>
          <pc:docMk/>
          <pc:sldMk cId="817899571" sldId="274"/>
        </pc:sldMkLst>
      </pc:sldChg>
      <pc:sldChg chg="modSp mod setBg">
        <pc:chgData name="Emily Crose" userId="5a1598ef78992c55" providerId="LiveId" clId="{75F37481-841B-40AD-A891-4A29A46DEAFB}" dt="2023-04-19T15:09:08.316" v="6343" actId="20577"/>
        <pc:sldMkLst>
          <pc:docMk/>
          <pc:sldMk cId="3300517546" sldId="275"/>
        </pc:sldMkLst>
        <pc:spChg chg="mod ord">
          <ac:chgData name="Emily Crose" userId="5a1598ef78992c55" providerId="LiveId" clId="{75F37481-841B-40AD-A891-4A29A46DEAFB}" dt="2023-04-19T15:09:08.316" v="6343" actId="20577"/>
          <ac:spMkLst>
            <pc:docMk/>
            <pc:sldMk cId="3300517546" sldId="275"/>
            <ac:spMk id="2" creationId="{1325A63D-9015-F666-B15A-F5E3B102B45E}"/>
          </ac:spMkLst>
        </pc:spChg>
        <pc:picChg chg="mod">
          <ac:chgData name="Emily Crose" userId="5a1598ef78992c55" providerId="LiveId" clId="{75F37481-841B-40AD-A891-4A29A46DEAFB}" dt="2023-04-19T14:14:13.945" v="3292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modSp mod">
        <pc:chgData name="Emily Crose" userId="5a1598ef78992c55" providerId="LiveId" clId="{75F37481-841B-40AD-A891-4A29A46DEAFB}" dt="2023-04-19T15:09:02.814" v="6341" actId="20577"/>
        <pc:sldMkLst>
          <pc:docMk/>
          <pc:sldMk cId="3104054636" sldId="276"/>
        </pc:sldMkLst>
        <pc:spChg chg="mod">
          <ac:chgData name="Emily Crose" userId="5a1598ef78992c55" providerId="LiveId" clId="{75F37481-841B-40AD-A891-4A29A46DEAFB}" dt="2023-04-19T15:09:02.814" v="6341" actId="20577"/>
          <ac:spMkLst>
            <pc:docMk/>
            <pc:sldMk cId="3104054636" sldId="276"/>
            <ac:spMk id="2" creationId="{B963730F-E840-E5E0-87C0-65F532F962AC}"/>
          </ac:spMkLst>
        </pc:spChg>
      </pc:sldChg>
      <pc:sldChg chg="modSp add del ord">
        <pc:chgData name="Emily Crose" userId="5a1598ef78992c55" providerId="LiveId" clId="{75F37481-841B-40AD-A891-4A29A46DEAFB}" dt="2023-04-19T14:21:53.913" v="4269"/>
        <pc:sldMkLst>
          <pc:docMk/>
          <pc:sldMk cId="2158119916" sldId="277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delDesignElem">
        <pc:chgData name="Emily Crose" userId="5a1598ef78992c55" providerId="LiveId" clId="{75F37481-841B-40AD-A891-4A29A46DEAFB}" dt="2023-04-17T00:09:46.376" v="29" actId="26606"/>
        <pc:sldMkLst>
          <pc:docMk/>
          <pc:sldMk cId="3519171936" sldId="278"/>
        </pc:sldMkLst>
        <pc:spChg chg="mo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75F37481-841B-40AD-A891-4A29A46DEAFB}" dt="2023-04-17T00:09:46.376" v="29" actId="26606"/>
          <ac:spMkLst>
            <pc:docMk/>
            <pc:sldMk cId="3519171936" sldId="278"/>
            <ac:spMk id="9" creationId="{608EAA06-5488-416B-B2B2-E55213011012}"/>
          </ac:spMkLst>
        </pc:spChg>
        <pc:spChg chg="del">
          <ac:chgData name="Emily Crose" userId="5a1598ef78992c55" providerId="LiveId" clId="{75F37481-841B-40AD-A891-4A29A46DEAFB}" dt="2023-04-17T00:08:52.373" v="16"/>
          <ac:spMkLst>
            <pc:docMk/>
            <pc:sldMk cId="3519171936" sldId="278"/>
            <ac:spMk id="37" creationId="{7A675F33-98AF-4B83-A3BB-0780A23145E6}"/>
          </ac:spMkLst>
        </pc:spChg>
        <pc:grpChg chg="del">
          <ac:chgData name="Emily Crose" userId="5a1598ef78992c55" providerId="LiveId" clId="{75F37481-841B-40AD-A891-4A29A46DEAFB}" dt="2023-04-17T00:08:52.373" v="16"/>
          <ac:grpSpMkLst>
            <pc:docMk/>
            <pc:sldMk cId="3519171936" sldId="278"/>
            <ac:grpSpMk id="38" creationId="{EA75029C-64B9-41D0-9540-75846D4B04A5}"/>
          </ac:grpSpMkLst>
        </pc:grpChg>
        <pc:picChg chg="del">
          <ac:chgData name="Emily Crose" userId="5a1598ef78992c55" providerId="LiveId" clId="{75F37481-841B-40AD-A891-4A29A46DEAFB}" dt="2023-04-17T00:09:44.573" v="28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75F37481-841B-40AD-A891-4A29A46DEAFB}" dt="2023-04-17T00:09:46.376" v="29" actId="26606"/>
          <ac:picMkLst>
            <pc:docMk/>
            <pc:sldMk cId="3519171936" sldId="278"/>
            <ac:picMk id="7" creationId="{E9FA19AC-E9CD-85C1-9052-7279C81C0D68}"/>
          </ac:picMkLst>
        </pc:pic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75F37481-841B-40AD-A891-4A29A46DEAFB}" dt="2023-04-17T00:08:52.373" v="1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modSp add del mod">
        <pc:chgData name="Emily Crose" userId="5a1598ef78992c55" providerId="LiveId" clId="{75F37481-841B-40AD-A891-4A29A46DEAFB}" dt="2023-04-19T14:21:50" v="4267" actId="47"/>
        <pc:sldMkLst>
          <pc:docMk/>
          <pc:sldMk cId="3076984293" sldId="280"/>
        </pc:sldMkLst>
        <pc:spChg chg="mod">
          <ac:chgData name="Emily Crose" userId="5a1598ef78992c55" providerId="LiveId" clId="{75F37481-841B-40AD-A891-4A29A46DEAFB}" dt="2023-04-17T14:11:18.971" v="193" actId="20577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75F37481-841B-40AD-A891-4A29A46DEAFB}" dt="2023-04-17T00:08:52.373" v="16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75F37481-841B-40AD-A891-4A29A46DEAFB}" dt="2023-04-19T15:17:54.852" v="6518" actId="2696"/>
        <pc:sldMkLst>
          <pc:docMk/>
          <pc:sldMk cId="3028504148" sldId="281"/>
        </pc:sldMkLst>
      </pc:sldChg>
      <pc:sldChg chg="modSp add mod">
        <pc:chgData name="Emily Crose" userId="5a1598ef78992c55" providerId="LiveId" clId="{75F37481-841B-40AD-A891-4A29A46DEAFB}" dt="2023-04-18T20:42:53.990" v="3106" actId="20577"/>
        <pc:sldMkLst>
          <pc:docMk/>
          <pc:sldMk cId="2004189387" sldId="286"/>
        </pc:sldMkLst>
        <pc:spChg chg="mod">
          <ac:chgData name="Emily Crose" userId="5a1598ef78992c55" providerId="LiveId" clId="{75F37481-841B-40AD-A891-4A29A46DEAFB}" dt="2023-04-17T00:08:52.373" v="1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75F37481-841B-40AD-A891-4A29A46DEAFB}" dt="2023-04-18T20:42:53.990" v="3106" actId="20577"/>
          <ac:spMkLst>
            <pc:docMk/>
            <pc:sldMk cId="2004189387" sldId="286"/>
            <ac:spMk id="3" creationId="{6DE9F48A-4055-A9BC-D003-61325B422A56}"/>
          </ac:spMkLst>
        </pc:spChg>
      </pc:sldChg>
      <pc:sldChg chg="add">
        <pc:chgData name="Emily Crose" userId="5a1598ef78992c55" providerId="LiveId" clId="{75F37481-841B-40AD-A891-4A29A46DEAFB}" dt="2023-04-16T21:38:38.578" v="2"/>
        <pc:sldMkLst>
          <pc:docMk/>
          <pc:sldMk cId="2221949335" sldId="287"/>
        </pc:sldMkLst>
      </pc:sldChg>
      <pc:sldChg chg="addSp modSp add mod">
        <pc:chgData name="Emily Crose" userId="5a1598ef78992c55" providerId="LiveId" clId="{75F37481-841B-40AD-A891-4A29A46DEAFB}" dt="2023-04-19T14:11:57.283" v="3290" actId="1076"/>
        <pc:sldMkLst>
          <pc:docMk/>
          <pc:sldMk cId="2437315508" sldId="296"/>
        </pc:sldMkLst>
        <pc:spChg chg="mod">
          <ac:chgData name="Emily Crose" userId="5a1598ef78992c55" providerId="LiveId" clId="{75F37481-841B-40AD-A891-4A29A46DEAFB}" dt="2023-04-19T14:09:48.051" v="3288" actId="20577"/>
          <ac:spMkLst>
            <pc:docMk/>
            <pc:sldMk cId="2437315508" sldId="296"/>
            <ac:spMk id="2" creationId="{B401AA53-CB3A-8EF2-7C9D-70B19BF8F561}"/>
          </ac:spMkLst>
        </pc:spChg>
        <pc:picChg chg="add mod">
          <ac:chgData name="Emily Crose" userId="5a1598ef78992c55" providerId="LiveId" clId="{75F37481-841B-40AD-A891-4A29A46DEAFB}" dt="2023-04-19T14:11:57.283" v="3290" actId="1076"/>
          <ac:picMkLst>
            <pc:docMk/>
            <pc:sldMk cId="2437315508" sldId="296"/>
            <ac:picMk id="3" creationId="{5D5F0843-A33F-DC5E-B0B4-E94D73EFBE9F}"/>
          </ac:picMkLst>
        </pc:picChg>
      </pc:sldChg>
      <pc:sldChg chg="addSp delSp modSp add mod setBg setClrOvrMap">
        <pc:chgData name="Emily Crose" userId="5a1598ef78992c55" providerId="LiveId" clId="{75F37481-841B-40AD-A891-4A29A46DEAFB}" dt="2023-04-17T14:10:51.332" v="185" actId="26606"/>
        <pc:sldMkLst>
          <pc:docMk/>
          <pc:sldMk cId="2559449484" sldId="297"/>
        </pc:sldMkLst>
        <pc:spChg chg="mod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2" creationId="{21BF4D03-BD03-DAC4-BD45-155F165873FF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9" creationId="{8E482A67-6CD8-49D7-9F85-52ECF99152D0}"/>
          </ac:spMkLst>
        </pc:spChg>
        <pc:spChg chg="add del">
          <ac:chgData name="Emily Crose" userId="5a1598ef78992c55" providerId="LiveId" clId="{75F37481-841B-40AD-A891-4A29A46DEAFB}" dt="2023-04-17T14:10:00.573" v="179" actId="26606"/>
          <ac:spMkLst>
            <pc:docMk/>
            <pc:sldMk cId="2559449484" sldId="297"/>
            <ac:spMk id="11" creationId="{418F941B-B7E9-44F2-9A2C-5D35ACF9A678}"/>
          </ac:spMkLst>
        </pc:spChg>
        <pc:spChg chg="add del">
          <ac:chgData name="Emily Crose" userId="5a1598ef78992c55" providerId="LiveId" clId="{75F37481-841B-40AD-A891-4A29A46DEAFB}" dt="2023-04-17T14:10:00.530" v="178" actId="26606"/>
          <ac:spMkLst>
            <pc:docMk/>
            <pc:sldMk cId="2559449484" sldId="297"/>
            <ac:spMk id="16" creationId="{DAB482FD-C684-4DAA-AC4C-1739F51A98A0}"/>
          </ac:spMkLst>
        </pc:spChg>
        <pc:spChg chg="add del">
          <ac:chgData name="Emily Crose" userId="5a1598ef78992c55" providerId="LiveId" clId="{75F37481-841B-40AD-A891-4A29A46DEAFB}" dt="2023-04-17T14:10:51.332" v="185" actId="26606"/>
          <ac:spMkLst>
            <pc:docMk/>
            <pc:sldMk cId="2559449484" sldId="297"/>
            <ac:spMk id="17" creationId="{608EAA06-5488-416B-B2B2-E55213011012}"/>
          </ac:spMkLst>
        </pc:spChg>
        <pc:picChg chg="add del mod">
          <ac:chgData name="Emily Crose" userId="5a1598ef78992c55" providerId="LiveId" clId="{75F37481-841B-40AD-A891-4A29A46DEAFB}" dt="2023-04-17T14:08:21.983" v="175" actId="21"/>
          <ac:picMkLst>
            <pc:docMk/>
            <pc:sldMk cId="2559449484" sldId="297"/>
            <ac:picMk id="4" creationId="{1E1F7FDB-6BA7-4DB1-D0FA-EBCF5D675AED}"/>
          </ac:picMkLst>
        </pc:picChg>
        <pc:picChg chg="add mo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6" creationId="{E5274FD0-050A-DF16-2A61-FC89CDDB5226}"/>
          </ac:picMkLst>
        </pc:picChg>
        <pc:picChg chg="add del mod">
          <ac:chgData name="Emily Crose" userId="5a1598ef78992c55" providerId="LiveId" clId="{75F37481-841B-40AD-A891-4A29A46DEAFB}" dt="2023-04-17T14:10:43.607" v="181" actId="478"/>
          <ac:picMkLst>
            <pc:docMk/>
            <pc:sldMk cId="2559449484" sldId="297"/>
            <ac:picMk id="13" creationId="{184D646C-02DD-33EE-9440-BFEA7F367D83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2" creationId="{08187575-5CB4-477B-AA47-020C6D2A786E}"/>
          </ac:picMkLst>
        </pc:picChg>
        <pc:picChg chg="add">
          <ac:chgData name="Emily Crose" userId="5a1598ef78992c55" providerId="LiveId" clId="{75F37481-841B-40AD-A891-4A29A46DEAFB}" dt="2023-04-17T14:10:51.332" v="185" actId="26606"/>
          <ac:picMkLst>
            <pc:docMk/>
            <pc:sldMk cId="2559449484" sldId="297"/>
            <ac:picMk id="24" creationId="{EE585F70-7C5D-424E-A182-39507AF48A0C}"/>
          </ac:picMkLst>
        </pc:picChg>
        <pc:cxnChg chg="add del">
          <ac:chgData name="Emily Crose" userId="5a1598ef78992c55" providerId="LiveId" clId="{75F37481-841B-40AD-A891-4A29A46DEAFB}" dt="2023-04-17T14:10:00.530" v="178" actId="26606"/>
          <ac:cxnSpMkLst>
            <pc:docMk/>
            <pc:sldMk cId="2559449484" sldId="297"/>
            <ac:cxnSpMk id="18" creationId="{2DAA738B-EDF5-4694-B25A-3488245BC87C}"/>
          </ac:cxnSpMkLst>
        </pc:cxnChg>
      </pc:sldChg>
      <pc:sldChg chg="addSp delSp modSp new mod ord setBg modClrScheme delDesignElem chgLayout">
        <pc:chgData name="Emily Crose" userId="5a1598ef78992c55" providerId="LiveId" clId="{75F37481-841B-40AD-A891-4A29A46DEAFB}" dt="2023-04-18T20:19:58.070" v="2732"/>
        <pc:sldMkLst>
          <pc:docMk/>
          <pc:sldMk cId="1818502" sldId="298"/>
        </pc:sldMkLst>
        <pc:spChg chg="add mod or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2" creationId="{C376F162-0520-4F35-81C7-E55520C03059}"/>
          </ac:spMkLst>
        </pc:spChg>
        <pc:spChg chg="add del mod ord">
          <ac:chgData name="Emily Crose" userId="5a1598ef78992c55" providerId="LiveId" clId="{75F37481-841B-40AD-A891-4A29A46DEAFB}" dt="2023-04-17T13:54:07.263" v="127" actId="478"/>
          <ac:spMkLst>
            <pc:docMk/>
            <pc:sldMk cId="1818502" sldId="298"/>
            <ac:spMk id="3" creationId="{09649D18-FED7-B8E8-F3B9-2CFD07D14016}"/>
          </ac:spMkLst>
        </pc:spChg>
        <pc:spChg chg="add del mod">
          <ac:chgData name="Emily Crose" userId="5a1598ef78992c55" providerId="LiveId" clId="{75F37481-841B-40AD-A891-4A29A46DEAFB}" dt="2023-04-17T13:54:09.146" v="128" actId="478"/>
          <ac:spMkLst>
            <pc:docMk/>
            <pc:sldMk cId="1818502" sldId="298"/>
            <ac:spMk id="7" creationId="{99657543-365E-840F-9DC6-0CA125E2AD5B}"/>
          </ac:spMkLst>
        </pc:spChg>
        <pc:spChg chg="add del">
          <ac:chgData name="Emily Crose" userId="5a1598ef78992c55" providerId="LiveId" clId="{75F37481-841B-40AD-A891-4A29A46DEAFB}" dt="2023-04-17T13:52:30.791" v="68" actId="700"/>
          <ac:spMkLst>
            <pc:docMk/>
            <pc:sldMk cId="1818502" sldId="298"/>
            <ac:spMk id="8" creationId="{608EAA06-5488-416B-B2B2-E55213011012}"/>
          </ac:spMkLst>
        </pc:spChg>
        <pc:spChg chg="add">
          <ac:chgData name="Emily Crose" userId="5a1598ef78992c55" providerId="LiveId" clId="{75F37481-841B-40AD-A891-4A29A46DEAFB}" dt="2023-04-17T13:54:22.156" v="132" actId="26606"/>
          <ac:spMkLst>
            <pc:docMk/>
            <pc:sldMk cId="1818502" sldId="298"/>
            <ac:spMk id="15" creationId="{93A46EEB-10AB-4E52-AF22-A848AE9259F9}"/>
          </ac:spMkLst>
        </pc:spChg>
        <pc:picChg chg="add del">
          <ac:chgData name="Emily Crose" userId="5a1598ef78992c55" providerId="LiveId" clId="{75F37481-841B-40AD-A891-4A29A46DEAFB}" dt="2023-04-17T13:52:16.137" v="65" actId="26606"/>
          <ac:picMkLst>
            <pc:docMk/>
            <pc:sldMk cId="1818502" sldId="298"/>
            <ac:picMk id="4" creationId="{E3A53F88-ADDF-C495-6A74-08ADDE272E9A}"/>
          </ac:picMkLst>
        </pc:picChg>
        <pc:picChg chg="add del">
          <ac:chgData name="Emily Crose" userId="5a1598ef78992c55" providerId="LiveId" clId="{75F37481-841B-40AD-A891-4A29A46DEAFB}" dt="2023-04-17T13:52:27.115" v="67" actId="478"/>
          <ac:picMkLst>
            <pc:docMk/>
            <pc:sldMk cId="1818502" sldId="298"/>
            <ac:picMk id="6" creationId="{F31F01FA-BC6A-3664-54B5-455E91E830D4}"/>
          </ac:picMkLst>
        </pc:picChg>
        <pc:picChg chg="add mod">
          <ac:chgData name="Emily Crose" userId="5a1598ef78992c55" providerId="LiveId" clId="{75F37481-841B-40AD-A891-4A29A46DEAFB}" dt="2023-04-17T13:54:22.156" v="132" actId="26606"/>
          <ac:picMkLst>
            <pc:docMk/>
            <pc:sldMk cId="1818502" sldId="298"/>
            <ac:picMk id="10" creationId="{5E7F754C-9343-4B29-6B81-5474334F60B8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9T15:10:14.756" v="6444" actId="20577"/>
        <pc:sldMkLst>
          <pc:docMk/>
          <pc:sldMk cId="1671539891" sldId="299"/>
        </pc:sldMkLst>
        <pc:spChg chg="mod ord">
          <ac:chgData name="Emily Crose" userId="5a1598ef78992c55" providerId="LiveId" clId="{75F37481-841B-40AD-A891-4A29A46DEAFB}" dt="2023-04-17T14:11:37.518" v="194" actId="700"/>
          <ac:spMkLst>
            <pc:docMk/>
            <pc:sldMk cId="1671539891" sldId="299"/>
            <ac:spMk id="2" creationId="{2863F72C-E34F-ACFC-2C46-F6B2C8C20651}"/>
          </ac:spMkLst>
        </pc:spChg>
        <pc:spChg chg="add mod ord">
          <ac:chgData name="Emily Crose" userId="5a1598ef78992c55" providerId="LiveId" clId="{75F37481-841B-40AD-A891-4A29A46DEAFB}" dt="2023-04-19T15:10:14.756" v="6444" actId="20577"/>
          <ac:spMkLst>
            <pc:docMk/>
            <pc:sldMk cId="1671539891" sldId="299"/>
            <ac:spMk id="3" creationId="{D7AE6683-AEEF-921F-EA2D-6BBA91346062}"/>
          </ac:spMkLst>
        </pc:spChg>
      </pc:sldChg>
      <pc:sldChg chg="modSp new mod ord">
        <pc:chgData name="Emily Crose" userId="5a1598ef78992c55" providerId="LiveId" clId="{75F37481-841B-40AD-A891-4A29A46DEAFB}" dt="2023-04-18T20:20:04.502" v="2736"/>
        <pc:sldMkLst>
          <pc:docMk/>
          <pc:sldMk cId="1806608824" sldId="300"/>
        </pc:sldMkLst>
        <pc:spChg chg="mod">
          <ac:chgData name="Emily Crose" userId="5a1598ef78992c55" providerId="LiveId" clId="{75F37481-841B-40AD-A891-4A29A46DEAFB}" dt="2023-04-17T17:14:07.886" v="956" actId="20577"/>
          <ac:spMkLst>
            <pc:docMk/>
            <pc:sldMk cId="1806608824" sldId="300"/>
            <ac:spMk id="2" creationId="{8D38055C-DB38-EB4B-6669-F605D6529E50}"/>
          </ac:spMkLst>
        </pc:spChg>
        <pc:spChg chg="mod">
          <ac:chgData name="Emily Crose" userId="5a1598ef78992c55" providerId="LiveId" clId="{75F37481-841B-40AD-A891-4A29A46DEAFB}" dt="2023-04-17T14:17:54.714" v="478" actId="20577"/>
          <ac:spMkLst>
            <pc:docMk/>
            <pc:sldMk cId="1806608824" sldId="300"/>
            <ac:spMk id="3" creationId="{C8B57EC0-36E5-FD32-3113-980C3CF7B0A7}"/>
          </ac:spMkLst>
        </pc:spChg>
      </pc:sldChg>
      <pc:sldChg chg="addSp delSp modSp new mod setBg modNotesTx">
        <pc:chgData name="Emily Crose" userId="5a1598ef78992c55" providerId="LiveId" clId="{75F37481-841B-40AD-A891-4A29A46DEAFB}" dt="2023-04-19T14:09:20.720" v="3284" actId="20577"/>
        <pc:sldMkLst>
          <pc:docMk/>
          <pc:sldMk cId="543577936" sldId="301"/>
        </pc:sldMkLst>
        <pc:spChg chg="mod">
          <ac:chgData name="Emily Crose" userId="5a1598ef78992c55" providerId="LiveId" clId="{75F37481-841B-40AD-A891-4A29A46DEAFB}" dt="2023-04-19T14:08:51.165" v="3139" actId="20577"/>
          <ac:spMkLst>
            <pc:docMk/>
            <pc:sldMk cId="543577936" sldId="301"/>
            <ac:spMk id="2" creationId="{9F9904BA-EB83-D80E-3C87-76326E256305}"/>
          </ac:spMkLst>
        </pc:spChg>
        <pc:spChg chg="add del mod">
          <ac:chgData name="Emily Crose" userId="5a1598ef78992c55" providerId="LiveId" clId="{75F37481-841B-40AD-A891-4A29A46DEAFB}" dt="2023-04-17T17:15:15.840" v="1002"/>
          <ac:spMkLst>
            <pc:docMk/>
            <pc:sldMk cId="543577936" sldId="301"/>
            <ac:spMk id="3" creationId="{9C8D87AB-82A6-389E-B548-03168208847E}"/>
          </ac:spMkLst>
        </pc:spChg>
        <pc:spChg chg="add del mod">
          <ac:chgData name="Emily Crose" userId="5a1598ef78992c55" providerId="LiveId" clId="{75F37481-841B-40AD-A891-4A29A46DEAFB}" dt="2023-04-17T14:22:18.816" v="508"/>
          <ac:spMkLst>
            <pc:docMk/>
            <pc:sldMk cId="543577936" sldId="301"/>
            <ac:spMk id="4" creationId="{02E56284-0C94-6F6B-69F0-8FC8A8364A56}"/>
          </ac:spMkLst>
        </pc:spChg>
        <pc:spChg chg="add del mod">
          <ac:chgData name="Emily Crose" userId="5a1598ef78992c55" providerId="LiveId" clId="{75F37481-841B-40AD-A891-4A29A46DEAFB}" dt="2023-04-17T17:15:07.192" v="1001"/>
          <ac:spMkLst>
            <pc:docMk/>
            <pc:sldMk cId="543577936" sldId="301"/>
            <ac:spMk id="5" creationId="{4FB1A239-A9BB-E124-5F91-BCE2F956040A}"/>
          </ac:spMkLst>
        </pc:spChg>
      </pc:sldChg>
      <pc:sldChg chg="addSp delSp modSp new mod ord setBg modClrScheme chgLayout modNotesTx">
        <pc:chgData name="Emily Crose" userId="5a1598ef78992c55" providerId="LiveId" clId="{75F37481-841B-40AD-A891-4A29A46DEAFB}" dt="2023-04-20T13:23:13.776" v="6650"/>
        <pc:sldMkLst>
          <pc:docMk/>
          <pc:sldMk cId="2572114698" sldId="302"/>
        </pc:sldMkLst>
        <pc:spChg chg="add mod ord">
          <ac:chgData name="Emily Crose" userId="5a1598ef78992c55" providerId="LiveId" clId="{75F37481-841B-40AD-A891-4A29A46DEAFB}" dt="2023-04-17T14:42:04.429" v="587" actId="26606"/>
          <ac:spMkLst>
            <pc:docMk/>
            <pc:sldMk cId="2572114698" sldId="302"/>
            <ac:spMk id="2" creationId="{92EAB30D-4E16-2D45-A6BF-9FF8002DAD8A}"/>
          </ac:spMkLst>
        </pc:spChg>
        <pc:spChg chg="add del mod">
          <ac:chgData name="Emily Crose" userId="5a1598ef78992c55" providerId="LiveId" clId="{75F37481-841B-40AD-A891-4A29A46DEAFB}" dt="2023-04-17T14:41:55.438" v="583"/>
          <ac:spMkLst>
            <pc:docMk/>
            <pc:sldMk cId="2572114698" sldId="302"/>
            <ac:spMk id="3" creationId="{16A70CF7-F9B7-BC9A-A983-E1C1B38EEE3F}"/>
          </ac:spMkLst>
        </pc:spChg>
        <pc:picChg chg="add mod ord">
          <ac:chgData name="Emily Crose" userId="5a1598ef78992c55" providerId="LiveId" clId="{75F37481-841B-40AD-A891-4A29A46DEAFB}" dt="2023-04-19T14:12:42.034" v="3291" actId="1076"/>
          <ac:picMkLst>
            <pc:docMk/>
            <pc:sldMk cId="2572114698" sldId="302"/>
            <ac:picMk id="5" creationId="{CD411802-6C10-63B2-4CCC-4C31FCB7B6BA}"/>
          </ac:picMkLst>
        </pc:picChg>
      </pc:sldChg>
      <pc:sldChg chg="addSp delSp modSp new mod ord setBg modClrScheme chgLayout">
        <pc:chgData name="Emily Crose" userId="5a1598ef78992c55" providerId="LiveId" clId="{75F37481-841B-40AD-A891-4A29A46DEAFB}" dt="2023-04-20T13:23:20.869" v="6652"/>
        <pc:sldMkLst>
          <pc:docMk/>
          <pc:sldMk cId="4071440447" sldId="303"/>
        </pc:sldMkLst>
        <pc:spChg chg="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2" creationId="{F0D38242-DC86-3A6E-B3B7-D1C3C0AFE94F}"/>
          </ac:spMkLst>
        </pc:spChg>
        <pc:spChg chg="add mod or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3" creationId="{8FE505C2-50F6-30DB-CFB3-01D0D325516F}"/>
          </ac:spMkLst>
        </pc:spChg>
        <pc:spChg chg="add">
          <ac:chgData name="Emily Crose" userId="5a1598ef78992c55" providerId="LiveId" clId="{75F37481-841B-40AD-A891-4A29A46DEAFB}" dt="2023-04-17T17:13:52.170" v="951" actId="26606"/>
          <ac:spMkLst>
            <pc:docMk/>
            <pc:sldMk cId="4071440447" sldId="303"/>
            <ac:spMk id="14" creationId="{37D54B6C-87D0-4C03-8335-3955179D2B5B}"/>
          </ac:spMkLst>
        </pc:spChg>
        <pc:picChg chg="add mod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5" creationId="{E65D158D-924C-42EB-BD0B-55270F126CEB}"/>
          </ac:picMkLst>
        </pc:picChg>
        <pc:picChg chg="add del">
          <ac:chgData name="Emily Crose" userId="5a1598ef78992c55" providerId="LiveId" clId="{75F37481-841B-40AD-A891-4A29A46DEAFB}" dt="2023-04-17T17:13:52.170" v="951" actId="26606"/>
          <ac:picMkLst>
            <pc:docMk/>
            <pc:sldMk cId="4071440447" sldId="303"/>
            <ac:picMk id="9" creationId="{559DF61F-9058-49C9-8F75-DC501F983B0E}"/>
          </ac:picMkLst>
        </pc:picChg>
      </pc:sldChg>
      <pc:sldChg chg="addSp delSp modSp new mod ord setBg modClrScheme chgLayout modNotesTx">
        <pc:chgData name="Emily Crose" userId="5a1598ef78992c55" providerId="LiveId" clId="{75F37481-841B-40AD-A891-4A29A46DEAFB}" dt="2023-04-18T20:26:13.918" v="2971"/>
        <pc:sldMkLst>
          <pc:docMk/>
          <pc:sldMk cId="272553218" sldId="304"/>
        </pc:sldMkLst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2" creationId="{C7EE228C-0A7E-80F1-80C7-A6DF155A41BB}"/>
          </ac:spMkLst>
        </pc:spChg>
        <pc:spChg chg="del">
          <ac:chgData name="Emily Crose" userId="5a1598ef78992c55" providerId="LiveId" clId="{75F37481-841B-40AD-A891-4A29A46DEAFB}" dt="2023-04-17T17:15:46.743" v="1004" actId="700"/>
          <ac:spMkLst>
            <pc:docMk/>
            <pc:sldMk cId="272553218" sldId="304"/>
            <ac:spMk id="3" creationId="{F634F234-8296-ECB9-CDD6-8D5D8465FE96}"/>
          </ac:spMkLst>
        </pc:spChg>
        <pc:spChg chg="add">
          <ac:chgData name="Emily Crose" userId="5a1598ef78992c55" providerId="LiveId" clId="{75F37481-841B-40AD-A891-4A29A46DEAFB}" dt="2023-04-17T17:16:10.372" v="1008" actId="26606"/>
          <ac:spMkLst>
            <pc:docMk/>
            <pc:sldMk cId="272553218" sldId="304"/>
            <ac:spMk id="10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7T17:16:10.372" v="1008" actId="26606"/>
          <ac:picMkLst>
            <pc:docMk/>
            <pc:sldMk cId="272553218" sldId="304"/>
            <ac:picMk id="5" creationId="{C9F2630B-6A70-6167-F37D-97831177EA64}"/>
          </ac:picMkLst>
        </pc:picChg>
      </pc:sldChg>
      <pc:sldChg chg="addSp delSp modSp new mod ord setBg modClrScheme chgLayout">
        <pc:chgData name="Emily Crose" userId="5a1598ef78992c55" providerId="LiveId" clId="{75F37481-841B-40AD-A891-4A29A46DEAFB}" dt="2023-04-18T20:20:06.326" v="2738"/>
        <pc:sldMkLst>
          <pc:docMk/>
          <pc:sldMk cId="3697047610" sldId="305"/>
        </pc:sldMkLst>
        <pc:spChg chg="mod ord">
          <ac:chgData name="Emily Crose" userId="5a1598ef78992c55" providerId="LiveId" clId="{75F37481-841B-40AD-A891-4A29A46DEAFB}" dt="2023-04-17T17:21:17.171" v="1138" actId="6549"/>
          <ac:spMkLst>
            <pc:docMk/>
            <pc:sldMk cId="3697047610" sldId="305"/>
            <ac:spMk id="2" creationId="{0F8A9B09-5002-4072-2245-008EFB3DBEA4}"/>
          </ac:spMkLst>
        </pc:spChg>
        <pc:spChg chg="del">
          <ac:chgData name="Emily Crose" userId="5a1598ef78992c55" providerId="LiveId" clId="{75F37481-841B-40AD-A891-4A29A46DEAFB}" dt="2023-04-17T17:18:27.097" v="1129"/>
          <ac:spMkLst>
            <pc:docMk/>
            <pc:sldMk cId="3697047610" sldId="305"/>
            <ac:spMk id="3" creationId="{EDF0E551-EC6C-2450-28D8-45BA4A718B52}"/>
          </ac:spMkLst>
        </pc:spChg>
        <pc:picChg chg="add mod ord">
          <ac:chgData name="Emily Crose" userId="5a1598ef78992c55" providerId="LiveId" clId="{75F37481-841B-40AD-A891-4A29A46DEAFB}" dt="2023-04-17T17:18:35.215" v="1133" actId="26606"/>
          <ac:picMkLst>
            <pc:docMk/>
            <pc:sldMk cId="3697047610" sldId="305"/>
            <ac:picMk id="5" creationId="{84671443-2680-DA6E-F177-D84F2B66BF71}"/>
          </ac:picMkLst>
        </pc:picChg>
      </pc:sldChg>
      <pc:sldChg chg="addSp modSp new mod setBg">
        <pc:chgData name="Emily Crose" userId="5a1598ef78992c55" providerId="LiveId" clId="{75F37481-841B-40AD-A891-4A29A46DEAFB}" dt="2023-04-17T17:21:33.800" v="1159" actId="26606"/>
        <pc:sldMkLst>
          <pc:docMk/>
          <pc:sldMk cId="1442831529" sldId="306"/>
        </pc:sldMkLst>
        <pc:spChg chg="mo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2" creationId="{14550114-62A8-59B5-B6B1-EBE576F3AB08}"/>
          </ac:spMkLst>
        </pc:spChg>
        <pc:spChg chg="add">
          <ac:chgData name="Emily Crose" userId="5a1598ef78992c55" providerId="LiveId" clId="{75F37481-841B-40AD-A891-4A29A46DEAFB}" dt="2023-04-17T17:21:33.800" v="1159" actId="26606"/>
          <ac:spMkLst>
            <pc:docMk/>
            <pc:sldMk cId="1442831529" sldId="306"/>
            <ac:spMk id="9" creationId="{93A46EEB-10AB-4E52-AF22-A848AE9259F9}"/>
          </ac:spMkLst>
        </pc:spChg>
        <pc:picChg chg="add mod">
          <ac:chgData name="Emily Crose" userId="5a1598ef78992c55" providerId="LiveId" clId="{75F37481-841B-40AD-A891-4A29A46DEAFB}" dt="2023-04-17T17:21:33.800" v="1159" actId="26606"/>
          <ac:picMkLst>
            <pc:docMk/>
            <pc:sldMk cId="1442831529" sldId="306"/>
            <ac:picMk id="4" creationId="{CE7776E4-5CA9-56DD-7084-87A6DFE122A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7T17:22:43.602" v="1177" actId="26606"/>
        <pc:sldMkLst>
          <pc:docMk/>
          <pc:sldMk cId="1996113951" sldId="307"/>
        </pc:sldMkLst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2" creationId="{9699BB10-D953-4E3C-098C-14C06B316910}"/>
          </ac:spMkLst>
        </pc:spChg>
        <pc:spChg chg="add mod">
          <ac:chgData name="Emily Crose" userId="5a1598ef78992c55" providerId="LiveId" clId="{75F37481-841B-40AD-A891-4A29A46DEAFB}" dt="2023-04-17T17:22:43.602" v="1177" actId="26606"/>
          <ac:spMkLst>
            <pc:docMk/>
            <pc:sldMk cId="1996113951" sldId="307"/>
            <ac:spMk id="3" creationId="{D80EA98A-E511-4EFE-C174-52517710B712}"/>
          </ac:spMkLst>
        </pc:sp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5" creationId="{D70D4FBC-E1A0-E8C6-7725-0B7F3F68E766}"/>
          </ac:picMkLst>
        </pc:picChg>
        <pc:picChg chg="add">
          <ac:chgData name="Emily Crose" userId="5a1598ef78992c55" providerId="LiveId" clId="{75F37481-841B-40AD-A891-4A29A46DEAFB}" dt="2023-04-17T17:22:43.602" v="1177" actId="26606"/>
          <ac:picMkLst>
            <pc:docMk/>
            <pc:sldMk cId="1996113951" sldId="307"/>
            <ac:picMk id="9" creationId="{2BFB581C-2142-4222-9A3B-905AD6C09535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17:26:54.078" v="1310" actId="20577"/>
        <pc:sldMkLst>
          <pc:docMk/>
          <pc:sldMk cId="2093492843" sldId="308"/>
        </pc:sldMkLst>
        <pc:spChg chg="mod ord">
          <ac:chgData name="Emily Crose" userId="5a1598ef78992c55" providerId="LiveId" clId="{75F37481-841B-40AD-A891-4A29A46DEAFB}" dt="2023-04-18T17:26:54.078" v="1310" actId="20577"/>
          <ac:spMkLst>
            <pc:docMk/>
            <pc:sldMk cId="2093492843" sldId="308"/>
            <ac:spMk id="2" creationId="{2D265B59-B1F6-5D94-3E7A-71C179108BCD}"/>
          </ac:spMkLst>
        </pc:spChg>
        <pc:spChg chg="del">
          <ac:chgData name="Emily Crose" userId="5a1598ef78992c55" providerId="LiveId" clId="{75F37481-841B-40AD-A891-4A29A46DEAFB}" dt="2023-04-18T17:26:39.625" v="1299" actId="700"/>
          <ac:spMkLst>
            <pc:docMk/>
            <pc:sldMk cId="2093492843" sldId="308"/>
            <ac:spMk id="3" creationId="{AA3D3DB4-FDE4-9FE9-DC7B-DE8130EA4720}"/>
          </ac:spMkLst>
        </pc:spChg>
        <pc:picChg chg="add">
          <ac:chgData name="Emily Crose" userId="5a1598ef78992c55" providerId="LiveId" clId="{75F37481-841B-40AD-A891-4A29A46DEAFB}" dt="2023-04-18T17:26:42.050" v="1300" actId="26606"/>
          <ac:picMkLst>
            <pc:docMk/>
            <pc:sldMk cId="2093492843" sldId="308"/>
            <ac:picMk id="4" creationId="{43E1644F-EAAE-1652-5C9E-E7DA41B603A7}"/>
          </ac:picMkLst>
        </pc:picChg>
        <pc:picChg chg="add">
          <ac:chgData name="Emily Crose" userId="5a1598ef78992c55" providerId="LiveId" clId="{75F37481-841B-40AD-A891-4A29A46DEAFB}" dt="2023-04-18T17:26:42.050" v="1300" actId="26606"/>
          <ac:picMkLst>
            <pc:docMk/>
            <pc:sldMk cId="2093492843" sldId="308"/>
            <ac:picMk id="8" creationId="{2BFB581C-2142-4222-9A3B-905AD6C09535}"/>
          </ac:picMkLst>
        </pc:picChg>
      </pc:sldChg>
      <pc:sldChg chg="modSp new mod">
        <pc:chgData name="Emily Crose" userId="5a1598ef78992c55" providerId="LiveId" clId="{75F37481-841B-40AD-A891-4A29A46DEAFB}" dt="2023-04-19T14:25:21.571" v="4270" actId="20577"/>
        <pc:sldMkLst>
          <pc:docMk/>
          <pc:sldMk cId="1182980717" sldId="309"/>
        </pc:sldMkLst>
        <pc:spChg chg="mod">
          <ac:chgData name="Emily Crose" userId="5a1598ef78992c55" providerId="LiveId" clId="{75F37481-841B-40AD-A891-4A29A46DEAFB}" dt="2023-04-19T14:25:21.571" v="4270" actId="20577"/>
          <ac:spMkLst>
            <pc:docMk/>
            <pc:sldMk cId="1182980717" sldId="309"/>
            <ac:spMk id="2" creationId="{2BA25FCA-C1A8-CADF-8FFE-DE35BF9FBDB5}"/>
          </ac:spMkLst>
        </pc:spChg>
        <pc:spChg chg="mod">
          <ac:chgData name="Emily Crose" userId="5a1598ef78992c55" providerId="LiveId" clId="{75F37481-841B-40AD-A891-4A29A46DEAFB}" dt="2023-04-18T17:27:45.603" v="1484" actId="20577"/>
          <ac:spMkLst>
            <pc:docMk/>
            <pc:sldMk cId="1182980717" sldId="309"/>
            <ac:spMk id="3" creationId="{4B196030-016C-E0B8-98BE-B8B3DF7E2966}"/>
          </ac:spMkLst>
        </pc:spChg>
      </pc:sldChg>
      <pc:sldChg chg="addSp delSp modSp new mod modClrScheme chgLayout">
        <pc:chgData name="Emily Crose" userId="5a1598ef78992c55" providerId="LiveId" clId="{75F37481-841B-40AD-A891-4A29A46DEAFB}" dt="2023-04-18T17:28:17.057" v="1490" actId="700"/>
        <pc:sldMkLst>
          <pc:docMk/>
          <pc:sldMk cId="4239411086" sldId="310"/>
        </pc:sldMkLst>
        <pc:spChg chg="del mod ord">
          <ac:chgData name="Emily Crose" userId="5a1598ef78992c55" providerId="LiveId" clId="{75F37481-841B-40AD-A891-4A29A46DEAFB}" dt="2023-04-18T17:27:55.239" v="1486" actId="700"/>
          <ac:spMkLst>
            <pc:docMk/>
            <pc:sldMk cId="4239411086" sldId="310"/>
            <ac:spMk id="2" creationId="{B5F76771-58D0-E5D2-AEDE-0FC01E075D86}"/>
          </ac:spMkLst>
        </pc:spChg>
        <pc:spChg chg="del">
          <ac:chgData name="Emily Crose" userId="5a1598ef78992c55" providerId="LiveId" clId="{75F37481-841B-40AD-A891-4A29A46DEAFB}" dt="2023-04-18T17:27:55.239" v="1486" actId="700"/>
          <ac:spMkLst>
            <pc:docMk/>
            <pc:sldMk cId="4239411086" sldId="310"/>
            <ac:spMk id="3" creationId="{1FC1117C-2908-28AE-D1A0-F6A5011181C2}"/>
          </ac:spMkLst>
        </pc:spChg>
        <pc:spChg chg="add del mod ord">
          <ac:chgData name="Emily Crose" userId="5a1598ef78992c55" providerId="LiveId" clId="{75F37481-841B-40AD-A891-4A29A46DEAFB}" dt="2023-04-18T17:28:17.057" v="1490" actId="700"/>
          <ac:spMkLst>
            <pc:docMk/>
            <pc:sldMk cId="4239411086" sldId="310"/>
            <ac:spMk id="4" creationId="{DF7B254B-858C-6AC7-425D-EBF15D85DC85}"/>
          </ac:spMkLst>
        </pc:spChg>
        <pc:picChg chg="add mod">
          <ac:chgData name="Emily Crose" userId="5a1598ef78992c55" providerId="LiveId" clId="{75F37481-841B-40AD-A891-4A29A46DEAFB}" dt="2023-04-18T17:28:08.317" v="1489" actId="962"/>
          <ac:picMkLst>
            <pc:docMk/>
            <pc:sldMk cId="4239411086" sldId="310"/>
            <ac:picMk id="6" creationId="{B979F7C3-926B-771E-780A-CC2068A311B0}"/>
          </ac:picMkLst>
        </pc:picChg>
      </pc:sldChg>
      <pc:sldChg chg="addSp delSp modSp new mod setBg">
        <pc:chgData name="Emily Crose" userId="5a1598ef78992c55" providerId="LiveId" clId="{75F37481-841B-40AD-A891-4A29A46DEAFB}" dt="2023-04-18T17:29:57.926" v="1523" actId="1076"/>
        <pc:sldMkLst>
          <pc:docMk/>
          <pc:sldMk cId="2217515158" sldId="311"/>
        </pc:sldMkLst>
        <pc:spChg chg="add del">
          <ac:chgData name="Emily Crose" userId="5a1598ef78992c55" providerId="LiveId" clId="{75F37481-841B-40AD-A891-4A29A46DEAFB}" dt="2023-04-18T17:29:08.315" v="1496" actId="26606"/>
          <ac:spMkLst>
            <pc:docMk/>
            <pc:sldMk cId="2217515158" sldId="311"/>
            <ac:spMk id="8" creationId="{5C56FD3A-4F39-4752-AC00-DB25CCA4ED73}"/>
          </ac:spMkLst>
        </pc:spChg>
        <pc:spChg chg="add del">
          <ac:chgData name="Emily Crose" userId="5a1598ef78992c55" providerId="LiveId" clId="{75F37481-841B-40AD-A891-4A29A46DEAFB}" dt="2023-04-18T17:29:08.315" v="1496" actId="26606"/>
          <ac:spMkLst>
            <pc:docMk/>
            <pc:sldMk cId="2217515158" sldId="311"/>
            <ac:spMk id="10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10.586" v="1498" actId="26606"/>
          <ac:spMkLst>
            <pc:docMk/>
            <pc:sldMk cId="2217515158" sldId="311"/>
            <ac:spMk id="12" creationId="{D64A12F0-8158-4372-9761-AD0A6ED30C2E}"/>
          </ac:spMkLst>
        </pc:spChg>
        <pc:spChg chg="add">
          <ac:chgData name="Emily Crose" userId="5a1598ef78992c55" providerId="LiveId" clId="{75F37481-841B-40AD-A891-4A29A46DEAFB}" dt="2023-04-18T17:29:29.643" v="1516" actId="26606"/>
          <ac:spMkLst>
            <pc:docMk/>
            <pc:sldMk cId="2217515158" sldId="311"/>
            <ac:spMk id="18" creationId="{5C56FD3A-4F39-4752-AC00-DB25CCA4ED73}"/>
          </ac:spMkLst>
        </pc:spChg>
        <pc:spChg chg="add del">
          <ac:chgData name="Emily Crose" userId="5a1598ef78992c55" providerId="LiveId" clId="{75F37481-841B-40AD-A891-4A29A46DEAFB}" dt="2023-04-18T17:29:20.385" v="1503" actId="26606"/>
          <ac:spMkLst>
            <pc:docMk/>
            <pc:sldMk cId="2217515158" sldId="311"/>
            <ac:spMk id="19" creationId="{5C56FD3A-4F39-4752-AC00-DB25CCA4ED73}"/>
          </ac:spMkLst>
        </pc:spChg>
        <pc:spChg chg="add">
          <ac:chgData name="Emily Crose" userId="5a1598ef78992c55" providerId="LiveId" clId="{75F37481-841B-40AD-A891-4A29A46DEAFB}" dt="2023-04-18T17:29:29.643" v="1516" actId="26606"/>
          <ac:spMkLst>
            <pc:docMk/>
            <pc:sldMk cId="2217515158" sldId="311"/>
            <ac:spMk id="20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20.385" v="1503" actId="26606"/>
          <ac:spMkLst>
            <pc:docMk/>
            <pc:sldMk cId="2217515158" sldId="311"/>
            <ac:spMk id="21" creationId="{772527DF-A25C-46B4-A5D9-BBE2E310ACAF}"/>
          </ac:spMkLst>
        </pc:spChg>
        <pc:spChg chg="add del">
          <ac:chgData name="Emily Crose" userId="5a1598ef78992c55" providerId="LiveId" clId="{75F37481-841B-40AD-A891-4A29A46DEAFB}" dt="2023-04-18T17:29:21.238" v="1505" actId="26606"/>
          <ac:spMkLst>
            <pc:docMk/>
            <pc:sldMk cId="2217515158" sldId="311"/>
            <ac:spMk id="23" creationId="{3385F975-4404-4237-86DB-4C018161DDD3}"/>
          </ac:spMkLst>
        </pc:spChg>
        <pc:spChg chg="add del">
          <ac:chgData name="Emily Crose" userId="5a1598ef78992c55" providerId="LiveId" clId="{75F37481-841B-40AD-A891-4A29A46DEAFB}" dt="2023-04-18T17:29:21.238" v="1505" actId="26606"/>
          <ac:spMkLst>
            <pc:docMk/>
            <pc:sldMk cId="2217515158" sldId="311"/>
            <ac:spMk id="24" creationId="{DCAE6285-6D7E-42D2-8A66-CDA633FB9EE8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6" creationId="{E24F7045-1B8B-4422-9330-0BC8BF6065E3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7" creationId="{7ED0B3BD-E968-4364-878A-47D3A6AEF099}"/>
          </ac:spMkLst>
        </pc:spChg>
        <pc:spChg chg="add del">
          <ac:chgData name="Emily Crose" userId="5a1598ef78992c55" providerId="LiveId" clId="{75F37481-841B-40AD-A891-4A29A46DEAFB}" dt="2023-04-18T17:29:23.203" v="1507" actId="26606"/>
          <ac:spMkLst>
            <pc:docMk/>
            <pc:sldMk cId="2217515158" sldId="311"/>
            <ac:spMk id="28" creationId="{C8E5BCBF-E5D0-444B-A584-4A5FF79F9D7E}"/>
          </ac:spMkLst>
        </pc:spChg>
        <pc:spChg chg="add del">
          <ac:chgData name="Emily Crose" userId="5a1598ef78992c55" providerId="LiveId" clId="{75F37481-841B-40AD-A891-4A29A46DEAFB}" dt="2023-04-18T17:29:25.315" v="1509" actId="26606"/>
          <ac:spMkLst>
            <pc:docMk/>
            <pc:sldMk cId="2217515158" sldId="311"/>
            <ac:spMk id="30" creationId="{10D000F3-92AB-4D68-9BD8-9B59F65BEF0B}"/>
          </ac:spMkLst>
        </pc:spChg>
        <pc:picChg chg="add del mod">
          <ac:chgData name="Emily Crose" userId="5a1598ef78992c55" providerId="LiveId" clId="{75F37481-841B-40AD-A891-4A29A46DEAFB}" dt="2023-04-18T17:29:41.018" v="1517" actId="478"/>
          <ac:picMkLst>
            <pc:docMk/>
            <pc:sldMk cId="2217515158" sldId="311"/>
            <ac:picMk id="3" creationId="{0B0DB5EE-B416-4706-E9C4-5242E678BF1C}"/>
          </ac:picMkLst>
        </pc:picChg>
        <pc:picChg chg="add mod">
          <ac:chgData name="Emily Crose" userId="5a1598ef78992c55" providerId="LiveId" clId="{75F37481-841B-40AD-A891-4A29A46DEAFB}" dt="2023-04-18T17:29:57.926" v="1523" actId="1076"/>
          <ac:picMkLst>
            <pc:docMk/>
            <pc:sldMk cId="2217515158" sldId="311"/>
            <ac:picMk id="5" creationId="{B8E2AB83-987B-3133-911A-917F85E3BFB0}"/>
          </ac:picMkLst>
        </pc:picChg>
        <pc:picChg chg="add del">
          <ac:chgData name="Emily Crose" userId="5a1598ef78992c55" providerId="LiveId" clId="{75F37481-841B-40AD-A891-4A29A46DEAFB}" dt="2023-04-18T17:29:29.643" v="1516" actId="26606"/>
          <ac:picMkLst>
            <pc:docMk/>
            <pc:sldMk cId="2217515158" sldId="311"/>
            <ac:picMk id="14" creationId="{0B07607B-0813-4C06-81E3-A4FB13DBA803}"/>
          </ac:picMkLst>
        </pc:picChg>
        <pc:picChg chg="add del">
          <ac:chgData name="Emily Crose" userId="5a1598ef78992c55" providerId="LiveId" clId="{75F37481-841B-40AD-A891-4A29A46DEAFB}" dt="2023-04-18T17:29:29.639" v="1515" actId="26606"/>
          <ac:picMkLst>
            <pc:docMk/>
            <pc:sldMk cId="2217515158" sldId="311"/>
            <ac:picMk id="16" creationId="{88D2FF5B-DD64-4389-8A61-76F48BB08807}"/>
          </ac:picMkLst>
        </pc:picChg>
        <pc:picChg chg="add del">
          <ac:chgData name="Emily Crose" userId="5a1598ef78992c55" providerId="LiveId" clId="{75F37481-841B-40AD-A891-4A29A46DEAFB}" dt="2023-04-18T17:29:26.293" v="1511" actId="26606"/>
          <ac:picMkLst>
            <pc:docMk/>
            <pc:sldMk cId="2217515158" sldId="311"/>
            <ac:picMk id="32" creationId="{0B07607B-0813-4C06-81E3-A4FB13DBA803}"/>
          </ac:picMkLst>
        </pc:picChg>
      </pc:sldChg>
      <pc:sldChg chg="addSp modSp new mod ord setBg modClrScheme chgLayout">
        <pc:chgData name="Emily Crose" userId="5a1598ef78992c55" providerId="LiveId" clId="{75F37481-841B-40AD-A891-4A29A46DEAFB}" dt="2023-04-18T17:53:02.275" v="1781"/>
        <pc:sldMkLst>
          <pc:docMk/>
          <pc:sldMk cId="2767300742" sldId="312"/>
        </pc:sldMkLst>
        <pc:spChg chg="add mod">
          <ac:chgData name="Emily Crose" userId="5a1598ef78992c55" providerId="LiveId" clId="{75F37481-841B-40AD-A891-4A29A46DEAFB}" dt="2023-04-18T17:30:29.936" v="1565" actId="26606"/>
          <ac:spMkLst>
            <pc:docMk/>
            <pc:sldMk cId="2767300742" sldId="312"/>
            <ac:spMk id="2" creationId="{49628D57-1596-6119-91E8-DDFFE0202D86}"/>
          </ac:spMkLst>
        </pc:spChg>
        <pc:picChg chg="add">
          <ac:chgData name="Emily Crose" userId="5a1598ef78992c55" providerId="LiveId" clId="{75F37481-841B-40AD-A891-4A29A46DEAFB}" dt="2023-04-18T17:30:29.936" v="1565" actId="26606"/>
          <ac:picMkLst>
            <pc:docMk/>
            <pc:sldMk cId="2767300742" sldId="312"/>
            <ac:picMk id="4" creationId="{BD743A52-3BBB-666F-069B-6ABF8C2375BC}"/>
          </ac:picMkLst>
        </pc:picChg>
      </pc:sldChg>
      <pc:sldChg chg="addSp delSp modSp new mod setBg">
        <pc:chgData name="Emily Crose" userId="5a1598ef78992c55" providerId="LiveId" clId="{75F37481-841B-40AD-A891-4A29A46DEAFB}" dt="2023-04-18T17:41:35.190" v="1626" actId="26606"/>
        <pc:sldMkLst>
          <pc:docMk/>
          <pc:sldMk cId="100948998" sldId="313"/>
        </pc:sldMkLst>
        <pc:spChg chg="mod ord">
          <ac:chgData name="Emily Crose" userId="5a1598ef78992c55" providerId="LiveId" clId="{75F37481-841B-40AD-A891-4A29A46DEAFB}" dt="2023-04-18T17:41:35.190" v="1626" actId="26606"/>
          <ac:spMkLst>
            <pc:docMk/>
            <pc:sldMk cId="100948998" sldId="313"/>
            <ac:spMk id="2" creationId="{5BF07631-136D-351E-8384-A92FA0EB8E90}"/>
          </ac:spMkLst>
        </pc:spChg>
        <pc:picChg chg="add mod">
          <ac:chgData name="Emily Crose" userId="5a1598ef78992c55" providerId="LiveId" clId="{75F37481-841B-40AD-A891-4A29A46DEAFB}" dt="2023-04-18T17:41:35.190" v="1626" actId="26606"/>
          <ac:picMkLst>
            <pc:docMk/>
            <pc:sldMk cId="100948998" sldId="313"/>
            <ac:picMk id="4" creationId="{43DF67F2-06B2-103E-63F1-32772F631C9C}"/>
          </ac:picMkLst>
        </pc:picChg>
        <pc:picChg chg="add del">
          <ac:chgData name="Emily Crose" userId="5a1598ef78992c55" providerId="LiveId" clId="{75F37481-841B-40AD-A891-4A29A46DEAFB}" dt="2023-04-18T17:41:35.113" v="1625" actId="26606"/>
          <ac:picMkLst>
            <pc:docMk/>
            <pc:sldMk cId="100948998" sldId="313"/>
            <ac:picMk id="9" creationId="{08187575-5CB4-477B-AA47-020C6D2A786E}"/>
          </ac:picMkLst>
        </pc:picChg>
        <pc:picChg chg="add del">
          <ac:chgData name="Emily Crose" userId="5a1598ef78992c55" providerId="LiveId" clId="{75F37481-841B-40AD-A891-4A29A46DEAFB}" dt="2023-04-18T17:41:35.113" v="1625" actId="26606"/>
          <ac:picMkLst>
            <pc:docMk/>
            <pc:sldMk cId="100948998" sldId="313"/>
            <ac:picMk id="11" creationId="{EE585F70-7C5D-424E-A182-39507AF48A0C}"/>
          </ac:picMkLst>
        </pc:picChg>
      </pc:sldChg>
      <pc:sldChg chg="addSp modSp new mod setBg setClrOvrMap">
        <pc:chgData name="Emily Crose" userId="5a1598ef78992c55" providerId="LiveId" clId="{75F37481-841B-40AD-A891-4A29A46DEAFB}" dt="2023-04-18T17:46:36.180" v="1682" actId="26606"/>
        <pc:sldMkLst>
          <pc:docMk/>
          <pc:sldMk cId="959166823" sldId="314"/>
        </pc:sldMkLst>
        <pc:spChg chg="mo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2" creationId="{15AFA6AE-A342-B368-2D3A-1A6DC1C7B968}"/>
          </ac:spMkLst>
        </pc:spChg>
        <pc:spChg chg="ad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46:36.180" v="1682" actId="26606"/>
          <ac:spMkLst>
            <pc:docMk/>
            <pc:sldMk cId="959166823" sldId="314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46:36.180" v="1682" actId="26606"/>
          <ac:picMkLst>
            <pc:docMk/>
            <pc:sldMk cId="959166823" sldId="314"/>
            <ac:picMk id="4" creationId="{DC48515C-7FA6-41E1-55A8-B646887CD1D1}"/>
          </ac:picMkLst>
        </pc:picChg>
      </pc:sldChg>
      <pc:sldChg chg="addSp modSp new del mod setBg">
        <pc:chgData name="Emily Crose" userId="5a1598ef78992c55" providerId="LiveId" clId="{75F37481-841B-40AD-A891-4A29A46DEAFB}" dt="2023-04-20T10:37:41.495" v="6519" actId="47"/>
        <pc:sldMkLst>
          <pc:docMk/>
          <pc:sldMk cId="2976618642" sldId="315"/>
        </pc:sldMkLst>
        <pc:spChg chg="mo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2" creationId="{DE005FA1-D930-EB8D-497B-1598FCEADEEE}"/>
          </ac:spMkLst>
        </pc:spChg>
        <pc:spChg chg="ad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7" creationId="{1976BAAA-75A1-48AA-B7DE-B6B8070992D3}"/>
          </ac:spMkLst>
        </pc:spChg>
        <pc:spChg chg="add">
          <ac:chgData name="Emily Crose" userId="5a1598ef78992c55" providerId="LiveId" clId="{75F37481-841B-40AD-A891-4A29A46DEAFB}" dt="2023-04-18T17:47:03.251" v="1738" actId="26606"/>
          <ac:spMkLst>
            <pc:docMk/>
            <pc:sldMk cId="2976618642" sldId="315"/>
            <ac:spMk id="9" creationId="{65A5F259-CDF7-4A15-A66C-A9939D23E346}"/>
          </ac:spMkLst>
        </pc:spChg>
      </pc:sldChg>
      <pc:sldChg chg="addSp modSp new mod ord setBg">
        <pc:chgData name="Emily Crose" userId="5a1598ef78992c55" providerId="LiveId" clId="{75F37481-841B-40AD-A891-4A29A46DEAFB}" dt="2023-04-18T17:53:08.199" v="1783"/>
        <pc:sldMkLst>
          <pc:docMk/>
          <pc:sldMk cId="203565117" sldId="316"/>
        </pc:sldMkLst>
        <pc:spChg chg="mo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2" creationId="{3C7E0186-4429-5E2D-BD46-3DCC528D13CB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7" creationId="{2124007E-BA57-41B2-8C6B-5E99927F2247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9" creationId="{255D0BF7-94F4-4437-A2B2-87BAFF86D541}"/>
          </ac:spMkLst>
        </pc:spChg>
        <pc:spChg chg="add">
          <ac:chgData name="Emily Crose" userId="5a1598ef78992c55" providerId="LiveId" clId="{75F37481-841B-40AD-A891-4A29A46DEAFB}" dt="2023-04-18T17:47:22.307" v="1767" actId="26606"/>
          <ac:spMkLst>
            <pc:docMk/>
            <pc:sldMk cId="203565117" sldId="316"/>
            <ac:spMk id="11" creationId="{DE118816-C01D-462E-B0B0-777C21EF604F}"/>
          </ac:spMkLst>
        </pc:spChg>
      </pc:sldChg>
      <pc:sldChg chg="addSp delSp modSp new mod setBg modClrScheme chgLayout">
        <pc:chgData name="Emily Crose" userId="5a1598ef78992c55" providerId="LiveId" clId="{75F37481-841B-40AD-A891-4A29A46DEAFB}" dt="2023-04-18T17:49:39.080" v="1773" actId="26606"/>
        <pc:sldMkLst>
          <pc:docMk/>
          <pc:sldMk cId="965993763" sldId="317"/>
        </pc:sldMkLst>
        <pc:spChg chg="del">
          <ac:chgData name="Emily Crose" userId="5a1598ef78992c55" providerId="LiveId" clId="{75F37481-841B-40AD-A891-4A29A46DEAFB}" dt="2023-04-18T17:49:37.415" v="1772" actId="700"/>
          <ac:spMkLst>
            <pc:docMk/>
            <pc:sldMk cId="965993763" sldId="317"/>
            <ac:spMk id="2" creationId="{66A2CC66-4D8A-C0BC-91C2-F55F1C4FE657}"/>
          </ac:spMkLst>
        </pc:spChg>
        <pc:picChg chg="add mod">
          <ac:chgData name="Emily Crose" userId="5a1598ef78992c55" providerId="LiveId" clId="{75F37481-841B-40AD-A891-4A29A46DEAFB}" dt="2023-04-18T17:49:39.080" v="1773" actId="26606"/>
          <ac:picMkLst>
            <pc:docMk/>
            <pc:sldMk cId="965993763" sldId="317"/>
            <ac:picMk id="4" creationId="{53BCBF14-8F67-2EB4-9031-961ED6CC80C0}"/>
          </ac:picMkLst>
        </pc:picChg>
      </pc:sldChg>
      <pc:sldChg chg="addSp delSp modSp new del mod setBg modClrScheme chgLayout">
        <pc:chgData name="Emily Crose" userId="5a1598ef78992c55" providerId="LiveId" clId="{75F37481-841B-40AD-A891-4A29A46DEAFB}" dt="2023-04-20T10:37:41.495" v="6519" actId="47"/>
        <pc:sldMkLst>
          <pc:docMk/>
          <pc:sldMk cId="3590096724" sldId="318"/>
        </pc:sldMkLst>
        <pc:spChg chg="del">
          <ac:chgData name="Emily Crose" userId="5a1598ef78992c55" providerId="LiveId" clId="{75F37481-841B-40AD-A891-4A29A46DEAFB}" dt="2023-04-18T17:51:00.213" v="1778" actId="700"/>
          <ac:spMkLst>
            <pc:docMk/>
            <pc:sldMk cId="3590096724" sldId="318"/>
            <ac:spMk id="2" creationId="{D14C5FC7-674C-08F8-D5A3-A3A934D485D3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9" creationId="{E24F7045-1B8B-4422-9330-0BC8BF6065E3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11" creationId="{7ED0B3BD-E968-4364-878A-47D3A6AEF099}"/>
          </ac:spMkLst>
        </pc:spChg>
        <pc:spChg chg="add">
          <ac:chgData name="Emily Crose" userId="5a1598ef78992c55" providerId="LiveId" clId="{75F37481-841B-40AD-A891-4A29A46DEAFB}" dt="2023-04-18T17:51:03.510" v="1779" actId="26606"/>
          <ac:spMkLst>
            <pc:docMk/>
            <pc:sldMk cId="3590096724" sldId="318"/>
            <ac:spMk id="13" creationId="{C8E5BCBF-E5D0-444B-A584-4A5FF79F9D7E}"/>
          </ac:spMkLst>
        </pc:spChg>
        <pc:picChg chg="add mod">
          <ac:chgData name="Emily Crose" userId="5a1598ef78992c55" providerId="LiveId" clId="{75F37481-841B-40AD-A891-4A29A46DEAFB}" dt="2023-04-18T17:51:03.510" v="1779" actId="26606"/>
          <ac:picMkLst>
            <pc:docMk/>
            <pc:sldMk cId="3590096724" sldId="318"/>
            <ac:picMk id="4" creationId="{3F2E3038-1B26-84DF-60E1-511909FD9123}"/>
          </ac:picMkLst>
        </pc:picChg>
      </pc:sldChg>
      <pc:sldChg chg="addSp delSp modSp new mod setBg">
        <pc:chgData name="Emily Crose" userId="5a1598ef78992c55" providerId="LiveId" clId="{75F37481-841B-40AD-A891-4A29A46DEAFB}" dt="2023-04-19T14:07:58.839" v="3125" actId="20577"/>
        <pc:sldMkLst>
          <pc:docMk/>
          <pc:sldMk cId="4283719570" sldId="319"/>
        </pc:sldMkLst>
        <pc:spChg chg="mod">
          <ac:chgData name="Emily Crose" userId="5a1598ef78992c55" providerId="LiveId" clId="{75F37481-841B-40AD-A891-4A29A46DEAFB}" dt="2023-04-19T14:07:58.839" v="3125" actId="20577"/>
          <ac:spMkLst>
            <pc:docMk/>
            <pc:sldMk cId="4283719570" sldId="319"/>
            <ac:spMk id="2" creationId="{5E894D71-3631-290D-E3EF-E27104B66F2C}"/>
          </ac:spMkLst>
        </pc:spChg>
        <pc:picChg chg="add mod">
          <ac:chgData name="Emily Crose" userId="5a1598ef78992c55" providerId="LiveId" clId="{75F37481-841B-40AD-A891-4A29A46DEAFB}" dt="2023-04-18T17:54:40.291" v="1849" actId="14100"/>
          <ac:picMkLst>
            <pc:docMk/>
            <pc:sldMk cId="4283719570" sldId="319"/>
            <ac:picMk id="4" creationId="{8580AD6B-50F1-044D-93EB-ADD8981ED4A8}"/>
          </ac:picMkLst>
        </pc:picChg>
        <pc:picChg chg="add del">
          <ac:chgData name="Emily Crose" userId="5a1598ef78992c55" providerId="LiveId" clId="{75F37481-841B-40AD-A891-4A29A46DEAFB}" dt="2023-04-18T17:54:35.582" v="1847" actId="26606"/>
          <ac:picMkLst>
            <pc:docMk/>
            <pc:sldMk cId="4283719570" sldId="319"/>
            <ac:picMk id="9" creationId="{9B0DB875-49E3-4B9D-8AAE-D81A127B6647}"/>
          </ac:picMkLst>
        </pc:picChg>
      </pc:sldChg>
      <pc:sldChg chg="addSp delSp modSp new mod ord setBg setClrOvrMap modNotesTx">
        <pc:chgData name="Emily Crose" userId="5a1598ef78992c55" providerId="LiveId" clId="{75F37481-841B-40AD-A891-4A29A46DEAFB}" dt="2023-04-19T14:50:38.690" v="4854" actId="20577"/>
        <pc:sldMkLst>
          <pc:docMk/>
          <pc:sldMk cId="2984867041" sldId="320"/>
        </pc:sldMkLst>
        <pc:spChg chg="mod">
          <ac:chgData name="Emily Crose" userId="5a1598ef78992c55" providerId="LiveId" clId="{75F37481-841B-40AD-A891-4A29A46DEAFB}" dt="2023-04-19T14:39:59.192" v="4456" actId="20577"/>
          <ac:spMkLst>
            <pc:docMk/>
            <pc:sldMk cId="2984867041" sldId="320"/>
            <ac:spMk id="2" creationId="{33AD9231-F38D-29B2-6B93-AF8B559AC130}"/>
          </ac:spMkLst>
        </pc:spChg>
        <pc:spChg chg="add del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9" creationId="{6540ED7E-4309-4CF9-9C8D-82E304E02832}"/>
          </ac:spMkLst>
        </pc:spChg>
        <pc:spChg chg="add del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1" creationId="{CA8ACC6B-EC7C-4E3C-8D08-C0A3AA40779C}"/>
          </ac:spMkLst>
        </pc:spChg>
        <pc:spChg chg="add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6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55:39.949" v="1875" actId="26606"/>
          <ac:spMkLst>
            <pc:docMk/>
            <pc:sldMk cId="2984867041" sldId="320"/>
            <ac:spMk id="18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55:46.046" v="1877" actId="14100"/>
          <ac:picMkLst>
            <pc:docMk/>
            <pc:sldMk cId="2984867041" sldId="320"/>
            <ac:picMk id="4" creationId="{5F1AA715-D4DB-391F-43B8-1A0C5DBF0C56}"/>
          </ac:picMkLst>
        </pc:picChg>
      </pc:sldChg>
      <pc:sldChg chg="addSp modSp new mod setBg setClrOvrMap">
        <pc:chgData name="Emily Crose" userId="5a1598ef78992c55" providerId="LiveId" clId="{75F37481-841B-40AD-A891-4A29A46DEAFB}" dt="2023-04-18T17:56:40.980" v="1917" actId="1076"/>
        <pc:sldMkLst>
          <pc:docMk/>
          <pc:sldMk cId="3139314409" sldId="321"/>
        </pc:sldMkLst>
        <pc:spChg chg="mo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2" creationId="{7B33EDB5-3B27-9470-2E49-9C8E34B70185}"/>
          </ac:spMkLst>
        </pc:spChg>
        <pc:spChg chg="ad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8T17:56:19.999" v="1913" actId="26606"/>
          <ac:spMkLst>
            <pc:docMk/>
            <pc:sldMk cId="3139314409" sldId="321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8T17:56:40.980" v="1917" actId="1076"/>
          <ac:picMkLst>
            <pc:docMk/>
            <pc:sldMk cId="3139314409" sldId="321"/>
            <ac:picMk id="4" creationId="{1CD5175A-F363-D729-303D-0E2ECB1C212F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18:04:38.892" v="1972" actId="26606"/>
        <pc:sldMkLst>
          <pc:docMk/>
          <pc:sldMk cId="1065589461" sldId="322"/>
        </pc:sldMkLst>
        <pc:spChg chg="mod or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2" creationId="{A99152C2-7593-CF54-A5EE-70E00ECEE027}"/>
          </ac:spMkLst>
        </pc:spChg>
        <pc:spChg chg="add mod or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3" creationId="{6A4EF3ED-2B73-093F-2986-C07140DA20F3}"/>
          </ac:spMkLst>
        </pc:spChg>
        <pc:spChg chg="add">
          <ac:chgData name="Emily Crose" userId="5a1598ef78992c55" providerId="LiveId" clId="{75F37481-841B-40AD-A891-4A29A46DEAFB}" dt="2023-04-18T18:04:38.892" v="1972" actId="26606"/>
          <ac:spMkLst>
            <pc:docMk/>
            <pc:sldMk cId="1065589461" sldId="322"/>
            <ac:spMk id="8" creationId="{9A6C2C86-63BF-47D5-AA3F-905111A238E2}"/>
          </ac:spMkLst>
        </pc:spChg>
        <pc:picChg chg="add del">
          <ac:chgData name="Emily Crose" userId="5a1598ef78992c55" providerId="LiveId" clId="{75F37481-841B-40AD-A891-4A29A46DEAFB}" dt="2023-04-18T18:04:38.848" v="1971" actId="26606"/>
          <ac:picMkLst>
            <pc:docMk/>
            <pc:sldMk cId="1065589461" sldId="322"/>
            <ac:picMk id="5" creationId="{EBF532F4-B8F9-ECDC-C520-B49C3C502E2A}"/>
          </ac:picMkLst>
        </pc:picChg>
        <pc:cxnChg chg="add">
          <ac:chgData name="Emily Crose" userId="5a1598ef78992c55" providerId="LiveId" clId="{75F37481-841B-40AD-A891-4A29A46DEAFB}" dt="2023-04-18T18:04:38.892" v="1972" actId="26606"/>
          <ac:cxnSpMkLst>
            <pc:docMk/>
            <pc:sldMk cId="1065589461" sldId="322"/>
            <ac:cxnSpMk id="10" creationId="{425A0768-3044-4AA9-A889-D2CAA68C517A}"/>
          </ac:cxnSpMkLst>
        </pc:cxnChg>
      </pc:sldChg>
      <pc:sldChg chg="addSp modSp new mod ord setBg modNotesTx">
        <pc:chgData name="Emily Crose" userId="5a1598ef78992c55" providerId="LiveId" clId="{75F37481-841B-40AD-A891-4A29A46DEAFB}" dt="2023-04-18T20:12:51.110" v="2590"/>
        <pc:sldMkLst>
          <pc:docMk/>
          <pc:sldMk cId="3181908058" sldId="323"/>
        </pc:sldMkLst>
        <pc:spChg chg="add">
          <ac:chgData name="Emily Crose" userId="5a1598ef78992c55" providerId="LiveId" clId="{75F37481-841B-40AD-A891-4A29A46DEAFB}" dt="2023-04-18T19:37:00.892" v="1977" actId="26606"/>
          <ac:spMkLst>
            <pc:docMk/>
            <pc:sldMk cId="3181908058" sldId="323"/>
            <ac:spMk id="8" creationId="{D64A12F0-8158-4372-9761-AD0A6ED30C2E}"/>
          </ac:spMkLst>
        </pc:spChg>
        <pc:picChg chg="add mod">
          <ac:chgData name="Emily Crose" userId="5a1598ef78992c55" providerId="LiveId" clId="{75F37481-841B-40AD-A891-4A29A46DEAFB}" dt="2023-04-18T19:37:00.892" v="1977" actId="26606"/>
          <ac:picMkLst>
            <pc:docMk/>
            <pc:sldMk cId="3181908058" sldId="323"/>
            <ac:picMk id="3" creationId="{967749FB-3338-5D3D-4AB2-7E19161CD29B}"/>
          </ac:picMkLst>
        </pc:picChg>
      </pc:sldChg>
      <pc:sldChg chg="addSp modSp new mod modClrScheme chgLayout">
        <pc:chgData name="Emily Crose" userId="5a1598ef78992c55" providerId="LiveId" clId="{75F37481-841B-40AD-A891-4A29A46DEAFB}" dt="2023-04-19T15:07:23.172" v="6309" actId="20577"/>
        <pc:sldMkLst>
          <pc:docMk/>
          <pc:sldMk cId="1893047781" sldId="324"/>
        </pc:sldMkLst>
        <pc:spChg chg="add mod">
          <ac:chgData name="Emily Crose" userId="5a1598ef78992c55" providerId="LiveId" clId="{75F37481-841B-40AD-A891-4A29A46DEAFB}" dt="2023-04-18T20:10:13.449" v="2311" actId="20577"/>
          <ac:spMkLst>
            <pc:docMk/>
            <pc:sldMk cId="1893047781" sldId="324"/>
            <ac:spMk id="2" creationId="{77765AE2-1718-9DEE-EB8B-C8D6D858B1B2}"/>
          </ac:spMkLst>
        </pc:spChg>
        <pc:spChg chg="add mod">
          <ac:chgData name="Emily Crose" userId="5a1598ef78992c55" providerId="LiveId" clId="{75F37481-841B-40AD-A891-4A29A46DEAFB}" dt="2023-04-19T15:07:23.172" v="6309" actId="20577"/>
          <ac:spMkLst>
            <pc:docMk/>
            <pc:sldMk cId="1893047781" sldId="324"/>
            <ac:spMk id="3" creationId="{BF6FF0B3-467F-E5F9-0B84-E364693C3CD8}"/>
          </ac:spMkLst>
        </pc:spChg>
      </pc:sldChg>
      <pc:sldChg chg="addSp delSp modSp new mod setBg modClrScheme chgLayout">
        <pc:chgData name="Emily Crose" userId="5a1598ef78992c55" providerId="LiveId" clId="{75F37481-841B-40AD-A891-4A29A46DEAFB}" dt="2023-04-18T20:21:11.985" v="2757" actId="26606"/>
        <pc:sldMkLst>
          <pc:docMk/>
          <pc:sldMk cId="1548747384" sldId="325"/>
        </pc:sldMkLst>
        <pc:spChg chg="mod ord">
          <ac:chgData name="Emily Crose" userId="5a1598ef78992c55" providerId="LiveId" clId="{75F37481-841B-40AD-A891-4A29A46DEAFB}" dt="2023-04-18T20:21:11.985" v="2757" actId="26606"/>
          <ac:spMkLst>
            <pc:docMk/>
            <pc:sldMk cId="1548747384" sldId="325"/>
            <ac:spMk id="2" creationId="{6D86991D-1189-D333-F014-64C190A80744}"/>
          </ac:spMkLst>
        </pc:spChg>
        <pc:spChg chg="del mod ord">
          <ac:chgData name="Emily Crose" userId="5a1598ef78992c55" providerId="LiveId" clId="{75F37481-841B-40AD-A891-4A29A46DEAFB}" dt="2023-04-18T20:20:56.234" v="2750" actId="700"/>
          <ac:spMkLst>
            <pc:docMk/>
            <pc:sldMk cId="1548747384" sldId="325"/>
            <ac:spMk id="3" creationId="{11902D19-51CB-3460-1E01-E673A2BE5290}"/>
          </ac:spMkLst>
        </pc:spChg>
        <pc:spChg chg="add mod ord">
          <ac:chgData name="Emily Crose" userId="5a1598ef78992c55" providerId="LiveId" clId="{75F37481-841B-40AD-A891-4A29A46DEAFB}" dt="2023-04-18T20:21:11.985" v="2757" actId="26606"/>
          <ac:spMkLst>
            <pc:docMk/>
            <pc:sldMk cId="1548747384" sldId="325"/>
            <ac:spMk id="4" creationId="{3C3D707B-820F-D76E-ECC1-76520A4DFA07}"/>
          </ac:spMkLst>
        </pc:spChg>
        <pc:picChg chg="add">
          <ac:chgData name="Emily Crose" userId="5a1598ef78992c55" providerId="LiveId" clId="{75F37481-841B-40AD-A891-4A29A46DEAFB}" dt="2023-04-18T20:21:11.985" v="2757" actId="26606"/>
          <ac:picMkLst>
            <pc:docMk/>
            <pc:sldMk cId="1548747384" sldId="325"/>
            <ac:picMk id="6" creationId="{F67A1A16-D616-C42D-174A-DCEFE7B72BCB}"/>
          </ac:picMkLst>
        </pc:picChg>
      </pc:sldChg>
      <pc:sldChg chg="modSp new mod">
        <pc:chgData name="Emily Crose" userId="5a1598ef78992c55" providerId="LiveId" clId="{75F37481-841B-40AD-A891-4A29A46DEAFB}" dt="2023-04-19T15:07:47.767" v="6310" actId="20577"/>
        <pc:sldMkLst>
          <pc:docMk/>
          <pc:sldMk cId="2530208923" sldId="326"/>
        </pc:sldMkLst>
        <pc:spChg chg="mod">
          <ac:chgData name="Emily Crose" userId="5a1598ef78992c55" providerId="LiveId" clId="{75F37481-841B-40AD-A891-4A29A46DEAFB}" dt="2023-04-18T20:26:18.980" v="2976" actId="20577"/>
          <ac:spMkLst>
            <pc:docMk/>
            <pc:sldMk cId="2530208923" sldId="326"/>
            <ac:spMk id="2" creationId="{61070F45-D4EE-FBE4-E7B3-3459FCC52CFC}"/>
          </ac:spMkLst>
        </pc:spChg>
        <pc:spChg chg="mod">
          <ac:chgData name="Emily Crose" userId="5a1598ef78992c55" providerId="LiveId" clId="{75F37481-841B-40AD-A891-4A29A46DEAFB}" dt="2023-04-19T15:07:47.767" v="6310" actId="20577"/>
          <ac:spMkLst>
            <pc:docMk/>
            <pc:sldMk cId="2530208923" sldId="326"/>
            <ac:spMk id="3" creationId="{F905507B-779C-9F04-7D96-1B4148C88DB4}"/>
          </ac:spMkLst>
        </pc:spChg>
      </pc:sldChg>
      <pc:sldChg chg="addSp delSp modSp new mod modClrScheme chgLayout">
        <pc:chgData name="Emily Crose" userId="5a1598ef78992c55" providerId="LiveId" clId="{75F37481-841B-40AD-A891-4A29A46DEAFB}" dt="2023-04-18T20:41:58.694" v="3071" actId="20577"/>
        <pc:sldMkLst>
          <pc:docMk/>
          <pc:sldMk cId="1298378401" sldId="327"/>
        </pc:sldMkLst>
        <pc:spChg chg="mod ord">
          <ac:chgData name="Emily Crose" userId="5a1598ef78992c55" providerId="LiveId" clId="{75F37481-841B-40AD-A891-4A29A46DEAFB}" dt="2023-04-18T20:41:58.694" v="3071" actId="20577"/>
          <ac:spMkLst>
            <pc:docMk/>
            <pc:sldMk cId="1298378401" sldId="327"/>
            <ac:spMk id="2" creationId="{47236956-D458-3C7F-DF4D-2B9269281AC3}"/>
          </ac:spMkLst>
        </pc:spChg>
        <pc:spChg chg="del">
          <ac:chgData name="Emily Crose" userId="5a1598ef78992c55" providerId="LiveId" clId="{75F37481-841B-40AD-A891-4A29A46DEAFB}" dt="2023-04-18T20:25:37.604" v="2960" actId="700"/>
          <ac:spMkLst>
            <pc:docMk/>
            <pc:sldMk cId="1298378401" sldId="327"/>
            <ac:spMk id="3" creationId="{17D18244-E2DF-2085-112B-033A9802494D}"/>
          </ac:spMkLst>
        </pc:spChg>
        <pc:picChg chg="add mod">
          <ac:chgData name="Emily Crose" userId="5a1598ef78992c55" providerId="LiveId" clId="{75F37481-841B-40AD-A891-4A29A46DEAFB}" dt="2023-04-18T20:26:01.542" v="2967" actId="1076"/>
          <ac:picMkLst>
            <pc:docMk/>
            <pc:sldMk cId="1298378401" sldId="327"/>
            <ac:picMk id="5" creationId="{E8E5BF4E-3B88-AC0C-23FA-E114501A1BE1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8T20:41:37.280" v="3065" actId="26606"/>
        <pc:sldMkLst>
          <pc:docMk/>
          <pc:sldMk cId="2202859022" sldId="328"/>
        </pc:sldMkLst>
        <pc:spChg chg="add mo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2" creationId="{12F1F2F6-A693-9D54-BA57-AE9AD5A95DB8}"/>
          </ac:spMkLst>
        </pc:spChg>
        <pc:spChg chg="add del mo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3" creationId="{1B0FBA20-173E-918B-0F30-1692E7BC9EB0}"/>
          </ac:spMkLst>
        </pc:spChg>
        <pc:spChg chg="add del">
          <ac:chgData name="Emily Crose" userId="5a1598ef78992c55" providerId="LiveId" clId="{75F37481-841B-40AD-A891-4A29A46DEAFB}" dt="2023-04-18T20:41:37.236" v="3064" actId="26606"/>
          <ac:spMkLst>
            <pc:docMk/>
            <pc:sldMk cId="2202859022" sldId="328"/>
            <ac:spMk id="10" creationId="{1B0FBA20-173E-918B-0F30-1692E7BC9EB0}"/>
          </ac:spMkLst>
        </pc:spChg>
        <pc:spChg chg="ad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13" creationId="{9A6C2C86-63BF-47D5-AA3F-905111A238E2}"/>
          </ac:spMkLst>
        </pc:spChg>
        <pc:spChg chg="add">
          <ac:chgData name="Emily Crose" userId="5a1598ef78992c55" providerId="LiveId" clId="{75F37481-841B-40AD-A891-4A29A46DEAFB}" dt="2023-04-18T20:41:37.280" v="3065" actId="26606"/>
          <ac:spMkLst>
            <pc:docMk/>
            <pc:sldMk cId="2202859022" sldId="328"/>
            <ac:spMk id="15" creationId="{1B0FBA20-173E-918B-0F30-1692E7BC9EB0}"/>
          </ac:spMkLst>
        </pc:spChg>
        <pc:graphicFrameChg chg="add del">
          <ac:chgData name="Emily Crose" userId="5a1598ef78992c55" providerId="LiveId" clId="{75F37481-841B-40AD-A891-4A29A46DEAFB}" dt="2023-04-18T20:41:29.370" v="3060" actId="26606"/>
          <ac:graphicFrameMkLst>
            <pc:docMk/>
            <pc:sldMk cId="2202859022" sldId="328"/>
            <ac:graphicFrameMk id="5" creationId="{DC0CE69C-24F0-F0B8-E2C2-9CBEE5362264}"/>
          </ac:graphicFrameMkLst>
        </pc:graphicFrameChg>
        <pc:graphicFrameChg chg="add del">
          <ac:chgData name="Emily Crose" userId="5a1598ef78992c55" providerId="LiveId" clId="{75F37481-841B-40AD-A891-4A29A46DEAFB}" dt="2023-04-18T20:41:34.020" v="3062" actId="26606"/>
          <ac:graphicFrameMkLst>
            <pc:docMk/>
            <pc:sldMk cId="2202859022" sldId="328"/>
            <ac:graphicFrameMk id="8" creationId="{0CDA3DFC-4669-A8ED-5E6E-D9C4ADC1AB5A}"/>
          </ac:graphicFrameMkLst>
        </pc:graphicFrameChg>
        <pc:picChg chg="add del">
          <ac:chgData name="Emily Crose" userId="5a1598ef78992c55" providerId="LiveId" clId="{75F37481-841B-40AD-A891-4A29A46DEAFB}" dt="2023-04-18T20:41:28.542" v="3058" actId="26606"/>
          <ac:picMkLst>
            <pc:docMk/>
            <pc:sldMk cId="2202859022" sldId="328"/>
            <ac:picMk id="7" creationId="{2A3CD219-1972-0884-5A77-BFFDA59793E8}"/>
          </ac:picMkLst>
        </pc:picChg>
        <pc:picChg chg="add del">
          <ac:chgData name="Emily Crose" userId="5a1598ef78992c55" providerId="LiveId" clId="{75F37481-841B-40AD-A891-4A29A46DEAFB}" dt="2023-04-18T20:41:37.236" v="3064" actId="26606"/>
          <ac:picMkLst>
            <pc:docMk/>
            <pc:sldMk cId="2202859022" sldId="328"/>
            <ac:picMk id="9" creationId="{B536FA4E-0152-4E27-91DA-0FC22D1846BB}"/>
          </ac:picMkLst>
        </pc:picChg>
        <pc:picChg chg="add del">
          <ac:chgData name="Emily Crose" userId="5a1598ef78992c55" providerId="LiveId" clId="{75F37481-841B-40AD-A891-4A29A46DEAFB}" dt="2023-04-18T20:41:37.236" v="3064" actId="26606"/>
          <ac:picMkLst>
            <pc:docMk/>
            <pc:sldMk cId="2202859022" sldId="328"/>
            <ac:picMk id="11" creationId="{35490C4A-C8F3-183E-7042-96C2442B3CA4}"/>
          </ac:picMkLst>
        </pc:picChg>
        <pc:cxnChg chg="add">
          <ac:chgData name="Emily Crose" userId="5a1598ef78992c55" providerId="LiveId" clId="{75F37481-841B-40AD-A891-4A29A46DEAFB}" dt="2023-04-18T20:41:37.280" v="3065" actId="26606"/>
          <ac:cxnSpMkLst>
            <pc:docMk/>
            <pc:sldMk cId="2202859022" sldId="328"/>
            <ac:cxnSpMk id="14" creationId="{425A0768-3044-4AA9-A889-D2CAA68C517A}"/>
          </ac:cxnSpMkLst>
        </pc:cxnChg>
      </pc:sldChg>
      <pc:sldChg chg="addSp delSp modSp new mod setBg modClrScheme delDesignElem chgLayout">
        <pc:chgData name="Emily Crose" userId="5a1598ef78992c55" providerId="LiveId" clId="{75F37481-841B-40AD-A891-4A29A46DEAFB}" dt="2023-04-20T14:08:52.677" v="7141" actId="26606"/>
        <pc:sldMkLst>
          <pc:docMk/>
          <pc:sldMk cId="2213368395" sldId="329"/>
        </pc:sldMkLst>
        <pc:spChg chg="mod or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2" creationId="{AA4880EA-8BA7-EE87-451E-6408C2AA9E2F}"/>
          </ac:spMkLst>
        </pc:spChg>
        <pc:spChg chg="del mod">
          <ac:chgData name="Emily Crose" userId="5a1598ef78992c55" providerId="LiveId" clId="{75F37481-841B-40AD-A891-4A29A46DEAFB}" dt="2023-04-20T14:08:41.557" v="7137" actId="700"/>
          <ac:spMkLst>
            <pc:docMk/>
            <pc:sldMk cId="2213368395" sldId="329"/>
            <ac:spMk id="3" creationId="{560F0093-91A9-CE96-6CE4-F57E22C68978}"/>
          </ac:spMkLst>
        </pc:spChg>
        <pc:spChg chg="add mod or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4" creationId="{33FEB411-7B30-F0E2-8199-1DBB5CF40EB5}"/>
          </ac:spMkLst>
        </pc:spChg>
        <pc:spChg chg="add">
          <ac:chgData name="Emily Crose" userId="5a1598ef78992c55" providerId="LiveId" clId="{75F37481-841B-40AD-A891-4A29A46DEAFB}" dt="2023-04-20T14:08:52.677" v="7141" actId="26606"/>
          <ac:spMkLst>
            <pc:docMk/>
            <pc:sldMk cId="2213368395" sldId="329"/>
            <ac:spMk id="12" creationId="{608EAA06-5488-416B-B2B2-E55213011012}"/>
          </ac:spMkLst>
        </pc:spChg>
        <pc:picChg chg="add mod ord">
          <ac:chgData name="Emily Crose" userId="5a1598ef78992c55" providerId="LiveId" clId="{75F37481-841B-40AD-A891-4A29A46DEAFB}" dt="2023-04-20T14:08:52.677" v="7141" actId="26606"/>
          <ac:picMkLst>
            <pc:docMk/>
            <pc:sldMk cId="2213368395" sldId="329"/>
            <ac:picMk id="5" creationId="{D2880CF1-7F8F-6E6C-9424-3D58583655A9}"/>
          </ac:picMkLst>
        </pc:picChg>
        <pc:picChg chg="add del">
          <ac:chgData name="Emily Crose" userId="5a1598ef78992c55" providerId="LiveId" clId="{75F37481-841B-40AD-A891-4A29A46DEAFB}" dt="2023-04-20T14:08:41.557" v="7137" actId="700"/>
          <ac:picMkLst>
            <pc:docMk/>
            <pc:sldMk cId="2213368395" sldId="329"/>
            <ac:picMk id="9" creationId="{559DF61F-9058-49C9-8F75-DC501F983B0E}"/>
          </ac:picMkLst>
        </pc:picChg>
        <pc:picChg chg="add del">
          <ac:chgData name="Emily Crose" userId="5a1598ef78992c55" providerId="LiveId" clId="{75F37481-841B-40AD-A891-4A29A46DEAFB}" dt="2023-04-20T14:08:52.672" v="7140" actId="26606"/>
          <ac:picMkLst>
            <pc:docMk/>
            <pc:sldMk cId="2213368395" sldId="329"/>
            <ac:picMk id="10" creationId="{DBF7BBCC-A085-493E-83D9-01D4F8E88929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9T14:19:44.732" v="4265" actId="20577"/>
        <pc:sldMkLst>
          <pc:docMk/>
          <pc:sldMk cId="2570034110" sldId="330"/>
        </pc:sldMkLst>
        <pc:spChg chg="mod or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2" creationId="{11BE2C14-6662-C2B0-32BC-F22167F1A408}"/>
          </ac:spMkLst>
        </pc:spChg>
        <pc:spChg chg="del">
          <ac:chgData name="Emily Crose" userId="5a1598ef78992c55" providerId="LiveId" clId="{75F37481-841B-40AD-A891-4A29A46DEAFB}" dt="2023-04-19T14:16:17.571" v="3421" actId="700"/>
          <ac:spMkLst>
            <pc:docMk/>
            <pc:sldMk cId="2570034110" sldId="330"/>
            <ac:spMk id="3" creationId="{176928AD-6A7C-CA8E-82EF-7D5450C84A2A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7" creationId="{2124007E-BA57-41B2-8C6B-5E99927F2247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9" creationId="{255D0BF7-94F4-4437-A2B2-87BAFF86D541}"/>
          </ac:spMkLst>
        </pc:spChg>
        <pc:spChg chg="add">
          <ac:chgData name="Emily Crose" userId="5a1598ef78992c55" providerId="LiveId" clId="{75F37481-841B-40AD-A891-4A29A46DEAFB}" dt="2023-04-19T14:16:22.028" v="3422" actId="26606"/>
          <ac:spMkLst>
            <pc:docMk/>
            <pc:sldMk cId="2570034110" sldId="330"/>
            <ac:spMk id="11" creationId="{DE118816-C01D-462E-B0B0-777C21EF604F}"/>
          </ac:spMkLst>
        </pc:spChg>
      </pc:sldChg>
      <pc:sldChg chg="addSp modSp new mod setBg setClrOvrMap modNotesTx">
        <pc:chgData name="Emily Crose" userId="5a1598ef78992c55" providerId="LiveId" clId="{75F37481-841B-40AD-A891-4A29A46DEAFB}" dt="2023-04-19T14:38:48.751" v="4429" actId="20577"/>
        <pc:sldMkLst>
          <pc:docMk/>
          <pc:sldMk cId="4007388826" sldId="331"/>
        </pc:sldMkLst>
        <pc:spChg chg="mo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2" creationId="{30B94DBA-D201-5034-F189-D63657901D35}"/>
          </ac:spMkLst>
        </pc:spChg>
        <pc:spChg chg="ad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9" creationId="{8E482A67-6CD8-49D7-9F85-52ECF99152D0}"/>
          </ac:spMkLst>
        </pc:spChg>
        <pc:spChg chg="add">
          <ac:chgData name="Emily Crose" userId="5a1598ef78992c55" providerId="LiveId" clId="{75F37481-841B-40AD-A891-4A29A46DEAFB}" dt="2023-04-19T14:37:02.830" v="4288" actId="26606"/>
          <ac:spMkLst>
            <pc:docMk/>
            <pc:sldMk cId="4007388826" sldId="331"/>
            <ac:spMk id="11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9T14:37:02.830" v="4288" actId="26606"/>
          <ac:picMkLst>
            <pc:docMk/>
            <pc:sldMk cId="4007388826" sldId="331"/>
            <ac:picMk id="4" creationId="{C02385A1-B556-45B9-73D3-23A2260E3594}"/>
          </ac:picMkLst>
        </pc:picChg>
      </pc:sldChg>
      <pc:sldChg chg="addSp delSp modSp new mod setBg modClrScheme chgLayout modNotesTx">
        <pc:chgData name="Emily Crose" userId="5a1598ef78992c55" providerId="LiveId" clId="{75F37481-841B-40AD-A891-4A29A46DEAFB}" dt="2023-04-19T14:52:45.134" v="5290" actId="20577"/>
        <pc:sldMkLst>
          <pc:docMk/>
          <pc:sldMk cId="1081776422" sldId="332"/>
        </pc:sldMkLst>
        <pc:spChg chg="del mod">
          <ac:chgData name="Emily Crose" userId="5a1598ef78992c55" providerId="LiveId" clId="{75F37481-841B-40AD-A891-4A29A46DEAFB}" dt="2023-04-19T14:51:16.148" v="4859" actId="700"/>
          <ac:spMkLst>
            <pc:docMk/>
            <pc:sldMk cId="1081776422" sldId="332"/>
            <ac:spMk id="2" creationId="{6FF20A0F-0E83-B516-CEC7-6A548639B33F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9" creationId="{E24F7045-1B8B-4422-9330-0BC8BF6065E3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11" creationId="{7ED0B3BD-E968-4364-878A-47D3A6AEF099}"/>
          </ac:spMkLst>
        </pc:spChg>
        <pc:spChg chg="add">
          <ac:chgData name="Emily Crose" userId="5a1598ef78992c55" providerId="LiveId" clId="{75F37481-841B-40AD-A891-4A29A46DEAFB}" dt="2023-04-19T14:51:18.002" v="4860" actId="26606"/>
          <ac:spMkLst>
            <pc:docMk/>
            <pc:sldMk cId="1081776422" sldId="332"/>
            <ac:spMk id="13" creationId="{C8E5BCBF-E5D0-444B-A584-4A5FF79F9D7E}"/>
          </ac:spMkLst>
        </pc:spChg>
        <pc:picChg chg="add mod">
          <ac:chgData name="Emily Crose" userId="5a1598ef78992c55" providerId="LiveId" clId="{75F37481-841B-40AD-A891-4A29A46DEAFB}" dt="2023-04-19T14:51:18.002" v="4860" actId="26606"/>
          <ac:picMkLst>
            <pc:docMk/>
            <pc:sldMk cId="1081776422" sldId="332"/>
            <ac:picMk id="4" creationId="{542F2ED3-D620-5CC7-8F12-A5214DAD2241}"/>
          </ac:picMkLst>
        </pc:picChg>
      </pc:sldChg>
      <pc:sldChg chg="addSp modSp new mod setBg modNotesTx">
        <pc:chgData name="Emily Crose" userId="5a1598ef78992c55" providerId="LiveId" clId="{75F37481-841B-40AD-A891-4A29A46DEAFB}" dt="2023-04-19T14:55:28.387" v="5893" actId="20577"/>
        <pc:sldMkLst>
          <pc:docMk/>
          <pc:sldMk cId="609833675" sldId="333"/>
        </pc:sldMkLst>
        <pc:spChg chg="mod">
          <ac:chgData name="Emily Crose" userId="5a1598ef78992c55" providerId="LiveId" clId="{75F37481-841B-40AD-A891-4A29A46DEAFB}" dt="2023-04-19T14:53:18.495" v="5319" actId="20577"/>
          <ac:spMkLst>
            <pc:docMk/>
            <pc:sldMk cId="609833675" sldId="333"/>
            <ac:spMk id="2" creationId="{EC5C3168-12A6-B56C-9A88-BF29802E580C}"/>
          </ac:spMkLst>
        </pc:spChg>
        <pc:picChg chg="add">
          <ac:chgData name="Emily Crose" userId="5a1598ef78992c55" providerId="LiveId" clId="{75F37481-841B-40AD-A891-4A29A46DEAFB}" dt="2023-04-19T14:53:16.951" v="5318" actId="26606"/>
          <ac:picMkLst>
            <pc:docMk/>
            <pc:sldMk cId="609833675" sldId="333"/>
            <ac:picMk id="4" creationId="{892FA6F0-3D04-9E9A-E5DE-08EC112D7099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9T15:01:43.213" v="5980" actId="26606"/>
        <pc:sldMkLst>
          <pc:docMk/>
          <pc:sldMk cId="3916559609" sldId="334"/>
        </pc:sldMkLst>
        <pc:spChg chg="mod ord">
          <ac:chgData name="Emily Crose" userId="5a1598ef78992c55" providerId="LiveId" clId="{75F37481-841B-40AD-A891-4A29A46DEAFB}" dt="2023-04-19T15:01:43.213" v="5980" actId="26606"/>
          <ac:spMkLst>
            <pc:docMk/>
            <pc:sldMk cId="3916559609" sldId="334"/>
            <ac:spMk id="2" creationId="{93AD4469-075B-4E8A-F6D4-E07A17F00EE4}"/>
          </ac:spMkLst>
        </pc:spChg>
        <pc:spChg chg="add del mod ord">
          <ac:chgData name="Emily Crose" userId="5a1598ef78992c55" providerId="LiveId" clId="{75F37481-841B-40AD-A891-4A29A46DEAFB}" dt="2023-04-19T15:01:43.213" v="5980" actId="26606"/>
          <ac:spMkLst>
            <pc:docMk/>
            <pc:sldMk cId="3916559609" sldId="334"/>
            <ac:spMk id="3" creationId="{451692CB-8A08-3B99-7EED-99575F7A019F}"/>
          </ac:spMkLst>
        </pc:spChg>
        <pc:graphicFrameChg chg="add">
          <ac:chgData name="Emily Crose" userId="5a1598ef78992c55" providerId="LiveId" clId="{75F37481-841B-40AD-A891-4A29A46DEAFB}" dt="2023-04-19T15:01:43.213" v="5980" actId="26606"/>
          <ac:graphicFrameMkLst>
            <pc:docMk/>
            <pc:sldMk cId="3916559609" sldId="334"/>
            <ac:graphicFrameMk id="5" creationId="{91F21C7D-A58D-8492-5592-135F91B5938D}"/>
          </ac:graphicFrameMkLst>
        </pc:graphicFrameChg>
        <pc:picChg chg="add">
          <ac:chgData name="Emily Crose" userId="5a1598ef78992c55" providerId="LiveId" clId="{75F37481-841B-40AD-A891-4A29A46DEAFB}" dt="2023-04-19T15:01:43.213" v="5980" actId="26606"/>
          <ac:picMkLst>
            <pc:docMk/>
            <pc:sldMk cId="3916559609" sldId="334"/>
            <ac:picMk id="9" creationId="{A8D526D7-C782-4F65-A21F-A6B40D869B47}"/>
          </ac:picMkLst>
        </pc:picChg>
      </pc:sldChg>
      <pc:sldChg chg="addSp delSp modSp new mod setBg setClrOvrMap modNotesTx">
        <pc:chgData name="Emily Crose" userId="5a1598ef78992c55" providerId="LiveId" clId="{75F37481-841B-40AD-A891-4A29A46DEAFB}" dt="2023-04-19T15:05:06.743" v="6204" actId="20577"/>
        <pc:sldMkLst>
          <pc:docMk/>
          <pc:sldMk cId="2658092236" sldId="335"/>
        </pc:sldMkLst>
        <pc:spChg chg="mo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2" creationId="{678B0583-145E-F5AC-B34F-64BCC9BBBDA8}"/>
          </ac:spMkLst>
        </pc:spChg>
        <pc:spChg chg="del">
          <ac:chgData name="Emily Crose" userId="5a1598ef78992c55" providerId="LiveId" clId="{75F37481-841B-40AD-A891-4A29A46DEAFB}" dt="2023-04-19T15:02:43.010" v="6023" actId="478"/>
          <ac:spMkLst>
            <pc:docMk/>
            <pc:sldMk cId="2658092236" sldId="335"/>
            <ac:spMk id="3" creationId="{0F99C0C3-7CB2-67B1-6F21-117691B8BA7D}"/>
          </ac:spMkLst>
        </pc:spChg>
        <pc:spChg chg="ad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10" creationId="{8E482A67-6CD8-49D7-9F85-52ECF99152D0}"/>
          </ac:spMkLst>
        </pc:spChg>
        <pc:spChg chg="add">
          <ac:chgData name="Emily Crose" userId="5a1598ef78992c55" providerId="LiveId" clId="{75F37481-841B-40AD-A891-4A29A46DEAFB}" dt="2023-04-19T15:03:52.007" v="6027" actId="26606"/>
          <ac:spMkLst>
            <pc:docMk/>
            <pc:sldMk cId="2658092236" sldId="335"/>
            <ac:spMk id="12" creationId="{418F941B-B7E9-44F2-9A2C-5D35ACF9A678}"/>
          </ac:spMkLst>
        </pc:spChg>
        <pc:picChg chg="add mod">
          <ac:chgData name="Emily Crose" userId="5a1598ef78992c55" providerId="LiveId" clId="{75F37481-841B-40AD-A891-4A29A46DEAFB}" dt="2023-04-19T15:03:52.007" v="6027" actId="26606"/>
          <ac:picMkLst>
            <pc:docMk/>
            <pc:sldMk cId="2658092236" sldId="335"/>
            <ac:picMk id="5" creationId="{C158BCA4-D289-D430-E83E-DABCBDF2F7FA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19T15:06:41.263" v="6304" actId="26606"/>
        <pc:sldMkLst>
          <pc:docMk/>
          <pc:sldMk cId="2806011870" sldId="336"/>
        </pc:sldMkLst>
        <pc:spChg chg="mod ord">
          <ac:chgData name="Emily Crose" userId="5a1598ef78992c55" providerId="LiveId" clId="{75F37481-841B-40AD-A891-4A29A46DEAFB}" dt="2023-04-19T15:06:41.263" v="6304" actId="26606"/>
          <ac:spMkLst>
            <pc:docMk/>
            <pc:sldMk cId="2806011870" sldId="336"/>
            <ac:spMk id="2" creationId="{3C7AB680-7AC1-A18C-9CA3-ACC3EF9AF9E5}"/>
          </ac:spMkLst>
        </pc:spChg>
        <pc:spChg chg="add mod ord">
          <ac:chgData name="Emily Crose" userId="5a1598ef78992c55" providerId="LiveId" clId="{75F37481-841B-40AD-A891-4A29A46DEAFB}" dt="2023-04-19T15:06:41.263" v="6304" actId="26606"/>
          <ac:spMkLst>
            <pc:docMk/>
            <pc:sldMk cId="2806011870" sldId="336"/>
            <ac:spMk id="3" creationId="{B0A7A152-F537-D0C2-062E-BC232F5F2916}"/>
          </ac:spMkLst>
        </pc:spChg>
        <pc:picChg chg="add del">
          <ac:chgData name="Emily Crose" userId="5a1598ef78992c55" providerId="LiveId" clId="{75F37481-841B-40AD-A891-4A29A46DEAFB}" dt="2023-04-19T15:06:41.220" v="6303" actId="26606"/>
          <ac:picMkLst>
            <pc:docMk/>
            <pc:sldMk cId="2806011870" sldId="336"/>
            <ac:picMk id="5" creationId="{587A669D-9161-822A-7059-D5C65E3622E3}"/>
          </ac:picMkLst>
        </pc:picChg>
        <pc:picChg chg="add">
          <ac:chgData name="Emily Crose" userId="5a1598ef78992c55" providerId="LiveId" clId="{75F37481-841B-40AD-A891-4A29A46DEAFB}" dt="2023-04-19T15:06:41.263" v="6304" actId="26606"/>
          <ac:picMkLst>
            <pc:docMk/>
            <pc:sldMk cId="2806011870" sldId="336"/>
            <ac:picMk id="7" creationId="{365C2A5F-54D6-559F-994D-73822D5D5CCA}"/>
          </ac:picMkLst>
        </pc:picChg>
        <pc:picChg chg="add">
          <ac:chgData name="Emily Crose" userId="5a1598ef78992c55" providerId="LiveId" clId="{75F37481-841B-40AD-A891-4A29A46DEAFB}" dt="2023-04-19T15:06:41.263" v="6304" actId="26606"/>
          <ac:picMkLst>
            <pc:docMk/>
            <pc:sldMk cId="2806011870" sldId="336"/>
            <ac:picMk id="9" creationId="{559DF61F-9058-49C9-8F75-DC501F983B0E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9T15:08:21.118" v="6328" actId="26606"/>
        <pc:sldMkLst>
          <pc:docMk/>
          <pc:sldMk cId="3520716317" sldId="337"/>
        </pc:sldMkLst>
        <pc:spChg chg="add mod">
          <ac:chgData name="Emily Crose" userId="5a1598ef78992c55" providerId="LiveId" clId="{75F37481-841B-40AD-A891-4A29A46DEAFB}" dt="2023-04-19T15:08:21.118" v="6328" actId="26606"/>
          <ac:spMkLst>
            <pc:docMk/>
            <pc:sldMk cId="3520716317" sldId="337"/>
            <ac:spMk id="2" creationId="{825D8899-BFE3-8479-9CB2-D510611FE137}"/>
          </ac:spMkLst>
        </pc:sp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4" creationId="{4ABB0468-E16C-398B-3732-BE2A80BF5D62}"/>
          </ac:picMkLst>
        </pc:pic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8" creationId="{08187575-5CB4-477B-AA47-020C6D2A786E}"/>
          </ac:picMkLst>
        </pc:picChg>
        <pc:picChg chg="add">
          <ac:chgData name="Emily Crose" userId="5a1598ef78992c55" providerId="LiveId" clId="{75F37481-841B-40AD-A891-4A29A46DEAFB}" dt="2023-04-19T15:08:21.118" v="6328" actId="26606"/>
          <ac:picMkLst>
            <pc:docMk/>
            <pc:sldMk cId="3520716317" sldId="337"/>
            <ac:picMk id="10" creationId="{EE585F70-7C5D-424E-A182-39507AF48A0C}"/>
          </ac:picMkLst>
        </pc:picChg>
      </pc:sldChg>
      <pc:sldChg chg="delSp add setBg delDesignElem">
        <pc:chgData name="Emily Crose" userId="5a1598ef78992c55" providerId="LiveId" clId="{75F37481-841B-40AD-A891-4A29A46DEAFB}" dt="2023-04-19T15:08:40.542" v="6330"/>
        <pc:sldMkLst>
          <pc:docMk/>
          <pc:sldMk cId="2192553628" sldId="338"/>
        </pc:sldMkLst>
        <pc:picChg chg="del">
          <ac:chgData name="Emily Crose" userId="5a1598ef78992c55" providerId="LiveId" clId="{75F37481-841B-40AD-A891-4A29A46DEAFB}" dt="2023-04-19T15:08:40.542" v="6330"/>
          <ac:picMkLst>
            <pc:docMk/>
            <pc:sldMk cId="2192553628" sldId="338"/>
            <ac:picMk id="8" creationId="{08187575-5CB4-477B-AA47-020C6D2A786E}"/>
          </ac:picMkLst>
        </pc:picChg>
        <pc:picChg chg="del">
          <ac:chgData name="Emily Crose" userId="5a1598ef78992c55" providerId="LiveId" clId="{75F37481-841B-40AD-A891-4A29A46DEAFB}" dt="2023-04-19T15:08:40.542" v="6330"/>
          <ac:picMkLst>
            <pc:docMk/>
            <pc:sldMk cId="2192553628" sldId="338"/>
            <ac:picMk id="10" creationId="{EE585F70-7C5D-424E-A182-39507AF48A0C}"/>
          </ac:picMkLst>
        </pc:picChg>
      </pc:sldChg>
      <pc:sldChg chg="addSp modSp new mod setBg modClrScheme chgLayout">
        <pc:chgData name="Emily Crose" userId="5a1598ef78992c55" providerId="LiveId" clId="{75F37481-841B-40AD-A891-4A29A46DEAFB}" dt="2023-04-19T15:16:06.271" v="6516" actId="26606"/>
        <pc:sldMkLst>
          <pc:docMk/>
          <pc:sldMk cId="1552710199" sldId="339"/>
        </pc:sldMkLst>
        <pc:spChg chg="add mod">
          <ac:chgData name="Emily Crose" userId="5a1598ef78992c55" providerId="LiveId" clId="{75F37481-841B-40AD-A891-4A29A46DEAFB}" dt="2023-04-19T15:16:06.271" v="6516" actId="26606"/>
          <ac:spMkLst>
            <pc:docMk/>
            <pc:sldMk cId="1552710199" sldId="339"/>
            <ac:spMk id="2" creationId="{E2C7970B-831F-A12D-C70B-2BD076E328E3}"/>
          </ac:spMkLst>
        </pc:spChg>
        <pc:picChg chg="add">
          <ac:chgData name="Emily Crose" userId="5a1598ef78992c55" providerId="LiveId" clId="{75F37481-841B-40AD-A891-4A29A46DEAFB}" dt="2023-04-19T15:16:06.271" v="6516" actId="26606"/>
          <ac:picMkLst>
            <pc:docMk/>
            <pc:sldMk cId="1552710199" sldId="339"/>
            <ac:picMk id="4" creationId="{CC0A885F-6B5F-1B16-FF37-B888E3C5C5A0}"/>
          </ac:picMkLst>
        </pc:picChg>
      </pc:sldChg>
      <pc:sldChg chg="addSp delSp modSp new mod setBg modClrScheme chgLayout">
        <pc:chgData name="Emily Crose" userId="5a1598ef78992c55" providerId="LiveId" clId="{75F37481-841B-40AD-A891-4A29A46DEAFB}" dt="2023-04-20T14:08:10.602" v="7134" actId="26606"/>
        <pc:sldMkLst>
          <pc:docMk/>
          <pc:sldMk cId="4058856599" sldId="340"/>
        </pc:sldMkLst>
        <pc:spChg chg="del mod ord">
          <ac:chgData name="Emily Crose" userId="5a1598ef78992c55" providerId="LiveId" clId="{75F37481-841B-40AD-A891-4A29A46DEAFB}" dt="2023-04-20T13:22:41.387" v="6521" actId="700"/>
          <ac:spMkLst>
            <pc:docMk/>
            <pc:sldMk cId="4058856599" sldId="340"/>
            <ac:spMk id="2" creationId="{DB6FA214-820A-EC6B-387B-7330068FA362}"/>
          </ac:spMkLst>
        </pc:spChg>
        <pc:spChg chg="add mod ord">
          <ac:chgData name="Emily Crose" userId="5a1598ef78992c55" providerId="LiveId" clId="{75F37481-841B-40AD-A891-4A29A46DEAFB}" dt="2023-04-20T14:08:10.602" v="7134" actId="26606"/>
          <ac:spMkLst>
            <pc:docMk/>
            <pc:sldMk cId="4058856599" sldId="340"/>
            <ac:spMk id="3" creationId="{9CBD1586-A54C-2F5E-655F-1A2FDD090266}"/>
          </ac:spMkLst>
        </pc:spChg>
        <pc:spChg chg="add del mod ord">
          <ac:chgData name="Emily Crose" userId="5a1598ef78992c55" providerId="LiveId" clId="{75F37481-841B-40AD-A891-4A29A46DEAFB}" dt="2023-04-20T14:08:10.602" v="7134" actId="26606"/>
          <ac:spMkLst>
            <pc:docMk/>
            <pc:sldMk cId="4058856599" sldId="340"/>
            <ac:spMk id="4" creationId="{67F366DF-C8E9-67C3-E8D6-F75770CD7FEB}"/>
          </ac:spMkLst>
        </pc:spChg>
        <pc:graphicFrameChg chg="add">
          <ac:chgData name="Emily Crose" userId="5a1598ef78992c55" providerId="LiveId" clId="{75F37481-841B-40AD-A891-4A29A46DEAFB}" dt="2023-04-20T14:08:10.602" v="7134" actId="26606"/>
          <ac:graphicFrameMkLst>
            <pc:docMk/>
            <pc:sldMk cId="4058856599" sldId="340"/>
            <ac:graphicFrameMk id="6" creationId="{4742C1ED-2E3F-9CBF-B4FD-E2E0A6ABB2C0}"/>
          </ac:graphicFrameMkLst>
        </pc:graphicFrameChg>
        <pc:picChg chg="add">
          <ac:chgData name="Emily Crose" userId="5a1598ef78992c55" providerId="LiveId" clId="{75F37481-841B-40AD-A891-4A29A46DEAFB}" dt="2023-04-20T14:08:10.602" v="7134" actId="26606"/>
          <ac:picMkLst>
            <pc:docMk/>
            <pc:sldMk cId="4058856599" sldId="340"/>
            <ac:picMk id="10" creationId="{A8D526D7-C782-4F65-A21F-A6B40D869B47}"/>
          </ac:picMkLst>
        </pc:picChg>
      </pc:sldChg>
      <pc:sldChg chg="addSp delSp modSp new mod ord setBg chgLayout">
        <pc:chgData name="Emily Crose" userId="5a1598ef78992c55" providerId="LiveId" clId="{75F37481-841B-40AD-A891-4A29A46DEAFB}" dt="2023-04-20T14:08:20.908" v="7135" actId="26606"/>
        <pc:sldMkLst>
          <pc:docMk/>
          <pc:sldMk cId="3529374907" sldId="341"/>
        </pc:sldMkLst>
        <pc:spChg chg="del">
          <ac:chgData name="Emily Crose" userId="5a1598ef78992c55" providerId="LiveId" clId="{75F37481-841B-40AD-A891-4A29A46DEAFB}" dt="2023-04-20T13:23:33.996" v="6654" actId="700"/>
          <ac:spMkLst>
            <pc:docMk/>
            <pc:sldMk cId="3529374907" sldId="341"/>
            <ac:spMk id="2" creationId="{77EA3A37-1162-5183-C1C8-D1CEFC87D732}"/>
          </ac:spMkLst>
        </pc:spChg>
        <pc:spChg chg="del">
          <ac:chgData name="Emily Crose" userId="5a1598ef78992c55" providerId="LiveId" clId="{75F37481-841B-40AD-A891-4A29A46DEAFB}" dt="2023-04-20T13:23:33.996" v="6654" actId="700"/>
          <ac:spMkLst>
            <pc:docMk/>
            <pc:sldMk cId="3529374907" sldId="341"/>
            <ac:spMk id="3" creationId="{17FE05FC-6675-6D16-18D3-995AD07A578B}"/>
          </ac:spMkLst>
        </pc:spChg>
        <pc:spChg chg="add mod ord">
          <ac:chgData name="Emily Crose" userId="5a1598ef78992c55" providerId="LiveId" clId="{75F37481-841B-40AD-A891-4A29A46DEAFB}" dt="2023-04-20T14:08:20.908" v="7135" actId="26606"/>
          <ac:spMkLst>
            <pc:docMk/>
            <pc:sldMk cId="3529374907" sldId="341"/>
            <ac:spMk id="4" creationId="{4E76257A-7C2C-3845-BE06-06A844160DD3}"/>
          </ac:spMkLst>
        </pc:spChg>
        <pc:spChg chg="add del mod ord">
          <ac:chgData name="Emily Crose" userId="5a1598ef78992c55" providerId="LiveId" clId="{75F37481-841B-40AD-A891-4A29A46DEAFB}" dt="2023-04-20T14:08:20.908" v="7135" actId="26606"/>
          <ac:spMkLst>
            <pc:docMk/>
            <pc:sldMk cId="3529374907" sldId="341"/>
            <ac:spMk id="5" creationId="{3D177B86-CE28-5A9C-59D7-022031A0752F}"/>
          </ac:spMkLst>
        </pc:spChg>
        <pc:graphicFrameChg chg="add">
          <ac:chgData name="Emily Crose" userId="5a1598ef78992c55" providerId="LiveId" clId="{75F37481-841B-40AD-A891-4A29A46DEAFB}" dt="2023-04-20T14:08:20.908" v="7135" actId="26606"/>
          <ac:graphicFrameMkLst>
            <pc:docMk/>
            <pc:sldMk cId="3529374907" sldId="341"/>
            <ac:graphicFrameMk id="7" creationId="{09AEB0C9-9C9F-8C5C-E976-35900154FFBD}"/>
          </ac:graphicFrameMkLst>
        </pc:graphicFrameChg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FFE10729-34CB-4213-AEC7-4192D394359E}"/>
    <pc:docChg chg="delSld modSld">
      <pc:chgData name="Emily Crose" userId="5a1598ef78992c55" providerId="LiveId" clId="{FFE10729-34CB-4213-AEC7-4192D394359E}" dt="2023-04-12T21:25:44.057" v="2" actId="20577"/>
      <pc:docMkLst>
        <pc:docMk/>
      </pc:docMkLst>
      <pc:sldChg chg="modSp mod">
        <pc:chgData name="Emily Crose" userId="5a1598ef78992c55" providerId="LiveId" clId="{FFE10729-34CB-4213-AEC7-4192D394359E}" dt="2023-04-12T21:25:44.057" v="2" actId="20577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2T21:25:44.057" v="2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617985472" sldId="25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97047458" sldId="26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73934259" sldId="26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523269679" sldId="26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80029723" sldId="268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34838018" sldId="26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574519622" sldId="27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542235107" sldId="27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670941506" sldId="27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58119916" sldId="277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935181501" sldId="279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76984293" sldId="280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3028504148" sldId="281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1081849737" sldId="282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004189387" sldId="286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22194933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07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1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349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7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10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18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7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D0231D-066C-27D2-4115-3C235FD50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26" b="47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896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Week 2 Day 3</a:t>
            </a:r>
          </a:p>
          <a:p>
            <a:pPr>
              <a:lnSpc>
                <a:spcPct val="90000"/>
              </a:lnSpc>
            </a:pPr>
            <a:r>
              <a:rPr lang="en-US" dirty="0"/>
              <a:t>Led by: Emily Crose</a:t>
            </a:r>
          </a:p>
          <a:p>
            <a:pPr>
              <a:lnSpc>
                <a:spcPct val="90000"/>
              </a:lnSpc>
            </a:pPr>
            <a:r>
              <a:rPr lang="en-US" dirty="0"/>
              <a:t>for</a:t>
            </a:r>
          </a:p>
          <a:p>
            <a:pPr>
              <a:lnSpc>
                <a:spcPct val="90000"/>
              </a:lnSpc>
            </a:pPr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</a:t>
            </a:r>
            <a:r>
              <a:rPr lang="en-US" sz="5400" b="0" i="0" dirty="0"/>
              <a:t>ay 2 Recap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9FA19AC-E9CD-85C1-9052-7279C81C0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Questions From Day 2?</a:t>
            </a:r>
          </a:p>
        </p:txBody>
      </p: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72C-E34F-ACFC-2C46-F6B2C8C2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Listen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6683-AEEF-921F-EA2D-6BBA913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Refers to the process of verifying a user’s identity.</a:t>
            </a:r>
          </a:p>
          <a:p>
            <a:r>
              <a:rPr lang="en-US" dirty="0"/>
              <a:t>Denial of Service</a:t>
            </a:r>
          </a:p>
          <a:p>
            <a:pPr lvl="1"/>
            <a:r>
              <a:rPr lang="en-US" dirty="0"/>
              <a:t>A forced outage of a service based on a misconfiguration or a concerted effort</a:t>
            </a:r>
          </a:p>
        </p:txBody>
      </p:sp>
    </p:spTree>
    <p:extLst>
      <p:ext uri="{BB962C8B-B14F-4D97-AF65-F5344CB8AC3E}">
        <p14:creationId xmlns:p14="http://schemas.microsoft.com/office/powerpoint/2010/main" val="16715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899-BFE3-8479-9CB2-D510611F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10 minute break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Half face clock on a wall">
            <a:extLst>
              <a:ext uri="{FF2B5EF4-FFF2-40B4-BE49-F238E27FC236}">
                <a16:creationId xmlns:a16="http://schemas.microsoft.com/office/drawing/2014/main" id="{4ABB0468-E16C-398B-3732-BE2A80BF5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8" r="5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1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197" b="16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5400" dirty="0"/>
              <a:t>Review Day 3</a:t>
            </a:r>
          </a:p>
        </p:txBody>
      </p:sp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Preview Week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1051</TotalTime>
  <Words>73</Words>
  <Application>Microsoft Office PowerPoint</Application>
  <PresentationFormat>Widescreen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Introduction to Software Business Product Management</vt:lpstr>
      <vt:lpstr>Day 2 Recap</vt:lpstr>
      <vt:lpstr>Questions From Day 2?</vt:lpstr>
      <vt:lpstr>Terms To Listen For</vt:lpstr>
      <vt:lpstr>10 minute break</vt:lpstr>
      <vt:lpstr>Question or clarifications?</vt:lpstr>
      <vt:lpstr>Review Day 3</vt:lpstr>
      <vt:lpstr>Preview Week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2023-05-17T18:30:23Z</dcterms:modified>
</cp:coreProperties>
</file>