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92" r:id="rId1"/>
  </p:sldMasterIdLst>
  <p:notesMasterIdLst>
    <p:notesMasterId r:id="rId55"/>
  </p:notesMasterIdLst>
  <p:sldIdLst>
    <p:sldId id="256" r:id="rId2"/>
    <p:sldId id="298" r:id="rId3"/>
    <p:sldId id="278" r:id="rId4"/>
    <p:sldId id="326" r:id="rId5"/>
    <p:sldId id="350" r:id="rId6"/>
    <p:sldId id="351" r:id="rId7"/>
    <p:sldId id="352" r:id="rId8"/>
    <p:sldId id="353" r:id="rId9"/>
    <p:sldId id="281" r:id="rId10"/>
    <p:sldId id="334" r:id="rId11"/>
    <p:sldId id="327" r:id="rId12"/>
    <p:sldId id="355" r:id="rId13"/>
    <p:sldId id="328" r:id="rId14"/>
    <p:sldId id="330" r:id="rId15"/>
    <p:sldId id="331" r:id="rId16"/>
    <p:sldId id="332" r:id="rId17"/>
    <p:sldId id="333" r:id="rId18"/>
    <p:sldId id="336" r:id="rId19"/>
    <p:sldId id="342" r:id="rId20"/>
    <p:sldId id="343" r:id="rId21"/>
    <p:sldId id="347" r:id="rId22"/>
    <p:sldId id="344" r:id="rId23"/>
    <p:sldId id="348" r:id="rId24"/>
    <p:sldId id="345" r:id="rId25"/>
    <p:sldId id="370" r:id="rId26"/>
    <p:sldId id="346" r:id="rId27"/>
    <p:sldId id="340" r:id="rId28"/>
    <p:sldId id="341" r:id="rId29"/>
    <p:sldId id="338" r:id="rId30"/>
    <p:sldId id="337" r:id="rId31"/>
    <p:sldId id="339" r:id="rId32"/>
    <p:sldId id="354" r:id="rId33"/>
    <p:sldId id="356" r:id="rId34"/>
    <p:sldId id="335" r:id="rId35"/>
    <p:sldId id="357" r:id="rId36"/>
    <p:sldId id="358" r:id="rId37"/>
    <p:sldId id="359" r:id="rId38"/>
    <p:sldId id="349" r:id="rId39"/>
    <p:sldId id="371" r:id="rId40"/>
    <p:sldId id="360" r:id="rId41"/>
    <p:sldId id="365" r:id="rId42"/>
    <p:sldId id="366" r:id="rId43"/>
    <p:sldId id="361" r:id="rId44"/>
    <p:sldId id="362" r:id="rId45"/>
    <p:sldId id="363" r:id="rId46"/>
    <p:sldId id="364" r:id="rId47"/>
    <p:sldId id="367" r:id="rId48"/>
    <p:sldId id="368" r:id="rId49"/>
    <p:sldId id="369" r:id="rId50"/>
    <p:sldId id="275" r:id="rId51"/>
    <p:sldId id="260" r:id="rId52"/>
    <p:sldId id="276" r:id="rId53"/>
    <p:sldId id="324"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002AFB-16E7-4872-A597-832B63EBDEE2}" v="180" dt="2023-04-22T22:25:50.280"/>
    <p1510:client id="{77A06173-9FDC-46BB-AE15-56A319828BE6}" v="113" dt="2023-04-22T16:16:37.1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21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61" Type="http://schemas.microsoft.com/office/2015/10/relationships/revisionInfo" Target="revisionInfo.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ily Crose" userId="5a1598ef78992c55" providerId="LiveId" clId="{77A06173-9FDC-46BB-AE15-56A319828BE6}"/>
    <pc:docChg chg="undo custSel addSld modSld sldOrd">
      <pc:chgData name="Emily Crose" userId="5a1598ef78992c55" providerId="LiveId" clId="{77A06173-9FDC-46BB-AE15-56A319828BE6}" dt="2023-04-22T16:32:21.543" v="8656" actId="20577"/>
      <pc:docMkLst>
        <pc:docMk/>
      </pc:docMkLst>
      <pc:sldChg chg="modSp mod">
        <pc:chgData name="Emily Crose" userId="5a1598ef78992c55" providerId="LiveId" clId="{77A06173-9FDC-46BB-AE15-56A319828BE6}" dt="2023-04-20T22:02:38.438" v="28" actId="20577"/>
        <pc:sldMkLst>
          <pc:docMk/>
          <pc:sldMk cId="457221393" sldId="332"/>
        </pc:sldMkLst>
        <pc:spChg chg="mod">
          <ac:chgData name="Emily Crose" userId="5a1598ef78992c55" providerId="LiveId" clId="{77A06173-9FDC-46BB-AE15-56A319828BE6}" dt="2023-04-20T22:02:38.438" v="28" actId="20577"/>
          <ac:spMkLst>
            <pc:docMk/>
            <pc:sldMk cId="457221393" sldId="332"/>
            <ac:spMk id="2" creationId="{4E3D1D9D-3B69-DBD1-285B-654E9D09D6DD}"/>
          </ac:spMkLst>
        </pc:spChg>
      </pc:sldChg>
      <pc:sldChg chg="modSp mod">
        <pc:chgData name="Emily Crose" userId="5a1598ef78992c55" providerId="LiveId" clId="{77A06173-9FDC-46BB-AE15-56A319828BE6}" dt="2023-04-20T22:03:22.329" v="92" actId="20577"/>
        <pc:sldMkLst>
          <pc:docMk/>
          <pc:sldMk cId="2097911000" sldId="333"/>
        </pc:sldMkLst>
        <pc:spChg chg="mod">
          <ac:chgData name="Emily Crose" userId="5a1598ef78992c55" providerId="LiveId" clId="{77A06173-9FDC-46BB-AE15-56A319828BE6}" dt="2023-04-20T22:03:22.329" v="92" actId="20577"/>
          <ac:spMkLst>
            <pc:docMk/>
            <pc:sldMk cId="2097911000" sldId="333"/>
            <ac:spMk id="3" creationId="{BA9E3913-D8C3-711F-57BD-E1CA2018F09D}"/>
          </ac:spMkLst>
        </pc:spChg>
      </pc:sldChg>
      <pc:sldChg chg="modNotesTx">
        <pc:chgData name="Emily Crose" userId="5a1598ef78992c55" providerId="LiveId" clId="{77A06173-9FDC-46BB-AE15-56A319828BE6}" dt="2023-04-22T16:14:17.925" v="6182" actId="20577"/>
        <pc:sldMkLst>
          <pc:docMk/>
          <pc:sldMk cId="1605440027" sldId="334"/>
        </pc:sldMkLst>
      </pc:sldChg>
      <pc:sldChg chg="addSp delSp modSp modNotesTx">
        <pc:chgData name="Emily Crose" userId="5a1598ef78992c55" providerId="LiveId" clId="{77A06173-9FDC-46BB-AE15-56A319828BE6}" dt="2023-04-22T16:17:58.150" v="6603" actId="20577"/>
        <pc:sldMkLst>
          <pc:docMk/>
          <pc:sldMk cId="2070184943" sldId="335"/>
        </pc:sldMkLst>
        <pc:spChg chg="del">
          <ac:chgData name="Emily Crose" userId="5a1598ef78992c55" providerId="LiveId" clId="{77A06173-9FDC-46BB-AE15-56A319828BE6}" dt="2023-04-22T16:16:37.144" v="6201"/>
          <ac:spMkLst>
            <pc:docMk/>
            <pc:sldMk cId="2070184943" sldId="335"/>
            <ac:spMk id="3" creationId="{BDFC28BE-17EB-DD44-8B15-74DF53C2979E}"/>
          </ac:spMkLst>
        </pc:spChg>
        <pc:graphicFrameChg chg="add mod">
          <ac:chgData name="Emily Crose" userId="5a1598ef78992c55" providerId="LiveId" clId="{77A06173-9FDC-46BB-AE15-56A319828BE6}" dt="2023-04-22T16:16:37.144" v="6201"/>
          <ac:graphicFrameMkLst>
            <pc:docMk/>
            <pc:sldMk cId="2070184943" sldId="335"/>
            <ac:graphicFrameMk id="4" creationId="{A8EB9274-9235-5630-6C6E-BDAB914936C1}"/>
          </ac:graphicFrameMkLst>
        </pc:graphicFrameChg>
      </pc:sldChg>
      <pc:sldChg chg="modSp mod">
        <pc:chgData name="Emily Crose" userId="5a1598ef78992c55" providerId="LiveId" clId="{77A06173-9FDC-46BB-AE15-56A319828BE6}" dt="2023-04-20T22:04:57.059" v="166" actId="20577"/>
        <pc:sldMkLst>
          <pc:docMk/>
          <pc:sldMk cId="1586074934" sldId="338"/>
        </pc:sldMkLst>
        <pc:spChg chg="mod">
          <ac:chgData name="Emily Crose" userId="5a1598ef78992c55" providerId="LiveId" clId="{77A06173-9FDC-46BB-AE15-56A319828BE6}" dt="2023-04-20T22:04:57.059" v="166" actId="20577"/>
          <ac:spMkLst>
            <pc:docMk/>
            <pc:sldMk cId="1586074934" sldId="338"/>
            <ac:spMk id="4" creationId="{26EB3D73-0685-A651-43E8-486A184F33F9}"/>
          </ac:spMkLst>
        </pc:spChg>
      </pc:sldChg>
      <pc:sldChg chg="modSp mod modNotesTx">
        <pc:chgData name="Emily Crose" userId="5a1598ef78992c55" providerId="LiveId" clId="{77A06173-9FDC-46BB-AE15-56A319828BE6}" dt="2023-04-20T22:15:55.392" v="2210" actId="21"/>
        <pc:sldMkLst>
          <pc:docMk/>
          <pc:sldMk cId="131747265" sldId="344"/>
        </pc:sldMkLst>
        <pc:spChg chg="mod">
          <ac:chgData name="Emily Crose" userId="5a1598ef78992c55" providerId="LiveId" clId="{77A06173-9FDC-46BB-AE15-56A319828BE6}" dt="2023-04-20T22:04:03.184" v="95" actId="20577"/>
          <ac:spMkLst>
            <pc:docMk/>
            <pc:sldMk cId="131747265" sldId="344"/>
            <ac:spMk id="2" creationId="{1F38FDC6-4007-96DA-47FC-65BBB2FA8DCB}"/>
          </ac:spMkLst>
        </pc:spChg>
        <pc:spChg chg="mod">
          <ac:chgData name="Emily Crose" userId="5a1598ef78992c55" providerId="LiveId" clId="{77A06173-9FDC-46BB-AE15-56A319828BE6}" dt="2023-04-20T22:15:55.392" v="2210" actId="21"/>
          <ac:spMkLst>
            <pc:docMk/>
            <pc:sldMk cId="131747265" sldId="344"/>
            <ac:spMk id="3" creationId="{8C7FC632-DE91-EFAE-B59B-445298013C5B}"/>
          </ac:spMkLst>
        </pc:spChg>
      </pc:sldChg>
      <pc:sldChg chg="modSp new mod">
        <pc:chgData name="Emily Crose" userId="5a1598ef78992c55" providerId="LiveId" clId="{77A06173-9FDC-46BB-AE15-56A319828BE6}" dt="2023-04-20T22:19:29.882" v="2240" actId="20577"/>
        <pc:sldMkLst>
          <pc:docMk/>
          <pc:sldMk cId="2045148353" sldId="345"/>
        </pc:sldMkLst>
        <pc:spChg chg="mod">
          <ac:chgData name="Emily Crose" userId="5a1598ef78992c55" providerId="LiveId" clId="{77A06173-9FDC-46BB-AE15-56A319828BE6}" dt="2023-04-20T22:04:15.763" v="110" actId="20577"/>
          <ac:spMkLst>
            <pc:docMk/>
            <pc:sldMk cId="2045148353" sldId="345"/>
            <ac:spMk id="2" creationId="{5700FCA4-27B9-DB58-4D72-47A71F923406}"/>
          </ac:spMkLst>
        </pc:spChg>
        <pc:spChg chg="mod">
          <ac:chgData name="Emily Crose" userId="5a1598ef78992c55" providerId="LiveId" clId="{77A06173-9FDC-46BB-AE15-56A319828BE6}" dt="2023-04-20T22:19:29.882" v="2240" actId="20577"/>
          <ac:spMkLst>
            <pc:docMk/>
            <pc:sldMk cId="2045148353" sldId="345"/>
            <ac:spMk id="3" creationId="{C204311E-4B27-F3A3-B898-F526ECC3E94A}"/>
          </ac:spMkLst>
        </pc:spChg>
      </pc:sldChg>
      <pc:sldChg chg="addSp delSp modSp new mod modClrScheme chgLayout">
        <pc:chgData name="Emily Crose" userId="5a1598ef78992c55" providerId="LiveId" clId="{77A06173-9FDC-46BB-AE15-56A319828BE6}" dt="2023-04-20T22:04:37.890" v="140" actId="700"/>
        <pc:sldMkLst>
          <pc:docMk/>
          <pc:sldMk cId="4205454553" sldId="346"/>
        </pc:sldMkLst>
        <pc:spChg chg="mod ord">
          <ac:chgData name="Emily Crose" userId="5a1598ef78992c55" providerId="LiveId" clId="{77A06173-9FDC-46BB-AE15-56A319828BE6}" dt="2023-04-20T22:04:37.890" v="140" actId="700"/>
          <ac:spMkLst>
            <pc:docMk/>
            <pc:sldMk cId="4205454553" sldId="346"/>
            <ac:spMk id="2" creationId="{8D2749DC-05CE-A345-7EF5-B2480834E96A}"/>
          </ac:spMkLst>
        </pc:spChg>
        <pc:spChg chg="del mod ord">
          <ac:chgData name="Emily Crose" userId="5a1598ef78992c55" providerId="LiveId" clId="{77A06173-9FDC-46BB-AE15-56A319828BE6}" dt="2023-04-20T22:04:37.890" v="140" actId="700"/>
          <ac:spMkLst>
            <pc:docMk/>
            <pc:sldMk cId="4205454553" sldId="346"/>
            <ac:spMk id="3" creationId="{A83C0290-C5CD-2CB1-33CB-4BE61D563FB7}"/>
          </ac:spMkLst>
        </pc:spChg>
        <pc:spChg chg="add mod ord">
          <ac:chgData name="Emily Crose" userId="5a1598ef78992c55" providerId="LiveId" clId="{77A06173-9FDC-46BB-AE15-56A319828BE6}" dt="2023-04-20T22:04:37.890" v="140" actId="700"/>
          <ac:spMkLst>
            <pc:docMk/>
            <pc:sldMk cId="4205454553" sldId="346"/>
            <ac:spMk id="4" creationId="{3094E3C1-D848-5591-B679-0EE3F627249E}"/>
          </ac:spMkLst>
        </pc:spChg>
      </pc:sldChg>
      <pc:sldChg chg="modSp new mod modNotesTx">
        <pc:chgData name="Emily Crose" userId="5a1598ef78992c55" providerId="LiveId" clId="{77A06173-9FDC-46BB-AE15-56A319828BE6}" dt="2023-04-20T22:11:53.392" v="1524" actId="20577"/>
        <pc:sldMkLst>
          <pc:docMk/>
          <pc:sldMk cId="4128162124" sldId="347"/>
        </pc:sldMkLst>
        <pc:spChg chg="mod">
          <ac:chgData name="Emily Crose" userId="5a1598ef78992c55" providerId="LiveId" clId="{77A06173-9FDC-46BB-AE15-56A319828BE6}" dt="2023-04-20T22:05:40.409" v="188" actId="20577"/>
          <ac:spMkLst>
            <pc:docMk/>
            <pc:sldMk cId="4128162124" sldId="347"/>
            <ac:spMk id="2" creationId="{DC0034C6-9497-653D-C55B-7E48735AF8AC}"/>
          </ac:spMkLst>
        </pc:spChg>
        <pc:spChg chg="mod">
          <ac:chgData name="Emily Crose" userId="5a1598ef78992c55" providerId="LiveId" clId="{77A06173-9FDC-46BB-AE15-56A319828BE6}" dt="2023-04-20T22:07:49.180" v="320" actId="20577"/>
          <ac:spMkLst>
            <pc:docMk/>
            <pc:sldMk cId="4128162124" sldId="347"/>
            <ac:spMk id="3" creationId="{C5296B47-C76F-721E-E9C9-7845A2B8A7AA}"/>
          </ac:spMkLst>
        </pc:spChg>
      </pc:sldChg>
      <pc:sldChg chg="modSp new mod">
        <pc:chgData name="Emily Crose" userId="5a1598ef78992c55" providerId="LiveId" clId="{77A06173-9FDC-46BB-AE15-56A319828BE6}" dt="2023-04-20T22:19:44.417" v="2257" actId="20577"/>
        <pc:sldMkLst>
          <pc:docMk/>
          <pc:sldMk cId="3825419634" sldId="348"/>
        </pc:sldMkLst>
        <pc:spChg chg="mod">
          <ac:chgData name="Emily Crose" userId="5a1598ef78992c55" providerId="LiveId" clId="{77A06173-9FDC-46BB-AE15-56A319828BE6}" dt="2023-04-20T22:16:03.657" v="2225" actId="313"/>
          <ac:spMkLst>
            <pc:docMk/>
            <pc:sldMk cId="3825419634" sldId="348"/>
            <ac:spMk id="2" creationId="{C6BDB990-440E-438E-C60D-3F9BA561E0BD}"/>
          </ac:spMkLst>
        </pc:spChg>
        <pc:spChg chg="mod">
          <ac:chgData name="Emily Crose" userId="5a1598ef78992c55" providerId="LiveId" clId="{77A06173-9FDC-46BB-AE15-56A319828BE6}" dt="2023-04-20T22:19:44.417" v="2257" actId="20577"/>
          <ac:spMkLst>
            <pc:docMk/>
            <pc:sldMk cId="3825419634" sldId="348"/>
            <ac:spMk id="3" creationId="{66FAF466-1B95-C7D3-6281-F4A2CAE49730}"/>
          </ac:spMkLst>
        </pc:spChg>
      </pc:sldChg>
      <pc:sldChg chg="modSp mod ord">
        <pc:chgData name="Emily Crose" userId="5a1598ef78992c55" providerId="LiveId" clId="{77A06173-9FDC-46BB-AE15-56A319828BE6}" dt="2023-04-22T16:31:14.059" v="8384" actId="20577"/>
        <pc:sldMkLst>
          <pc:docMk/>
          <pc:sldMk cId="4142754152" sldId="349"/>
        </pc:sldMkLst>
        <pc:spChg chg="mod">
          <ac:chgData name="Emily Crose" userId="5a1598ef78992c55" providerId="LiveId" clId="{77A06173-9FDC-46BB-AE15-56A319828BE6}" dt="2023-04-22T16:31:14.059" v="8384" actId="20577"/>
          <ac:spMkLst>
            <pc:docMk/>
            <pc:sldMk cId="4142754152" sldId="349"/>
            <ac:spMk id="2" creationId="{840C8639-7A15-65AD-AA65-9740203DC219}"/>
          </ac:spMkLst>
        </pc:spChg>
      </pc:sldChg>
      <pc:sldChg chg="addSp delSp modSp new mod setBg modClrScheme chgLayout modNotesTx">
        <pc:chgData name="Emily Crose" userId="5a1598ef78992c55" providerId="LiveId" clId="{77A06173-9FDC-46BB-AE15-56A319828BE6}" dt="2023-04-22T15:38:51.893" v="2635" actId="20577"/>
        <pc:sldMkLst>
          <pc:docMk/>
          <pc:sldMk cId="1900368421" sldId="350"/>
        </pc:sldMkLst>
        <pc:spChg chg="del">
          <ac:chgData name="Emily Crose" userId="5a1598ef78992c55" providerId="LiveId" clId="{77A06173-9FDC-46BB-AE15-56A319828BE6}" dt="2023-04-22T15:36:32.556" v="2259" actId="700"/>
          <ac:spMkLst>
            <pc:docMk/>
            <pc:sldMk cId="1900368421" sldId="350"/>
            <ac:spMk id="2" creationId="{BF3EB959-C1B4-C126-087F-F7632015F3EC}"/>
          </ac:spMkLst>
        </pc:spChg>
        <pc:spChg chg="del">
          <ac:chgData name="Emily Crose" userId="5a1598ef78992c55" providerId="LiveId" clId="{77A06173-9FDC-46BB-AE15-56A319828BE6}" dt="2023-04-22T15:36:32.556" v="2259" actId="700"/>
          <ac:spMkLst>
            <pc:docMk/>
            <pc:sldMk cId="1900368421" sldId="350"/>
            <ac:spMk id="3" creationId="{43FB4C07-4434-74E0-45B2-399DC7C58E18}"/>
          </ac:spMkLst>
        </pc:spChg>
        <pc:spChg chg="add">
          <ac:chgData name="Emily Crose" userId="5a1598ef78992c55" providerId="LiveId" clId="{77A06173-9FDC-46BB-AE15-56A319828BE6}" dt="2023-04-22T15:36:45.730" v="2263" actId="26606"/>
          <ac:spMkLst>
            <pc:docMk/>
            <pc:sldMk cId="1900368421" sldId="350"/>
            <ac:spMk id="10" creationId="{F9E75D15-CF17-4901-A858-1470ED65977D}"/>
          </ac:spMkLst>
        </pc:spChg>
        <pc:spChg chg="add">
          <ac:chgData name="Emily Crose" userId="5a1598ef78992c55" providerId="LiveId" clId="{77A06173-9FDC-46BB-AE15-56A319828BE6}" dt="2023-04-22T15:36:45.730" v="2263" actId="26606"/>
          <ac:spMkLst>
            <pc:docMk/>
            <pc:sldMk cId="1900368421" sldId="350"/>
            <ac:spMk id="12" creationId="{BDF323B8-8C06-4F56-BB4B-B8857128A096}"/>
          </ac:spMkLst>
        </pc:spChg>
        <pc:picChg chg="add mod">
          <ac:chgData name="Emily Crose" userId="5a1598ef78992c55" providerId="LiveId" clId="{77A06173-9FDC-46BB-AE15-56A319828BE6}" dt="2023-04-22T15:36:45.730" v="2263" actId="26606"/>
          <ac:picMkLst>
            <pc:docMk/>
            <pc:sldMk cId="1900368421" sldId="350"/>
            <ac:picMk id="5" creationId="{9FCEA8BB-C8FA-37D7-B031-B29A9D163101}"/>
          </ac:picMkLst>
        </pc:picChg>
      </pc:sldChg>
      <pc:sldChg chg="addSp modSp new mod modNotesTx">
        <pc:chgData name="Emily Crose" userId="5a1598ef78992c55" providerId="LiveId" clId="{77A06173-9FDC-46BB-AE15-56A319828BE6}" dt="2023-04-22T15:46:30.978" v="4198" actId="20577"/>
        <pc:sldMkLst>
          <pc:docMk/>
          <pc:sldMk cId="1472695646" sldId="351"/>
        </pc:sldMkLst>
        <pc:graphicFrameChg chg="add mod modGraphic">
          <ac:chgData name="Emily Crose" userId="5a1598ef78992c55" providerId="LiveId" clId="{77A06173-9FDC-46BB-AE15-56A319828BE6}" dt="2023-04-22T15:41:18.026" v="2745" actId="20577"/>
          <ac:graphicFrameMkLst>
            <pc:docMk/>
            <pc:sldMk cId="1472695646" sldId="351"/>
            <ac:graphicFrameMk id="2" creationId="{0B831805-78F9-49A7-E320-7A249D304FCA}"/>
          </ac:graphicFrameMkLst>
        </pc:graphicFrameChg>
      </pc:sldChg>
      <pc:sldChg chg="addSp delSp modSp new mod setBg modNotesTx">
        <pc:chgData name="Emily Crose" userId="5a1598ef78992c55" providerId="LiveId" clId="{77A06173-9FDC-46BB-AE15-56A319828BE6}" dt="2023-04-22T15:56:41.108" v="5770" actId="20577"/>
        <pc:sldMkLst>
          <pc:docMk/>
          <pc:sldMk cId="22941402" sldId="352"/>
        </pc:sldMkLst>
        <pc:spChg chg="add del">
          <ac:chgData name="Emily Crose" userId="5a1598ef78992c55" providerId="LiveId" clId="{77A06173-9FDC-46BB-AE15-56A319828BE6}" dt="2023-04-22T15:49:52.902" v="4204" actId="26606"/>
          <ac:spMkLst>
            <pc:docMk/>
            <pc:sldMk cId="22941402" sldId="352"/>
            <ac:spMk id="8" creationId="{6838AC06-462E-4915-8AF6-1F8C86C431E1}"/>
          </ac:spMkLst>
        </pc:spChg>
        <pc:spChg chg="add del">
          <ac:chgData name="Emily Crose" userId="5a1598ef78992c55" providerId="LiveId" clId="{77A06173-9FDC-46BB-AE15-56A319828BE6}" dt="2023-04-22T15:49:52.902" v="4204" actId="26606"/>
          <ac:spMkLst>
            <pc:docMk/>
            <pc:sldMk cId="22941402" sldId="352"/>
            <ac:spMk id="10" creationId="{1F6D8385-73F4-46D6-B09F-826FB492A02A}"/>
          </ac:spMkLst>
        </pc:spChg>
        <pc:picChg chg="add del mod">
          <ac:chgData name="Emily Crose" userId="5a1598ef78992c55" providerId="LiveId" clId="{77A06173-9FDC-46BB-AE15-56A319828BE6}" dt="2023-04-22T15:51:07.371" v="4276" actId="478"/>
          <ac:picMkLst>
            <pc:docMk/>
            <pc:sldMk cId="22941402" sldId="352"/>
            <ac:picMk id="3" creationId="{EADC828F-355A-D650-912D-18C26FE61F73}"/>
          </ac:picMkLst>
        </pc:picChg>
        <pc:picChg chg="add mod">
          <ac:chgData name="Emily Crose" userId="5a1598ef78992c55" providerId="LiveId" clId="{77A06173-9FDC-46BB-AE15-56A319828BE6}" dt="2023-04-22T15:51:14.916" v="4279" actId="962"/>
          <ac:picMkLst>
            <pc:docMk/>
            <pc:sldMk cId="22941402" sldId="352"/>
            <ac:picMk id="5" creationId="{5FF47D9C-6B43-E690-808E-A2C83E347676}"/>
          </ac:picMkLst>
        </pc:picChg>
      </pc:sldChg>
      <pc:sldChg chg="addSp modSp new mod modClrScheme chgLayout">
        <pc:chgData name="Emily Crose" userId="5a1598ef78992c55" providerId="LiveId" clId="{77A06173-9FDC-46BB-AE15-56A319828BE6}" dt="2023-04-22T16:11:45.462" v="5811" actId="20577"/>
        <pc:sldMkLst>
          <pc:docMk/>
          <pc:sldMk cId="4216173775" sldId="353"/>
        </pc:sldMkLst>
        <pc:spChg chg="add mod">
          <ac:chgData name="Emily Crose" userId="5a1598ef78992c55" providerId="LiveId" clId="{77A06173-9FDC-46BB-AE15-56A319828BE6}" dt="2023-04-22T16:11:45.462" v="5811" actId="20577"/>
          <ac:spMkLst>
            <pc:docMk/>
            <pc:sldMk cId="4216173775" sldId="353"/>
            <ac:spMk id="2" creationId="{88AAAC57-6C74-4760-7CE2-3A947BC36504}"/>
          </ac:spMkLst>
        </pc:spChg>
        <pc:spChg chg="add mod">
          <ac:chgData name="Emily Crose" userId="5a1598ef78992c55" providerId="LiveId" clId="{77A06173-9FDC-46BB-AE15-56A319828BE6}" dt="2023-04-22T16:11:37.291" v="5772" actId="700"/>
          <ac:spMkLst>
            <pc:docMk/>
            <pc:sldMk cId="4216173775" sldId="353"/>
            <ac:spMk id="3" creationId="{C29384E5-13A6-7C06-84FD-276D23DEB717}"/>
          </ac:spMkLst>
        </pc:spChg>
      </pc:sldChg>
      <pc:sldChg chg="addSp delSp modSp new mod modClrScheme chgLayout">
        <pc:chgData name="Emily Crose" userId="5a1598ef78992c55" providerId="LiveId" clId="{77A06173-9FDC-46BB-AE15-56A319828BE6}" dt="2023-04-22T16:16:32.305" v="6200" actId="20577"/>
        <pc:sldMkLst>
          <pc:docMk/>
          <pc:sldMk cId="342574673" sldId="354"/>
        </pc:sldMkLst>
        <pc:spChg chg="del mod ord">
          <ac:chgData name="Emily Crose" userId="5a1598ef78992c55" providerId="LiveId" clId="{77A06173-9FDC-46BB-AE15-56A319828BE6}" dt="2023-04-22T16:16:27.690" v="6184" actId="700"/>
          <ac:spMkLst>
            <pc:docMk/>
            <pc:sldMk cId="342574673" sldId="354"/>
            <ac:spMk id="2" creationId="{971C30B6-375D-2CF6-AC26-83DA76D1A075}"/>
          </ac:spMkLst>
        </pc:spChg>
        <pc:spChg chg="del mod ord">
          <ac:chgData name="Emily Crose" userId="5a1598ef78992c55" providerId="LiveId" clId="{77A06173-9FDC-46BB-AE15-56A319828BE6}" dt="2023-04-22T16:16:27.690" v="6184" actId="700"/>
          <ac:spMkLst>
            <pc:docMk/>
            <pc:sldMk cId="342574673" sldId="354"/>
            <ac:spMk id="3" creationId="{32FE0D41-402E-7460-F790-8F297236F070}"/>
          </ac:spMkLst>
        </pc:spChg>
        <pc:spChg chg="add mod ord">
          <ac:chgData name="Emily Crose" userId="5a1598ef78992c55" providerId="LiveId" clId="{77A06173-9FDC-46BB-AE15-56A319828BE6}" dt="2023-04-22T16:16:32.305" v="6200" actId="20577"/>
          <ac:spMkLst>
            <pc:docMk/>
            <pc:sldMk cId="342574673" sldId="354"/>
            <ac:spMk id="4" creationId="{390474ED-1B5F-2749-3373-25C81F3F65D0}"/>
          </ac:spMkLst>
        </pc:spChg>
        <pc:spChg chg="add mod ord">
          <ac:chgData name="Emily Crose" userId="5a1598ef78992c55" providerId="LiveId" clId="{77A06173-9FDC-46BB-AE15-56A319828BE6}" dt="2023-04-22T16:16:27.690" v="6184" actId="700"/>
          <ac:spMkLst>
            <pc:docMk/>
            <pc:sldMk cId="342574673" sldId="354"/>
            <ac:spMk id="5" creationId="{81566175-73CB-2DEF-ACD7-9346FD9AEA13}"/>
          </ac:spMkLst>
        </pc:spChg>
      </pc:sldChg>
      <pc:sldChg chg="addSp delSp modSp new mod modClrScheme chgLayout">
        <pc:chgData name="Emily Crose" userId="5a1598ef78992c55" providerId="LiveId" clId="{77A06173-9FDC-46BB-AE15-56A319828BE6}" dt="2023-04-22T16:21:56.869" v="6877" actId="20577"/>
        <pc:sldMkLst>
          <pc:docMk/>
          <pc:sldMk cId="3801740509" sldId="355"/>
        </pc:sldMkLst>
        <pc:spChg chg="del mod ord">
          <ac:chgData name="Emily Crose" userId="5a1598ef78992c55" providerId="LiveId" clId="{77A06173-9FDC-46BB-AE15-56A319828BE6}" dt="2023-04-22T16:20:04.604" v="6605" actId="700"/>
          <ac:spMkLst>
            <pc:docMk/>
            <pc:sldMk cId="3801740509" sldId="355"/>
            <ac:spMk id="2" creationId="{1FC8B7DB-3CE3-C186-4EE2-7FFC5804FD21}"/>
          </ac:spMkLst>
        </pc:spChg>
        <pc:spChg chg="del mod ord">
          <ac:chgData name="Emily Crose" userId="5a1598ef78992c55" providerId="LiveId" clId="{77A06173-9FDC-46BB-AE15-56A319828BE6}" dt="2023-04-22T16:20:04.604" v="6605" actId="700"/>
          <ac:spMkLst>
            <pc:docMk/>
            <pc:sldMk cId="3801740509" sldId="355"/>
            <ac:spMk id="3" creationId="{ACDF2779-60D8-8263-D4A6-61D33CEFC408}"/>
          </ac:spMkLst>
        </pc:spChg>
        <pc:spChg chg="add mod ord">
          <ac:chgData name="Emily Crose" userId="5a1598ef78992c55" providerId="LiveId" clId="{77A06173-9FDC-46BB-AE15-56A319828BE6}" dt="2023-04-22T16:20:11.439" v="6641" actId="20577"/>
          <ac:spMkLst>
            <pc:docMk/>
            <pc:sldMk cId="3801740509" sldId="355"/>
            <ac:spMk id="4" creationId="{B46180B3-EE0E-26B3-50CD-B30BBEEC1816}"/>
          </ac:spMkLst>
        </pc:spChg>
        <pc:spChg chg="add mod ord">
          <ac:chgData name="Emily Crose" userId="5a1598ef78992c55" providerId="LiveId" clId="{77A06173-9FDC-46BB-AE15-56A319828BE6}" dt="2023-04-22T16:21:56.869" v="6877" actId="20577"/>
          <ac:spMkLst>
            <pc:docMk/>
            <pc:sldMk cId="3801740509" sldId="355"/>
            <ac:spMk id="5" creationId="{3C5818D3-EA6C-287B-D155-07674C0B6E41}"/>
          </ac:spMkLst>
        </pc:spChg>
      </pc:sldChg>
      <pc:sldChg chg="addSp delSp modSp new mod modClrScheme chgLayout modNotesTx">
        <pc:chgData name="Emily Crose" userId="5a1598ef78992c55" providerId="LiveId" clId="{77A06173-9FDC-46BB-AE15-56A319828BE6}" dt="2023-04-22T16:25:46.677" v="7515" actId="20577"/>
        <pc:sldMkLst>
          <pc:docMk/>
          <pc:sldMk cId="3857751865" sldId="356"/>
        </pc:sldMkLst>
        <pc:spChg chg="del mod ord">
          <ac:chgData name="Emily Crose" userId="5a1598ef78992c55" providerId="LiveId" clId="{77A06173-9FDC-46BB-AE15-56A319828BE6}" dt="2023-04-22T16:22:17.713" v="6879" actId="700"/>
          <ac:spMkLst>
            <pc:docMk/>
            <pc:sldMk cId="3857751865" sldId="356"/>
            <ac:spMk id="2" creationId="{1B25B3E1-BC9D-43FE-0C74-94C396917F5C}"/>
          </ac:spMkLst>
        </pc:spChg>
        <pc:spChg chg="del mod ord">
          <ac:chgData name="Emily Crose" userId="5a1598ef78992c55" providerId="LiveId" clId="{77A06173-9FDC-46BB-AE15-56A319828BE6}" dt="2023-04-22T16:22:17.713" v="6879" actId="700"/>
          <ac:spMkLst>
            <pc:docMk/>
            <pc:sldMk cId="3857751865" sldId="356"/>
            <ac:spMk id="3" creationId="{BFE64C9E-E1CC-922A-11AA-D196884D587F}"/>
          </ac:spMkLst>
        </pc:spChg>
        <pc:spChg chg="add mod ord">
          <ac:chgData name="Emily Crose" userId="5a1598ef78992c55" providerId="LiveId" clId="{77A06173-9FDC-46BB-AE15-56A319828BE6}" dt="2023-04-22T16:22:22.408" v="6905" actId="20577"/>
          <ac:spMkLst>
            <pc:docMk/>
            <pc:sldMk cId="3857751865" sldId="356"/>
            <ac:spMk id="4" creationId="{D54395FD-E46F-37B6-A4AD-EADC35A70EC0}"/>
          </ac:spMkLst>
        </pc:spChg>
        <pc:spChg chg="add mod ord">
          <ac:chgData name="Emily Crose" userId="5a1598ef78992c55" providerId="LiveId" clId="{77A06173-9FDC-46BB-AE15-56A319828BE6}" dt="2023-04-22T16:25:11.942" v="7333" actId="20577"/>
          <ac:spMkLst>
            <pc:docMk/>
            <pc:sldMk cId="3857751865" sldId="356"/>
            <ac:spMk id="5" creationId="{26CFA3C8-1409-54E5-5812-1B0145B9AC77}"/>
          </ac:spMkLst>
        </pc:spChg>
      </pc:sldChg>
      <pc:sldChg chg="addSp delSp modSp new mod modClrScheme chgLayout">
        <pc:chgData name="Emily Crose" userId="5a1598ef78992c55" providerId="LiveId" clId="{77A06173-9FDC-46BB-AE15-56A319828BE6}" dt="2023-04-22T16:26:14.125" v="7542" actId="700"/>
        <pc:sldMkLst>
          <pc:docMk/>
          <pc:sldMk cId="2545741029" sldId="357"/>
        </pc:sldMkLst>
        <pc:spChg chg="mod ord">
          <ac:chgData name="Emily Crose" userId="5a1598ef78992c55" providerId="LiveId" clId="{77A06173-9FDC-46BB-AE15-56A319828BE6}" dt="2023-04-22T16:26:14.125" v="7542" actId="700"/>
          <ac:spMkLst>
            <pc:docMk/>
            <pc:sldMk cId="2545741029" sldId="357"/>
            <ac:spMk id="2" creationId="{18B4472C-8046-5754-189F-B9FE76D884C3}"/>
          </ac:spMkLst>
        </pc:spChg>
        <pc:spChg chg="del mod ord">
          <ac:chgData name="Emily Crose" userId="5a1598ef78992c55" providerId="LiveId" clId="{77A06173-9FDC-46BB-AE15-56A319828BE6}" dt="2023-04-22T16:26:14.125" v="7542" actId="700"/>
          <ac:spMkLst>
            <pc:docMk/>
            <pc:sldMk cId="2545741029" sldId="357"/>
            <ac:spMk id="3" creationId="{3293EFD3-953F-3DDA-25DB-431BC843E3EA}"/>
          </ac:spMkLst>
        </pc:spChg>
        <pc:spChg chg="add mod ord">
          <ac:chgData name="Emily Crose" userId="5a1598ef78992c55" providerId="LiveId" clId="{77A06173-9FDC-46BB-AE15-56A319828BE6}" dt="2023-04-22T16:26:14.125" v="7542" actId="700"/>
          <ac:spMkLst>
            <pc:docMk/>
            <pc:sldMk cId="2545741029" sldId="357"/>
            <ac:spMk id="4" creationId="{E5A2386B-887C-F5DD-2BDD-3B45A14A0719}"/>
          </ac:spMkLst>
        </pc:spChg>
      </pc:sldChg>
      <pc:sldChg chg="addSp delSp modSp new mod modClrScheme chgLayout">
        <pc:chgData name="Emily Crose" userId="5a1598ef78992c55" providerId="LiveId" clId="{77A06173-9FDC-46BB-AE15-56A319828BE6}" dt="2023-04-22T16:29:43.895" v="8347" actId="20577"/>
        <pc:sldMkLst>
          <pc:docMk/>
          <pc:sldMk cId="2938784635" sldId="358"/>
        </pc:sldMkLst>
        <pc:spChg chg="del mod ord">
          <ac:chgData name="Emily Crose" userId="5a1598ef78992c55" providerId="LiveId" clId="{77A06173-9FDC-46BB-AE15-56A319828BE6}" dt="2023-04-22T16:26:24.159" v="7544" actId="700"/>
          <ac:spMkLst>
            <pc:docMk/>
            <pc:sldMk cId="2938784635" sldId="358"/>
            <ac:spMk id="2" creationId="{2E31DDE7-4916-31DD-BD76-017D8C29759F}"/>
          </ac:spMkLst>
        </pc:spChg>
        <pc:spChg chg="del mod ord">
          <ac:chgData name="Emily Crose" userId="5a1598ef78992c55" providerId="LiveId" clId="{77A06173-9FDC-46BB-AE15-56A319828BE6}" dt="2023-04-22T16:26:24.159" v="7544" actId="700"/>
          <ac:spMkLst>
            <pc:docMk/>
            <pc:sldMk cId="2938784635" sldId="358"/>
            <ac:spMk id="3" creationId="{1C1DE560-5C55-56F1-2BE0-C2408211B88A}"/>
          </ac:spMkLst>
        </pc:spChg>
        <pc:spChg chg="add mod ord">
          <ac:chgData name="Emily Crose" userId="5a1598ef78992c55" providerId="LiveId" clId="{77A06173-9FDC-46BB-AE15-56A319828BE6}" dt="2023-04-22T16:26:34.063" v="7589" actId="20577"/>
          <ac:spMkLst>
            <pc:docMk/>
            <pc:sldMk cId="2938784635" sldId="358"/>
            <ac:spMk id="4" creationId="{02B5F922-9EED-C673-0DB4-8821D9DABCD4}"/>
          </ac:spMkLst>
        </pc:spChg>
        <pc:spChg chg="add mod ord">
          <ac:chgData name="Emily Crose" userId="5a1598ef78992c55" providerId="LiveId" clId="{77A06173-9FDC-46BB-AE15-56A319828BE6}" dt="2023-04-22T16:29:43.895" v="8347" actId="20577"/>
          <ac:spMkLst>
            <pc:docMk/>
            <pc:sldMk cId="2938784635" sldId="358"/>
            <ac:spMk id="5" creationId="{3AF352DD-AECE-BC27-C849-1AC484B4BCD2}"/>
          </ac:spMkLst>
        </pc:spChg>
      </pc:sldChg>
      <pc:sldChg chg="modSp new mod">
        <pc:chgData name="Emily Crose" userId="5a1598ef78992c55" providerId="LiveId" clId="{77A06173-9FDC-46BB-AE15-56A319828BE6}" dt="2023-04-22T16:27:24.513" v="7774" actId="20577"/>
        <pc:sldMkLst>
          <pc:docMk/>
          <pc:sldMk cId="1285077508" sldId="359"/>
        </pc:sldMkLst>
        <pc:spChg chg="mod">
          <ac:chgData name="Emily Crose" userId="5a1598ef78992c55" providerId="LiveId" clId="{77A06173-9FDC-46BB-AE15-56A319828BE6}" dt="2023-04-22T16:26:50.009" v="7615" actId="20577"/>
          <ac:spMkLst>
            <pc:docMk/>
            <pc:sldMk cId="1285077508" sldId="359"/>
            <ac:spMk id="2" creationId="{AB2DDC53-C17D-1954-869C-A609BE56E0FD}"/>
          </ac:spMkLst>
        </pc:spChg>
        <pc:spChg chg="mod">
          <ac:chgData name="Emily Crose" userId="5a1598ef78992c55" providerId="LiveId" clId="{77A06173-9FDC-46BB-AE15-56A319828BE6}" dt="2023-04-22T16:27:24.513" v="7774" actId="20577"/>
          <ac:spMkLst>
            <pc:docMk/>
            <pc:sldMk cId="1285077508" sldId="359"/>
            <ac:spMk id="3" creationId="{49C2FD8E-3476-FBD2-83C8-891AD3DEA673}"/>
          </ac:spMkLst>
        </pc:spChg>
      </pc:sldChg>
      <pc:sldChg chg="modSp new mod modNotesTx">
        <pc:chgData name="Emily Crose" userId="5a1598ef78992c55" providerId="LiveId" clId="{77A06173-9FDC-46BB-AE15-56A319828BE6}" dt="2023-04-22T16:32:21.543" v="8656" actId="20577"/>
        <pc:sldMkLst>
          <pc:docMk/>
          <pc:sldMk cId="1208118176" sldId="360"/>
        </pc:sldMkLst>
        <pc:spChg chg="mod">
          <ac:chgData name="Emily Crose" userId="5a1598ef78992c55" providerId="LiveId" clId="{77A06173-9FDC-46BB-AE15-56A319828BE6}" dt="2023-04-22T16:31:27.637" v="8407" actId="20577"/>
          <ac:spMkLst>
            <pc:docMk/>
            <pc:sldMk cId="1208118176" sldId="360"/>
            <ac:spMk id="2" creationId="{66AE0D6E-268C-2C43-B875-8B96C11C5D6F}"/>
          </ac:spMkLst>
        </pc:spChg>
      </pc:sldChg>
    </pc:docChg>
  </pc:docChgLst>
  <pc:docChgLst>
    <pc:chgData name="Emily Crose" userId="5a1598ef78992c55" providerId="LiveId" clId="{6668FEAE-FAFE-41B4-ACB7-4D21B7F45387}"/>
    <pc:docChg chg="undo custSel addSld delSld modSld">
      <pc:chgData name="Emily Crose" userId="5a1598ef78992c55" providerId="LiveId" clId="{6668FEAE-FAFE-41B4-ACB7-4D21B7F45387}" dt="2023-04-12T19:32:23.205" v="148"/>
      <pc:docMkLst>
        <pc:docMk/>
      </pc:docMkLst>
      <pc:sldChg chg="addSp delSp modSp mod setBg setClrOvrMap delDesignElem">
        <pc:chgData name="Emily Crose" userId="5a1598ef78992c55" providerId="LiveId" clId="{6668FEAE-FAFE-41B4-ACB7-4D21B7F45387}" dt="2023-04-12T18:54:53.176" v="78"/>
        <pc:sldMkLst>
          <pc:docMk/>
          <pc:sldMk cId="1938681844" sldId="256"/>
        </pc:sldMkLst>
        <pc:spChg chg="mod">
          <ac:chgData name="Emily Crose" userId="5a1598ef78992c55" providerId="LiveId" clId="{6668FEAE-FAFE-41B4-ACB7-4D21B7F45387}" dt="2023-04-12T18:54:53.176" v="78"/>
          <ac:spMkLst>
            <pc:docMk/>
            <pc:sldMk cId="1938681844" sldId="256"/>
            <ac:spMk id="2" creationId="{E84EBFFF-D976-C46F-C884-33E6C3D3D040}"/>
          </ac:spMkLst>
        </pc:spChg>
        <pc:spChg chg="mod">
          <ac:chgData name="Emily Crose" userId="5a1598ef78992c55" providerId="LiveId" clId="{6668FEAE-FAFE-41B4-ACB7-4D21B7F45387}" dt="2023-04-12T18:53:26.005" v="29" actId="403"/>
          <ac:spMkLst>
            <pc:docMk/>
            <pc:sldMk cId="1938681844" sldId="256"/>
            <ac:spMk id="3" creationId="{AF3ACA5B-2163-AEC4-7BB9-C0423A72604D}"/>
          </ac:spMkLst>
        </pc:spChg>
        <pc:spChg chg="add del">
          <ac:chgData name="Emily Crose" userId="5a1598ef78992c55" providerId="LiveId" clId="{6668FEAE-FAFE-41B4-ACB7-4D21B7F45387}" dt="2023-04-12T18:54:40.369" v="73"/>
          <ac:spMkLst>
            <pc:docMk/>
            <pc:sldMk cId="1938681844" sldId="256"/>
            <ac:spMk id="9" creationId="{491A5E26-1F21-459D-8C03-ADB057B09066}"/>
          </ac:spMkLst>
        </pc:spChg>
        <pc:picChg chg="add">
          <ac:chgData name="Emily Crose" userId="5a1598ef78992c55" providerId="LiveId" clId="{6668FEAE-FAFE-41B4-ACB7-4D21B7F45387}" dt="2023-04-12T18:53:07.476" v="15" actId="26606"/>
          <ac:picMkLst>
            <pc:docMk/>
            <pc:sldMk cId="1938681844" sldId="256"/>
            <ac:picMk id="5" creationId="{299974F5-C877-037B-7955-31E680DE8F92}"/>
          </ac:picMkLst>
        </pc:picChg>
      </pc:sldChg>
      <pc:sldChg chg="addSp delSp modSp mod setBg setClrOvrMap delDesignElem">
        <pc:chgData name="Emily Crose" userId="5a1598ef78992c55" providerId="LiveId" clId="{6668FEAE-FAFE-41B4-ACB7-4D21B7F45387}" dt="2023-04-12T18:55:07.887" v="82" actId="26606"/>
        <pc:sldMkLst>
          <pc:docMk/>
          <pc:sldMk cId="3013550915" sldId="257"/>
        </pc:sldMkLst>
        <pc:spChg chg="mod">
          <ac:chgData name="Emily Crose" userId="5a1598ef78992c55" providerId="LiveId" clId="{6668FEAE-FAFE-41B4-ACB7-4D21B7F45387}" dt="2023-04-12T18:55:07.887" v="82" actId="26606"/>
          <ac:spMkLst>
            <pc:docMk/>
            <pc:sldMk cId="3013550915" sldId="257"/>
            <ac:spMk id="2" creationId="{4F68AD2C-B46D-FA8F-1E07-13A75AF50670}"/>
          </ac:spMkLst>
        </pc:spChg>
        <pc:spChg chg="del">
          <ac:chgData name="Emily Crose" userId="5a1598ef78992c55" providerId="LiveId" clId="{6668FEAE-FAFE-41B4-ACB7-4D21B7F45387}" dt="2023-04-12T18:53:04.497" v="13"/>
          <ac:spMkLst>
            <pc:docMk/>
            <pc:sldMk cId="3013550915" sldId="257"/>
            <ac:spMk id="10" creationId="{B8AFBB67-2575-4F5A-96CF-CD2EB02A1EF0}"/>
          </ac:spMkLst>
        </pc:spChg>
        <pc:spChg chg="add del">
          <ac:chgData name="Emily Crose" userId="5a1598ef78992c55" providerId="LiveId" clId="{6668FEAE-FAFE-41B4-ACB7-4D21B7F45387}" dt="2023-04-12T18:54:40.369" v="73"/>
          <ac:spMkLst>
            <pc:docMk/>
            <pc:sldMk cId="3013550915" sldId="257"/>
            <ac:spMk id="16" creationId="{B8144315-1C5A-4185-A952-25D98D303D46}"/>
          </ac:spMkLst>
        </pc:spChg>
        <pc:spChg chg="add del">
          <ac:chgData name="Emily Crose" userId="5a1598ef78992c55" providerId="LiveId" clId="{6668FEAE-FAFE-41B4-ACB7-4D21B7F45387}" dt="2023-04-12T18:54:40.369" v="73"/>
          <ac:spMkLst>
            <pc:docMk/>
            <pc:sldMk cId="3013550915" sldId="257"/>
            <ac:spMk id="18" creationId="{2B109C5B-3B98-48EB-A942-8D11CEA374B6}"/>
          </ac:spMkLst>
        </pc:spChg>
        <pc:spChg chg="add del">
          <ac:chgData name="Emily Crose" userId="5a1598ef78992c55" providerId="LiveId" clId="{6668FEAE-FAFE-41B4-ACB7-4D21B7F45387}" dt="2023-04-12T18:54:40.369" v="73"/>
          <ac:spMkLst>
            <pc:docMk/>
            <pc:sldMk cId="3013550915" sldId="257"/>
            <ac:spMk id="20" creationId="{A9C389E4-003E-40C9-AC9E-ED821C16F525}"/>
          </ac:spMkLst>
        </pc:spChg>
        <pc:spChg chg="add">
          <ac:chgData name="Emily Crose" userId="5a1598ef78992c55" providerId="LiveId" clId="{6668FEAE-FAFE-41B4-ACB7-4D21B7F45387}" dt="2023-04-12T18:55:07.887" v="82" actId="26606"/>
          <ac:spMkLst>
            <pc:docMk/>
            <pc:sldMk cId="3013550915" sldId="257"/>
            <ac:spMk id="21" creationId="{DF17025D-0558-4BB1-932D-D407F5BDCAB8}"/>
          </ac:spMkLst>
        </pc:spChg>
        <pc:spChg chg="add del">
          <ac:chgData name="Emily Crose" userId="5a1598ef78992c55" providerId="LiveId" clId="{6668FEAE-FAFE-41B4-ACB7-4D21B7F45387}" dt="2023-04-12T18:54:40.369" v="73"/>
          <ac:spMkLst>
            <pc:docMk/>
            <pc:sldMk cId="3013550915" sldId="257"/>
            <ac:spMk id="22" creationId="{6C042684-2705-40BD-9104-A6B24CE1CA45}"/>
          </ac:spMkLst>
        </pc:spChg>
        <pc:spChg chg="add">
          <ac:chgData name="Emily Crose" userId="5a1598ef78992c55" providerId="LiveId" clId="{6668FEAE-FAFE-41B4-ACB7-4D21B7F45387}" dt="2023-04-12T18:55:07.887" v="82" actId="26606"/>
          <ac:spMkLst>
            <pc:docMk/>
            <pc:sldMk cId="3013550915" sldId="257"/>
            <ac:spMk id="24" creationId="{23897308-2491-4C39-B764-46DCD1CAD321}"/>
          </ac:spMkLst>
        </pc:spChg>
        <pc:grpChg chg="add del">
          <ac:chgData name="Emily Crose" userId="5a1598ef78992c55" providerId="LiveId" clId="{6668FEAE-FAFE-41B4-ACB7-4D21B7F45387}" dt="2023-04-12T18:54:40.369" v="73"/>
          <ac:grpSpMkLst>
            <pc:docMk/>
            <pc:sldMk cId="3013550915" sldId="257"/>
            <ac:grpSpMk id="12" creationId="{4091D54B-59AB-4A5E-8E9E-0421BD66D4FB}"/>
          </ac:grpSpMkLst>
        </pc:grpChg>
        <pc:grpChg chg="add">
          <ac:chgData name="Emily Crose" userId="5a1598ef78992c55" providerId="LiveId" clId="{6668FEAE-FAFE-41B4-ACB7-4D21B7F45387}" dt="2023-04-12T18:55:07.887" v="82" actId="26606"/>
          <ac:grpSpMkLst>
            <pc:docMk/>
            <pc:sldMk cId="3013550915" sldId="257"/>
            <ac:grpSpMk id="26" creationId="{437C3370-E183-40E3-8F06-FDD26E64DD97}"/>
          </ac:grpSpMkLst>
        </pc:grpChg>
        <pc:picChg chg="mod">
          <ac:chgData name="Emily Crose" userId="5a1598ef78992c55" providerId="LiveId" clId="{6668FEAE-FAFE-41B4-ACB7-4D21B7F45387}" dt="2023-04-12T18:55:07.887" v="82" actId="26606"/>
          <ac:picMkLst>
            <pc:docMk/>
            <pc:sldMk cId="3013550915" sldId="257"/>
            <ac:picMk id="7" creationId="{7DD5BDCA-309E-1234-5D16-20962C9AB1EE}"/>
          </ac:picMkLst>
        </pc:picChg>
        <pc:cxnChg chg="add">
          <ac:chgData name="Emily Crose" userId="5a1598ef78992c55" providerId="LiveId" clId="{6668FEAE-FAFE-41B4-ACB7-4D21B7F45387}" dt="2023-04-12T18:55:07.887" v="82" actId="26606"/>
          <ac:cxnSpMkLst>
            <pc:docMk/>
            <pc:sldMk cId="3013550915" sldId="257"/>
            <ac:cxnSpMk id="9" creationId="{0512F9CB-A1A0-4043-A103-F6A4B94B695A}"/>
          </ac:cxnSpMkLst>
        </pc:cxnChg>
        <pc:cxnChg chg="add">
          <ac:chgData name="Emily Crose" userId="5a1598ef78992c55" providerId="LiveId" clId="{6668FEAE-FAFE-41B4-ACB7-4D21B7F45387}" dt="2023-04-12T18:55:07.887" v="82" actId="26606"/>
          <ac:cxnSpMkLst>
            <pc:docMk/>
            <pc:sldMk cId="3013550915" sldId="257"/>
            <ac:cxnSpMk id="11" creationId="{ADBE6588-EE16-4389-857C-86A156D49E5D}"/>
          </ac:cxnSpMkLst>
        </pc:cxnChg>
        <pc:cxnChg chg="add">
          <ac:chgData name="Emily Crose" userId="5a1598ef78992c55" providerId="LiveId" clId="{6668FEAE-FAFE-41B4-ACB7-4D21B7F45387}" dt="2023-04-12T18:55:07.887" v="82" actId="26606"/>
          <ac:cxnSpMkLst>
            <pc:docMk/>
            <pc:sldMk cId="3013550915" sldId="257"/>
            <ac:cxnSpMk id="15" creationId="{17FD48D2-B0A7-413D-B947-AA55AC1296D5}"/>
          </ac:cxnSpMkLst>
        </pc:cxnChg>
        <pc:cxnChg chg="add">
          <ac:chgData name="Emily Crose" userId="5a1598ef78992c55" providerId="LiveId" clId="{6668FEAE-FAFE-41B4-ACB7-4D21B7F45387}" dt="2023-04-12T18:55:07.887" v="82" actId="26606"/>
          <ac:cxnSpMkLst>
            <pc:docMk/>
            <pc:sldMk cId="3013550915" sldId="257"/>
            <ac:cxnSpMk id="17" creationId="{2BE668D0-D906-4EEE-B32F-8C028624B837}"/>
          </ac:cxnSpMkLst>
        </pc:cxnChg>
        <pc:cxnChg chg="add">
          <ac:chgData name="Emily Crose" userId="5a1598ef78992c55" providerId="LiveId" clId="{6668FEAE-FAFE-41B4-ACB7-4D21B7F45387}" dt="2023-04-12T18:55:07.887" v="82" actId="26606"/>
          <ac:cxnSpMkLst>
            <pc:docMk/>
            <pc:sldMk cId="3013550915" sldId="257"/>
            <ac:cxnSpMk id="19" creationId="{D1DE67A3-B8F6-4CFD-A8E0-D15200F23152}"/>
          </ac:cxnSpMkLst>
        </pc:cxnChg>
      </pc:sldChg>
      <pc:sldChg chg="add del">
        <pc:chgData name="Emily Crose" userId="5a1598ef78992c55" providerId="LiveId" clId="{6668FEAE-FAFE-41B4-ACB7-4D21B7F45387}" dt="2023-04-12T18:52:21.604" v="2" actId="47"/>
        <pc:sldMkLst>
          <pc:docMk/>
          <pc:sldMk cId="559302957" sldId="258"/>
        </pc:sldMkLst>
      </pc:sldChg>
      <pc:sldChg chg="delSp modSp add mod setBg delDesignElem">
        <pc:chgData name="Emily Crose" userId="5a1598ef78992c55" providerId="LiveId" clId="{6668FEAE-FAFE-41B4-ACB7-4D21B7F45387}" dt="2023-04-12T19:31:11.753" v="147" actId="27636"/>
        <pc:sldMkLst>
          <pc:docMk/>
          <pc:sldMk cId="1617985472" sldId="258"/>
        </pc:sldMkLst>
        <pc:spChg chg="mod">
          <ac:chgData name="Emily Crose" userId="5a1598ef78992c55" providerId="LiveId" clId="{6668FEAE-FAFE-41B4-ACB7-4D21B7F45387}" dt="2023-04-12T19:31:11.753" v="147" actId="27636"/>
          <ac:spMkLst>
            <pc:docMk/>
            <pc:sldMk cId="1617985472" sldId="258"/>
            <ac:spMk id="2" creationId="{FEDFBF7F-B0EA-9573-548F-B1E51C2E51C9}"/>
          </ac:spMkLst>
        </pc:spChg>
        <pc:spChg chg="del">
          <ac:chgData name="Emily Crose" userId="5a1598ef78992c55" providerId="LiveId" clId="{6668FEAE-FAFE-41B4-ACB7-4D21B7F45387}" dt="2023-04-12T19:31:11.692" v="146"/>
          <ac:spMkLst>
            <pc:docMk/>
            <pc:sldMk cId="1617985472" sldId="258"/>
            <ac:spMk id="15" creationId="{4AC0CD9D-7610-4620-93B4-798CCD9AB581}"/>
          </ac:spMkLst>
        </pc:spChg>
        <pc:spChg chg="del">
          <ac:chgData name="Emily Crose" userId="5a1598ef78992c55" providerId="LiveId" clId="{6668FEAE-FAFE-41B4-ACB7-4D21B7F45387}" dt="2023-04-12T19:31:11.692" v="146"/>
          <ac:spMkLst>
            <pc:docMk/>
            <pc:sldMk cId="1617985472" sldId="258"/>
            <ac:spMk id="21" creationId="{DE4D62F9-188E-4530-84C2-24BDEE4BEB82}"/>
          </ac:spMkLst>
        </pc:spChg>
        <pc:spChg chg="del">
          <ac:chgData name="Emily Crose" userId="5a1598ef78992c55" providerId="LiveId" clId="{6668FEAE-FAFE-41B4-ACB7-4D21B7F45387}" dt="2023-04-12T19:31:11.692" v="146"/>
          <ac:spMkLst>
            <pc:docMk/>
            <pc:sldMk cId="1617985472" sldId="258"/>
            <ac:spMk id="23" creationId="{D27CF008-4B18-436D-B2D5-C1346C12438E}"/>
          </ac:spMkLst>
        </pc:spChg>
        <pc:spChg chg="del">
          <ac:chgData name="Emily Crose" userId="5a1598ef78992c55" providerId="LiveId" clId="{6668FEAE-FAFE-41B4-ACB7-4D21B7F45387}" dt="2023-04-12T19:31:11.692" v="146"/>
          <ac:spMkLst>
            <pc:docMk/>
            <pc:sldMk cId="1617985472" sldId="258"/>
            <ac:spMk id="25" creationId="{CE22DAD8-5F67-4B73-ADA9-06EF381F7AD6}"/>
          </ac:spMkLst>
        </pc:spChg>
        <pc:spChg chg="del">
          <ac:chgData name="Emily Crose" userId="5a1598ef78992c55" providerId="LiveId" clId="{6668FEAE-FAFE-41B4-ACB7-4D21B7F45387}" dt="2023-04-12T19:31:11.692" v="146"/>
          <ac:spMkLst>
            <pc:docMk/>
            <pc:sldMk cId="1617985472" sldId="258"/>
            <ac:spMk id="27" creationId="{E4F17063-EDA4-417B-946F-BA357F3B390D}"/>
          </ac:spMkLst>
        </pc:spChg>
        <pc:spChg chg="del">
          <ac:chgData name="Emily Crose" userId="5a1598ef78992c55" providerId="LiveId" clId="{6668FEAE-FAFE-41B4-ACB7-4D21B7F45387}" dt="2023-04-12T19:31:11.692" v="146"/>
          <ac:spMkLst>
            <pc:docMk/>
            <pc:sldMk cId="1617985472" sldId="258"/>
            <ac:spMk id="29" creationId="{D36F3EEA-55D4-4677-80E7-92D00B8F343B}"/>
          </ac:spMkLst>
        </pc:spChg>
        <pc:picChg chg="del">
          <ac:chgData name="Emily Crose" userId="5a1598ef78992c55" providerId="LiveId" clId="{6668FEAE-FAFE-41B4-ACB7-4D21B7F45387}" dt="2023-04-12T19:31:11.692" v="146"/>
          <ac:picMkLst>
            <pc:docMk/>
            <pc:sldMk cId="1617985472" sldId="258"/>
            <ac:picMk id="10" creationId="{41B68C77-138E-4BF7-A276-BD0C78A4219F}"/>
          </ac:picMkLst>
        </pc:picChg>
        <pc:picChg chg="del">
          <ac:chgData name="Emily Crose" userId="5a1598ef78992c55" providerId="LiveId" clId="{6668FEAE-FAFE-41B4-ACB7-4D21B7F45387}" dt="2023-04-12T19:31:11.692" v="146"/>
          <ac:picMkLst>
            <pc:docMk/>
            <pc:sldMk cId="1617985472" sldId="258"/>
            <ac:picMk id="13" creationId="{7C268552-D473-46ED-B1B8-422042C4DEF1}"/>
          </ac:picMkLst>
        </pc:picChg>
        <pc:picChg chg="del">
          <ac:chgData name="Emily Crose" userId="5a1598ef78992c55" providerId="LiveId" clId="{6668FEAE-FAFE-41B4-ACB7-4D21B7F45387}" dt="2023-04-12T19:31:11.692" v="146"/>
          <ac:picMkLst>
            <pc:docMk/>
            <pc:sldMk cId="1617985472" sldId="258"/>
            <ac:picMk id="17" creationId="{B9238B3E-24AA-439A-B527-6C5DF6D72145}"/>
          </ac:picMkLst>
        </pc:picChg>
        <pc:picChg chg="del">
          <ac:chgData name="Emily Crose" userId="5a1598ef78992c55" providerId="LiveId" clId="{6668FEAE-FAFE-41B4-ACB7-4D21B7F45387}" dt="2023-04-12T19:31:11.692" v="146"/>
          <ac:picMkLst>
            <pc:docMk/>
            <pc:sldMk cId="1617985472" sldId="258"/>
            <ac:picMk id="19" creationId="{69F01145-BEA3-4CBF-AA21-10077B948CA8}"/>
          </ac:picMkLst>
        </pc:picChg>
      </pc:sldChg>
      <pc:sldChg chg="add del">
        <pc:chgData name="Emily Crose" userId="5a1598ef78992c55" providerId="LiveId" clId="{6668FEAE-FAFE-41B4-ACB7-4D21B7F45387}" dt="2023-04-12T18:52:21.604" v="2" actId="47"/>
        <pc:sldMkLst>
          <pc:docMk/>
          <pc:sldMk cId="3977924121" sldId="259"/>
        </pc:sldMkLst>
      </pc:sldChg>
      <pc:sldChg chg="delSp delDesignElem">
        <pc:chgData name="Emily Crose" userId="5a1598ef78992c55" providerId="LiveId" clId="{6668FEAE-FAFE-41B4-ACB7-4D21B7F45387}" dt="2023-04-12T18:53:04.497" v="13"/>
        <pc:sldMkLst>
          <pc:docMk/>
          <pc:sldMk cId="370590328" sldId="260"/>
        </pc:sldMkLst>
        <pc:spChg chg="del">
          <ac:chgData name="Emily Crose" userId="5a1598ef78992c55" providerId="LiveId" clId="{6668FEAE-FAFE-41B4-ACB7-4D21B7F45387}" dt="2023-04-12T18:53:04.497" v="13"/>
          <ac:spMkLst>
            <pc:docMk/>
            <pc:sldMk cId="370590328" sldId="260"/>
            <ac:spMk id="10" creationId="{0AD84CCE-B61B-45FD-8942-77C91305228B}"/>
          </ac:spMkLst>
        </pc:spChg>
      </pc:sldChg>
      <pc:sldChg chg="add del">
        <pc:chgData name="Emily Crose" userId="5a1598ef78992c55" providerId="LiveId" clId="{6668FEAE-FAFE-41B4-ACB7-4D21B7F45387}" dt="2023-04-12T18:52:21.604" v="2" actId="47"/>
        <pc:sldMkLst>
          <pc:docMk/>
          <pc:sldMk cId="4008374158" sldId="261"/>
        </pc:sldMkLst>
      </pc:sldChg>
      <pc:sldChg chg="add del">
        <pc:chgData name="Emily Crose" userId="5a1598ef78992c55" providerId="LiveId" clId="{6668FEAE-FAFE-41B4-ACB7-4D21B7F45387}" dt="2023-04-12T18:52:21.604" v="2" actId="47"/>
        <pc:sldMkLst>
          <pc:docMk/>
          <pc:sldMk cId="713781223" sldId="262"/>
        </pc:sldMkLst>
      </pc:sldChg>
      <pc:sldChg chg="add del">
        <pc:chgData name="Emily Crose" userId="5a1598ef78992c55" providerId="LiveId" clId="{6668FEAE-FAFE-41B4-ACB7-4D21B7F45387}" dt="2023-04-12T18:52:21.604" v="2" actId="47"/>
        <pc:sldMkLst>
          <pc:docMk/>
          <pc:sldMk cId="609597843" sldId="263"/>
        </pc:sldMkLst>
      </pc:sldChg>
      <pc:sldChg chg="add del">
        <pc:chgData name="Emily Crose" userId="5a1598ef78992c55" providerId="LiveId" clId="{6668FEAE-FAFE-41B4-ACB7-4D21B7F45387}" dt="2023-04-12T18:52:21.604" v="2" actId="47"/>
        <pc:sldMkLst>
          <pc:docMk/>
          <pc:sldMk cId="818212219" sldId="264"/>
        </pc:sldMkLst>
      </pc:sldChg>
      <pc:sldChg chg="add del">
        <pc:chgData name="Emily Crose" userId="5a1598ef78992c55" providerId="LiveId" clId="{6668FEAE-FAFE-41B4-ACB7-4D21B7F45387}" dt="2023-04-12T18:52:21.604" v="2" actId="47"/>
        <pc:sldMkLst>
          <pc:docMk/>
          <pc:sldMk cId="1313404414" sldId="265"/>
        </pc:sldMkLst>
      </pc:sldChg>
      <pc:sldChg chg="delSp add setBg delDesignElem">
        <pc:chgData name="Emily Crose" userId="5a1598ef78992c55" providerId="LiveId" clId="{6668FEAE-FAFE-41B4-ACB7-4D21B7F45387}" dt="2023-04-12T19:31:11.692" v="146"/>
        <pc:sldMkLst>
          <pc:docMk/>
          <pc:sldMk cId="3097047458" sldId="265"/>
        </pc:sldMkLst>
        <pc:spChg chg="del">
          <ac:chgData name="Emily Crose" userId="5a1598ef78992c55" providerId="LiveId" clId="{6668FEAE-FAFE-41B4-ACB7-4D21B7F45387}" dt="2023-04-12T19:31:11.692" v="146"/>
          <ac:spMkLst>
            <pc:docMk/>
            <pc:sldMk cId="3097047458" sldId="265"/>
            <ac:spMk id="14" creationId="{4AC0CD9D-7610-4620-93B4-798CCD9AB581}"/>
          </ac:spMkLst>
        </pc:spChg>
        <pc:spChg chg="del">
          <ac:chgData name="Emily Crose" userId="5a1598ef78992c55" providerId="LiveId" clId="{6668FEAE-FAFE-41B4-ACB7-4D21B7F45387}" dt="2023-04-12T19:31:11.692" v="146"/>
          <ac:spMkLst>
            <pc:docMk/>
            <pc:sldMk cId="3097047458" sldId="265"/>
            <ac:spMk id="20" creationId="{DE4D62F9-188E-4530-84C2-24BDEE4BEB82}"/>
          </ac:spMkLst>
        </pc:spChg>
        <pc:spChg chg="del">
          <ac:chgData name="Emily Crose" userId="5a1598ef78992c55" providerId="LiveId" clId="{6668FEAE-FAFE-41B4-ACB7-4D21B7F45387}" dt="2023-04-12T19:31:11.692" v="146"/>
          <ac:spMkLst>
            <pc:docMk/>
            <pc:sldMk cId="3097047458" sldId="265"/>
            <ac:spMk id="22" creationId="{D67CA421-FA2B-47ED-A101-F8BBEBB2976B}"/>
          </ac:spMkLst>
        </pc:spChg>
        <pc:spChg chg="del">
          <ac:chgData name="Emily Crose" userId="5a1598ef78992c55" providerId="LiveId" clId="{6668FEAE-FAFE-41B4-ACB7-4D21B7F45387}" dt="2023-04-12T19:31:11.692" v="146"/>
          <ac:spMkLst>
            <pc:docMk/>
            <pc:sldMk cId="3097047458" sldId="265"/>
            <ac:spMk id="24" creationId="{12425D82-CD5E-45A4-9542-70951E59F2D1}"/>
          </ac:spMkLst>
        </pc:spChg>
        <pc:spChg chg="del">
          <ac:chgData name="Emily Crose" userId="5a1598ef78992c55" providerId="LiveId" clId="{6668FEAE-FAFE-41B4-ACB7-4D21B7F45387}" dt="2023-04-12T19:31:11.692" v="146"/>
          <ac:spMkLst>
            <pc:docMk/>
            <pc:sldMk cId="3097047458" sldId="265"/>
            <ac:spMk id="26" creationId="{221DB897-A621-4D5F-AC81-91199AC4370E}"/>
          </ac:spMkLst>
        </pc:spChg>
        <pc:picChg chg="del">
          <ac:chgData name="Emily Crose" userId="5a1598ef78992c55" providerId="LiveId" clId="{6668FEAE-FAFE-41B4-ACB7-4D21B7F45387}" dt="2023-04-12T19:31:11.692" v="146"/>
          <ac:picMkLst>
            <pc:docMk/>
            <pc:sldMk cId="3097047458" sldId="265"/>
            <ac:picMk id="7" creationId="{41B68C77-138E-4BF7-A276-BD0C78A4219F}"/>
          </ac:picMkLst>
        </pc:picChg>
        <pc:picChg chg="del">
          <ac:chgData name="Emily Crose" userId="5a1598ef78992c55" providerId="LiveId" clId="{6668FEAE-FAFE-41B4-ACB7-4D21B7F45387}" dt="2023-04-12T19:31:11.692" v="146"/>
          <ac:picMkLst>
            <pc:docMk/>
            <pc:sldMk cId="3097047458" sldId="265"/>
            <ac:picMk id="12" creationId="{7C268552-D473-46ED-B1B8-422042C4DEF1}"/>
          </ac:picMkLst>
        </pc:picChg>
        <pc:picChg chg="del">
          <ac:chgData name="Emily Crose" userId="5a1598ef78992c55" providerId="LiveId" clId="{6668FEAE-FAFE-41B4-ACB7-4D21B7F45387}" dt="2023-04-12T19:31:11.692" v="146"/>
          <ac:picMkLst>
            <pc:docMk/>
            <pc:sldMk cId="3097047458" sldId="265"/>
            <ac:picMk id="16" creationId="{B9238B3E-24AA-439A-B527-6C5DF6D72145}"/>
          </ac:picMkLst>
        </pc:picChg>
        <pc:picChg chg="del">
          <ac:chgData name="Emily Crose" userId="5a1598ef78992c55" providerId="LiveId" clId="{6668FEAE-FAFE-41B4-ACB7-4D21B7F45387}" dt="2023-04-12T19:31:11.692" v="146"/>
          <ac:picMkLst>
            <pc:docMk/>
            <pc:sldMk cId="3097047458" sldId="265"/>
            <ac:picMk id="18" creationId="{69F01145-BEA3-4CBF-AA21-10077B948CA8}"/>
          </ac:picMkLst>
        </pc:picChg>
      </pc:sldChg>
      <pc:sldChg chg="add del">
        <pc:chgData name="Emily Crose" userId="5a1598ef78992c55" providerId="LiveId" clId="{6668FEAE-FAFE-41B4-ACB7-4D21B7F45387}" dt="2023-04-12T18:52:21.604" v="2" actId="47"/>
        <pc:sldMkLst>
          <pc:docMk/>
          <pc:sldMk cId="27410325" sldId="266"/>
        </pc:sldMkLst>
      </pc:sldChg>
      <pc:sldChg chg="addSp delSp modSp add mod setBg delDesignElem">
        <pc:chgData name="Emily Crose" userId="5a1598ef78992c55" providerId="LiveId" clId="{6668FEAE-FAFE-41B4-ACB7-4D21B7F45387}" dt="2023-04-12T18:55:13.960" v="85" actId="26606"/>
        <pc:sldMkLst>
          <pc:docMk/>
          <pc:sldMk cId="2973934259" sldId="266"/>
        </pc:sldMkLst>
        <pc:spChg chg="mod">
          <ac:chgData name="Emily Crose" userId="5a1598ef78992c55" providerId="LiveId" clId="{6668FEAE-FAFE-41B4-ACB7-4D21B7F45387}" dt="2023-04-12T18:55:13.960" v="85" actId="26606"/>
          <ac:spMkLst>
            <pc:docMk/>
            <pc:sldMk cId="2973934259" sldId="266"/>
            <ac:spMk id="2" creationId="{8453C70C-D507-9421-0B22-893611559B6A}"/>
          </ac:spMkLst>
        </pc:spChg>
        <pc:spChg chg="del">
          <ac:chgData name="Emily Crose" userId="5a1598ef78992c55" providerId="LiveId" clId="{6668FEAE-FAFE-41B4-ACB7-4D21B7F45387}" dt="2023-04-12T18:52:49.748" v="7"/>
          <ac:spMkLst>
            <pc:docMk/>
            <pc:sldMk cId="2973934259" sldId="266"/>
            <ac:spMk id="8" creationId="{E4F17063-EDA4-417B-946F-BA357F3B390D}"/>
          </ac:spMkLst>
        </pc:spChg>
        <pc:spChg chg="del">
          <ac:chgData name="Emily Crose" userId="5a1598ef78992c55" providerId="LiveId" clId="{6668FEAE-FAFE-41B4-ACB7-4D21B7F45387}" dt="2023-04-12T18:52:49.748" v="7"/>
          <ac:spMkLst>
            <pc:docMk/>
            <pc:sldMk cId="2973934259" sldId="266"/>
            <ac:spMk id="11" creationId="{D36F3EEA-55D4-4677-80E7-92D00B8F343B}"/>
          </ac:spMkLst>
        </pc:spChg>
        <pc:spChg chg="del">
          <ac:chgData name="Emily Crose" userId="5a1598ef78992c55" providerId="LiveId" clId="{6668FEAE-FAFE-41B4-ACB7-4D21B7F45387}" dt="2023-04-12T18:52:49.748" v="7"/>
          <ac:spMkLst>
            <pc:docMk/>
            <pc:sldMk cId="2973934259" sldId="266"/>
            <ac:spMk id="14" creationId="{989BE678-777B-482A-A616-FEDC47B162E5}"/>
          </ac:spMkLst>
        </pc:spChg>
        <pc:spChg chg="add del">
          <ac:chgData name="Emily Crose" userId="5a1598ef78992c55" providerId="LiveId" clId="{6668FEAE-FAFE-41B4-ACB7-4D21B7F45387}" dt="2023-04-12T18:55:13.933" v="84" actId="26606"/>
          <ac:spMkLst>
            <pc:docMk/>
            <pc:sldMk cId="2973934259" sldId="266"/>
            <ac:spMk id="19" creationId="{58A973E8-C2D4-4C81-8ADE-C5C021A615E7}"/>
          </ac:spMkLst>
        </pc:spChg>
        <pc:spChg chg="del">
          <ac:chgData name="Emily Crose" userId="5a1598ef78992c55" providerId="LiveId" clId="{6668FEAE-FAFE-41B4-ACB7-4D21B7F45387}" dt="2023-04-12T18:52:49.748" v="7"/>
          <ac:spMkLst>
            <pc:docMk/>
            <pc:sldMk cId="2973934259" sldId="266"/>
            <ac:spMk id="20" creationId="{D28BE0C3-2102-4820-B88B-A448B1840D14}"/>
          </ac:spMkLst>
        </pc:spChg>
        <pc:spChg chg="add del">
          <ac:chgData name="Emily Crose" userId="5a1598ef78992c55" providerId="LiveId" clId="{6668FEAE-FAFE-41B4-ACB7-4D21B7F45387}" dt="2023-04-12T18:55:13.933" v="84" actId="26606"/>
          <ac:spMkLst>
            <pc:docMk/>
            <pc:sldMk cId="2973934259" sldId="266"/>
            <ac:spMk id="29" creationId="{E05CABE9-5E7C-4773-BFCD-24B199FA1AE3}"/>
          </ac:spMkLst>
        </pc:spChg>
        <pc:spChg chg="add">
          <ac:chgData name="Emily Crose" userId="5a1598ef78992c55" providerId="LiveId" clId="{6668FEAE-FAFE-41B4-ACB7-4D21B7F45387}" dt="2023-04-12T18:55:13.960" v="85" actId="26606"/>
          <ac:spMkLst>
            <pc:docMk/>
            <pc:sldMk cId="2973934259" sldId="266"/>
            <ac:spMk id="36" creationId="{7A675F33-98AF-4B83-A3BB-0780A23145E6}"/>
          </ac:spMkLst>
        </pc:spChg>
        <pc:grpChg chg="add del">
          <ac:chgData name="Emily Crose" userId="5a1598ef78992c55" providerId="LiveId" clId="{6668FEAE-FAFE-41B4-ACB7-4D21B7F45387}" dt="2023-04-12T18:55:13.933" v="84" actId="26606"/>
          <ac:grpSpMkLst>
            <pc:docMk/>
            <pc:sldMk cId="2973934259" sldId="266"/>
            <ac:grpSpMk id="22" creationId="{A08E251A-5371-4E82-A0F3-2CA0C15AB09C}"/>
          </ac:grpSpMkLst>
        </pc:grpChg>
        <pc:grpChg chg="add">
          <ac:chgData name="Emily Crose" userId="5a1598ef78992c55" providerId="LiveId" clId="{6668FEAE-FAFE-41B4-ACB7-4D21B7F45387}" dt="2023-04-12T18:55:13.960" v="85" actId="26606"/>
          <ac:grpSpMkLst>
            <pc:docMk/>
            <pc:sldMk cId="2973934259" sldId="266"/>
            <ac:grpSpMk id="37" creationId="{EA75029C-64B9-41D0-9540-75846D4B04A5}"/>
          </ac:grpSpMkLst>
        </pc:grpChg>
        <pc:picChg chg="mod ord">
          <ac:chgData name="Emily Crose" userId="5a1598ef78992c55" providerId="LiveId" clId="{6668FEAE-FAFE-41B4-ACB7-4D21B7F45387}" dt="2023-04-12T18:55:13.960" v="85" actId="26606"/>
          <ac:picMkLst>
            <pc:docMk/>
            <pc:sldMk cId="2973934259" sldId="266"/>
            <ac:picMk id="5" creationId="{D62BBDE4-A139-87D2-A5F0-03E9E317CCF4}"/>
          </ac:picMkLst>
        </pc:picChg>
        <pc:picChg chg="del">
          <ac:chgData name="Emily Crose" userId="5a1598ef78992c55" providerId="LiveId" clId="{6668FEAE-FAFE-41B4-ACB7-4D21B7F45387}" dt="2023-04-12T18:52:49.748" v="7"/>
          <ac:picMkLst>
            <pc:docMk/>
            <pc:sldMk cId="2973934259" sldId="266"/>
            <ac:picMk id="7" creationId="{DF19BAF3-7E20-4B9D-B544-BABAEEA1FA75}"/>
          </ac:picMkLst>
        </pc:picChg>
        <pc:picChg chg="del">
          <ac:chgData name="Emily Crose" userId="5a1598ef78992c55" providerId="LiveId" clId="{6668FEAE-FAFE-41B4-ACB7-4D21B7F45387}" dt="2023-04-12T18:52:49.748" v="7"/>
          <ac:picMkLst>
            <pc:docMk/>
            <pc:sldMk cId="2973934259" sldId="266"/>
            <ac:picMk id="12" creationId="{950648F4-ABCD-4DF0-8641-76CFB2354721}"/>
          </ac:picMkLst>
        </pc:picChg>
        <pc:picChg chg="del">
          <ac:chgData name="Emily Crose" userId="5a1598ef78992c55" providerId="LiveId" clId="{6668FEAE-FAFE-41B4-ACB7-4D21B7F45387}" dt="2023-04-12T18:52:49.748" v="7"/>
          <ac:picMkLst>
            <pc:docMk/>
            <pc:sldMk cId="2973934259" sldId="266"/>
            <ac:picMk id="16" creationId="{CF1EB4BD-9C7E-4AA3-9681-C7EB0DA6250B}"/>
          </ac:picMkLst>
        </pc:picChg>
        <pc:picChg chg="del">
          <ac:chgData name="Emily Crose" userId="5a1598ef78992c55" providerId="LiveId" clId="{6668FEAE-FAFE-41B4-ACB7-4D21B7F45387}" dt="2023-04-12T18:52:49.748" v="7"/>
          <ac:picMkLst>
            <pc:docMk/>
            <pc:sldMk cId="2973934259" sldId="266"/>
            <ac:picMk id="18" creationId="{94AAE3AA-3759-4D28-B0EF-575F25A5146C}"/>
          </ac:picMkLst>
        </pc:picChg>
        <pc:cxnChg chg="add del">
          <ac:chgData name="Emily Crose" userId="5a1598ef78992c55" providerId="LiveId" clId="{6668FEAE-FAFE-41B4-ACB7-4D21B7F45387}" dt="2023-04-12T18:55:13.933" v="84" actId="26606"/>
          <ac:cxnSpMkLst>
            <pc:docMk/>
            <pc:sldMk cId="2973934259" sldId="266"/>
            <ac:cxnSpMk id="9" creationId="{F033F5AE-6728-4F19-8DED-658E674B31B9}"/>
          </ac:cxnSpMkLst>
        </pc:cxnChg>
        <pc:cxnChg chg="add del">
          <ac:chgData name="Emily Crose" userId="5a1598ef78992c55" providerId="LiveId" clId="{6668FEAE-FAFE-41B4-ACB7-4D21B7F45387}" dt="2023-04-12T18:55:13.933" v="84" actId="26606"/>
          <ac:cxnSpMkLst>
            <pc:docMk/>
            <pc:sldMk cId="2973934259" sldId="266"/>
            <ac:cxnSpMk id="10" creationId="{8FD48FB1-66D8-4676-B0AA-C139A1DB78D1}"/>
          </ac:cxnSpMkLst>
        </pc:cxnChg>
        <pc:cxnChg chg="add del">
          <ac:chgData name="Emily Crose" userId="5a1598ef78992c55" providerId="LiveId" clId="{6668FEAE-FAFE-41B4-ACB7-4D21B7F45387}" dt="2023-04-12T18:55:13.933" v="84" actId="26606"/>
          <ac:cxnSpMkLst>
            <pc:docMk/>
            <pc:sldMk cId="2973934259" sldId="266"/>
            <ac:cxnSpMk id="13" creationId="{82C7D74A-18BA-4709-A808-44E8815C4430}"/>
          </ac:cxnSpMkLst>
        </pc:cxnChg>
        <pc:cxnChg chg="add del">
          <ac:chgData name="Emily Crose" userId="5a1598ef78992c55" providerId="LiveId" clId="{6668FEAE-FAFE-41B4-ACB7-4D21B7F45387}" dt="2023-04-12T18:55:13.933" v="84" actId="26606"/>
          <ac:cxnSpMkLst>
            <pc:docMk/>
            <pc:sldMk cId="2973934259" sldId="266"/>
            <ac:cxnSpMk id="15" creationId="{B5164A3F-1561-4039-8185-AB0EEB713EA7}"/>
          </ac:cxnSpMkLst>
        </pc:cxnChg>
        <pc:cxnChg chg="add del">
          <ac:chgData name="Emily Crose" userId="5a1598ef78992c55" providerId="LiveId" clId="{6668FEAE-FAFE-41B4-ACB7-4D21B7F45387}" dt="2023-04-12T18:55:13.933" v="84" actId="26606"/>
          <ac:cxnSpMkLst>
            <pc:docMk/>
            <pc:sldMk cId="2973934259" sldId="266"/>
            <ac:cxnSpMk id="17" creationId="{2A35DB53-42BE-460E-9CA1-1294C98463CB}"/>
          </ac:cxnSpMkLst>
        </pc:cxnChg>
        <pc:cxnChg chg="add">
          <ac:chgData name="Emily Crose" userId="5a1598ef78992c55" providerId="LiveId" clId="{6668FEAE-FAFE-41B4-ACB7-4D21B7F45387}" dt="2023-04-12T18:55:13.960" v="85" actId="26606"/>
          <ac:cxnSpMkLst>
            <pc:docMk/>
            <pc:sldMk cId="2973934259" sldId="266"/>
            <ac:cxnSpMk id="31" creationId="{8FD48FB1-66D8-4676-B0AA-C139A1DB78D1}"/>
          </ac:cxnSpMkLst>
        </pc:cxnChg>
        <pc:cxnChg chg="add">
          <ac:chgData name="Emily Crose" userId="5a1598ef78992c55" providerId="LiveId" clId="{6668FEAE-FAFE-41B4-ACB7-4D21B7F45387}" dt="2023-04-12T18:55:13.960" v="85" actId="26606"/>
          <ac:cxnSpMkLst>
            <pc:docMk/>
            <pc:sldMk cId="2973934259" sldId="266"/>
            <ac:cxnSpMk id="32" creationId="{F033F5AE-6728-4F19-8DED-658E674B31B9}"/>
          </ac:cxnSpMkLst>
        </pc:cxnChg>
        <pc:cxnChg chg="add">
          <ac:chgData name="Emily Crose" userId="5a1598ef78992c55" providerId="LiveId" clId="{6668FEAE-FAFE-41B4-ACB7-4D21B7F45387}" dt="2023-04-12T18:55:13.960" v="85" actId="26606"/>
          <ac:cxnSpMkLst>
            <pc:docMk/>
            <pc:sldMk cId="2973934259" sldId="266"/>
            <ac:cxnSpMk id="33" creationId="{82C7D74A-18BA-4709-A808-44E8815C4430}"/>
          </ac:cxnSpMkLst>
        </pc:cxnChg>
        <pc:cxnChg chg="add">
          <ac:chgData name="Emily Crose" userId="5a1598ef78992c55" providerId="LiveId" clId="{6668FEAE-FAFE-41B4-ACB7-4D21B7F45387}" dt="2023-04-12T18:55:13.960" v="85" actId="26606"/>
          <ac:cxnSpMkLst>
            <pc:docMk/>
            <pc:sldMk cId="2973934259" sldId="266"/>
            <ac:cxnSpMk id="34" creationId="{B5164A3F-1561-4039-8185-AB0EEB713EA7}"/>
          </ac:cxnSpMkLst>
        </pc:cxnChg>
        <pc:cxnChg chg="add">
          <ac:chgData name="Emily Crose" userId="5a1598ef78992c55" providerId="LiveId" clId="{6668FEAE-FAFE-41B4-ACB7-4D21B7F45387}" dt="2023-04-12T18:55:13.960" v="85" actId="26606"/>
          <ac:cxnSpMkLst>
            <pc:docMk/>
            <pc:sldMk cId="2973934259" sldId="266"/>
            <ac:cxnSpMk id="35" creationId="{2A35DB53-42BE-460E-9CA1-1294C98463CB}"/>
          </ac:cxnSpMkLst>
        </pc:cxnChg>
      </pc:sldChg>
      <pc:sldChg chg="add del">
        <pc:chgData name="Emily Crose" userId="5a1598ef78992c55" providerId="LiveId" clId="{6668FEAE-FAFE-41B4-ACB7-4D21B7F45387}" dt="2023-04-12T18:52:21.604" v="2" actId="47"/>
        <pc:sldMkLst>
          <pc:docMk/>
          <pc:sldMk cId="1081507365" sldId="267"/>
        </pc:sldMkLst>
      </pc:sldChg>
      <pc:sldChg chg="addSp delSp modSp add mod setBg setClrOvrMap delDesignElem">
        <pc:chgData name="Emily Crose" userId="5a1598ef78992c55" providerId="LiveId" clId="{6668FEAE-FAFE-41B4-ACB7-4D21B7F45387}" dt="2023-04-12T18:55:24.935" v="88" actId="26606"/>
        <pc:sldMkLst>
          <pc:docMk/>
          <pc:sldMk cId="1523269679" sldId="267"/>
        </pc:sldMkLst>
        <pc:spChg chg="mod">
          <ac:chgData name="Emily Crose" userId="5a1598ef78992c55" providerId="LiveId" clId="{6668FEAE-FAFE-41B4-ACB7-4D21B7F45387}" dt="2023-04-12T18:55:24.935" v="88" actId="26606"/>
          <ac:spMkLst>
            <pc:docMk/>
            <pc:sldMk cId="1523269679" sldId="267"/>
            <ac:spMk id="2" creationId="{101F6E27-3120-5F9B-64CB-17F4B2CAE047}"/>
          </ac:spMkLst>
        </pc:spChg>
        <pc:spChg chg="add del">
          <ac:chgData name="Emily Crose" userId="5a1598ef78992c55" providerId="LiveId" clId="{6668FEAE-FAFE-41B4-ACB7-4D21B7F45387}" dt="2023-04-12T18:55:24.910" v="87" actId="26606"/>
          <ac:spMkLst>
            <pc:docMk/>
            <pc:sldMk cId="1523269679" sldId="267"/>
            <ac:spMk id="7" creationId="{2C33F367-76E5-4D2A-96B1-4FD443CDD1CF}"/>
          </ac:spMkLst>
        </pc:spChg>
        <pc:spChg chg="add del">
          <ac:chgData name="Emily Crose" userId="5a1598ef78992c55" providerId="LiveId" clId="{6668FEAE-FAFE-41B4-ACB7-4D21B7F45387}" dt="2023-04-12T18:55:24.910" v="87" actId="26606"/>
          <ac:spMkLst>
            <pc:docMk/>
            <pc:sldMk cId="1523269679" sldId="267"/>
            <ac:spMk id="8" creationId="{6F769419-3E73-449D-B62A-0CDEC946A679}"/>
          </ac:spMkLst>
        </pc:spChg>
        <pc:spChg chg="del">
          <ac:chgData name="Emily Crose" userId="5a1598ef78992c55" providerId="LiveId" clId="{6668FEAE-FAFE-41B4-ACB7-4D21B7F45387}" dt="2023-04-12T18:52:49.748" v="7"/>
          <ac:spMkLst>
            <pc:docMk/>
            <pc:sldMk cId="1523269679" sldId="267"/>
            <ac:spMk id="10" creationId="{F747F1B4-B831-4277-8AB0-32767F7EB7BF}"/>
          </ac:spMkLst>
        </pc:spChg>
        <pc:spChg chg="del">
          <ac:chgData name="Emily Crose" userId="5a1598ef78992c55" providerId="LiveId" clId="{6668FEAE-FAFE-41B4-ACB7-4D21B7F45387}" dt="2023-04-12T18:52:49.748" v="7"/>
          <ac:spMkLst>
            <pc:docMk/>
            <pc:sldMk cId="1523269679" sldId="267"/>
            <ac:spMk id="12" creationId="{D80CFA21-AB7C-4BEB-9BFF-05764FBBF3C6}"/>
          </ac:spMkLst>
        </pc:spChg>
        <pc:spChg chg="del">
          <ac:chgData name="Emily Crose" userId="5a1598ef78992c55" providerId="LiveId" clId="{6668FEAE-FAFE-41B4-ACB7-4D21B7F45387}" dt="2023-04-12T18:52:49.748" v="7"/>
          <ac:spMkLst>
            <pc:docMk/>
            <pc:sldMk cId="1523269679" sldId="267"/>
            <ac:spMk id="14" creationId="{12F7E335-851A-4CAE-B09F-E657819D4600}"/>
          </ac:spMkLst>
        </pc:spChg>
        <pc:spChg chg="del">
          <ac:chgData name="Emily Crose" userId="5a1598ef78992c55" providerId="LiveId" clId="{6668FEAE-FAFE-41B4-ACB7-4D21B7F45387}" dt="2023-04-12T18:52:49.748" v="7"/>
          <ac:spMkLst>
            <pc:docMk/>
            <pc:sldMk cId="1523269679" sldId="267"/>
            <ac:spMk id="16" creationId="{10B541F0-7F6E-402E-84D8-CF96EACA5FBC}"/>
          </ac:spMkLst>
        </pc:spChg>
        <pc:spChg chg="add">
          <ac:chgData name="Emily Crose" userId="5a1598ef78992c55" providerId="LiveId" clId="{6668FEAE-FAFE-41B4-ACB7-4D21B7F45387}" dt="2023-04-12T18:55:24.935" v="88" actId="26606"/>
          <ac:spMkLst>
            <pc:docMk/>
            <pc:sldMk cId="1523269679" sldId="267"/>
            <ac:spMk id="21" creationId="{D2600CBB-0CF8-4237-8491-B7864363D2AE}"/>
          </ac:spMkLst>
        </pc:spChg>
        <pc:spChg chg="add">
          <ac:chgData name="Emily Crose" userId="5a1598ef78992c55" providerId="LiveId" clId="{6668FEAE-FAFE-41B4-ACB7-4D21B7F45387}" dt="2023-04-12T18:55:24.935" v="88" actId="26606"/>
          <ac:spMkLst>
            <pc:docMk/>
            <pc:sldMk cId="1523269679" sldId="267"/>
            <ac:spMk id="22" creationId="{E4CBBC1E-991D-4CF9-BCA5-AB1496871411}"/>
          </ac:spMkLst>
        </pc:spChg>
        <pc:grpChg chg="add del">
          <ac:chgData name="Emily Crose" userId="5a1598ef78992c55" providerId="LiveId" clId="{6668FEAE-FAFE-41B4-ACB7-4D21B7F45387}" dt="2023-04-12T18:55:24.910" v="87" actId="26606"/>
          <ac:grpSpMkLst>
            <pc:docMk/>
            <pc:sldMk cId="1523269679" sldId="267"/>
            <ac:grpSpMk id="9" creationId="{A6515200-42F9-488F-9895-6CDBCD1E87C8}"/>
          </ac:grpSpMkLst>
        </pc:grpChg>
        <pc:graphicFrameChg chg="mod modGraphic">
          <ac:chgData name="Emily Crose" userId="5a1598ef78992c55" providerId="LiveId" clId="{6668FEAE-FAFE-41B4-ACB7-4D21B7F45387}" dt="2023-04-12T18:55:24.935" v="88" actId="26606"/>
          <ac:graphicFrameMkLst>
            <pc:docMk/>
            <pc:sldMk cId="1523269679" sldId="267"/>
            <ac:graphicFrameMk id="5" creationId="{C2148C9C-1E6E-9126-8B1F-D0D21A94BE19}"/>
          </ac:graphicFrameMkLst>
        </pc:graphicFrameChg>
      </pc:sldChg>
      <pc:sldChg chg="add del">
        <pc:chgData name="Emily Crose" userId="5a1598ef78992c55" providerId="LiveId" clId="{6668FEAE-FAFE-41B4-ACB7-4D21B7F45387}" dt="2023-04-12T18:52:21.604" v="2" actId="47"/>
        <pc:sldMkLst>
          <pc:docMk/>
          <pc:sldMk cId="1659740523" sldId="268"/>
        </pc:sldMkLst>
      </pc:sldChg>
      <pc:sldChg chg="modSp add">
        <pc:chgData name="Emily Crose" userId="5a1598ef78992c55" providerId="LiveId" clId="{6668FEAE-FAFE-41B4-ACB7-4D21B7F45387}" dt="2023-04-12T18:54:53.176" v="78"/>
        <pc:sldMkLst>
          <pc:docMk/>
          <pc:sldMk cId="2180029723" sldId="268"/>
        </pc:sldMkLst>
        <pc:spChg chg="mod">
          <ac:chgData name="Emily Crose" userId="5a1598ef78992c55" providerId="LiveId" clId="{6668FEAE-FAFE-41B4-ACB7-4D21B7F45387}" dt="2023-04-12T18:54:53.176" v="78"/>
          <ac:spMkLst>
            <pc:docMk/>
            <pc:sldMk cId="2180029723" sldId="268"/>
            <ac:spMk id="2" creationId="{6B475545-C693-0AB5-D209-67C529BDD4C3}"/>
          </ac:spMkLst>
        </pc:spChg>
        <pc:spChg chg="mod">
          <ac:chgData name="Emily Crose" userId="5a1598ef78992c55" providerId="LiveId" clId="{6668FEAE-FAFE-41B4-ACB7-4D21B7F45387}" dt="2023-04-12T18:54:53.176" v="78"/>
          <ac:spMkLst>
            <pc:docMk/>
            <pc:sldMk cId="2180029723" sldId="268"/>
            <ac:spMk id="3" creationId="{D77B8B31-97E0-9A7D-D08A-6ACDDF58D20C}"/>
          </ac:spMkLst>
        </pc:spChg>
      </pc:sldChg>
      <pc:sldChg chg="addSp delSp modSp add mod setBg delDesignElem">
        <pc:chgData name="Emily Crose" userId="5a1598ef78992c55" providerId="LiveId" clId="{6668FEAE-FAFE-41B4-ACB7-4D21B7F45387}" dt="2023-04-12T18:55:29.214" v="89" actId="26606"/>
        <pc:sldMkLst>
          <pc:docMk/>
          <pc:sldMk cId="2134838018" sldId="269"/>
        </pc:sldMkLst>
        <pc:spChg chg="mod">
          <ac:chgData name="Emily Crose" userId="5a1598ef78992c55" providerId="LiveId" clId="{6668FEAE-FAFE-41B4-ACB7-4D21B7F45387}" dt="2023-04-12T18:55:29.214" v="89" actId="26606"/>
          <ac:spMkLst>
            <pc:docMk/>
            <pc:sldMk cId="2134838018" sldId="269"/>
            <ac:spMk id="2" creationId="{CC838EF9-5C7E-1FBD-A4E0-9221242DD4EC}"/>
          </ac:spMkLst>
        </pc:spChg>
        <pc:spChg chg="del">
          <ac:chgData name="Emily Crose" userId="5a1598ef78992c55" providerId="LiveId" clId="{6668FEAE-FAFE-41B4-ACB7-4D21B7F45387}" dt="2023-04-12T18:52:49.748" v="7"/>
          <ac:spMkLst>
            <pc:docMk/>
            <pc:sldMk cId="2134838018" sldId="269"/>
            <ac:spMk id="14" creationId="{989BE678-777B-482A-A616-FEDC47B162E5}"/>
          </ac:spMkLst>
        </pc:spChg>
        <pc:spChg chg="add">
          <ac:chgData name="Emily Crose" userId="5a1598ef78992c55" providerId="LiveId" clId="{6668FEAE-FAFE-41B4-ACB7-4D21B7F45387}" dt="2023-04-12T18:55:29.214" v="89" actId="26606"/>
          <ac:spMkLst>
            <pc:docMk/>
            <pc:sldMk cId="2134838018" sldId="269"/>
            <ac:spMk id="15" creationId="{762362DE-7747-4D8B-99FA-8E36F0B15FF7}"/>
          </ac:spMkLst>
        </pc:spChg>
        <pc:spChg chg="del">
          <ac:chgData name="Emily Crose" userId="5a1598ef78992c55" providerId="LiveId" clId="{6668FEAE-FAFE-41B4-ACB7-4D21B7F45387}" dt="2023-04-12T18:52:49.748" v="7"/>
          <ac:spMkLst>
            <pc:docMk/>
            <pc:sldMk cId="2134838018" sldId="269"/>
            <ac:spMk id="20" creationId="{D28BE0C3-2102-4820-B88B-A448B1840D14}"/>
          </ac:spMkLst>
        </pc:spChg>
        <pc:grpChg chg="add">
          <ac:chgData name="Emily Crose" userId="5a1598ef78992c55" providerId="LiveId" clId="{6668FEAE-FAFE-41B4-ACB7-4D21B7F45387}" dt="2023-04-12T18:55:29.214" v="89" actId="26606"/>
          <ac:grpSpMkLst>
            <pc:docMk/>
            <pc:sldMk cId="2134838018" sldId="269"/>
            <ac:grpSpMk id="22" creationId="{25123E6E-F713-4254-A6BF-358CC8EC6C95}"/>
          </ac:grpSpMkLst>
        </pc:grpChg>
        <pc:picChg chg="mod">
          <ac:chgData name="Emily Crose" userId="5a1598ef78992c55" providerId="LiveId" clId="{6668FEAE-FAFE-41B4-ACB7-4D21B7F45387}" dt="2023-04-12T18:55:29.214" v="89" actId="26606"/>
          <ac:picMkLst>
            <pc:docMk/>
            <pc:sldMk cId="2134838018" sldId="269"/>
            <ac:picMk id="5" creationId="{C0DC43A7-CF2A-802A-79B7-840F52D1254C}"/>
          </ac:picMkLst>
        </pc:picChg>
        <pc:picChg chg="del">
          <ac:chgData name="Emily Crose" userId="5a1598ef78992c55" providerId="LiveId" clId="{6668FEAE-FAFE-41B4-ACB7-4D21B7F45387}" dt="2023-04-12T18:52:49.748" v="7"/>
          <ac:picMkLst>
            <pc:docMk/>
            <pc:sldMk cId="2134838018" sldId="269"/>
            <ac:picMk id="10" creationId="{DF19BAF3-7E20-4B9D-B544-BABAEEA1FA75}"/>
          </ac:picMkLst>
        </pc:picChg>
        <pc:picChg chg="del">
          <ac:chgData name="Emily Crose" userId="5a1598ef78992c55" providerId="LiveId" clId="{6668FEAE-FAFE-41B4-ACB7-4D21B7F45387}" dt="2023-04-12T18:52:49.748" v="7"/>
          <ac:picMkLst>
            <pc:docMk/>
            <pc:sldMk cId="2134838018" sldId="269"/>
            <ac:picMk id="12" creationId="{950648F4-ABCD-4DF0-8641-76CFB2354721}"/>
          </ac:picMkLst>
        </pc:picChg>
        <pc:picChg chg="del">
          <ac:chgData name="Emily Crose" userId="5a1598ef78992c55" providerId="LiveId" clId="{6668FEAE-FAFE-41B4-ACB7-4D21B7F45387}" dt="2023-04-12T18:52:49.748" v="7"/>
          <ac:picMkLst>
            <pc:docMk/>
            <pc:sldMk cId="2134838018" sldId="269"/>
            <ac:picMk id="16" creationId="{CF1EB4BD-9C7E-4AA3-9681-C7EB0DA6250B}"/>
          </ac:picMkLst>
        </pc:picChg>
        <pc:picChg chg="del">
          <ac:chgData name="Emily Crose" userId="5a1598ef78992c55" providerId="LiveId" clId="{6668FEAE-FAFE-41B4-ACB7-4D21B7F45387}" dt="2023-04-12T18:52:49.748" v="7"/>
          <ac:picMkLst>
            <pc:docMk/>
            <pc:sldMk cId="2134838018" sldId="269"/>
            <ac:picMk id="18" creationId="{94AAE3AA-3759-4D28-B0EF-575F25A5146C}"/>
          </ac:picMkLst>
        </pc:picChg>
        <pc:cxnChg chg="add">
          <ac:chgData name="Emily Crose" userId="5a1598ef78992c55" providerId="LiveId" clId="{6668FEAE-FAFE-41B4-ACB7-4D21B7F45387}" dt="2023-04-12T18:55:29.214" v="89" actId="26606"/>
          <ac:cxnSpMkLst>
            <pc:docMk/>
            <pc:sldMk cId="2134838018" sldId="269"/>
            <ac:cxnSpMk id="7" creationId="{0512F9CB-A1A0-4043-A103-F6A4B94B695A}"/>
          </ac:cxnSpMkLst>
        </pc:cxnChg>
        <pc:cxnChg chg="add">
          <ac:chgData name="Emily Crose" userId="5a1598ef78992c55" providerId="LiveId" clId="{6668FEAE-FAFE-41B4-ACB7-4D21B7F45387}" dt="2023-04-12T18:55:29.214" v="89" actId="26606"/>
          <ac:cxnSpMkLst>
            <pc:docMk/>
            <pc:sldMk cId="2134838018" sldId="269"/>
            <ac:cxnSpMk id="8" creationId="{ADBE6588-EE16-4389-857C-86A156D49E5D}"/>
          </ac:cxnSpMkLst>
        </pc:cxnChg>
        <pc:cxnChg chg="add">
          <ac:chgData name="Emily Crose" userId="5a1598ef78992c55" providerId="LiveId" clId="{6668FEAE-FAFE-41B4-ACB7-4D21B7F45387}" dt="2023-04-12T18:55:29.214" v="89" actId="26606"/>
          <ac:cxnSpMkLst>
            <pc:docMk/>
            <pc:sldMk cId="2134838018" sldId="269"/>
            <ac:cxnSpMk id="9" creationId="{17FD48D2-B0A7-413D-B947-AA55AC1296D5}"/>
          </ac:cxnSpMkLst>
        </pc:cxnChg>
        <pc:cxnChg chg="add">
          <ac:chgData name="Emily Crose" userId="5a1598ef78992c55" providerId="LiveId" clId="{6668FEAE-FAFE-41B4-ACB7-4D21B7F45387}" dt="2023-04-12T18:55:29.214" v="89" actId="26606"/>
          <ac:cxnSpMkLst>
            <pc:docMk/>
            <pc:sldMk cId="2134838018" sldId="269"/>
            <ac:cxnSpMk id="11" creationId="{2BE668D0-D906-4EEE-B32F-8C028624B837}"/>
          </ac:cxnSpMkLst>
        </pc:cxnChg>
        <pc:cxnChg chg="add">
          <ac:chgData name="Emily Crose" userId="5a1598ef78992c55" providerId="LiveId" clId="{6668FEAE-FAFE-41B4-ACB7-4D21B7F45387}" dt="2023-04-12T18:55:29.214" v="89" actId="26606"/>
          <ac:cxnSpMkLst>
            <pc:docMk/>
            <pc:sldMk cId="2134838018" sldId="269"/>
            <ac:cxnSpMk id="13" creationId="{D1DE67A3-B8F6-4CFD-A8E0-D15200F23152}"/>
          </ac:cxnSpMkLst>
        </pc:cxnChg>
      </pc:sldChg>
      <pc:sldChg chg="add del">
        <pc:chgData name="Emily Crose" userId="5a1598ef78992c55" providerId="LiveId" clId="{6668FEAE-FAFE-41B4-ACB7-4D21B7F45387}" dt="2023-04-12T18:52:21.604" v="2" actId="47"/>
        <pc:sldMkLst>
          <pc:docMk/>
          <pc:sldMk cId="2556632460" sldId="269"/>
        </pc:sldMkLst>
      </pc:sldChg>
      <pc:sldChg chg="modSp add">
        <pc:chgData name="Emily Crose" userId="5a1598ef78992c55" providerId="LiveId" clId="{6668FEAE-FAFE-41B4-ACB7-4D21B7F45387}" dt="2023-04-12T18:54:53.176" v="78"/>
        <pc:sldMkLst>
          <pc:docMk/>
          <pc:sldMk cId="574519622" sldId="270"/>
        </pc:sldMkLst>
        <pc:spChg chg="mod">
          <ac:chgData name="Emily Crose" userId="5a1598ef78992c55" providerId="LiveId" clId="{6668FEAE-FAFE-41B4-ACB7-4D21B7F45387}" dt="2023-04-12T18:54:53.176" v="78"/>
          <ac:spMkLst>
            <pc:docMk/>
            <pc:sldMk cId="574519622" sldId="270"/>
            <ac:spMk id="2" creationId="{F1810807-F24A-FA17-A955-4905A6010039}"/>
          </ac:spMkLst>
        </pc:spChg>
        <pc:spChg chg="mod">
          <ac:chgData name="Emily Crose" userId="5a1598ef78992c55" providerId="LiveId" clId="{6668FEAE-FAFE-41B4-ACB7-4D21B7F45387}" dt="2023-04-12T18:54:53.176" v="78"/>
          <ac:spMkLst>
            <pc:docMk/>
            <pc:sldMk cId="574519622" sldId="270"/>
            <ac:spMk id="3" creationId="{9643F112-8849-91E6-EB69-BED1D39278B9}"/>
          </ac:spMkLst>
        </pc:spChg>
      </pc:sldChg>
      <pc:sldChg chg="add del">
        <pc:chgData name="Emily Crose" userId="5a1598ef78992c55" providerId="LiveId" clId="{6668FEAE-FAFE-41B4-ACB7-4D21B7F45387}" dt="2023-04-12T18:52:21.604" v="2" actId="47"/>
        <pc:sldMkLst>
          <pc:docMk/>
          <pc:sldMk cId="849568482" sldId="270"/>
        </pc:sldMkLst>
      </pc:sldChg>
      <pc:sldChg chg="add del">
        <pc:chgData name="Emily Crose" userId="5a1598ef78992c55" providerId="LiveId" clId="{6668FEAE-FAFE-41B4-ACB7-4D21B7F45387}" dt="2023-04-12T18:52:21.604" v="2" actId="47"/>
        <pc:sldMkLst>
          <pc:docMk/>
          <pc:sldMk cId="936153255" sldId="271"/>
        </pc:sldMkLst>
      </pc:sldChg>
      <pc:sldChg chg="modSp add">
        <pc:chgData name="Emily Crose" userId="5a1598ef78992c55" providerId="LiveId" clId="{6668FEAE-FAFE-41B4-ACB7-4D21B7F45387}" dt="2023-04-12T18:54:53.176" v="78"/>
        <pc:sldMkLst>
          <pc:docMk/>
          <pc:sldMk cId="2542235107" sldId="271"/>
        </pc:sldMkLst>
        <pc:spChg chg="mod">
          <ac:chgData name="Emily Crose" userId="5a1598ef78992c55" providerId="LiveId" clId="{6668FEAE-FAFE-41B4-ACB7-4D21B7F45387}" dt="2023-04-12T18:54:53.176" v="78"/>
          <ac:spMkLst>
            <pc:docMk/>
            <pc:sldMk cId="2542235107" sldId="271"/>
            <ac:spMk id="2" creationId="{CA8A726A-3C61-156B-925F-28EC0F60F626}"/>
          </ac:spMkLst>
        </pc:spChg>
        <pc:spChg chg="mod">
          <ac:chgData name="Emily Crose" userId="5a1598ef78992c55" providerId="LiveId" clId="{6668FEAE-FAFE-41B4-ACB7-4D21B7F45387}" dt="2023-04-12T18:54:53.176" v="78"/>
          <ac:spMkLst>
            <pc:docMk/>
            <pc:sldMk cId="2542235107" sldId="271"/>
            <ac:spMk id="3" creationId="{054FAE82-E658-7155-8C5C-85E4CD84FC6E}"/>
          </ac:spMkLst>
        </pc:spChg>
      </pc:sldChg>
      <pc:sldChg chg="modSp add">
        <pc:chgData name="Emily Crose" userId="5a1598ef78992c55" providerId="LiveId" clId="{6668FEAE-FAFE-41B4-ACB7-4D21B7F45387}" dt="2023-04-12T18:54:53.176" v="78"/>
        <pc:sldMkLst>
          <pc:docMk/>
          <pc:sldMk cId="2670941506" sldId="272"/>
        </pc:sldMkLst>
        <pc:spChg chg="mod">
          <ac:chgData name="Emily Crose" userId="5a1598ef78992c55" providerId="LiveId" clId="{6668FEAE-FAFE-41B4-ACB7-4D21B7F45387}" dt="2023-04-12T18:54:53.176" v="78"/>
          <ac:spMkLst>
            <pc:docMk/>
            <pc:sldMk cId="2670941506" sldId="272"/>
            <ac:spMk id="2" creationId="{24EBB8D7-6F4D-885A-34C6-71D5119FA085}"/>
          </ac:spMkLst>
        </pc:spChg>
        <pc:spChg chg="mod">
          <ac:chgData name="Emily Crose" userId="5a1598ef78992c55" providerId="LiveId" clId="{6668FEAE-FAFE-41B4-ACB7-4D21B7F45387}" dt="2023-04-12T18:54:53.176" v="78"/>
          <ac:spMkLst>
            <pc:docMk/>
            <pc:sldMk cId="2670941506" sldId="272"/>
            <ac:spMk id="3" creationId="{E684CCC6-4AE2-893F-6744-9C32D43CB7C8}"/>
          </ac:spMkLst>
        </pc:spChg>
      </pc:sldChg>
      <pc:sldChg chg="add del">
        <pc:chgData name="Emily Crose" userId="5a1598ef78992c55" providerId="LiveId" clId="{6668FEAE-FAFE-41B4-ACB7-4D21B7F45387}" dt="2023-04-12T18:52:21.604" v="2" actId="47"/>
        <pc:sldMkLst>
          <pc:docMk/>
          <pc:sldMk cId="4091532315" sldId="272"/>
        </pc:sldMkLst>
      </pc:sldChg>
      <pc:sldChg chg="add del">
        <pc:chgData name="Emily Crose" userId="5a1598ef78992c55" providerId="LiveId" clId="{6668FEAE-FAFE-41B4-ACB7-4D21B7F45387}" dt="2023-04-12T18:52:21.604" v="2" actId="47"/>
        <pc:sldMkLst>
          <pc:docMk/>
          <pc:sldMk cId="927321918" sldId="273"/>
        </pc:sldMkLst>
      </pc:sldChg>
      <pc:sldChg chg="delSp add del delDesignElem">
        <pc:chgData name="Emily Crose" userId="5a1598ef78992c55" providerId="LiveId" clId="{6668FEAE-FAFE-41B4-ACB7-4D21B7F45387}" dt="2023-04-12T18:53:04.497" v="13"/>
        <pc:sldMkLst>
          <pc:docMk/>
          <pc:sldMk cId="817899571" sldId="274"/>
        </pc:sldMkLst>
        <pc:spChg chg="del">
          <ac:chgData name="Emily Crose" userId="5a1598ef78992c55" providerId="LiveId" clId="{6668FEAE-FAFE-41B4-ACB7-4D21B7F45387}" dt="2023-04-12T18:53:04.497" v="13"/>
          <ac:spMkLst>
            <pc:docMk/>
            <pc:sldMk cId="817899571" sldId="274"/>
            <ac:spMk id="9" creationId="{0AD84CCE-B61B-45FD-8942-77C91305228B}"/>
          </ac:spMkLst>
        </pc:spChg>
      </pc:sldChg>
      <pc:sldChg chg="add del">
        <pc:chgData name="Emily Crose" userId="5a1598ef78992c55" providerId="LiveId" clId="{6668FEAE-FAFE-41B4-ACB7-4D21B7F45387}" dt="2023-04-12T18:52:16.442" v="1" actId="47"/>
        <pc:sldMkLst>
          <pc:docMk/>
          <pc:sldMk cId="3300517546" sldId="275"/>
        </pc:sldMkLst>
      </pc:sldChg>
      <pc:sldChg chg="add del">
        <pc:chgData name="Emily Crose" userId="5a1598ef78992c55" providerId="LiveId" clId="{6668FEAE-FAFE-41B4-ACB7-4D21B7F45387}" dt="2023-04-12T18:52:16.442" v="1" actId="47"/>
        <pc:sldMkLst>
          <pc:docMk/>
          <pc:sldMk cId="3104054636" sldId="276"/>
        </pc:sldMkLst>
      </pc:sldChg>
      <pc:sldChg chg="new del">
        <pc:chgData name="Emily Crose" userId="5a1598ef78992c55" providerId="LiveId" clId="{6668FEAE-FAFE-41B4-ACB7-4D21B7F45387}" dt="2023-04-12T18:55:35.579" v="90" actId="47"/>
        <pc:sldMkLst>
          <pc:docMk/>
          <pc:sldMk cId="1200240884" sldId="277"/>
        </pc:sldMkLst>
      </pc:sldChg>
      <pc:sldChg chg="add">
        <pc:chgData name="Emily Crose" userId="5a1598ef78992c55" providerId="LiveId" clId="{6668FEAE-FAFE-41B4-ACB7-4D21B7F45387}" dt="2023-04-12T18:56:37.917" v="108"/>
        <pc:sldMkLst>
          <pc:docMk/>
          <pc:sldMk cId="2158119916" sldId="277"/>
        </pc:sldMkLst>
      </pc:sldChg>
      <pc:sldChg chg="add del">
        <pc:chgData name="Emily Crose" userId="5a1598ef78992c55" providerId="LiveId" clId="{6668FEAE-FAFE-41B4-ACB7-4D21B7F45387}" dt="2023-04-12T18:52:21.604" v="2" actId="47"/>
        <pc:sldMkLst>
          <pc:docMk/>
          <pc:sldMk cId="3327628599" sldId="277"/>
        </pc:sldMkLst>
      </pc:sldChg>
      <pc:sldChg chg="add del">
        <pc:chgData name="Emily Crose" userId="5a1598ef78992c55" providerId="LiveId" clId="{6668FEAE-FAFE-41B4-ACB7-4D21B7F45387}" dt="2023-04-12T18:52:21.604" v="2" actId="47"/>
        <pc:sldMkLst>
          <pc:docMk/>
          <pc:sldMk cId="88950898" sldId="278"/>
        </pc:sldMkLst>
      </pc:sldChg>
      <pc:sldChg chg="addSp delSp modSp new mod setBg modClrScheme delDesignElem chgLayout">
        <pc:chgData name="Emily Crose" userId="5a1598ef78992c55" providerId="LiveId" clId="{6668FEAE-FAFE-41B4-ACB7-4D21B7F45387}" dt="2023-04-12T18:55:02.811" v="81" actId="26606"/>
        <pc:sldMkLst>
          <pc:docMk/>
          <pc:sldMk cId="3519171936" sldId="278"/>
        </pc:sldMkLst>
        <pc:spChg chg="del mod ord">
          <ac:chgData name="Emily Crose" userId="5a1598ef78992c55" providerId="LiveId" clId="{6668FEAE-FAFE-41B4-ACB7-4D21B7F45387}" dt="2023-04-12T18:53:53.736" v="36" actId="700"/>
          <ac:spMkLst>
            <pc:docMk/>
            <pc:sldMk cId="3519171936" sldId="278"/>
            <ac:spMk id="2" creationId="{8F851BB4-2383-B289-8E17-6651E5F698E8}"/>
          </ac:spMkLst>
        </pc:spChg>
        <pc:spChg chg="del">
          <ac:chgData name="Emily Crose" userId="5a1598ef78992c55" providerId="LiveId" clId="{6668FEAE-FAFE-41B4-ACB7-4D21B7F45387}" dt="2023-04-12T18:53:53.736" v="36" actId="700"/>
          <ac:spMkLst>
            <pc:docMk/>
            <pc:sldMk cId="3519171936" sldId="278"/>
            <ac:spMk id="3" creationId="{14A1DEA3-D4EB-9FB8-09AE-B875A9F8F58E}"/>
          </ac:spMkLst>
        </pc:spChg>
        <pc:spChg chg="add mod ord">
          <ac:chgData name="Emily Crose" userId="5a1598ef78992c55" providerId="LiveId" clId="{6668FEAE-FAFE-41B4-ACB7-4D21B7F45387}" dt="2023-04-12T18:55:02.811" v="81" actId="26606"/>
          <ac:spMkLst>
            <pc:docMk/>
            <pc:sldMk cId="3519171936" sldId="278"/>
            <ac:spMk id="4" creationId="{8128039C-0EE4-9C77-38DE-69A5998C5EFF}"/>
          </ac:spMkLst>
        </pc:spChg>
        <pc:spChg chg="add del">
          <ac:chgData name="Emily Crose" userId="5a1598ef78992c55" providerId="LiveId" clId="{6668FEAE-FAFE-41B4-ACB7-4D21B7F45387}" dt="2023-04-12T18:54:40.369" v="73"/>
          <ac:spMkLst>
            <pc:docMk/>
            <pc:sldMk cId="3519171936" sldId="278"/>
            <ac:spMk id="14" creationId="{670D6F2B-93AF-47D6-9378-5E54BE0AC69F}"/>
          </ac:spMkLst>
        </pc:spChg>
        <pc:spChg chg="add del">
          <ac:chgData name="Emily Crose" userId="5a1598ef78992c55" providerId="LiveId" clId="{6668FEAE-FAFE-41B4-ACB7-4D21B7F45387}" dt="2023-04-12T18:54:40.369" v="73"/>
          <ac:spMkLst>
            <pc:docMk/>
            <pc:sldMk cId="3519171936" sldId="278"/>
            <ac:spMk id="16" creationId="{D36F3EEA-55D4-4677-80E7-92D00B8F343B}"/>
          </ac:spMkLst>
        </pc:spChg>
        <pc:spChg chg="add del">
          <ac:chgData name="Emily Crose" userId="5a1598ef78992c55" providerId="LiveId" clId="{6668FEAE-FAFE-41B4-ACB7-4D21B7F45387}" dt="2023-04-12T18:54:40.369" v="73"/>
          <ac:spMkLst>
            <pc:docMk/>
            <pc:sldMk cId="3519171936" sldId="278"/>
            <ac:spMk id="18" creationId="{C91E93A7-6C7F-4F77-9CB0-280D958EF4D2}"/>
          </ac:spMkLst>
        </pc:spChg>
        <pc:spChg chg="add del">
          <ac:chgData name="Emily Crose" userId="5a1598ef78992c55" providerId="LiveId" clId="{6668FEAE-FAFE-41B4-ACB7-4D21B7F45387}" dt="2023-04-12T18:54:40.369" v="73"/>
          <ac:spMkLst>
            <pc:docMk/>
            <pc:sldMk cId="3519171936" sldId="278"/>
            <ac:spMk id="20" creationId="{E4F17063-EDA4-417B-946F-BA357F3B390D}"/>
          </ac:spMkLst>
        </pc:spChg>
        <pc:spChg chg="add del">
          <ac:chgData name="Emily Crose" userId="5a1598ef78992c55" providerId="LiveId" clId="{6668FEAE-FAFE-41B4-ACB7-4D21B7F45387}" dt="2023-04-12T18:55:02.781" v="80" actId="26606"/>
          <ac:spMkLst>
            <pc:docMk/>
            <pc:sldMk cId="3519171936" sldId="278"/>
            <ac:spMk id="21" creationId="{1511F85B-5967-428B-BE8B-819A79813D92}"/>
          </ac:spMkLst>
        </pc:spChg>
        <pc:spChg chg="add del">
          <ac:chgData name="Emily Crose" userId="5a1598ef78992c55" providerId="LiveId" clId="{6668FEAE-FAFE-41B4-ACB7-4D21B7F45387}" dt="2023-04-12T18:55:02.781" v="80" actId="26606"/>
          <ac:spMkLst>
            <pc:docMk/>
            <pc:sldMk cId="3519171936" sldId="278"/>
            <ac:spMk id="23" creationId="{28DA8D05-CF65-4382-8BF4-2A08754DB5F0}"/>
          </ac:spMkLst>
        </pc:spChg>
        <pc:spChg chg="add">
          <ac:chgData name="Emily Crose" userId="5a1598ef78992c55" providerId="LiveId" clId="{6668FEAE-FAFE-41B4-ACB7-4D21B7F45387}" dt="2023-04-12T18:55:02.811" v="81" actId="26606"/>
          <ac:spMkLst>
            <pc:docMk/>
            <pc:sldMk cId="3519171936" sldId="278"/>
            <ac:spMk id="37" creationId="{7A675F33-98AF-4B83-A3BB-0780A23145E6}"/>
          </ac:spMkLst>
        </pc:spChg>
        <pc:grpChg chg="add del">
          <ac:chgData name="Emily Crose" userId="5a1598ef78992c55" providerId="LiveId" clId="{6668FEAE-FAFE-41B4-ACB7-4D21B7F45387}" dt="2023-04-12T18:54:40.369" v="73"/>
          <ac:grpSpMkLst>
            <pc:docMk/>
            <pc:sldMk cId="3519171936" sldId="278"/>
            <ac:grpSpMk id="10" creationId="{6503EB0F-2257-4A3E-A73B-E1DE769B459F}"/>
          </ac:grpSpMkLst>
        </pc:grpChg>
        <pc:grpChg chg="add del">
          <ac:chgData name="Emily Crose" userId="5a1598ef78992c55" providerId="LiveId" clId="{6668FEAE-FAFE-41B4-ACB7-4D21B7F45387}" dt="2023-04-12T18:55:02.781" v="80" actId="26606"/>
          <ac:grpSpMkLst>
            <pc:docMk/>
            <pc:sldMk cId="3519171936" sldId="278"/>
            <ac:grpSpMk id="25" creationId="{E0C6252F-9468-4CFE-8A28-0DFE703FB7BC}"/>
          </ac:grpSpMkLst>
        </pc:grpChg>
        <pc:grpChg chg="add">
          <ac:chgData name="Emily Crose" userId="5a1598ef78992c55" providerId="LiveId" clId="{6668FEAE-FAFE-41B4-ACB7-4D21B7F45387}" dt="2023-04-12T18:55:02.811" v="81" actId="26606"/>
          <ac:grpSpMkLst>
            <pc:docMk/>
            <pc:sldMk cId="3519171936" sldId="278"/>
            <ac:grpSpMk id="38" creationId="{EA75029C-64B9-41D0-9540-75846D4B04A5}"/>
          </ac:grpSpMkLst>
        </pc:grpChg>
        <pc:picChg chg="add mod">
          <ac:chgData name="Emily Crose" userId="5a1598ef78992c55" providerId="LiveId" clId="{6668FEAE-FAFE-41B4-ACB7-4D21B7F45387}" dt="2023-04-12T18:55:02.811" v="81" actId="26606"/>
          <ac:picMkLst>
            <pc:docMk/>
            <pc:sldMk cId="3519171936" sldId="278"/>
            <ac:picMk id="6" creationId="{43E9473A-6AF2-2D03-2B51-04177FC03B1D}"/>
          </ac:picMkLst>
        </pc:picChg>
        <pc:cxnChg chg="add del">
          <ac:chgData name="Emily Crose" userId="5a1598ef78992c55" providerId="LiveId" clId="{6668FEAE-FAFE-41B4-ACB7-4D21B7F45387}" dt="2023-04-12T18:55:02.781" v="80" actId="26606"/>
          <ac:cxnSpMkLst>
            <pc:docMk/>
            <pc:sldMk cId="3519171936" sldId="278"/>
            <ac:cxnSpMk id="8" creationId="{8FD48FB1-66D8-4676-B0AA-C139A1DB78D1}"/>
          </ac:cxnSpMkLst>
        </pc:cxnChg>
        <pc:cxnChg chg="add del">
          <ac:chgData name="Emily Crose" userId="5a1598ef78992c55" providerId="LiveId" clId="{6668FEAE-FAFE-41B4-ACB7-4D21B7F45387}" dt="2023-04-12T18:55:02.781" v="80" actId="26606"/>
          <ac:cxnSpMkLst>
            <pc:docMk/>
            <pc:sldMk cId="3519171936" sldId="278"/>
            <ac:cxnSpMk id="13" creationId="{F033F5AE-6728-4F19-8DED-658E674B31B9}"/>
          </ac:cxnSpMkLst>
        </pc:cxnChg>
        <pc:cxnChg chg="add del">
          <ac:chgData name="Emily Crose" userId="5a1598ef78992c55" providerId="LiveId" clId="{6668FEAE-FAFE-41B4-ACB7-4D21B7F45387}" dt="2023-04-12T18:55:02.781" v="80" actId="26606"/>
          <ac:cxnSpMkLst>
            <pc:docMk/>
            <pc:sldMk cId="3519171936" sldId="278"/>
            <ac:cxnSpMk id="15" creationId="{82C7D74A-18BA-4709-A808-44E8815C4430}"/>
          </ac:cxnSpMkLst>
        </pc:cxnChg>
        <pc:cxnChg chg="add del">
          <ac:chgData name="Emily Crose" userId="5a1598ef78992c55" providerId="LiveId" clId="{6668FEAE-FAFE-41B4-ACB7-4D21B7F45387}" dt="2023-04-12T18:55:02.781" v="80" actId="26606"/>
          <ac:cxnSpMkLst>
            <pc:docMk/>
            <pc:sldMk cId="3519171936" sldId="278"/>
            <ac:cxnSpMk id="17" creationId="{B5164A3F-1561-4039-8185-AB0EEB713EA7}"/>
          </ac:cxnSpMkLst>
        </pc:cxnChg>
        <pc:cxnChg chg="add del">
          <ac:chgData name="Emily Crose" userId="5a1598ef78992c55" providerId="LiveId" clId="{6668FEAE-FAFE-41B4-ACB7-4D21B7F45387}" dt="2023-04-12T18:55:02.781" v="80" actId="26606"/>
          <ac:cxnSpMkLst>
            <pc:docMk/>
            <pc:sldMk cId="3519171936" sldId="278"/>
            <ac:cxnSpMk id="19" creationId="{2A35DB53-42BE-460E-9CA1-1294C98463CB}"/>
          </ac:cxnSpMkLst>
        </pc:cxnChg>
        <pc:cxnChg chg="add">
          <ac:chgData name="Emily Crose" userId="5a1598ef78992c55" providerId="LiveId" clId="{6668FEAE-FAFE-41B4-ACB7-4D21B7F45387}" dt="2023-04-12T18:55:02.811" v="81" actId="26606"/>
          <ac:cxnSpMkLst>
            <pc:docMk/>
            <pc:sldMk cId="3519171936" sldId="278"/>
            <ac:cxnSpMk id="32" creationId="{8FD48FB1-66D8-4676-B0AA-C139A1DB78D1}"/>
          </ac:cxnSpMkLst>
        </pc:cxnChg>
        <pc:cxnChg chg="add">
          <ac:chgData name="Emily Crose" userId="5a1598ef78992c55" providerId="LiveId" clId="{6668FEAE-FAFE-41B4-ACB7-4D21B7F45387}" dt="2023-04-12T18:55:02.811" v="81" actId="26606"/>
          <ac:cxnSpMkLst>
            <pc:docMk/>
            <pc:sldMk cId="3519171936" sldId="278"/>
            <ac:cxnSpMk id="33" creationId="{F033F5AE-6728-4F19-8DED-658E674B31B9}"/>
          </ac:cxnSpMkLst>
        </pc:cxnChg>
        <pc:cxnChg chg="add">
          <ac:chgData name="Emily Crose" userId="5a1598ef78992c55" providerId="LiveId" clId="{6668FEAE-FAFE-41B4-ACB7-4D21B7F45387}" dt="2023-04-12T18:55:02.811" v="81" actId="26606"/>
          <ac:cxnSpMkLst>
            <pc:docMk/>
            <pc:sldMk cId="3519171936" sldId="278"/>
            <ac:cxnSpMk id="34" creationId="{82C7D74A-18BA-4709-A808-44E8815C4430}"/>
          </ac:cxnSpMkLst>
        </pc:cxnChg>
        <pc:cxnChg chg="add">
          <ac:chgData name="Emily Crose" userId="5a1598ef78992c55" providerId="LiveId" clId="{6668FEAE-FAFE-41B4-ACB7-4D21B7F45387}" dt="2023-04-12T18:55:02.811" v="81" actId="26606"/>
          <ac:cxnSpMkLst>
            <pc:docMk/>
            <pc:sldMk cId="3519171936" sldId="278"/>
            <ac:cxnSpMk id="35" creationId="{B5164A3F-1561-4039-8185-AB0EEB713EA7}"/>
          </ac:cxnSpMkLst>
        </pc:cxnChg>
        <pc:cxnChg chg="add">
          <ac:chgData name="Emily Crose" userId="5a1598ef78992c55" providerId="LiveId" clId="{6668FEAE-FAFE-41B4-ACB7-4D21B7F45387}" dt="2023-04-12T18:55:02.811" v="81" actId="26606"/>
          <ac:cxnSpMkLst>
            <pc:docMk/>
            <pc:sldMk cId="3519171936" sldId="278"/>
            <ac:cxnSpMk id="36" creationId="{2A35DB53-42BE-460E-9CA1-1294C98463CB}"/>
          </ac:cxnSpMkLst>
        </pc:cxnChg>
      </pc:sldChg>
      <pc:sldChg chg="add del">
        <pc:chgData name="Emily Crose" userId="5a1598ef78992c55" providerId="LiveId" clId="{6668FEAE-FAFE-41B4-ACB7-4D21B7F45387}" dt="2023-04-12T18:52:21.604" v="2" actId="47"/>
        <pc:sldMkLst>
          <pc:docMk/>
          <pc:sldMk cId="1362958577" sldId="279"/>
        </pc:sldMkLst>
      </pc:sldChg>
      <pc:sldChg chg="modSp new mod">
        <pc:chgData name="Emily Crose" userId="5a1598ef78992c55" providerId="LiveId" clId="{6668FEAE-FAFE-41B4-ACB7-4D21B7F45387}" dt="2023-04-12T18:55:59.100" v="107" actId="20577"/>
        <pc:sldMkLst>
          <pc:docMk/>
          <pc:sldMk cId="2935181501" sldId="279"/>
        </pc:sldMkLst>
        <pc:spChg chg="mod">
          <ac:chgData name="Emily Crose" userId="5a1598ef78992c55" providerId="LiveId" clId="{6668FEAE-FAFE-41B4-ACB7-4D21B7F45387}" dt="2023-04-12T18:55:59.100" v="107" actId="20577"/>
          <ac:spMkLst>
            <pc:docMk/>
            <pc:sldMk cId="2935181501" sldId="279"/>
            <ac:spMk id="2" creationId="{F19E192A-4A8C-1B8C-D788-742B1471B9D1}"/>
          </ac:spMkLst>
        </pc:spChg>
      </pc:sldChg>
      <pc:sldChg chg="add del">
        <pc:chgData name="Emily Crose" userId="5a1598ef78992c55" providerId="LiveId" clId="{6668FEAE-FAFE-41B4-ACB7-4D21B7F45387}" dt="2023-04-12T18:52:21.604" v="2" actId="47"/>
        <pc:sldMkLst>
          <pc:docMk/>
          <pc:sldMk cId="707781002" sldId="280"/>
        </pc:sldMkLst>
      </pc:sldChg>
      <pc:sldChg chg="add">
        <pc:chgData name="Emily Crose" userId="5a1598ef78992c55" providerId="LiveId" clId="{6668FEAE-FAFE-41B4-ACB7-4D21B7F45387}" dt="2023-04-12T18:56:37.917" v="108"/>
        <pc:sldMkLst>
          <pc:docMk/>
          <pc:sldMk cId="3076984293" sldId="280"/>
        </pc:sldMkLst>
      </pc:sldChg>
      <pc:sldChg chg="add setBg">
        <pc:chgData name="Emily Crose" userId="5a1598ef78992c55" providerId="LiveId" clId="{6668FEAE-FAFE-41B4-ACB7-4D21B7F45387}" dt="2023-04-12T18:56:37.917" v="108"/>
        <pc:sldMkLst>
          <pc:docMk/>
          <pc:sldMk cId="3028504148" sldId="281"/>
        </pc:sldMkLst>
      </pc:sldChg>
      <pc:sldChg chg="add del">
        <pc:chgData name="Emily Crose" userId="5a1598ef78992c55" providerId="LiveId" clId="{6668FEAE-FAFE-41B4-ACB7-4D21B7F45387}" dt="2023-04-12T18:52:21.604" v="2" actId="47"/>
        <pc:sldMkLst>
          <pc:docMk/>
          <pc:sldMk cId="3571353269" sldId="281"/>
        </pc:sldMkLst>
      </pc:sldChg>
      <pc:sldChg chg="modSp new mod">
        <pc:chgData name="Emily Crose" userId="5a1598ef78992c55" providerId="LiveId" clId="{6668FEAE-FAFE-41B4-ACB7-4D21B7F45387}" dt="2023-04-12T18:57:40.285" v="139" actId="20577"/>
        <pc:sldMkLst>
          <pc:docMk/>
          <pc:sldMk cId="1081849737" sldId="282"/>
        </pc:sldMkLst>
        <pc:spChg chg="mod">
          <ac:chgData name="Emily Crose" userId="5a1598ef78992c55" providerId="LiveId" clId="{6668FEAE-FAFE-41B4-ACB7-4D21B7F45387}" dt="2023-04-12T18:57:40.285" v="139" actId="20577"/>
          <ac:spMkLst>
            <pc:docMk/>
            <pc:sldMk cId="1081849737" sldId="282"/>
            <ac:spMk id="2" creationId="{9DE74617-C1DF-CC20-B1DA-4CF4400B2F1D}"/>
          </ac:spMkLst>
        </pc:spChg>
      </pc:sldChg>
      <pc:sldChg chg="add del">
        <pc:chgData name="Emily Crose" userId="5a1598ef78992c55" providerId="LiveId" clId="{6668FEAE-FAFE-41B4-ACB7-4D21B7F45387}" dt="2023-04-12T18:52:21.604" v="2" actId="47"/>
        <pc:sldMkLst>
          <pc:docMk/>
          <pc:sldMk cId="1357691262" sldId="282"/>
        </pc:sldMkLst>
      </pc:sldChg>
      <pc:sldChg chg="delSp add setBg delDesignElem">
        <pc:chgData name="Emily Crose" userId="5a1598ef78992c55" providerId="LiveId" clId="{6668FEAE-FAFE-41B4-ACB7-4D21B7F45387}" dt="2023-04-12T18:58:17.785" v="143"/>
        <pc:sldMkLst>
          <pc:docMk/>
          <pc:sldMk cId="616023514" sldId="283"/>
        </pc:sldMkLst>
        <pc:spChg chg="del">
          <ac:chgData name="Emily Crose" userId="5a1598ef78992c55" providerId="LiveId" clId="{6668FEAE-FAFE-41B4-ACB7-4D21B7F45387}" dt="2023-04-12T18:58:17.785" v="143"/>
          <ac:spMkLst>
            <pc:docMk/>
            <pc:sldMk cId="616023514" sldId="283"/>
            <ac:spMk id="15" creationId="{989BE678-777B-482A-A616-FEDC47B162E5}"/>
          </ac:spMkLst>
        </pc:spChg>
        <pc:spChg chg="del">
          <ac:chgData name="Emily Crose" userId="5a1598ef78992c55" providerId="LiveId" clId="{6668FEAE-FAFE-41B4-ACB7-4D21B7F45387}" dt="2023-04-12T18:58:17.785" v="143"/>
          <ac:spMkLst>
            <pc:docMk/>
            <pc:sldMk cId="616023514" sldId="283"/>
            <ac:spMk id="21" creationId="{D28BE0C3-2102-4820-B88B-A448B1840D14}"/>
          </ac:spMkLst>
        </pc:spChg>
        <pc:picChg chg="del">
          <ac:chgData name="Emily Crose" userId="5a1598ef78992c55" providerId="LiveId" clId="{6668FEAE-FAFE-41B4-ACB7-4D21B7F45387}" dt="2023-04-12T18:58:17.785" v="143"/>
          <ac:picMkLst>
            <pc:docMk/>
            <pc:sldMk cId="616023514" sldId="283"/>
            <ac:picMk id="11" creationId="{DF19BAF3-7E20-4B9D-B544-BABAEEA1FA75}"/>
          </ac:picMkLst>
        </pc:picChg>
        <pc:picChg chg="del">
          <ac:chgData name="Emily Crose" userId="5a1598ef78992c55" providerId="LiveId" clId="{6668FEAE-FAFE-41B4-ACB7-4D21B7F45387}" dt="2023-04-12T18:58:17.785" v="143"/>
          <ac:picMkLst>
            <pc:docMk/>
            <pc:sldMk cId="616023514" sldId="283"/>
            <ac:picMk id="13" creationId="{950648F4-ABCD-4DF0-8641-76CFB2354721}"/>
          </ac:picMkLst>
        </pc:picChg>
        <pc:picChg chg="del">
          <ac:chgData name="Emily Crose" userId="5a1598ef78992c55" providerId="LiveId" clId="{6668FEAE-FAFE-41B4-ACB7-4D21B7F45387}" dt="2023-04-12T18:58:17.785" v="143"/>
          <ac:picMkLst>
            <pc:docMk/>
            <pc:sldMk cId="616023514" sldId="283"/>
            <ac:picMk id="17" creationId="{CF1EB4BD-9C7E-4AA3-9681-C7EB0DA6250B}"/>
          </ac:picMkLst>
        </pc:picChg>
        <pc:picChg chg="del">
          <ac:chgData name="Emily Crose" userId="5a1598ef78992c55" providerId="LiveId" clId="{6668FEAE-FAFE-41B4-ACB7-4D21B7F45387}" dt="2023-04-12T18:58:17.785" v="143"/>
          <ac:picMkLst>
            <pc:docMk/>
            <pc:sldMk cId="616023514" sldId="283"/>
            <ac:picMk id="19" creationId="{94AAE3AA-3759-4D28-B0EF-575F25A5146C}"/>
          </ac:picMkLst>
        </pc:picChg>
      </pc:sldChg>
      <pc:sldChg chg="add del">
        <pc:chgData name="Emily Crose" userId="5a1598ef78992c55" providerId="LiveId" clId="{6668FEAE-FAFE-41B4-ACB7-4D21B7F45387}" dt="2023-04-12T18:52:21.604" v="2" actId="47"/>
        <pc:sldMkLst>
          <pc:docMk/>
          <pc:sldMk cId="2500225662" sldId="283"/>
        </pc:sldMkLst>
      </pc:sldChg>
      <pc:sldChg chg="add del">
        <pc:chgData name="Emily Crose" userId="5a1598ef78992c55" providerId="LiveId" clId="{6668FEAE-FAFE-41B4-ACB7-4D21B7F45387}" dt="2023-04-12T18:52:21.604" v="2" actId="47"/>
        <pc:sldMkLst>
          <pc:docMk/>
          <pc:sldMk cId="3124542540" sldId="284"/>
        </pc:sldMkLst>
      </pc:sldChg>
      <pc:sldChg chg="delSp add setBg delDesignElem">
        <pc:chgData name="Emily Crose" userId="5a1598ef78992c55" providerId="LiveId" clId="{6668FEAE-FAFE-41B4-ACB7-4D21B7F45387}" dt="2023-04-12T18:57:49.033" v="141"/>
        <pc:sldMkLst>
          <pc:docMk/>
          <pc:sldMk cId="214520704" sldId="285"/>
        </pc:sldMkLst>
        <pc:spChg chg="del">
          <ac:chgData name="Emily Crose" userId="5a1598ef78992c55" providerId="LiveId" clId="{6668FEAE-FAFE-41B4-ACB7-4D21B7F45387}" dt="2023-04-12T18:57:49.033" v="141"/>
          <ac:spMkLst>
            <pc:docMk/>
            <pc:sldMk cId="214520704" sldId="285"/>
            <ac:spMk id="22" creationId="{D67CA421-FA2B-47ED-A101-F8BBEBB2976B}"/>
          </ac:spMkLst>
        </pc:spChg>
        <pc:spChg chg="del">
          <ac:chgData name="Emily Crose" userId="5a1598ef78992c55" providerId="LiveId" clId="{6668FEAE-FAFE-41B4-ACB7-4D21B7F45387}" dt="2023-04-12T18:57:49.033" v="141"/>
          <ac:spMkLst>
            <pc:docMk/>
            <pc:sldMk cId="214520704" sldId="285"/>
            <ac:spMk id="24" creationId="{12425D82-CD5E-45A4-9542-70951E59F2D1}"/>
          </ac:spMkLst>
        </pc:spChg>
        <pc:spChg chg="del">
          <ac:chgData name="Emily Crose" userId="5a1598ef78992c55" providerId="LiveId" clId="{6668FEAE-FAFE-41B4-ACB7-4D21B7F45387}" dt="2023-04-12T18:57:49.033" v="141"/>
          <ac:spMkLst>
            <pc:docMk/>
            <pc:sldMk cId="214520704" sldId="285"/>
            <ac:spMk id="26" creationId="{221DB897-A621-4D5F-AC81-91199AC4370E}"/>
          </ac:spMkLst>
        </pc:spChg>
        <pc:spChg chg="del">
          <ac:chgData name="Emily Crose" userId="5a1598ef78992c55" providerId="LiveId" clId="{6668FEAE-FAFE-41B4-ACB7-4D21B7F45387}" dt="2023-04-12T18:57:49.033" v="141"/>
          <ac:spMkLst>
            <pc:docMk/>
            <pc:sldMk cId="214520704" sldId="285"/>
            <ac:spMk id="27" creationId="{4AC0CD9D-7610-4620-93B4-798CCD9AB581}"/>
          </ac:spMkLst>
        </pc:spChg>
        <pc:spChg chg="del">
          <ac:chgData name="Emily Crose" userId="5a1598ef78992c55" providerId="LiveId" clId="{6668FEAE-FAFE-41B4-ACB7-4D21B7F45387}" dt="2023-04-12T18:57:49.033" v="141"/>
          <ac:spMkLst>
            <pc:docMk/>
            <pc:sldMk cId="214520704" sldId="285"/>
            <ac:spMk id="30" creationId="{DE4D62F9-188E-4530-84C2-24BDEE4BEB82}"/>
          </ac:spMkLst>
        </pc:spChg>
        <pc:picChg chg="del">
          <ac:chgData name="Emily Crose" userId="5a1598ef78992c55" providerId="LiveId" clId="{6668FEAE-FAFE-41B4-ACB7-4D21B7F45387}" dt="2023-04-12T18:57:49.033" v="141"/>
          <ac:picMkLst>
            <pc:docMk/>
            <pc:sldMk cId="214520704" sldId="285"/>
            <ac:picMk id="23" creationId="{41B68C77-138E-4BF7-A276-BD0C78A4219F}"/>
          </ac:picMkLst>
        </pc:picChg>
        <pc:picChg chg="del">
          <ac:chgData name="Emily Crose" userId="5a1598ef78992c55" providerId="LiveId" clId="{6668FEAE-FAFE-41B4-ACB7-4D21B7F45387}" dt="2023-04-12T18:57:49.033" v="141"/>
          <ac:picMkLst>
            <pc:docMk/>
            <pc:sldMk cId="214520704" sldId="285"/>
            <ac:picMk id="25" creationId="{7C268552-D473-46ED-B1B8-422042C4DEF1}"/>
          </ac:picMkLst>
        </pc:picChg>
        <pc:picChg chg="del">
          <ac:chgData name="Emily Crose" userId="5a1598ef78992c55" providerId="LiveId" clId="{6668FEAE-FAFE-41B4-ACB7-4D21B7F45387}" dt="2023-04-12T18:57:49.033" v="141"/>
          <ac:picMkLst>
            <pc:docMk/>
            <pc:sldMk cId="214520704" sldId="285"/>
            <ac:picMk id="28" creationId="{B9238B3E-24AA-439A-B527-6C5DF6D72145}"/>
          </ac:picMkLst>
        </pc:picChg>
        <pc:picChg chg="del">
          <ac:chgData name="Emily Crose" userId="5a1598ef78992c55" providerId="LiveId" clId="{6668FEAE-FAFE-41B4-ACB7-4D21B7F45387}" dt="2023-04-12T18:57:49.033" v="141"/>
          <ac:picMkLst>
            <pc:docMk/>
            <pc:sldMk cId="214520704" sldId="285"/>
            <ac:picMk id="29" creationId="{69F01145-BEA3-4CBF-AA21-10077B948CA8}"/>
          </ac:picMkLst>
        </pc:picChg>
      </pc:sldChg>
      <pc:sldChg chg="add del">
        <pc:chgData name="Emily Crose" userId="5a1598ef78992c55" providerId="LiveId" clId="{6668FEAE-FAFE-41B4-ACB7-4D21B7F45387}" dt="2023-04-12T18:52:21.604" v="2" actId="47"/>
        <pc:sldMkLst>
          <pc:docMk/>
          <pc:sldMk cId="4001067285" sldId="285"/>
        </pc:sldMkLst>
      </pc:sldChg>
      <pc:sldChg chg="add del">
        <pc:chgData name="Emily Crose" userId="5a1598ef78992c55" providerId="LiveId" clId="{6668FEAE-FAFE-41B4-ACB7-4D21B7F45387}" dt="2023-04-12T18:52:21.604" v="2" actId="47"/>
        <pc:sldMkLst>
          <pc:docMk/>
          <pc:sldMk cId="681099035" sldId="286"/>
        </pc:sldMkLst>
      </pc:sldChg>
      <pc:sldChg chg="add">
        <pc:chgData name="Emily Crose" userId="5a1598ef78992c55" providerId="LiveId" clId="{6668FEAE-FAFE-41B4-ACB7-4D21B7F45387}" dt="2023-04-12T19:32:23.205" v="148"/>
        <pc:sldMkLst>
          <pc:docMk/>
          <pc:sldMk cId="2004189387" sldId="286"/>
        </pc:sldMkLst>
      </pc:sldChg>
      <pc:sldChg chg="add del">
        <pc:chgData name="Emily Crose" userId="5a1598ef78992c55" providerId="LiveId" clId="{6668FEAE-FAFE-41B4-ACB7-4D21B7F45387}" dt="2023-04-12T18:52:21.604" v="2" actId="47"/>
        <pc:sldMkLst>
          <pc:docMk/>
          <pc:sldMk cId="1368545748" sldId="287"/>
        </pc:sldMkLst>
      </pc:sldChg>
      <pc:sldChg chg="add">
        <pc:chgData name="Emily Crose" userId="5a1598ef78992c55" providerId="LiveId" clId="{6668FEAE-FAFE-41B4-ACB7-4D21B7F45387}" dt="2023-04-12T19:32:23.205" v="148"/>
        <pc:sldMkLst>
          <pc:docMk/>
          <pc:sldMk cId="2221949335" sldId="287"/>
        </pc:sldMkLst>
      </pc:sldChg>
      <pc:sldChg chg="add del">
        <pc:chgData name="Emily Crose" userId="5a1598ef78992c55" providerId="LiveId" clId="{6668FEAE-FAFE-41B4-ACB7-4D21B7F45387}" dt="2023-04-12T18:52:21.604" v="2" actId="47"/>
        <pc:sldMkLst>
          <pc:docMk/>
          <pc:sldMk cId="879938734" sldId="288"/>
        </pc:sldMkLst>
      </pc:sldChg>
      <pc:sldChg chg="add del">
        <pc:chgData name="Emily Crose" userId="5a1598ef78992c55" providerId="LiveId" clId="{6668FEAE-FAFE-41B4-ACB7-4D21B7F45387}" dt="2023-04-12T18:52:21.604" v="2" actId="47"/>
        <pc:sldMkLst>
          <pc:docMk/>
          <pc:sldMk cId="3482304054" sldId="289"/>
        </pc:sldMkLst>
      </pc:sldChg>
      <pc:sldChg chg="add del">
        <pc:chgData name="Emily Crose" userId="5a1598ef78992c55" providerId="LiveId" clId="{6668FEAE-FAFE-41B4-ACB7-4D21B7F45387}" dt="2023-04-12T18:52:21.604" v="2" actId="47"/>
        <pc:sldMkLst>
          <pc:docMk/>
          <pc:sldMk cId="252828928" sldId="290"/>
        </pc:sldMkLst>
      </pc:sldChg>
      <pc:sldChg chg="add del">
        <pc:chgData name="Emily Crose" userId="5a1598ef78992c55" providerId="LiveId" clId="{6668FEAE-FAFE-41B4-ACB7-4D21B7F45387}" dt="2023-04-12T18:52:21.604" v="2" actId="47"/>
        <pc:sldMkLst>
          <pc:docMk/>
          <pc:sldMk cId="2397267575" sldId="291"/>
        </pc:sldMkLst>
      </pc:sldChg>
      <pc:sldChg chg="add del">
        <pc:chgData name="Emily Crose" userId="5a1598ef78992c55" providerId="LiveId" clId="{6668FEAE-FAFE-41B4-ACB7-4D21B7F45387}" dt="2023-04-12T18:52:21.604" v="2" actId="47"/>
        <pc:sldMkLst>
          <pc:docMk/>
          <pc:sldMk cId="2072247977" sldId="292"/>
        </pc:sldMkLst>
      </pc:sldChg>
      <pc:sldChg chg="add del">
        <pc:chgData name="Emily Crose" userId="5a1598ef78992c55" providerId="LiveId" clId="{6668FEAE-FAFE-41B4-ACB7-4D21B7F45387}" dt="2023-04-12T18:52:21.604" v="2" actId="47"/>
        <pc:sldMkLst>
          <pc:docMk/>
          <pc:sldMk cId="1665156498" sldId="293"/>
        </pc:sldMkLst>
      </pc:sldChg>
      <pc:sldChg chg="add del">
        <pc:chgData name="Emily Crose" userId="5a1598ef78992c55" providerId="LiveId" clId="{6668FEAE-FAFE-41B4-ACB7-4D21B7F45387}" dt="2023-04-12T18:52:21.604" v="2" actId="47"/>
        <pc:sldMkLst>
          <pc:docMk/>
          <pc:sldMk cId="3782519446" sldId="294"/>
        </pc:sldMkLst>
      </pc:sldChg>
      <pc:sldChg chg="add del">
        <pc:chgData name="Emily Crose" userId="5a1598ef78992c55" providerId="LiveId" clId="{6668FEAE-FAFE-41B4-ACB7-4D21B7F45387}" dt="2023-04-12T18:52:21.604" v="2" actId="47"/>
        <pc:sldMkLst>
          <pc:docMk/>
          <pc:sldMk cId="1819572938" sldId="295"/>
        </pc:sldMkLst>
      </pc:sldChg>
      <pc:sldChg chg="add del">
        <pc:chgData name="Emily Crose" userId="5a1598ef78992c55" providerId="LiveId" clId="{6668FEAE-FAFE-41B4-ACB7-4D21B7F45387}" dt="2023-04-12T18:52:21.604" v="2" actId="47"/>
        <pc:sldMkLst>
          <pc:docMk/>
          <pc:sldMk cId="2541419034" sldId="296"/>
        </pc:sldMkLst>
      </pc:sldChg>
    </pc:docChg>
  </pc:docChgLst>
  <pc:docChgLst>
    <pc:chgData name="Emily Crose" userId="5a1598ef78992c55" providerId="LiveId" clId="{FFE10729-34CB-4213-AEC7-4192D394359E}"/>
    <pc:docChg chg="undo custSel addSld delSld modSld sldOrd">
      <pc:chgData name="Emily Crose" userId="5a1598ef78992c55" providerId="LiveId" clId="{FFE10729-34CB-4213-AEC7-4192D394359E}" dt="2023-04-18T17:22:36.996" v="4537" actId="20577"/>
      <pc:docMkLst>
        <pc:docMk/>
      </pc:docMkLst>
      <pc:sldChg chg="addSp delSp modSp mod setBg setClrOvrMap">
        <pc:chgData name="Emily Crose" userId="5a1598ef78992c55" providerId="LiveId" clId="{FFE10729-34CB-4213-AEC7-4192D394359E}" dt="2023-04-16T12:20:30.542" v="341" actId="122"/>
        <pc:sldMkLst>
          <pc:docMk/>
          <pc:sldMk cId="1938681844" sldId="256"/>
        </pc:sldMkLst>
        <pc:spChg chg="mod">
          <ac:chgData name="Emily Crose" userId="5a1598ef78992c55" providerId="LiveId" clId="{FFE10729-34CB-4213-AEC7-4192D394359E}" dt="2023-04-16T12:20:20.500" v="338" actId="26606"/>
          <ac:spMkLst>
            <pc:docMk/>
            <pc:sldMk cId="1938681844" sldId="256"/>
            <ac:spMk id="2" creationId="{E84EBFFF-D976-C46F-C884-33E6C3D3D040}"/>
          </ac:spMkLst>
        </pc:spChg>
        <pc:spChg chg="mod">
          <ac:chgData name="Emily Crose" userId="5a1598ef78992c55" providerId="LiveId" clId="{FFE10729-34CB-4213-AEC7-4192D394359E}" dt="2023-04-16T12:20:30.542" v="341" actId="122"/>
          <ac:spMkLst>
            <pc:docMk/>
            <pc:sldMk cId="1938681844" sldId="256"/>
            <ac:spMk id="3" creationId="{AF3ACA5B-2163-AEC4-7BB9-C0423A72604D}"/>
          </ac:spMkLst>
        </pc:spChg>
        <pc:spChg chg="add del">
          <ac:chgData name="Emily Crose" userId="5a1598ef78992c55" providerId="LiveId" clId="{FFE10729-34CB-4213-AEC7-4192D394359E}" dt="2023-04-16T12:20:14.065" v="335" actId="26606"/>
          <ac:spMkLst>
            <pc:docMk/>
            <pc:sldMk cId="1938681844" sldId="256"/>
            <ac:spMk id="6" creationId="{0DC895F7-4E59-40FB-87DD-ACE47F94C143}"/>
          </ac:spMkLst>
        </pc:spChg>
        <pc:spChg chg="add">
          <ac:chgData name="Emily Crose" userId="5a1598ef78992c55" providerId="LiveId" clId="{FFE10729-34CB-4213-AEC7-4192D394359E}" dt="2023-04-16T12:20:20.500" v="338" actId="26606"/>
          <ac:spMkLst>
            <pc:docMk/>
            <pc:sldMk cId="1938681844" sldId="256"/>
            <ac:spMk id="10" creationId="{EAAC8963-AF89-4FC1-910B-686E223CD28D}"/>
          </ac:spMkLst>
        </pc:spChg>
        <pc:spChg chg="add del">
          <ac:chgData name="Emily Crose" userId="5a1598ef78992c55" providerId="LiveId" clId="{FFE10729-34CB-4213-AEC7-4192D394359E}" dt="2023-04-16T12:20:20.485" v="337" actId="26606"/>
          <ac:spMkLst>
            <pc:docMk/>
            <pc:sldMk cId="1938681844" sldId="256"/>
            <ac:spMk id="13" creationId="{0DC895F7-4E59-40FB-87DD-ACE47F94C143}"/>
          </ac:spMkLst>
        </pc:spChg>
        <pc:spChg chg="add">
          <ac:chgData name="Emily Crose" userId="5a1598ef78992c55" providerId="LiveId" clId="{FFE10729-34CB-4213-AEC7-4192D394359E}" dt="2023-04-16T12:20:20.500" v="338" actId="26606"/>
          <ac:spMkLst>
            <pc:docMk/>
            <pc:sldMk cId="1938681844" sldId="256"/>
            <ac:spMk id="17" creationId="{23A4F197-86BE-42C9-A95B-A488B7683C2E}"/>
          </ac:spMkLst>
        </pc:spChg>
        <pc:picChg chg="del">
          <ac:chgData name="Emily Crose" userId="5a1598ef78992c55" providerId="LiveId" clId="{FFE10729-34CB-4213-AEC7-4192D394359E}" dt="2023-04-16T12:14:41.543" v="96" actId="478"/>
          <ac:picMkLst>
            <pc:docMk/>
            <pc:sldMk cId="1938681844" sldId="256"/>
            <ac:picMk id="5" creationId="{299974F5-C877-037B-7955-31E680DE8F92}"/>
          </ac:picMkLst>
        </pc:picChg>
        <pc:picChg chg="add del">
          <ac:chgData name="Emily Crose" userId="5a1598ef78992c55" providerId="LiveId" clId="{FFE10729-34CB-4213-AEC7-4192D394359E}" dt="2023-04-16T12:20:14.065" v="335" actId="26606"/>
          <ac:picMkLst>
            <pc:docMk/>
            <pc:sldMk cId="1938681844" sldId="256"/>
            <ac:picMk id="7" creationId="{64BE8658-0C95-730A-4849-EDFEB6684FB1}"/>
          </ac:picMkLst>
        </pc:picChg>
        <pc:picChg chg="add">
          <ac:chgData name="Emily Crose" userId="5a1598ef78992c55" providerId="LiveId" clId="{FFE10729-34CB-4213-AEC7-4192D394359E}" dt="2023-04-16T12:20:20.500" v="338" actId="26606"/>
          <ac:picMkLst>
            <pc:docMk/>
            <pc:sldMk cId="1938681844" sldId="256"/>
            <ac:picMk id="8" creationId="{A17F7527-5AC0-479A-B79F-9CF463410490}"/>
          </ac:picMkLst>
        </pc:picChg>
        <pc:picChg chg="add del">
          <ac:chgData name="Emily Crose" userId="5a1598ef78992c55" providerId="LiveId" clId="{FFE10729-34CB-4213-AEC7-4192D394359E}" dt="2023-04-16T12:20:14.065" v="335" actId="26606"/>
          <ac:picMkLst>
            <pc:docMk/>
            <pc:sldMk cId="1938681844" sldId="256"/>
            <ac:picMk id="11" creationId="{1A4C720E-710D-44F8-A8D7-2BAA61E1814B}"/>
          </ac:picMkLst>
        </pc:picChg>
        <pc:picChg chg="add">
          <ac:chgData name="Emily Crose" userId="5a1598ef78992c55" providerId="LiveId" clId="{FFE10729-34CB-4213-AEC7-4192D394359E}" dt="2023-04-16T12:20:20.500" v="338" actId="26606"/>
          <ac:picMkLst>
            <pc:docMk/>
            <pc:sldMk cId="1938681844" sldId="256"/>
            <ac:picMk id="12" creationId="{41BDA784-DB63-4168-8CC9-0DA04775B2DD}"/>
          </ac:picMkLst>
        </pc:picChg>
        <pc:picChg chg="add del">
          <ac:chgData name="Emily Crose" userId="5a1598ef78992c55" providerId="LiveId" clId="{FFE10729-34CB-4213-AEC7-4192D394359E}" dt="2023-04-16T12:20:20.485" v="337" actId="26606"/>
          <ac:picMkLst>
            <pc:docMk/>
            <pc:sldMk cId="1938681844" sldId="256"/>
            <ac:picMk id="14" creationId="{E8B46D05-795C-E9EC-4788-025B1E14753E}"/>
          </ac:picMkLst>
        </pc:picChg>
        <pc:picChg chg="add del">
          <ac:chgData name="Emily Crose" userId="5a1598ef78992c55" providerId="LiveId" clId="{FFE10729-34CB-4213-AEC7-4192D394359E}" dt="2023-04-16T12:20:20.485" v="337" actId="26606"/>
          <ac:picMkLst>
            <pc:docMk/>
            <pc:sldMk cId="1938681844" sldId="256"/>
            <ac:picMk id="15" creationId="{1A4C720E-710D-44F8-A8D7-2BAA61E1814B}"/>
          </ac:picMkLst>
        </pc:picChg>
      </pc:sldChg>
      <pc:sldChg chg="delSp modSp del mod delDesignElem chgLayout">
        <pc:chgData name="Emily Crose" userId="5a1598ef78992c55" providerId="LiveId" clId="{FFE10729-34CB-4213-AEC7-4192D394359E}" dt="2023-04-16T12:14:08.492" v="52" actId="47"/>
        <pc:sldMkLst>
          <pc:docMk/>
          <pc:sldMk cId="3013550915" sldId="257"/>
        </pc:sldMkLst>
        <pc:spChg chg="mod ord">
          <ac:chgData name="Emily Crose" userId="5a1598ef78992c55" providerId="LiveId" clId="{FFE10729-34CB-4213-AEC7-4192D394359E}" dt="2023-04-16T12:14:05.039" v="51" actId="20577"/>
          <ac:spMkLst>
            <pc:docMk/>
            <pc:sldMk cId="3013550915" sldId="257"/>
            <ac:spMk id="2" creationId="{4F68AD2C-B46D-FA8F-1E07-13A75AF50670}"/>
          </ac:spMkLst>
        </pc:spChg>
        <pc:spChg chg="del">
          <ac:chgData name="Emily Crose" userId="5a1598ef78992c55" providerId="LiveId" clId="{FFE10729-34CB-4213-AEC7-4192D394359E}" dt="2023-04-16T12:13:17.127" v="25"/>
          <ac:spMkLst>
            <pc:docMk/>
            <pc:sldMk cId="3013550915" sldId="257"/>
            <ac:spMk id="21" creationId="{DF17025D-0558-4BB1-932D-D407F5BDCAB8}"/>
          </ac:spMkLst>
        </pc:spChg>
        <pc:spChg chg="del">
          <ac:chgData name="Emily Crose" userId="5a1598ef78992c55" providerId="LiveId" clId="{FFE10729-34CB-4213-AEC7-4192D394359E}" dt="2023-04-16T12:13:17.127" v="25"/>
          <ac:spMkLst>
            <pc:docMk/>
            <pc:sldMk cId="3013550915" sldId="257"/>
            <ac:spMk id="24" creationId="{23897308-2491-4C39-B764-46DCD1CAD321}"/>
          </ac:spMkLst>
        </pc:spChg>
        <pc:grpChg chg="del">
          <ac:chgData name="Emily Crose" userId="5a1598ef78992c55" providerId="LiveId" clId="{FFE10729-34CB-4213-AEC7-4192D394359E}" dt="2023-04-16T12:13:17.127" v="25"/>
          <ac:grpSpMkLst>
            <pc:docMk/>
            <pc:sldMk cId="3013550915" sldId="257"/>
            <ac:grpSpMk id="26" creationId="{437C3370-E183-40E3-8F06-FDD26E64DD97}"/>
          </ac:grpSpMkLst>
        </pc:grpChg>
        <pc:cxnChg chg="del">
          <ac:chgData name="Emily Crose" userId="5a1598ef78992c55" providerId="LiveId" clId="{FFE10729-34CB-4213-AEC7-4192D394359E}" dt="2023-04-16T12:13:17.127" v="25"/>
          <ac:cxnSpMkLst>
            <pc:docMk/>
            <pc:sldMk cId="3013550915" sldId="257"/>
            <ac:cxnSpMk id="9" creationId="{0512F9CB-A1A0-4043-A103-F6A4B94B695A}"/>
          </ac:cxnSpMkLst>
        </pc:cxnChg>
        <pc:cxnChg chg="del">
          <ac:chgData name="Emily Crose" userId="5a1598ef78992c55" providerId="LiveId" clId="{FFE10729-34CB-4213-AEC7-4192D394359E}" dt="2023-04-16T12:13:17.127" v="25"/>
          <ac:cxnSpMkLst>
            <pc:docMk/>
            <pc:sldMk cId="3013550915" sldId="257"/>
            <ac:cxnSpMk id="11" creationId="{ADBE6588-EE16-4389-857C-86A156D49E5D}"/>
          </ac:cxnSpMkLst>
        </pc:cxnChg>
        <pc:cxnChg chg="del">
          <ac:chgData name="Emily Crose" userId="5a1598ef78992c55" providerId="LiveId" clId="{FFE10729-34CB-4213-AEC7-4192D394359E}" dt="2023-04-16T12:13:17.127" v="25"/>
          <ac:cxnSpMkLst>
            <pc:docMk/>
            <pc:sldMk cId="3013550915" sldId="257"/>
            <ac:cxnSpMk id="15" creationId="{17FD48D2-B0A7-413D-B947-AA55AC1296D5}"/>
          </ac:cxnSpMkLst>
        </pc:cxnChg>
        <pc:cxnChg chg="del">
          <ac:chgData name="Emily Crose" userId="5a1598ef78992c55" providerId="LiveId" clId="{FFE10729-34CB-4213-AEC7-4192D394359E}" dt="2023-04-16T12:13:17.127" v="25"/>
          <ac:cxnSpMkLst>
            <pc:docMk/>
            <pc:sldMk cId="3013550915" sldId="257"/>
            <ac:cxnSpMk id="17" creationId="{2BE668D0-D906-4EEE-B32F-8C028624B837}"/>
          </ac:cxnSpMkLst>
        </pc:cxnChg>
        <pc:cxnChg chg="del">
          <ac:chgData name="Emily Crose" userId="5a1598ef78992c55" providerId="LiveId" clId="{FFE10729-34CB-4213-AEC7-4192D394359E}" dt="2023-04-16T12:13:17.127" v="25"/>
          <ac:cxnSpMkLst>
            <pc:docMk/>
            <pc:sldMk cId="3013550915" sldId="257"/>
            <ac:cxnSpMk id="19" creationId="{D1DE67A3-B8F6-4CFD-A8E0-D15200F23152}"/>
          </ac:cxnSpMkLst>
        </pc:cxnChg>
      </pc:sldChg>
      <pc:sldChg chg="addSp delSp modSp add del mod setBg setClrOvrMap">
        <pc:chgData name="Emily Crose" userId="5a1598ef78992c55" providerId="LiveId" clId="{FFE10729-34CB-4213-AEC7-4192D394359E}" dt="2023-04-16T12:47:39.991" v="895" actId="26606"/>
        <pc:sldMkLst>
          <pc:docMk/>
          <pc:sldMk cId="1617985472" sldId="258"/>
        </pc:sldMkLst>
        <pc:spChg chg="del mod">
          <ac:chgData name="Emily Crose" userId="5a1598ef78992c55" providerId="LiveId" clId="{FFE10729-34CB-4213-AEC7-4192D394359E}" dt="2023-04-16T12:46:57.136" v="882" actId="21"/>
          <ac:spMkLst>
            <pc:docMk/>
            <pc:sldMk cId="1617985472" sldId="258"/>
            <ac:spMk id="2" creationId="{FEDFBF7F-B0EA-9573-548F-B1E51C2E51C9}"/>
          </ac:spMkLst>
        </pc:spChg>
        <pc:spChg chg="add del mod">
          <ac:chgData name="Emily Crose" userId="5a1598ef78992c55" providerId="LiveId" clId="{FFE10729-34CB-4213-AEC7-4192D394359E}" dt="2023-04-16T12:47:03.201" v="884" actId="478"/>
          <ac:spMkLst>
            <pc:docMk/>
            <pc:sldMk cId="1617985472" sldId="258"/>
            <ac:spMk id="4" creationId="{43B077B1-B38C-B105-3678-A805D788545E}"/>
          </ac:spMkLst>
        </pc:spChg>
        <pc:spChg chg="add del">
          <ac:chgData name="Emily Crose" userId="5a1598ef78992c55" providerId="LiveId" clId="{FFE10729-34CB-4213-AEC7-4192D394359E}" dt="2023-04-16T12:47:37.557" v="892" actId="26606"/>
          <ac:spMkLst>
            <pc:docMk/>
            <pc:sldMk cId="1617985472" sldId="258"/>
            <ac:spMk id="18" creationId="{F8C668FA-2417-47B5-B454-2D55FC17FF7A}"/>
          </ac:spMkLst>
        </pc:spChg>
        <pc:spChg chg="add del">
          <ac:chgData name="Emily Crose" userId="5a1598ef78992c55" providerId="LiveId" clId="{FFE10729-34CB-4213-AEC7-4192D394359E}" dt="2023-04-16T12:47:37.557" v="892" actId="26606"/>
          <ac:spMkLst>
            <pc:docMk/>
            <pc:sldMk cId="1617985472" sldId="258"/>
            <ac:spMk id="22" creationId="{2B4CDDF6-55C3-415A-8D8B-7E03C3D616FC}"/>
          </ac:spMkLst>
        </pc:spChg>
        <pc:spChg chg="add">
          <ac:chgData name="Emily Crose" userId="5a1598ef78992c55" providerId="LiveId" clId="{FFE10729-34CB-4213-AEC7-4192D394359E}" dt="2023-04-16T12:47:39.991" v="895" actId="26606"/>
          <ac:spMkLst>
            <pc:docMk/>
            <pc:sldMk cId="1617985472" sldId="258"/>
            <ac:spMk id="28" creationId="{DF4972D9-F510-4C84-8BDA-31BAECC2329C}"/>
          </ac:spMkLst>
        </pc:spChg>
        <pc:spChg chg="add">
          <ac:chgData name="Emily Crose" userId="5a1598ef78992c55" providerId="LiveId" clId="{FFE10729-34CB-4213-AEC7-4192D394359E}" dt="2023-04-16T12:47:39.991" v="895" actId="26606"/>
          <ac:spMkLst>
            <pc:docMk/>
            <pc:sldMk cId="1617985472" sldId="258"/>
            <ac:spMk id="30" creationId="{D8E2D96C-A214-42D7-8C0F-E4CCBD8C39CD}"/>
          </ac:spMkLst>
        </pc:spChg>
        <pc:spChg chg="add">
          <ac:chgData name="Emily Crose" userId="5a1598ef78992c55" providerId="LiveId" clId="{FFE10729-34CB-4213-AEC7-4192D394359E}" dt="2023-04-16T12:47:39.991" v="895" actId="26606"/>
          <ac:spMkLst>
            <pc:docMk/>
            <pc:sldMk cId="1617985472" sldId="258"/>
            <ac:spMk id="31" creationId="{17C746F4-1536-4E83-B247-DD6BBE09CDF6}"/>
          </ac:spMkLst>
        </pc:spChg>
        <pc:picChg chg="mod ord">
          <ac:chgData name="Emily Crose" userId="5a1598ef78992c55" providerId="LiveId" clId="{FFE10729-34CB-4213-AEC7-4192D394359E}" dt="2023-04-16T12:47:39.991" v="895" actId="26606"/>
          <ac:picMkLst>
            <pc:docMk/>
            <pc:sldMk cId="1617985472" sldId="258"/>
            <ac:picMk id="6" creationId="{E909DB86-C6E9-4323-D00F-EA4D209CE4D1}"/>
          </ac:picMkLst>
        </pc:picChg>
        <pc:picChg chg="add del">
          <ac:chgData name="Emily Crose" userId="5a1598ef78992c55" providerId="LiveId" clId="{FFE10729-34CB-4213-AEC7-4192D394359E}" dt="2023-04-16T12:47:39.991" v="895" actId="26606"/>
          <ac:picMkLst>
            <pc:docMk/>
            <pc:sldMk cId="1617985472" sldId="258"/>
            <ac:picMk id="11" creationId="{6AF6706C-CF07-43A1-BCC4-CBA5D33820DA}"/>
          </ac:picMkLst>
        </pc:picChg>
        <pc:picChg chg="add del">
          <ac:chgData name="Emily Crose" userId="5a1598ef78992c55" providerId="LiveId" clId="{FFE10729-34CB-4213-AEC7-4192D394359E}" dt="2023-04-16T12:47:37.557" v="892" actId="26606"/>
          <ac:picMkLst>
            <pc:docMk/>
            <pc:sldMk cId="1617985472" sldId="258"/>
            <ac:picMk id="16" creationId="{5C819037-A607-4A7B-ADF1-B04516199C89}"/>
          </ac:picMkLst>
        </pc:picChg>
        <pc:picChg chg="add del">
          <ac:chgData name="Emily Crose" userId="5a1598ef78992c55" providerId="LiveId" clId="{FFE10729-34CB-4213-AEC7-4192D394359E}" dt="2023-04-16T12:47:37.557" v="892" actId="26606"/>
          <ac:picMkLst>
            <pc:docMk/>
            <pc:sldMk cId="1617985472" sldId="258"/>
            <ac:picMk id="20" creationId="{97FEBA57-8992-46BB-BCF0-5A83FE8E01E8}"/>
          </ac:picMkLst>
        </pc:picChg>
        <pc:picChg chg="add del">
          <ac:chgData name="Emily Crose" userId="5a1598ef78992c55" providerId="LiveId" clId="{FFE10729-34CB-4213-AEC7-4192D394359E}" dt="2023-04-16T12:47:39.982" v="894" actId="26606"/>
          <ac:picMkLst>
            <pc:docMk/>
            <pc:sldMk cId="1617985472" sldId="258"/>
            <ac:picMk id="24" creationId="{5C819037-A607-4A7B-ADF1-B04516199C89}"/>
          </ac:picMkLst>
        </pc:picChg>
        <pc:picChg chg="add">
          <ac:chgData name="Emily Crose" userId="5a1598ef78992c55" providerId="LiveId" clId="{FFE10729-34CB-4213-AEC7-4192D394359E}" dt="2023-04-16T12:47:39.991" v="895" actId="26606"/>
          <ac:picMkLst>
            <pc:docMk/>
            <pc:sldMk cId="1617985472" sldId="258"/>
            <ac:picMk id="26" creationId="{5C819037-A607-4A7B-ADF1-B04516199C89}"/>
          </ac:picMkLst>
        </pc:picChg>
      </pc:sldChg>
      <pc:sldChg chg="ord">
        <pc:chgData name="Emily Crose" userId="5a1598ef78992c55" providerId="LiveId" clId="{FFE10729-34CB-4213-AEC7-4192D394359E}" dt="2023-04-16T23:34:09.386" v="3639"/>
        <pc:sldMkLst>
          <pc:docMk/>
          <pc:sldMk cId="370590328" sldId="260"/>
        </pc:sldMkLst>
      </pc:sldChg>
      <pc:sldChg chg="addSp delSp modSp add del mod setBg modClrScheme setClrOvrMap delDesignElem chgLayout">
        <pc:chgData name="Emily Crose" userId="5a1598ef78992c55" providerId="LiveId" clId="{FFE10729-34CB-4213-AEC7-4192D394359E}" dt="2023-04-16T12:25:29.572" v="380" actId="20577"/>
        <pc:sldMkLst>
          <pc:docMk/>
          <pc:sldMk cId="3097047458" sldId="265"/>
        </pc:sldMkLst>
        <pc:spChg chg="mod ord">
          <ac:chgData name="Emily Crose" userId="5a1598ef78992c55" providerId="LiveId" clId="{FFE10729-34CB-4213-AEC7-4192D394359E}" dt="2023-04-16T12:25:29.572" v="380" actId="20577"/>
          <ac:spMkLst>
            <pc:docMk/>
            <pc:sldMk cId="3097047458" sldId="265"/>
            <ac:spMk id="2" creationId="{387556D4-EB97-BC07-A400-6F5045EBF3FB}"/>
          </ac:spMkLst>
        </pc:spChg>
        <pc:spChg chg="add del mod ord">
          <ac:chgData name="Emily Crose" userId="5a1598ef78992c55" providerId="LiveId" clId="{FFE10729-34CB-4213-AEC7-4192D394359E}" dt="2023-04-16T12:21:45.735" v="347" actId="700"/>
          <ac:spMkLst>
            <pc:docMk/>
            <pc:sldMk cId="3097047458" sldId="265"/>
            <ac:spMk id="3" creationId="{7D786ADA-1625-9AE4-413F-292ECC5D82A4}"/>
          </ac:spMkLst>
        </pc:spChg>
        <pc:spChg chg="del">
          <ac:chgData name="Emily Crose" userId="5a1598ef78992c55" providerId="LiveId" clId="{FFE10729-34CB-4213-AEC7-4192D394359E}" dt="2023-04-14T17:20:48.639" v="7"/>
          <ac:spMkLst>
            <pc:docMk/>
            <pc:sldMk cId="3097047458" sldId="265"/>
            <ac:spMk id="17" creationId="{58A973E8-C2D4-4C81-8ADE-C5C021A615E7}"/>
          </ac:spMkLst>
        </pc:spChg>
        <pc:spChg chg="del">
          <ac:chgData name="Emily Crose" userId="5a1598ef78992c55" providerId="LiveId" clId="{FFE10729-34CB-4213-AEC7-4192D394359E}" dt="2023-04-14T17:20:48.639" v="7"/>
          <ac:spMkLst>
            <pc:docMk/>
            <pc:sldMk cId="3097047458" sldId="265"/>
            <ac:spMk id="31" creationId="{E05CABE9-5E7C-4773-BFCD-24B199FA1AE3}"/>
          </ac:spMkLst>
        </pc:spChg>
        <pc:spChg chg="add del">
          <ac:chgData name="Emily Crose" userId="5a1598ef78992c55" providerId="LiveId" clId="{FFE10729-34CB-4213-AEC7-4192D394359E}" dt="2023-04-16T12:21:52.636" v="349" actId="26606"/>
          <ac:spMkLst>
            <pc:docMk/>
            <pc:sldMk cId="3097047458" sldId="265"/>
            <ac:spMk id="101" creationId="{1F94DC1C-47D1-41D7-8B1B-9A036D614027}"/>
          </ac:spMkLst>
        </pc:spChg>
        <pc:spChg chg="add del">
          <ac:chgData name="Emily Crose" userId="5a1598ef78992c55" providerId="LiveId" clId="{FFE10729-34CB-4213-AEC7-4192D394359E}" dt="2023-04-16T12:21:52.636" v="349" actId="26606"/>
          <ac:spMkLst>
            <pc:docMk/>
            <pc:sldMk cId="3097047458" sldId="265"/>
            <ac:spMk id="103" creationId="{AC12A592-C02D-46EF-8E1F-9335DB8D71DF}"/>
          </ac:spMkLst>
        </pc:spChg>
        <pc:spChg chg="add del">
          <ac:chgData name="Emily Crose" userId="5a1598ef78992c55" providerId="LiveId" clId="{FFE10729-34CB-4213-AEC7-4192D394359E}" dt="2023-04-16T12:21:52.636" v="349" actId="26606"/>
          <ac:spMkLst>
            <pc:docMk/>
            <pc:sldMk cId="3097047458" sldId="265"/>
            <ac:spMk id="104" creationId="{24005816-5BCA-4665-8A58-5580F8E9C84A}"/>
          </ac:spMkLst>
        </pc:spChg>
        <pc:grpChg chg="del">
          <ac:chgData name="Emily Crose" userId="5a1598ef78992c55" providerId="LiveId" clId="{FFE10729-34CB-4213-AEC7-4192D394359E}" dt="2023-04-14T17:20:48.639" v="7"/>
          <ac:grpSpMkLst>
            <pc:docMk/>
            <pc:sldMk cId="3097047458" sldId="265"/>
            <ac:grpSpMk id="19" creationId="{A08E251A-5371-4E82-A0F3-2CA0C15AB09C}"/>
          </ac:grpSpMkLst>
        </pc:grpChg>
        <pc:grpChg chg="add del">
          <ac:chgData name="Emily Crose" userId="5a1598ef78992c55" providerId="LiveId" clId="{FFE10729-34CB-4213-AEC7-4192D394359E}" dt="2023-04-16T12:21:52.636" v="349" actId="26606"/>
          <ac:grpSpMkLst>
            <pc:docMk/>
            <pc:sldMk cId="3097047458" sldId="265"/>
            <ac:grpSpMk id="105" creationId="{BF07F359-8CA3-4854-91E7-EE6004020511}"/>
          </ac:grpSpMkLst>
        </pc:grpChg>
        <pc:picChg chg="mod ord">
          <ac:chgData name="Emily Crose" userId="5a1598ef78992c55" providerId="LiveId" clId="{FFE10729-34CB-4213-AEC7-4192D394359E}" dt="2023-04-16T12:21:52.656" v="350" actId="26606"/>
          <ac:picMkLst>
            <pc:docMk/>
            <pc:sldMk cId="3097047458" sldId="265"/>
            <ac:picMk id="7" creationId="{5019F048-17CF-19DF-C9B5-B6ECFD4EF044}"/>
          </ac:picMkLst>
        </pc:picChg>
        <pc:picChg chg="add del">
          <ac:chgData name="Emily Crose" userId="5a1598ef78992c55" providerId="LiveId" clId="{FFE10729-34CB-4213-AEC7-4192D394359E}" dt="2023-04-16T12:21:52.636" v="349" actId="26606"/>
          <ac:picMkLst>
            <pc:docMk/>
            <pc:sldMk cId="3097047458" sldId="265"/>
            <ac:picMk id="21" creationId="{6AF6706C-CF07-43A1-BCC4-CBA5D33820DA}"/>
          </ac:picMkLst>
        </pc:picChg>
        <pc:picChg chg="add del">
          <ac:chgData name="Emily Crose" userId="5a1598ef78992c55" providerId="LiveId" clId="{FFE10729-34CB-4213-AEC7-4192D394359E}" dt="2023-04-16T12:21:52.636" v="349" actId="26606"/>
          <ac:picMkLst>
            <pc:docMk/>
            <pc:sldMk cId="3097047458" sldId="265"/>
            <ac:picMk id="102" creationId="{811383CE-CE86-4E1C-B289-798EB9E6E0E5}"/>
          </ac:picMkLst>
        </pc:picChg>
        <pc:picChg chg="add">
          <ac:chgData name="Emily Crose" userId="5a1598ef78992c55" providerId="LiveId" clId="{FFE10729-34CB-4213-AEC7-4192D394359E}" dt="2023-04-16T12:21:52.656" v="350" actId="26606"/>
          <ac:picMkLst>
            <pc:docMk/>
            <pc:sldMk cId="3097047458" sldId="265"/>
            <ac:picMk id="110" creationId="{6AF6706C-CF07-43A1-BCC4-CBA5D33820DA}"/>
          </ac:picMkLst>
        </pc:picChg>
        <pc:cxnChg chg="del">
          <ac:chgData name="Emily Crose" userId="5a1598ef78992c55" providerId="LiveId" clId="{FFE10729-34CB-4213-AEC7-4192D394359E}" dt="2023-04-14T17:20:48.639" v="7"/>
          <ac:cxnSpMkLst>
            <pc:docMk/>
            <pc:sldMk cId="3097047458" sldId="265"/>
            <ac:cxnSpMk id="9" creationId="{8FD48FB1-66D8-4676-B0AA-C139A1DB78D1}"/>
          </ac:cxnSpMkLst>
        </pc:cxnChg>
        <pc:cxnChg chg="del">
          <ac:chgData name="Emily Crose" userId="5a1598ef78992c55" providerId="LiveId" clId="{FFE10729-34CB-4213-AEC7-4192D394359E}" dt="2023-04-14T17:20:48.639" v="7"/>
          <ac:cxnSpMkLst>
            <pc:docMk/>
            <pc:sldMk cId="3097047458" sldId="265"/>
            <ac:cxnSpMk id="10" creationId="{F033F5AE-6728-4F19-8DED-658E674B31B9}"/>
          </ac:cxnSpMkLst>
        </pc:cxnChg>
        <pc:cxnChg chg="del">
          <ac:chgData name="Emily Crose" userId="5a1598ef78992c55" providerId="LiveId" clId="{FFE10729-34CB-4213-AEC7-4192D394359E}" dt="2023-04-14T17:20:48.639" v="7"/>
          <ac:cxnSpMkLst>
            <pc:docMk/>
            <pc:sldMk cId="3097047458" sldId="265"/>
            <ac:cxnSpMk id="11" creationId="{82C7D74A-18BA-4709-A808-44E8815C4430}"/>
          </ac:cxnSpMkLst>
        </pc:cxnChg>
        <pc:cxnChg chg="del">
          <ac:chgData name="Emily Crose" userId="5a1598ef78992c55" providerId="LiveId" clId="{FFE10729-34CB-4213-AEC7-4192D394359E}" dt="2023-04-14T17:20:48.639" v="7"/>
          <ac:cxnSpMkLst>
            <pc:docMk/>
            <pc:sldMk cId="3097047458" sldId="265"/>
            <ac:cxnSpMk id="13" creationId="{B5164A3F-1561-4039-8185-AB0EEB713EA7}"/>
          </ac:cxnSpMkLst>
        </pc:cxnChg>
        <pc:cxnChg chg="del">
          <ac:chgData name="Emily Crose" userId="5a1598ef78992c55" providerId="LiveId" clId="{FFE10729-34CB-4213-AEC7-4192D394359E}" dt="2023-04-14T17:20:48.639" v="7"/>
          <ac:cxnSpMkLst>
            <pc:docMk/>
            <pc:sldMk cId="3097047458" sldId="265"/>
            <ac:cxnSpMk id="15" creationId="{2A35DB53-42BE-460E-9CA1-1294C98463CB}"/>
          </ac:cxnSpMkLst>
        </pc:cxnChg>
      </pc:sldChg>
      <pc:sldChg chg="delSp add del setBg delDesignElem">
        <pc:chgData name="Emily Crose" userId="5a1598ef78992c55" providerId="LiveId" clId="{FFE10729-34CB-4213-AEC7-4192D394359E}" dt="2023-04-14T17:20:48.639" v="7"/>
        <pc:sldMkLst>
          <pc:docMk/>
          <pc:sldMk cId="2973934259" sldId="266"/>
        </pc:sldMkLst>
        <pc:spChg chg="del">
          <ac:chgData name="Emily Crose" userId="5a1598ef78992c55" providerId="LiveId" clId="{FFE10729-34CB-4213-AEC7-4192D394359E}" dt="2023-04-14T17:20:48.639" v="7"/>
          <ac:spMkLst>
            <pc:docMk/>
            <pc:sldMk cId="2973934259" sldId="266"/>
            <ac:spMk id="36" creationId="{7A675F33-98AF-4B83-A3BB-0780A23145E6}"/>
          </ac:spMkLst>
        </pc:spChg>
        <pc:grpChg chg="del">
          <ac:chgData name="Emily Crose" userId="5a1598ef78992c55" providerId="LiveId" clId="{FFE10729-34CB-4213-AEC7-4192D394359E}" dt="2023-04-14T17:20:48.639" v="7"/>
          <ac:grpSpMkLst>
            <pc:docMk/>
            <pc:sldMk cId="2973934259" sldId="266"/>
            <ac:grpSpMk id="37" creationId="{EA75029C-64B9-41D0-9540-75846D4B04A5}"/>
          </ac:grpSpMkLst>
        </pc:grpChg>
        <pc:cxnChg chg="del">
          <ac:chgData name="Emily Crose" userId="5a1598ef78992c55" providerId="LiveId" clId="{FFE10729-34CB-4213-AEC7-4192D394359E}" dt="2023-04-14T17:20:48.639" v="7"/>
          <ac:cxnSpMkLst>
            <pc:docMk/>
            <pc:sldMk cId="2973934259" sldId="266"/>
            <ac:cxnSpMk id="31" creationId="{8FD48FB1-66D8-4676-B0AA-C139A1DB78D1}"/>
          </ac:cxnSpMkLst>
        </pc:cxnChg>
        <pc:cxnChg chg="del">
          <ac:chgData name="Emily Crose" userId="5a1598ef78992c55" providerId="LiveId" clId="{FFE10729-34CB-4213-AEC7-4192D394359E}" dt="2023-04-14T17:20:48.639" v="7"/>
          <ac:cxnSpMkLst>
            <pc:docMk/>
            <pc:sldMk cId="2973934259" sldId="266"/>
            <ac:cxnSpMk id="32" creationId="{F033F5AE-6728-4F19-8DED-658E674B31B9}"/>
          </ac:cxnSpMkLst>
        </pc:cxnChg>
        <pc:cxnChg chg="del">
          <ac:chgData name="Emily Crose" userId="5a1598ef78992c55" providerId="LiveId" clId="{FFE10729-34CB-4213-AEC7-4192D394359E}" dt="2023-04-14T17:20:48.639" v="7"/>
          <ac:cxnSpMkLst>
            <pc:docMk/>
            <pc:sldMk cId="2973934259" sldId="266"/>
            <ac:cxnSpMk id="33" creationId="{82C7D74A-18BA-4709-A808-44E8815C4430}"/>
          </ac:cxnSpMkLst>
        </pc:cxnChg>
        <pc:cxnChg chg="del">
          <ac:chgData name="Emily Crose" userId="5a1598ef78992c55" providerId="LiveId" clId="{FFE10729-34CB-4213-AEC7-4192D394359E}" dt="2023-04-14T17:20:48.639" v="7"/>
          <ac:cxnSpMkLst>
            <pc:docMk/>
            <pc:sldMk cId="2973934259" sldId="266"/>
            <ac:cxnSpMk id="34" creationId="{B5164A3F-1561-4039-8185-AB0EEB713EA7}"/>
          </ac:cxnSpMkLst>
        </pc:cxnChg>
        <pc:cxnChg chg="del">
          <ac:chgData name="Emily Crose" userId="5a1598ef78992c55" providerId="LiveId" clId="{FFE10729-34CB-4213-AEC7-4192D394359E}" dt="2023-04-14T17:20:48.639" v="7"/>
          <ac:cxnSpMkLst>
            <pc:docMk/>
            <pc:sldMk cId="2973934259" sldId="266"/>
            <ac:cxnSpMk id="35" creationId="{2A35DB53-42BE-460E-9CA1-1294C98463CB}"/>
          </ac:cxnSpMkLst>
        </pc:cxnChg>
      </pc:sldChg>
      <pc:sldChg chg="modSp add del mod setBg">
        <pc:chgData name="Emily Crose" userId="5a1598ef78992c55" providerId="LiveId" clId="{FFE10729-34CB-4213-AEC7-4192D394359E}" dt="2023-04-16T21:39:50.696" v="3432" actId="26606"/>
        <pc:sldMkLst>
          <pc:docMk/>
          <pc:sldMk cId="1523269679" sldId="267"/>
        </pc:sldMkLst>
        <pc:spChg chg="mod">
          <ac:chgData name="Emily Crose" userId="5a1598ef78992c55" providerId="LiveId" clId="{FFE10729-34CB-4213-AEC7-4192D394359E}" dt="2023-04-16T21:39:50.696" v="3432" actId="26606"/>
          <ac:spMkLst>
            <pc:docMk/>
            <pc:sldMk cId="1523269679" sldId="267"/>
            <ac:spMk id="2" creationId="{101F6E27-3120-5F9B-64CB-17F4B2CAE047}"/>
          </ac:spMkLst>
        </pc:spChg>
        <pc:graphicFrameChg chg="mod modGraphic">
          <ac:chgData name="Emily Crose" userId="5a1598ef78992c55" providerId="LiveId" clId="{FFE10729-34CB-4213-AEC7-4192D394359E}" dt="2023-04-16T21:39:50.696" v="3432" actId="26606"/>
          <ac:graphicFrameMkLst>
            <pc:docMk/>
            <pc:sldMk cId="1523269679" sldId="267"/>
            <ac:graphicFrameMk id="5" creationId="{C2148C9C-1E6E-9126-8B1F-D0D21A94BE19}"/>
          </ac:graphicFrameMkLst>
        </pc:graphicFrameChg>
      </pc:sldChg>
      <pc:sldChg chg="addSp delSp modSp add del mod ord setBg modClrScheme setClrOvrMap chgLayout modNotesTx">
        <pc:chgData name="Emily Crose" userId="5a1598ef78992c55" providerId="LiveId" clId="{FFE10729-34CB-4213-AEC7-4192D394359E}" dt="2023-04-16T18:20:11.705" v="1430"/>
        <pc:sldMkLst>
          <pc:docMk/>
          <pc:sldMk cId="2180029723" sldId="268"/>
        </pc:sldMkLst>
        <pc:spChg chg="mod ord">
          <ac:chgData name="Emily Crose" userId="5a1598ef78992c55" providerId="LiveId" clId="{FFE10729-34CB-4213-AEC7-4192D394359E}" dt="2023-04-16T18:18:49.569" v="1116" actId="26606"/>
          <ac:spMkLst>
            <pc:docMk/>
            <pc:sldMk cId="2180029723" sldId="268"/>
            <ac:spMk id="2" creationId="{6B475545-C693-0AB5-D209-67C529BDD4C3}"/>
          </ac:spMkLst>
        </pc:spChg>
        <pc:spChg chg="del mod">
          <ac:chgData name="Emily Crose" userId="5a1598ef78992c55" providerId="LiveId" clId="{FFE10729-34CB-4213-AEC7-4192D394359E}" dt="2023-04-16T18:18:19.581" v="1112"/>
          <ac:spMkLst>
            <pc:docMk/>
            <pc:sldMk cId="2180029723" sldId="268"/>
            <ac:spMk id="3" creationId="{D77B8B31-97E0-9A7D-D08A-6ACDDF58D20C}"/>
          </ac:spMkLst>
        </pc:spChg>
        <pc:spChg chg="add">
          <ac:chgData name="Emily Crose" userId="5a1598ef78992c55" providerId="LiveId" clId="{FFE10729-34CB-4213-AEC7-4192D394359E}" dt="2023-04-16T18:18:49.569" v="1116" actId="26606"/>
          <ac:spMkLst>
            <pc:docMk/>
            <pc:sldMk cId="2180029723" sldId="268"/>
            <ac:spMk id="12" creationId="{1F94DC1C-47D1-41D7-8B1B-9A036D614027}"/>
          </ac:spMkLst>
        </pc:spChg>
        <pc:spChg chg="add">
          <ac:chgData name="Emily Crose" userId="5a1598ef78992c55" providerId="LiveId" clId="{FFE10729-34CB-4213-AEC7-4192D394359E}" dt="2023-04-16T18:18:49.569" v="1116" actId="26606"/>
          <ac:spMkLst>
            <pc:docMk/>
            <pc:sldMk cId="2180029723" sldId="268"/>
            <ac:spMk id="16" creationId="{AC12A592-C02D-46EF-8E1F-9335DB8D71DF}"/>
          </ac:spMkLst>
        </pc:spChg>
        <pc:spChg chg="add">
          <ac:chgData name="Emily Crose" userId="5a1598ef78992c55" providerId="LiveId" clId="{FFE10729-34CB-4213-AEC7-4192D394359E}" dt="2023-04-16T18:18:49.569" v="1116" actId="26606"/>
          <ac:spMkLst>
            <pc:docMk/>
            <pc:sldMk cId="2180029723" sldId="268"/>
            <ac:spMk id="18" creationId="{24005816-5BCA-4665-8A58-5580F8E9C84A}"/>
          </ac:spMkLst>
        </pc:spChg>
        <pc:grpChg chg="add">
          <ac:chgData name="Emily Crose" userId="5a1598ef78992c55" providerId="LiveId" clId="{FFE10729-34CB-4213-AEC7-4192D394359E}" dt="2023-04-16T18:18:49.569" v="1116" actId="26606"/>
          <ac:grpSpMkLst>
            <pc:docMk/>
            <pc:sldMk cId="2180029723" sldId="268"/>
            <ac:grpSpMk id="20" creationId="{BF07F359-8CA3-4854-91E7-EE6004020511}"/>
          </ac:grpSpMkLst>
        </pc:grpChg>
        <pc:picChg chg="add mod ord">
          <ac:chgData name="Emily Crose" userId="5a1598ef78992c55" providerId="LiveId" clId="{FFE10729-34CB-4213-AEC7-4192D394359E}" dt="2023-04-16T18:18:49.569" v="1116" actId="26606"/>
          <ac:picMkLst>
            <pc:docMk/>
            <pc:sldMk cId="2180029723" sldId="268"/>
            <ac:picMk id="5" creationId="{B21F9EA0-AA69-B21D-C77B-D688EA545E47}"/>
          </ac:picMkLst>
        </pc:picChg>
        <pc:picChg chg="add">
          <ac:chgData name="Emily Crose" userId="5a1598ef78992c55" providerId="LiveId" clId="{FFE10729-34CB-4213-AEC7-4192D394359E}" dt="2023-04-16T18:18:49.569" v="1116" actId="26606"/>
          <ac:picMkLst>
            <pc:docMk/>
            <pc:sldMk cId="2180029723" sldId="268"/>
            <ac:picMk id="10" creationId="{6AF6706C-CF07-43A1-BCC4-CBA5D33820DA}"/>
          </ac:picMkLst>
        </pc:picChg>
        <pc:picChg chg="add">
          <ac:chgData name="Emily Crose" userId="5a1598ef78992c55" providerId="LiveId" clId="{FFE10729-34CB-4213-AEC7-4192D394359E}" dt="2023-04-16T18:18:49.569" v="1116" actId="26606"/>
          <ac:picMkLst>
            <pc:docMk/>
            <pc:sldMk cId="2180029723" sldId="268"/>
            <ac:picMk id="14" creationId="{811383CE-CE86-4E1C-B289-798EB9E6E0E5}"/>
          </ac:picMkLst>
        </pc:picChg>
      </pc:sldChg>
      <pc:sldChg chg="delSp add del setBg delDesignElem">
        <pc:chgData name="Emily Crose" userId="5a1598ef78992c55" providerId="LiveId" clId="{FFE10729-34CB-4213-AEC7-4192D394359E}" dt="2023-04-14T17:20:48.639" v="7"/>
        <pc:sldMkLst>
          <pc:docMk/>
          <pc:sldMk cId="2134838018" sldId="269"/>
        </pc:sldMkLst>
        <pc:spChg chg="del">
          <ac:chgData name="Emily Crose" userId="5a1598ef78992c55" providerId="LiveId" clId="{FFE10729-34CB-4213-AEC7-4192D394359E}" dt="2023-04-14T17:20:48.639" v="7"/>
          <ac:spMkLst>
            <pc:docMk/>
            <pc:sldMk cId="2134838018" sldId="269"/>
            <ac:spMk id="15" creationId="{762362DE-7747-4D8B-99FA-8E36F0B15FF7}"/>
          </ac:spMkLst>
        </pc:spChg>
        <pc:grpChg chg="del">
          <ac:chgData name="Emily Crose" userId="5a1598ef78992c55" providerId="LiveId" clId="{FFE10729-34CB-4213-AEC7-4192D394359E}" dt="2023-04-14T17:20:48.639" v="7"/>
          <ac:grpSpMkLst>
            <pc:docMk/>
            <pc:sldMk cId="2134838018" sldId="269"/>
            <ac:grpSpMk id="22" creationId="{25123E6E-F713-4254-A6BF-358CC8EC6C95}"/>
          </ac:grpSpMkLst>
        </pc:grpChg>
        <pc:cxnChg chg="del">
          <ac:chgData name="Emily Crose" userId="5a1598ef78992c55" providerId="LiveId" clId="{FFE10729-34CB-4213-AEC7-4192D394359E}" dt="2023-04-14T17:20:48.639" v="7"/>
          <ac:cxnSpMkLst>
            <pc:docMk/>
            <pc:sldMk cId="2134838018" sldId="269"/>
            <ac:cxnSpMk id="7" creationId="{0512F9CB-A1A0-4043-A103-F6A4B94B695A}"/>
          </ac:cxnSpMkLst>
        </pc:cxnChg>
        <pc:cxnChg chg="del">
          <ac:chgData name="Emily Crose" userId="5a1598ef78992c55" providerId="LiveId" clId="{FFE10729-34CB-4213-AEC7-4192D394359E}" dt="2023-04-14T17:20:48.639" v="7"/>
          <ac:cxnSpMkLst>
            <pc:docMk/>
            <pc:sldMk cId="2134838018" sldId="269"/>
            <ac:cxnSpMk id="8" creationId="{ADBE6588-EE16-4389-857C-86A156D49E5D}"/>
          </ac:cxnSpMkLst>
        </pc:cxnChg>
        <pc:cxnChg chg="del">
          <ac:chgData name="Emily Crose" userId="5a1598ef78992c55" providerId="LiveId" clId="{FFE10729-34CB-4213-AEC7-4192D394359E}" dt="2023-04-14T17:20:48.639" v="7"/>
          <ac:cxnSpMkLst>
            <pc:docMk/>
            <pc:sldMk cId="2134838018" sldId="269"/>
            <ac:cxnSpMk id="9" creationId="{17FD48D2-B0A7-413D-B947-AA55AC1296D5}"/>
          </ac:cxnSpMkLst>
        </pc:cxnChg>
        <pc:cxnChg chg="del">
          <ac:chgData name="Emily Crose" userId="5a1598ef78992c55" providerId="LiveId" clId="{FFE10729-34CB-4213-AEC7-4192D394359E}" dt="2023-04-14T17:20:48.639" v="7"/>
          <ac:cxnSpMkLst>
            <pc:docMk/>
            <pc:sldMk cId="2134838018" sldId="269"/>
            <ac:cxnSpMk id="11" creationId="{2BE668D0-D906-4EEE-B32F-8C028624B837}"/>
          </ac:cxnSpMkLst>
        </pc:cxnChg>
        <pc:cxnChg chg="del">
          <ac:chgData name="Emily Crose" userId="5a1598ef78992c55" providerId="LiveId" clId="{FFE10729-34CB-4213-AEC7-4192D394359E}" dt="2023-04-14T17:20:48.639" v="7"/>
          <ac:cxnSpMkLst>
            <pc:docMk/>
            <pc:sldMk cId="2134838018" sldId="269"/>
            <ac:cxnSpMk id="13" creationId="{D1DE67A3-B8F6-4CFD-A8E0-D15200F23152}"/>
          </ac:cxnSpMkLst>
        </pc:cxnChg>
      </pc:sldChg>
      <pc:sldChg chg="addSp delSp modSp add del mod ord setBg modClrScheme chgLayout">
        <pc:chgData name="Emily Crose" userId="5a1598ef78992c55" providerId="LiveId" clId="{FFE10729-34CB-4213-AEC7-4192D394359E}" dt="2023-04-16T23:28:44.944" v="3576" actId="26606"/>
        <pc:sldMkLst>
          <pc:docMk/>
          <pc:sldMk cId="574519622" sldId="270"/>
        </pc:sldMkLst>
        <pc:spChg chg="mod ord">
          <ac:chgData name="Emily Crose" userId="5a1598ef78992c55" providerId="LiveId" clId="{FFE10729-34CB-4213-AEC7-4192D394359E}" dt="2023-04-16T23:28:44.944" v="3576" actId="26606"/>
          <ac:spMkLst>
            <pc:docMk/>
            <pc:sldMk cId="574519622" sldId="270"/>
            <ac:spMk id="2" creationId="{F1810807-F24A-FA17-A955-4905A6010039}"/>
          </ac:spMkLst>
        </pc:spChg>
        <pc:spChg chg="del mod">
          <ac:chgData name="Emily Crose" userId="5a1598ef78992c55" providerId="LiveId" clId="{FFE10729-34CB-4213-AEC7-4192D394359E}" dt="2023-04-16T23:28:31.599" v="3570"/>
          <ac:spMkLst>
            <pc:docMk/>
            <pc:sldMk cId="574519622" sldId="270"/>
            <ac:spMk id="3" creationId="{9643F112-8849-91E6-EB69-BED1D39278B9}"/>
          </ac:spMkLst>
        </pc:spChg>
        <pc:spChg chg="add">
          <ac:chgData name="Emily Crose" userId="5a1598ef78992c55" providerId="LiveId" clId="{FFE10729-34CB-4213-AEC7-4192D394359E}" dt="2023-04-16T23:28:44.944" v="3576" actId="26606"/>
          <ac:spMkLst>
            <pc:docMk/>
            <pc:sldMk cId="574519622" sldId="270"/>
            <ac:spMk id="96" creationId="{73710393-C767-43F2-8FBD-DFC6C6DE6FF5}"/>
          </ac:spMkLst>
        </pc:spChg>
        <pc:grpChg chg="add">
          <ac:chgData name="Emily Crose" userId="5a1598ef78992c55" providerId="LiveId" clId="{FFE10729-34CB-4213-AEC7-4192D394359E}" dt="2023-04-16T23:28:44.944" v="3576" actId="26606"/>
          <ac:grpSpMkLst>
            <pc:docMk/>
            <pc:sldMk cId="574519622" sldId="270"/>
            <ac:grpSpMk id="14" creationId="{DC1A4634-CF00-456C-BBEC-CEAAAAD069DB}"/>
          </ac:grpSpMkLst>
        </pc:grpChg>
        <pc:grpChg chg="add">
          <ac:chgData name="Emily Crose" userId="5a1598ef78992c55" providerId="LiveId" clId="{FFE10729-34CB-4213-AEC7-4192D394359E}" dt="2023-04-16T23:28:44.944" v="3576" actId="26606"/>
          <ac:grpSpMkLst>
            <pc:docMk/>
            <pc:sldMk cId="574519622" sldId="270"/>
            <ac:grpSpMk id="98" creationId="{24BFFD1D-EF0D-48A3-9398-5E7B37687796}"/>
          </ac:grpSpMkLst>
        </pc:grpChg>
        <pc:picChg chg="add mod ord">
          <ac:chgData name="Emily Crose" userId="5a1598ef78992c55" providerId="LiveId" clId="{FFE10729-34CB-4213-AEC7-4192D394359E}" dt="2023-04-16T23:28:44.944" v="3576" actId="26606"/>
          <ac:picMkLst>
            <pc:docMk/>
            <pc:sldMk cId="574519622" sldId="270"/>
            <ac:picMk id="5" creationId="{02B65789-4057-5CDA-1B50-84CE2322462C}"/>
          </ac:picMkLst>
        </pc:picChg>
        <pc:picChg chg="add mod">
          <ac:chgData name="Emily Crose" userId="5a1598ef78992c55" providerId="LiveId" clId="{FFE10729-34CB-4213-AEC7-4192D394359E}" dt="2023-04-16T23:28:44.944" v="3576" actId="26606"/>
          <ac:picMkLst>
            <pc:docMk/>
            <pc:sldMk cId="574519622" sldId="270"/>
            <ac:picMk id="7" creationId="{1EF40FE6-D896-85C1-24AC-8E68348892ED}"/>
          </ac:picMkLst>
        </pc:picChg>
        <pc:picChg chg="add">
          <ac:chgData name="Emily Crose" userId="5a1598ef78992c55" providerId="LiveId" clId="{FFE10729-34CB-4213-AEC7-4192D394359E}" dt="2023-04-16T23:28:44.944" v="3576" actId="26606"/>
          <ac:picMkLst>
            <pc:docMk/>
            <pc:sldMk cId="574519622" sldId="270"/>
            <ac:picMk id="12" creationId="{FA4A8332-6151-481A-9DEC-D3D2FA1A2A8B}"/>
          </ac:picMkLst>
        </pc:picChg>
      </pc:sldChg>
      <pc:sldChg chg="addSp delSp modSp add del mod ord setBg modClrScheme chgLayout">
        <pc:chgData name="Emily Crose" userId="5a1598ef78992c55" providerId="LiveId" clId="{FFE10729-34CB-4213-AEC7-4192D394359E}" dt="2023-04-16T18:24:10.906" v="1465" actId="26606"/>
        <pc:sldMkLst>
          <pc:docMk/>
          <pc:sldMk cId="2542235107" sldId="271"/>
        </pc:sldMkLst>
        <pc:spChg chg="mod ord">
          <ac:chgData name="Emily Crose" userId="5a1598ef78992c55" providerId="LiveId" clId="{FFE10729-34CB-4213-AEC7-4192D394359E}" dt="2023-04-16T18:24:10.906" v="1465" actId="26606"/>
          <ac:spMkLst>
            <pc:docMk/>
            <pc:sldMk cId="2542235107" sldId="271"/>
            <ac:spMk id="2" creationId="{CA8A726A-3C61-156B-925F-28EC0F60F626}"/>
          </ac:spMkLst>
        </pc:spChg>
        <pc:spChg chg="del mod">
          <ac:chgData name="Emily Crose" userId="5a1598ef78992c55" providerId="LiveId" clId="{FFE10729-34CB-4213-AEC7-4192D394359E}" dt="2023-04-16T18:23:52.373" v="1461"/>
          <ac:spMkLst>
            <pc:docMk/>
            <pc:sldMk cId="2542235107" sldId="271"/>
            <ac:spMk id="3" creationId="{054FAE82-E658-7155-8C5C-85E4CD84FC6E}"/>
          </ac:spMkLst>
        </pc:spChg>
        <pc:picChg chg="add mod ord">
          <ac:chgData name="Emily Crose" userId="5a1598ef78992c55" providerId="LiveId" clId="{FFE10729-34CB-4213-AEC7-4192D394359E}" dt="2023-04-16T18:24:10.906" v="1465" actId="26606"/>
          <ac:picMkLst>
            <pc:docMk/>
            <pc:sldMk cId="2542235107" sldId="271"/>
            <ac:picMk id="5" creationId="{34F67AA1-407E-2006-5CA9-3778FEBE4918}"/>
          </ac:picMkLst>
        </pc:picChg>
        <pc:picChg chg="add">
          <ac:chgData name="Emily Crose" userId="5a1598ef78992c55" providerId="LiveId" clId="{FFE10729-34CB-4213-AEC7-4192D394359E}" dt="2023-04-16T18:24:10.906" v="1465" actId="26606"/>
          <ac:picMkLst>
            <pc:docMk/>
            <pc:sldMk cId="2542235107" sldId="271"/>
            <ac:picMk id="10" creationId="{6AF6706C-CF07-43A1-BCC4-CBA5D33820DA}"/>
          </ac:picMkLst>
        </pc:picChg>
      </pc:sldChg>
      <pc:sldChg chg="addSp delSp modSp add del mod setBg modClrScheme setClrOvrMap chgLayout">
        <pc:chgData name="Emily Crose" userId="5a1598ef78992c55" providerId="LiveId" clId="{FFE10729-34CB-4213-AEC7-4192D394359E}" dt="2023-04-16T18:44:38.368" v="2125" actId="20577"/>
        <pc:sldMkLst>
          <pc:docMk/>
          <pc:sldMk cId="2670941506" sldId="272"/>
        </pc:sldMkLst>
        <pc:spChg chg="mod ord">
          <ac:chgData name="Emily Crose" userId="5a1598ef78992c55" providerId="LiveId" clId="{FFE10729-34CB-4213-AEC7-4192D394359E}" dt="2023-04-16T18:44:38.368" v="2125" actId="20577"/>
          <ac:spMkLst>
            <pc:docMk/>
            <pc:sldMk cId="2670941506" sldId="272"/>
            <ac:spMk id="2" creationId="{24EBB8D7-6F4D-885A-34C6-71D5119FA085}"/>
          </ac:spMkLst>
        </pc:spChg>
        <pc:spChg chg="del mod">
          <ac:chgData name="Emily Crose" userId="5a1598ef78992c55" providerId="LiveId" clId="{FFE10729-34CB-4213-AEC7-4192D394359E}" dt="2023-04-16T18:43:22.003" v="2090"/>
          <ac:spMkLst>
            <pc:docMk/>
            <pc:sldMk cId="2670941506" sldId="272"/>
            <ac:spMk id="3" creationId="{E684CCC6-4AE2-893F-6744-9C32D43CB7C8}"/>
          </ac:spMkLst>
        </pc:spChg>
        <pc:spChg chg="add del">
          <ac:chgData name="Emily Crose" userId="5a1598ef78992c55" providerId="LiveId" clId="{FFE10729-34CB-4213-AEC7-4192D394359E}" dt="2023-04-16T18:43:42.376" v="2094" actId="26606"/>
          <ac:spMkLst>
            <pc:docMk/>
            <pc:sldMk cId="2670941506" sldId="272"/>
            <ac:spMk id="12" creationId="{09C946AC-2072-4946-A2B8-39F09D0944EE}"/>
          </ac:spMkLst>
        </pc:spChg>
        <pc:spChg chg="add del">
          <ac:chgData name="Emily Crose" userId="5a1598ef78992c55" providerId="LiveId" clId="{FFE10729-34CB-4213-AEC7-4192D394359E}" dt="2023-04-16T18:43:42.376" v="2094" actId="26606"/>
          <ac:spMkLst>
            <pc:docMk/>
            <pc:sldMk cId="2670941506" sldId="272"/>
            <ac:spMk id="16" creationId="{559FD8B5-8CC4-4CFE-BD2A-1216B1F2C3DB}"/>
          </ac:spMkLst>
        </pc:spChg>
        <pc:spChg chg="add del">
          <ac:chgData name="Emily Crose" userId="5a1598ef78992c55" providerId="LiveId" clId="{FFE10729-34CB-4213-AEC7-4192D394359E}" dt="2023-04-16T18:43:42.376" v="2094" actId="26606"/>
          <ac:spMkLst>
            <pc:docMk/>
            <pc:sldMk cId="2670941506" sldId="272"/>
            <ac:spMk id="18" creationId="{9ECF13F4-3D2A-4F2E-9BBD-3038670D21ED}"/>
          </ac:spMkLst>
        </pc:spChg>
        <pc:spChg chg="add">
          <ac:chgData name="Emily Crose" userId="5a1598ef78992c55" providerId="LiveId" clId="{FFE10729-34CB-4213-AEC7-4192D394359E}" dt="2023-04-16T18:43:45.163" v="2097" actId="26606"/>
          <ac:spMkLst>
            <pc:docMk/>
            <pc:sldMk cId="2670941506" sldId="272"/>
            <ac:spMk id="103" creationId="{1F94DC1C-47D1-41D7-8B1B-9A036D614027}"/>
          </ac:spMkLst>
        </pc:spChg>
        <pc:spChg chg="add">
          <ac:chgData name="Emily Crose" userId="5a1598ef78992c55" providerId="LiveId" clId="{FFE10729-34CB-4213-AEC7-4192D394359E}" dt="2023-04-16T18:43:45.163" v="2097" actId="26606"/>
          <ac:spMkLst>
            <pc:docMk/>
            <pc:sldMk cId="2670941506" sldId="272"/>
            <ac:spMk id="105" creationId="{AC12A592-C02D-46EF-8E1F-9335DB8D71DF}"/>
          </ac:spMkLst>
        </pc:spChg>
        <pc:spChg chg="add">
          <ac:chgData name="Emily Crose" userId="5a1598ef78992c55" providerId="LiveId" clId="{FFE10729-34CB-4213-AEC7-4192D394359E}" dt="2023-04-16T18:43:45.163" v="2097" actId="26606"/>
          <ac:spMkLst>
            <pc:docMk/>
            <pc:sldMk cId="2670941506" sldId="272"/>
            <ac:spMk id="106" creationId="{24005816-5BCA-4665-8A58-5580F8E9C84A}"/>
          </ac:spMkLst>
        </pc:spChg>
        <pc:grpChg chg="add del">
          <ac:chgData name="Emily Crose" userId="5a1598ef78992c55" providerId="LiveId" clId="{FFE10729-34CB-4213-AEC7-4192D394359E}" dt="2023-04-16T18:43:42.376" v="2094" actId="26606"/>
          <ac:grpSpMkLst>
            <pc:docMk/>
            <pc:sldMk cId="2670941506" sldId="272"/>
            <ac:grpSpMk id="20" creationId="{19660E16-DCC0-4B6C-8E84-4C292580059F}"/>
          </ac:grpSpMkLst>
        </pc:grpChg>
        <pc:grpChg chg="add">
          <ac:chgData name="Emily Crose" userId="5a1598ef78992c55" providerId="LiveId" clId="{FFE10729-34CB-4213-AEC7-4192D394359E}" dt="2023-04-16T18:43:45.163" v="2097" actId="26606"/>
          <ac:grpSpMkLst>
            <pc:docMk/>
            <pc:sldMk cId="2670941506" sldId="272"/>
            <ac:grpSpMk id="107" creationId="{BF07F359-8CA3-4854-91E7-EE6004020511}"/>
          </ac:grpSpMkLst>
        </pc:grpChg>
        <pc:picChg chg="add mod ord">
          <ac:chgData name="Emily Crose" userId="5a1598ef78992c55" providerId="LiveId" clId="{FFE10729-34CB-4213-AEC7-4192D394359E}" dt="2023-04-16T18:43:45.163" v="2097" actId="26606"/>
          <ac:picMkLst>
            <pc:docMk/>
            <pc:sldMk cId="2670941506" sldId="272"/>
            <ac:picMk id="5" creationId="{0DE065DD-573B-B883-04A0-3E7FDC5445A0}"/>
          </ac:picMkLst>
        </pc:picChg>
        <pc:picChg chg="add del">
          <ac:chgData name="Emily Crose" userId="5a1598ef78992c55" providerId="LiveId" clId="{FFE10729-34CB-4213-AEC7-4192D394359E}" dt="2023-04-16T18:43:42.376" v="2094" actId="26606"/>
          <ac:picMkLst>
            <pc:docMk/>
            <pc:sldMk cId="2670941506" sldId="272"/>
            <ac:picMk id="10" creationId="{6AF6706C-CF07-43A1-BCC4-CBA5D33820DA}"/>
          </ac:picMkLst>
        </pc:picChg>
        <pc:picChg chg="add del">
          <ac:chgData name="Emily Crose" userId="5a1598ef78992c55" providerId="LiveId" clId="{FFE10729-34CB-4213-AEC7-4192D394359E}" dt="2023-04-16T18:43:42.376" v="2094" actId="26606"/>
          <ac:picMkLst>
            <pc:docMk/>
            <pc:sldMk cId="2670941506" sldId="272"/>
            <ac:picMk id="14" creationId="{A748C8C8-F348-4D00-852A-26DD9EBCC24C}"/>
          </ac:picMkLst>
        </pc:picChg>
        <pc:picChg chg="add del">
          <ac:chgData name="Emily Crose" userId="5a1598ef78992c55" providerId="LiveId" clId="{FFE10729-34CB-4213-AEC7-4192D394359E}" dt="2023-04-16T18:43:45.125" v="2096" actId="26606"/>
          <ac:picMkLst>
            <pc:docMk/>
            <pc:sldMk cId="2670941506" sldId="272"/>
            <ac:picMk id="100" creationId="{6AF6706C-CF07-43A1-BCC4-CBA5D33820DA}"/>
          </ac:picMkLst>
        </pc:picChg>
        <pc:picChg chg="add">
          <ac:chgData name="Emily Crose" userId="5a1598ef78992c55" providerId="LiveId" clId="{FFE10729-34CB-4213-AEC7-4192D394359E}" dt="2023-04-16T18:43:45.163" v="2097" actId="26606"/>
          <ac:picMkLst>
            <pc:docMk/>
            <pc:sldMk cId="2670941506" sldId="272"/>
            <ac:picMk id="102" creationId="{6AF6706C-CF07-43A1-BCC4-CBA5D33820DA}"/>
          </ac:picMkLst>
        </pc:picChg>
        <pc:picChg chg="add">
          <ac:chgData name="Emily Crose" userId="5a1598ef78992c55" providerId="LiveId" clId="{FFE10729-34CB-4213-AEC7-4192D394359E}" dt="2023-04-16T18:43:45.163" v="2097" actId="26606"/>
          <ac:picMkLst>
            <pc:docMk/>
            <pc:sldMk cId="2670941506" sldId="272"/>
            <ac:picMk id="104" creationId="{811383CE-CE86-4E1C-B289-798EB9E6E0E5}"/>
          </ac:picMkLst>
        </pc:picChg>
      </pc:sldChg>
      <pc:sldChg chg="del">
        <pc:chgData name="Emily Crose" userId="5a1598ef78992c55" providerId="LiveId" clId="{FFE10729-34CB-4213-AEC7-4192D394359E}" dt="2023-04-16T23:33:51.346" v="3618" actId="47"/>
        <pc:sldMkLst>
          <pc:docMk/>
          <pc:sldMk cId="817899571" sldId="274"/>
        </pc:sldMkLst>
      </pc:sldChg>
      <pc:sldChg chg="modSp add del mod">
        <pc:chgData name="Emily Crose" userId="5a1598ef78992c55" providerId="LiveId" clId="{FFE10729-34CB-4213-AEC7-4192D394359E}" dt="2023-04-16T21:38:34.176" v="3427" actId="2696"/>
        <pc:sldMkLst>
          <pc:docMk/>
          <pc:sldMk cId="2158119916" sldId="277"/>
        </pc:sldMkLst>
        <pc:spChg chg="mod">
          <ac:chgData name="Emily Crose" userId="5a1598ef78992c55" providerId="LiveId" clId="{FFE10729-34CB-4213-AEC7-4192D394359E}" dt="2023-04-16T12:20:01.876" v="333" actId="27636"/>
          <ac:spMkLst>
            <pc:docMk/>
            <pc:sldMk cId="2158119916" sldId="277"/>
            <ac:spMk id="2" creationId="{047B3247-CD57-A68D-86CB-226AD9D932CC}"/>
          </ac:spMkLst>
        </pc:spChg>
        <pc:spChg chg="mod">
          <ac:chgData name="Emily Crose" userId="5a1598ef78992c55" providerId="LiveId" clId="{FFE10729-34CB-4213-AEC7-4192D394359E}" dt="2023-04-16T12:20:01.776" v="331"/>
          <ac:spMkLst>
            <pc:docMk/>
            <pc:sldMk cId="2158119916" sldId="277"/>
            <ac:spMk id="3" creationId="{940F9860-AD79-8C22-AF4B-170D69ACC5C7}"/>
          </ac:spMkLst>
        </pc:spChg>
      </pc:sldChg>
      <pc:sldChg chg="addSp delSp modSp mod setBg setClrOvrMap delDesignElem">
        <pc:chgData name="Emily Crose" userId="5a1598ef78992c55" providerId="LiveId" clId="{FFE10729-34CB-4213-AEC7-4192D394359E}" dt="2023-04-16T12:20:45.635" v="343" actId="26606"/>
        <pc:sldMkLst>
          <pc:docMk/>
          <pc:sldMk cId="3519171936" sldId="278"/>
        </pc:sldMkLst>
        <pc:spChg chg="mod">
          <ac:chgData name="Emily Crose" userId="5a1598ef78992c55" providerId="LiveId" clId="{FFE10729-34CB-4213-AEC7-4192D394359E}" dt="2023-04-16T12:20:45.635" v="343" actId="26606"/>
          <ac:spMkLst>
            <pc:docMk/>
            <pc:sldMk cId="3519171936" sldId="278"/>
            <ac:spMk id="4" creationId="{8128039C-0EE4-9C77-38DE-69A5998C5EFF}"/>
          </ac:spMkLst>
        </pc:spChg>
        <pc:spChg chg="add">
          <ac:chgData name="Emily Crose" userId="5a1598ef78992c55" providerId="LiveId" clId="{FFE10729-34CB-4213-AEC7-4192D394359E}" dt="2023-04-16T12:20:45.635" v="343" actId="26606"/>
          <ac:spMkLst>
            <pc:docMk/>
            <pc:sldMk cId="3519171936" sldId="278"/>
            <ac:spMk id="9" creationId="{1F94DC1C-47D1-41D7-8B1B-9A036D614027}"/>
          </ac:spMkLst>
        </pc:spChg>
        <pc:spChg chg="del">
          <ac:chgData name="Emily Crose" userId="5a1598ef78992c55" providerId="LiveId" clId="{FFE10729-34CB-4213-AEC7-4192D394359E}" dt="2023-04-16T12:13:17.127" v="25"/>
          <ac:spMkLst>
            <pc:docMk/>
            <pc:sldMk cId="3519171936" sldId="278"/>
            <ac:spMk id="37" creationId="{7A675F33-98AF-4B83-A3BB-0780A23145E6}"/>
          </ac:spMkLst>
        </pc:spChg>
        <pc:spChg chg="add del">
          <ac:chgData name="Emily Crose" userId="5a1598ef78992c55" providerId="LiveId" clId="{FFE10729-34CB-4213-AEC7-4192D394359E}" dt="2023-04-16T12:19:52.980" v="321"/>
          <ac:spMkLst>
            <pc:docMk/>
            <pc:sldMk cId="3519171936" sldId="278"/>
            <ac:spMk id="39" creationId="{B54A4D14-513F-4121-92D3-5CCB46896211}"/>
          </ac:spMkLst>
        </pc:spChg>
        <pc:spChg chg="add del">
          <ac:chgData name="Emily Crose" userId="5a1598ef78992c55" providerId="LiveId" clId="{FFE10729-34CB-4213-AEC7-4192D394359E}" dt="2023-04-16T12:19:52.980" v="321"/>
          <ac:spMkLst>
            <pc:docMk/>
            <pc:sldMk cId="3519171936" sldId="278"/>
            <ac:spMk id="41" creationId="{6C3411F1-AD17-499D-AFEF-2F300F6DF0F3}"/>
          </ac:spMkLst>
        </pc:spChg>
        <pc:spChg chg="add del">
          <ac:chgData name="Emily Crose" userId="5a1598ef78992c55" providerId="LiveId" clId="{FFE10729-34CB-4213-AEC7-4192D394359E}" dt="2023-04-16T12:19:52.980" v="321"/>
          <ac:spMkLst>
            <pc:docMk/>
            <pc:sldMk cId="3519171936" sldId="278"/>
            <ac:spMk id="43" creationId="{60BF2CBE-B1E9-4C42-89DC-C35E4E651648}"/>
          </ac:spMkLst>
        </pc:spChg>
        <pc:spChg chg="add del">
          <ac:chgData name="Emily Crose" userId="5a1598ef78992c55" providerId="LiveId" clId="{FFE10729-34CB-4213-AEC7-4192D394359E}" dt="2023-04-16T12:19:52.980" v="321"/>
          <ac:spMkLst>
            <pc:docMk/>
            <pc:sldMk cId="3519171936" sldId="278"/>
            <ac:spMk id="45" creationId="{72C95A87-DCDB-41C4-B774-744B3ECBE8CB}"/>
          </ac:spMkLst>
        </pc:spChg>
        <pc:spChg chg="add del">
          <ac:chgData name="Emily Crose" userId="5a1598ef78992c55" providerId="LiveId" clId="{FFE10729-34CB-4213-AEC7-4192D394359E}" dt="2023-04-16T12:19:52.980" v="321"/>
          <ac:spMkLst>
            <pc:docMk/>
            <pc:sldMk cId="3519171936" sldId="278"/>
            <ac:spMk id="47" creationId="{BCB97515-32FF-43A6-A51C-B140193ABB66}"/>
          </ac:spMkLst>
        </pc:spChg>
        <pc:spChg chg="add del">
          <ac:chgData name="Emily Crose" userId="5a1598ef78992c55" providerId="LiveId" clId="{FFE10729-34CB-4213-AEC7-4192D394359E}" dt="2023-04-16T12:19:52.980" v="321"/>
          <ac:spMkLst>
            <pc:docMk/>
            <pc:sldMk cId="3519171936" sldId="278"/>
            <ac:spMk id="49" creationId="{9C6379D3-7045-4B76-9409-6D23D753D054}"/>
          </ac:spMkLst>
        </pc:spChg>
        <pc:spChg chg="add del">
          <ac:chgData name="Emily Crose" userId="5a1598ef78992c55" providerId="LiveId" clId="{FFE10729-34CB-4213-AEC7-4192D394359E}" dt="2023-04-16T12:19:52.980" v="321"/>
          <ac:spMkLst>
            <pc:docMk/>
            <pc:sldMk cId="3519171936" sldId="278"/>
            <ac:spMk id="51" creationId="{61B1C1DE-4201-4989-BE65-41ADC2472550}"/>
          </ac:spMkLst>
        </pc:spChg>
        <pc:spChg chg="add del">
          <ac:chgData name="Emily Crose" userId="5a1598ef78992c55" providerId="LiveId" clId="{FFE10729-34CB-4213-AEC7-4192D394359E}" dt="2023-04-16T12:19:52.980" v="321"/>
          <ac:spMkLst>
            <pc:docMk/>
            <pc:sldMk cId="3519171936" sldId="278"/>
            <ac:spMk id="53" creationId="{806398CC-D327-4E06-838C-31119BD56F81}"/>
          </ac:spMkLst>
        </pc:spChg>
        <pc:spChg chg="add del">
          <ac:chgData name="Emily Crose" userId="5a1598ef78992c55" providerId="LiveId" clId="{FFE10729-34CB-4213-AEC7-4192D394359E}" dt="2023-04-16T12:19:52.980" v="321"/>
          <ac:spMkLst>
            <pc:docMk/>
            <pc:sldMk cId="3519171936" sldId="278"/>
            <ac:spMk id="55" creationId="{70A741CC-E736-448A-A94E-5C8BB9711DCD}"/>
          </ac:spMkLst>
        </pc:spChg>
        <pc:spChg chg="add del">
          <ac:chgData name="Emily Crose" userId="5a1598ef78992c55" providerId="LiveId" clId="{FFE10729-34CB-4213-AEC7-4192D394359E}" dt="2023-04-16T12:19:52.980" v="321"/>
          <ac:spMkLst>
            <pc:docMk/>
            <pc:sldMk cId="3519171936" sldId="278"/>
            <ac:spMk id="57" creationId="{7C324CDD-B30F-47DD-8627-E2171D5E8399}"/>
          </ac:spMkLst>
        </pc:spChg>
        <pc:spChg chg="add del">
          <ac:chgData name="Emily Crose" userId="5a1598ef78992c55" providerId="LiveId" clId="{FFE10729-34CB-4213-AEC7-4192D394359E}" dt="2023-04-16T12:19:52.980" v="321"/>
          <ac:spMkLst>
            <pc:docMk/>
            <pc:sldMk cId="3519171936" sldId="278"/>
            <ac:spMk id="59" creationId="{79C8D19E-E3D6-45A6-BCA2-5918A37D7ACC}"/>
          </ac:spMkLst>
        </pc:spChg>
        <pc:spChg chg="add del">
          <ac:chgData name="Emily Crose" userId="5a1598ef78992c55" providerId="LiveId" clId="{FFE10729-34CB-4213-AEC7-4192D394359E}" dt="2023-04-16T12:19:52.980" v="321"/>
          <ac:spMkLst>
            <pc:docMk/>
            <pc:sldMk cId="3519171936" sldId="278"/>
            <ac:spMk id="61" creationId="{43280283-E04A-43CA-BFA1-F285486A2F00}"/>
          </ac:spMkLst>
        </pc:spChg>
        <pc:spChg chg="add del">
          <ac:chgData name="Emily Crose" userId="5a1598ef78992c55" providerId="LiveId" clId="{FFE10729-34CB-4213-AEC7-4192D394359E}" dt="2023-04-16T12:19:52.980" v="321"/>
          <ac:spMkLst>
            <pc:docMk/>
            <pc:sldMk cId="3519171936" sldId="278"/>
            <ac:spMk id="63" creationId="{38328CB6-0FC5-4AEA-BC7E-489267CB6F19}"/>
          </ac:spMkLst>
        </pc:spChg>
        <pc:spChg chg="add del">
          <ac:chgData name="Emily Crose" userId="5a1598ef78992c55" providerId="LiveId" clId="{FFE10729-34CB-4213-AEC7-4192D394359E}" dt="2023-04-16T12:19:52.980" v="321"/>
          <ac:spMkLst>
            <pc:docMk/>
            <pc:sldMk cId="3519171936" sldId="278"/>
            <ac:spMk id="65" creationId="{138AF5D2-3A9C-4E8F-B879-36865366A1D5}"/>
          </ac:spMkLst>
        </pc:spChg>
        <pc:spChg chg="add del">
          <ac:chgData name="Emily Crose" userId="5a1598ef78992c55" providerId="LiveId" clId="{FFE10729-34CB-4213-AEC7-4192D394359E}" dt="2023-04-16T12:19:52.980" v="321"/>
          <ac:spMkLst>
            <pc:docMk/>
            <pc:sldMk cId="3519171936" sldId="278"/>
            <ac:spMk id="66" creationId="{FD8F1113-2E3C-46E3-B54F-B7F421EEFD11}"/>
          </ac:spMkLst>
        </pc:spChg>
        <pc:spChg chg="add">
          <ac:chgData name="Emily Crose" userId="5a1598ef78992c55" providerId="LiveId" clId="{FFE10729-34CB-4213-AEC7-4192D394359E}" dt="2023-04-16T12:20:45.635" v="343" actId="26606"/>
          <ac:spMkLst>
            <pc:docMk/>
            <pc:sldMk cId="3519171936" sldId="278"/>
            <ac:spMk id="100" creationId="{AC12A592-C02D-46EF-8E1F-9335DB8D71DF}"/>
          </ac:spMkLst>
        </pc:spChg>
        <pc:spChg chg="add">
          <ac:chgData name="Emily Crose" userId="5a1598ef78992c55" providerId="LiveId" clId="{FFE10729-34CB-4213-AEC7-4192D394359E}" dt="2023-04-16T12:20:45.635" v="343" actId="26606"/>
          <ac:spMkLst>
            <pc:docMk/>
            <pc:sldMk cId="3519171936" sldId="278"/>
            <ac:spMk id="101" creationId="{24005816-5BCA-4665-8A58-5580F8E9C84A}"/>
          </ac:spMkLst>
        </pc:spChg>
        <pc:grpChg chg="add del">
          <ac:chgData name="Emily Crose" userId="5a1598ef78992c55" providerId="LiveId" clId="{FFE10729-34CB-4213-AEC7-4192D394359E}" dt="2023-04-16T12:19:52.980" v="321"/>
          <ac:grpSpMkLst>
            <pc:docMk/>
            <pc:sldMk cId="3519171936" sldId="278"/>
            <ac:grpSpMk id="11" creationId="{2DAE3342-9DFC-49D4-B09C-25E310769317}"/>
          </ac:grpSpMkLst>
        </pc:grpChg>
        <pc:grpChg chg="del">
          <ac:chgData name="Emily Crose" userId="5a1598ef78992c55" providerId="LiveId" clId="{FFE10729-34CB-4213-AEC7-4192D394359E}" dt="2023-04-16T12:13:17.127" v="25"/>
          <ac:grpSpMkLst>
            <pc:docMk/>
            <pc:sldMk cId="3519171936" sldId="278"/>
            <ac:grpSpMk id="38" creationId="{EA75029C-64B9-41D0-9540-75846D4B04A5}"/>
          </ac:grpSpMkLst>
        </pc:grpChg>
        <pc:grpChg chg="add del">
          <ac:chgData name="Emily Crose" userId="5a1598ef78992c55" providerId="LiveId" clId="{FFE10729-34CB-4213-AEC7-4192D394359E}" dt="2023-04-16T12:19:52.980" v="321"/>
          <ac:grpSpMkLst>
            <pc:docMk/>
            <pc:sldMk cId="3519171936" sldId="278"/>
            <ac:grpSpMk id="58" creationId="{B54F73D8-62C2-4127-9D19-01219BBB9942}"/>
          </ac:grpSpMkLst>
        </pc:grpChg>
        <pc:grpChg chg="add">
          <ac:chgData name="Emily Crose" userId="5a1598ef78992c55" providerId="LiveId" clId="{FFE10729-34CB-4213-AEC7-4192D394359E}" dt="2023-04-16T12:20:45.635" v="343" actId="26606"/>
          <ac:grpSpMkLst>
            <pc:docMk/>
            <pc:sldMk cId="3519171936" sldId="278"/>
            <ac:grpSpMk id="102" creationId="{BF07F359-8CA3-4854-91E7-EE6004020511}"/>
          </ac:grpSpMkLst>
        </pc:grpChg>
        <pc:picChg chg="del mod ord">
          <ac:chgData name="Emily Crose" userId="5a1598ef78992c55" providerId="LiveId" clId="{FFE10729-34CB-4213-AEC7-4192D394359E}" dt="2023-04-16T12:20:40.711" v="342" actId="478"/>
          <ac:picMkLst>
            <pc:docMk/>
            <pc:sldMk cId="3519171936" sldId="278"/>
            <ac:picMk id="6" creationId="{43E9473A-6AF2-2D03-2B51-04177FC03B1D}"/>
          </ac:picMkLst>
        </pc:picChg>
        <pc:picChg chg="add">
          <ac:chgData name="Emily Crose" userId="5a1598ef78992c55" providerId="LiveId" clId="{FFE10729-34CB-4213-AEC7-4192D394359E}" dt="2023-04-16T12:20:45.635" v="343" actId="26606"/>
          <ac:picMkLst>
            <pc:docMk/>
            <pc:sldMk cId="3519171936" sldId="278"/>
            <ac:picMk id="7" creationId="{6AF6706C-CF07-43A1-BCC4-CBA5D33820DA}"/>
          </ac:picMkLst>
        </pc:picChg>
        <pc:picChg chg="add">
          <ac:chgData name="Emily Crose" userId="5a1598ef78992c55" providerId="LiveId" clId="{FFE10729-34CB-4213-AEC7-4192D394359E}" dt="2023-04-16T12:20:45.635" v="343" actId="26606"/>
          <ac:picMkLst>
            <pc:docMk/>
            <pc:sldMk cId="3519171936" sldId="278"/>
            <ac:picMk id="12" creationId="{811383CE-CE86-4E1C-B289-798EB9E6E0E5}"/>
          </ac:picMkLst>
        </pc:picChg>
        <pc:picChg chg="add">
          <ac:chgData name="Emily Crose" userId="5a1598ef78992c55" providerId="LiveId" clId="{FFE10729-34CB-4213-AEC7-4192D394359E}" dt="2023-04-16T12:20:45.635" v="343" actId="26606"/>
          <ac:picMkLst>
            <pc:docMk/>
            <pc:sldMk cId="3519171936" sldId="278"/>
            <ac:picMk id="128" creationId="{69A5B6A9-EFF6-F1E9-427D-84DE1E852A4D}"/>
          </ac:picMkLst>
        </pc:picChg>
        <pc:cxnChg chg="del">
          <ac:chgData name="Emily Crose" userId="5a1598ef78992c55" providerId="LiveId" clId="{FFE10729-34CB-4213-AEC7-4192D394359E}" dt="2023-04-16T12:13:17.127" v="25"/>
          <ac:cxnSpMkLst>
            <pc:docMk/>
            <pc:sldMk cId="3519171936" sldId="278"/>
            <ac:cxnSpMk id="32" creationId="{8FD48FB1-66D8-4676-B0AA-C139A1DB78D1}"/>
          </ac:cxnSpMkLst>
        </pc:cxnChg>
        <pc:cxnChg chg="del">
          <ac:chgData name="Emily Crose" userId="5a1598ef78992c55" providerId="LiveId" clId="{FFE10729-34CB-4213-AEC7-4192D394359E}" dt="2023-04-16T12:13:17.127" v="25"/>
          <ac:cxnSpMkLst>
            <pc:docMk/>
            <pc:sldMk cId="3519171936" sldId="278"/>
            <ac:cxnSpMk id="33" creationId="{F033F5AE-6728-4F19-8DED-658E674B31B9}"/>
          </ac:cxnSpMkLst>
        </pc:cxnChg>
        <pc:cxnChg chg="del">
          <ac:chgData name="Emily Crose" userId="5a1598ef78992c55" providerId="LiveId" clId="{FFE10729-34CB-4213-AEC7-4192D394359E}" dt="2023-04-16T12:13:17.127" v="25"/>
          <ac:cxnSpMkLst>
            <pc:docMk/>
            <pc:sldMk cId="3519171936" sldId="278"/>
            <ac:cxnSpMk id="34" creationId="{82C7D74A-18BA-4709-A808-44E8815C4430}"/>
          </ac:cxnSpMkLst>
        </pc:cxnChg>
        <pc:cxnChg chg="del">
          <ac:chgData name="Emily Crose" userId="5a1598ef78992c55" providerId="LiveId" clId="{FFE10729-34CB-4213-AEC7-4192D394359E}" dt="2023-04-16T12:13:17.127" v="25"/>
          <ac:cxnSpMkLst>
            <pc:docMk/>
            <pc:sldMk cId="3519171936" sldId="278"/>
            <ac:cxnSpMk id="35" creationId="{B5164A3F-1561-4039-8185-AB0EEB713EA7}"/>
          </ac:cxnSpMkLst>
        </pc:cxnChg>
        <pc:cxnChg chg="del">
          <ac:chgData name="Emily Crose" userId="5a1598ef78992c55" providerId="LiveId" clId="{FFE10729-34CB-4213-AEC7-4192D394359E}" dt="2023-04-16T12:13:17.127" v="25"/>
          <ac:cxnSpMkLst>
            <pc:docMk/>
            <pc:sldMk cId="3519171936" sldId="278"/>
            <ac:cxnSpMk id="36" creationId="{2A35DB53-42BE-460E-9CA1-1294C98463CB}"/>
          </ac:cxnSpMkLst>
        </pc:cxnChg>
      </pc:sldChg>
      <pc:sldChg chg="addSp modSp add del mod setBg">
        <pc:chgData name="Emily Crose" userId="5a1598ef78992c55" providerId="LiveId" clId="{FFE10729-34CB-4213-AEC7-4192D394359E}" dt="2023-04-16T21:29:08.301" v="3424" actId="20577"/>
        <pc:sldMkLst>
          <pc:docMk/>
          <pc:sldMk cId="2935181501" sldId="279"/>
        </pc:sldMkLst>
        <pc:spChg chg="mod">
          <ac:chgData name="Emily Crose" userId="5a1598ef78992c55" providerId="LiveId" clId="{FFE10729-34CB-4213-AEC7-4192D394359E}" dt="2023-04-16T21:29:08.301" v="3424" actId="20577"/>
          <ac:spMkLst>
            <pc:docMk/>
            <pc:sldMk cId="2935181501" sldId="279"/>
            <ac:spMk id="2" creationId="{F19E192A-4A8C-1B8C-D788-742B1471B9D1}"/>
          </ac:spMkLst>
        </pc:spChg>
        <pc:picChg chg="add mod">
          <ac:chgData name="Emily Crose" userId="5a1598ef78992c55" providerId="LiveId" clId="{FFE10729-34CB-4213-AEC7-4192D394359E}" dt="2023-04-16T20:16:29.376" v="2507" actId="26606"/>
          <ac:picMkLst>
            <pc:docMk/>
            <pc:sldMk cId="2935181501" sldId="279"/>
            <ac:picMk id="4" creationId="{CA2423C6-E7FC-BB1F-405B-BAEA80E50320}"/>
          </ac:picMkLst>
        </pc:picChg>
        <pc:picChg chg="add">
          <ac:chgData name="Emily Crose" userId="5a1598ef78992c55" providerId="LiveId" clId="{FFE10729-34CB-4213-AEC7-4192D394359E}" dt="2023-04-16T20:16:29.376" v="2507" actId="26606"/>
          <ac:picMkLst>
            <pc:docMk/>
            <pc:sldMk cId="2935181501" sldId="279"/>
            <ac:picMk id="9" creationId="{6AF6706C-CF07-43A1-BCC4-CBA5D33820DA}"/>
          </ac:picMkLst>
        </pc:picChg>
      </pc:sldChg>
      <pc:sldChg chg="modSp add del">
        <pc:chgData name="Emily Crose" userId="5a1598ef78992c55" providerId="LiveId" clId="{FFE10729-34CB-4213-AEC7-4192D394359E}" dt="2023-04-16T21:38:34.176" v="3427" actId="2696"/>
        <pc:sldMkLst>
          <pc:docMk/>
          <pc:sldMk cId="3076984293" sldId="280"/>
        </pc:sldMkLst>
        <pc:spChg chg="mod">
          <ac:chgData name="Emily Crose" userId="5a1598ef78992c55" providerId="LiveId" clId="{FFE10729-34CB-4213-AEC7-4192D394359E}" dt="2023-04-16T12:20:01.776" v="331"/>
          <ac:spMkLst>
            <pc:docMk/>
            <pc:sldMk cId="3076984293" sldId="280"/>
            <ac:spMk id="2" creationId="{2FD098B1-0412-424E-49DE-3F80E7AA8349}"/>
          </ac:spMkLst>
        </pc:spChg>
        <pc:spChg chg="mod">
          <ac:chgData name="Emily Crose" userId="5a1598ef78992c55" providerId="LiveId" clId="{FFE10729-34CB-4213-AEC7-4192D394359E}" dt="2023-04-16T12:20:01.776" v="331"/>
          <ac:spMkLst>
            <pc:docMk/>
            <pc:sldMk cId="3076984293" sldId="280"/>
            <ac:spMk id="3" creationId="{9E791FFB-9F3B-75BA-D539-11E5BAB941EF}"/>
          </ac:spMkLst>
        </pc:spChg>
      </pc:sldChg>
      <pc:sldChg chg="add del">
        <pc:chgData name="Emily Crose" userId="5a1598ef78992c55" providerId="LiveId" clId="{FFE10729-34CB-4213-AEC7-4192D394359E}" dt="2023-04-16T21:38:34.176" v="3427" actId="2696"/>
        <pc:sldMkLst>
          <pc:docMk/>
          <pc:sldMk cId="3028504148" sldId="281"/>
        </pc:sldMkLst>
      </pc:sldChg>
      <pc:sldChg chg="modSp add del">
        <pc:chgData name="Emily Crose" userId="5a1598ef78992c55" providerId="LiveId" clId="{FFE10729-34CB-4213-AEC7-4192D394359E}" dt="2023-04-16T18:49:43.623" v="2375" actId="47"/>
        <pc:sldMkLst>
          <pc:docMk/>
          <pc:sldMk cId="1081849737" sldId="282"/>
        </pc:sldMkLst>
        <pc:spChg chg="mod">
          <ac:chgData name="Emily Crose" userId="5a1598ef78992c55" providerId="LiveId" clId="{FFE10729-34CB-4213-AEC7-4192D394359E}" dt="2023-04-16T12:20:01.776" v="331"/>
          <ac:spMkLst>
            <pc:docMk/>
            <pc:sldMk cId="1081849737" sldId="282"/>
            <ac:spMk id="2" creationId="{9DE74617-C1DF-CC20-B1DA-4CF4400B2F1D}"/>
          </ac:spMkLst>
        </pc:spChg>
      </pc:sldChg>
      <pc:sldChg chg="del">
        <pc:chgData name="Emily Crose" userId="5a1598ef78992c55" providerId="LiveId" clId="{FFE10729-34CB-4213-AEC7-4192D394359E}" dt="2023-04-12T21:25:34.512" v="0" actId="47"/>
        <pc:sldMkLst>
          <pc:docMk/>
          <pc:sldMk cId="616023514" sldId="283"/>
        </pc:sldMkLst>
      </pc:sldChg>
      <pc:sldChg chg="del">
        <pc:chgData name="Emily Crose" userId="5a1598ef78992c55" providerId="LiveId" clId="{FFE10729-34CB-4213-AEC7-4192D394359E}" dt="2023-04-12T21:25:34.512" v="0" actId="47"/>
        <pc:sldMkLst>
          <pc:docMk/>
          <pc:sldMk cId="214520704" sldId="285"/>
        </pc:sldMkLst>
      </pc:sldChg>
      <pc:sldChg chg="modSp add del mod">
        <pc:chgData name="Emily Crose" userId="5a1598ef78992c55" providerId="LiveId" clId="{FFE10729-34CB-4213-AEC7-4192D394359E}" dt="2023-04-16T21:38:34.176" v="3427" actId="2696"/>
        <pc:sldMkLst>
          <pc:docMk/>
          <pc:sldMk cId="2004189387" sldId="286"/>
        </pc:sldMkLst>
        <pc:spChg chg="mod">
          <ac:chgData name="Emily Crose" userId="5a1598ef78992c55" providerId="LiveId" clId="{FFE10729-34CB-4213-AEC7-4192D394359E}" dt="2023-04-16T12:20:01.873" v="332" actId="27636"/>
          <ac:spMkLst>
            <pc:docMk/>
            <pc:sldMk cId="2004189387" sldId="286"/>
            <ac:spMk id="2" creationId="{069A3439-69E9-F1FE-B8F7-605B4B8E5545}"/>
          </ac:spMkLst>
        </pc:spChg>
        <pc:spChg chg="mod">
          <ac:chgData name="Emily Crose" userId="5a1598ef78992c55" providerId="LiveId" clId="{FFE10729-34CB-4213-AEC7-4192D394359E}" dt="2023-04-16T12:20:01.776" v="331"/>
          <ac:spMkLst>
            <pc:docMk/>
            <pc:sldMk cId="2004189387" sldId="286"/>
            <ac:spMk id="3" creationId="{6DE9F48A-4055-A9BC-D003-61325B422A56}"/>
          </ac:spMkLst>
        </pc:spChg>
      </pc:sldChg>
      <pc:sldChg chg="add del">
        <pc:chgData name="Emily Crose" userId="5a1598ef78992c55" providerId="LiveId" clId="{FFE10729-34CB-4213-AEC7-4192D394359E}" dt="2023-04-16T21:38:34.176" v="3427" actId="2696"/>
        <pc:sldMkLst>
          <pc:docMk/>
          <pc:sldMk cId="2221949335" sldId="287"/>
        </pc:sldMkLst>
      </pc:sldChg>
      <pc:sldChg chg="addSp delSp modSp add mod setBg delDesignElem">
        <pc:chgData name="Emily Crose" userId="5a1598ef78992c55" providerId="LiveId" clId="{FFE10729-34CB-4213-AEC7-4192D394359E}" dt="2023-04-16T12:20:59.258" v="345" actId="26606"/>
        <pc:sldMkLst>
          <pc:docMk/>
          <pc:sldMk cId="3143072267" sldId="288"/>
        </pc:sldMkLst>
        <pc:spChg chg="mod">
          <ac:chgData name="Emily Crose" userId="5a1598ef78992c55" providerId="LiveId" clId="{FFE10729-34CB-4213-AEC7-4192D394359E}" dt="2023-04-16T12:20:59.258" v="345" actId="26606"/>
          <ac:spMkLst>
            <pc:docMk/>
            <pc:sldMk cId="3143072267" sldId="288"/>
            <ac:spMk id="2" creationId="{03A916BC-D82A-A486-CB57-2B54AF3787E5}"/>
          </ac:spMkLst>
        </pc:spChg>
        <pc:spChg chg="del">
          <ac:chgData name="Emily Crose" userId="5a1598ef78992c55" providerId="LiveId" clId="{FFE10729-34CB-4213-AEC7-4192D394359E}" dt="2023-04-14T17:20:48.639" v="7"/>
          <ac:spMkLst>
            <pc:docMk/>
            <pc:sldMk cId="3143072267" sldId="288"/>
            <ac:spMk id="18" creationId="{7A675F33-98AF-4B83-A3BB-0780A23145E6}"/>
          </ac:spMkLst>
        </pc:spChg>
        <pc:spChg chg="add del">
          <ac:chgData name="Emily Crose" userId="5a1598ef78992c55" providerId="LiveId" clId="{FFE10729-34CB-4213-AEC7-4192D394359E}" dt="2023-04-16T12:19:52.980" v="321"/>
          <ac:spMkLst>
            <pc:docMk/>
            <pc:sldMk cId="3143072267" sldId="288"/>
            <ac:spMk id="33" creationId="{10CE3618-1D7A-4256-B2AF-9DB692996C65}"/>
          </ac:spMkLst>
        </pc:spChg>
        <pc:spChg chg="add del">
          <ac:chgData name="Emily Crose" userId="5a1598ef78992c55" providerId="LiveId" clId="{FFE10729-34CB-4213-AEC7-4192D394359E}" dt="2023-04-16T12:19:52.980" v="321"/>
          <ac:spMkLst>
            <pc:docMk/>
            <pc:sldMk cId="3143072267" sldId="288"/>
            <ac:spMk id="56" creationId="{3F39476B-1A6D-47CB-AC7A-FB87EF003323}"/>
          </ac:spMkLst>
        </pc:spChg>
        <pc:grpChg chg="add del">
          <ac:chgData name="Emily Crose" userId="5a1598ef78992c55" providerId="LiveId" clId="{FFE10729-34CB-4213-AEC7-4192D394359E}" dt="2023-04-16T12:19:52.980" v="321"/>
          <ac:grpSpMkLst>
            <pc:docMk/>
            <pc:sldMk cId="3143072267" sldId="288"/>
            <ac:grpSpMk id="7" creationId="{84DB7353-7D7A-431B-A5B6-A3845E6F2BB2}"/>
          </ac:grpSpMkLst>
        </pc:grpChg>
        <pc:grpChg chg="add del">
          <ac:chgData name="Emily Crose" userId="5a1598ef78992c55" providerId="LiveId" clId="{FFE10729-34CB-4213-AEC7-4192D394359E}" dt="2023-04-16T12:19:52.980" v="321"/>
          <ac:grpSpMkLst>
            <pc:docMk/>
            <pc:sldMk cId="3143072267" sldId="288"/>
            <ac:grpSpMk id="28" creationId="{1B24766B-81CA-44C7-BF11-77A12BA42411}"/>
          </ac:grpSpMkLst>
        </pc:grpChg>
        <pc:grpChg chg="add del">
          <ac:chgData name="Emily Crose" userId="5a1598ef78992c55" providerId="LiveId" clId="{FFE10729-34CB-4213-AEC7-4192D394359E}" dt="2023-04-16T12:19:52.980" v="321"/>
          <ac:grpSpMkLst>
            <pc:docMk/>
            <pc:sldMk cId="3143072267" sldId="288"/>
            <ac:grpSpMk id="35" creationId="{D91A9185-A7D5-460B-98BC-0BF2EBD3EEBE}"/>
          </ac:grpSpMkLst>
        </pc:grpChg>
        <pc:picChg chg="del">
          <ac:chgData name="Emily Crose" userId="5a1598ef78992c55" providerId="LiveId" clId="{FFE10729-34CB-4213-AEC7-4192D394359E}" dt="2023-04-16T12:19:03.117" v="309" actId="478"/>
          <ac:picMkLst>
            <pc:docMk/>
            <pc:sldMk cId="3143072267" sldId="288"/>
            <ac:picMk id="4" creationId="{16A1BC0B-622F-0A6A-B7AC-919896412326}"/>
          </ac:picMkLst>
        </pc:picChg>
        <pc:picChg chg="add">
          <ac:chgData name="Emily Crose" userId="5a1598ef78992c55" providerId="LiveId" clId="{FFE10729-34CB-4213-AEC7-4192D394359E}" dt="2023-04-16T12:20:59.258" v="345" actId="26606"/>
          <ac:picMkLst>
            <pc:docMk/>
            <pc:sldMk cId="3143072267" sldId="288"/>
            <ac:picMk id="5" creationId="{18BD78ED-75E1-4879-B369-BC61F7C45E22}"/>
          </ac:picMkLst>
        </pc:picChg>
        <pc:cxnChg chg="del">
          <ac:chgData name="Emily Crose" userId="5a1598ef78992c55" providerId="LiveId" clId="{FFE10729-34CB-4213-AEC7-4192D394359E}" dt="2023-04-14T17:20:48.639" v="7"/>
          <ac:cxnSpMkLst>
            <pc:docMk/>
            <pc:sldMk cId="3143072267" sldId="288"/>
            <ac:cxnSpMk id="8" creationId="{8FD48FB1-66D8-4676-B0AA-C139A1DB78D1}"/>
          </ac:cxnSpMkLst>
        </pc:cxnChg>
        <pc:cxnChg chg="del">
          <ac:chgData name="Emily Crose" userId="5a1598ef78992c55" providerId="LiveId" clId="{FFE10729-34CB-4213-AEC7-4192D394359E}" dt="2023-04-14T17:20:48.639" v="7"/>
          <ac:cxnSpMkLst>
            <pc:docMk/>
            <pc:sldMk cId="3143072267" sldId="288"/>
            <ac:cxnSpMk id="10" creationId="{F033F5AE-6728-4F19-8DED-658E674B31B9}"/>
          </ac:cxnSpMkLst>
        </pc:cxnChg>
        <pc:cxnChg chg="del">
          <ac:chgData name="Emily Crose" userId="5a1598ef78992c55" providerId="LiveId" clId="{FFE10729-34CB-4213-AEC7-4192D394359E}" dt="2023-04-14T17:20:48.639" v="7"/>
          <ac:cxnSpMkLst>
            <pc:docMk/>
            <pc:sldMk cId="3143072267" sldId="288"/>
            <ac:cxnSpMk id="12" creationId="{82C7D74A-18BA-4709-A808-44E8815C4430}"/>
          </ac:cxnSpMkLst>
        </pc:cxnChg>
        <pc:cxnChg chg="del">
          <ac:chgData name="Emily Crose" userId="5a1598ef78992c55" providerId="LiveId" clId="{FFE10729-34CB-4213-AEC7-4192D394359E}" dt="2023-04-14T17:20:48.639" v="7"/>
          <ac:cxnSpMkLst>
            <pc:docMk/>
            <pc:sldMk cId="3143072267" sldId="288"/>
            <ac:cxnSpMk id="14" creationId="{B5164A3F-1561-4039-8185-AB0EEB713EA7}"/>
          </ac:cxnSpMkLst>
        </pc:cxnChg>
        <pc:cxnChg chg="del">
          <ac:chgData name="Emily Crose" userId="5a1598ef78992c55" providerId="LiveId" clId="{FFE10729-34CB-4213-AEC7-4192D394359E}" dt="2023-04-14T17:20:48.639" v="7"/>
          <ac:cxnSpMkLst>
            <pc:docMk/>
            <pc:sldMk cId="3143072267" sldId="288"/>
            <ac:cxnSpMk id="16" creationId="{2A35DB53-42BE-460E-9CA1-1294C98463CB}"/>
          </ac:cxnSpMkLst>
        </pc:cxnChg>
      </pc:sldChg>
      <pc:sldChg chg="modSp add del">
        <pc:chgData name="Emily Crose" userId="5a1598ef78992c55" providerId="LiveId" clId="{FFE10729-34CB-4213-AEC7-4192D394359E}" dt="2023-04-16T18:10:00.486" v="1107" actId="47"/>
        <pc:sldMkLst>
          <pc:docMk/>
          <pc:sldMk cId="2407182224" sldId="289"/>
        </pc:sldMkLst>
        <pc:spChg chg="mod">
          <ac:chgData name="Emily Crose" userId="5a1598ef78992c55" providerId="LiveId" clId="{FFE10729-34CB-4213-AEC7-4192D394359E}" dt="2023-04-16T12:20:01.776" v="331"/>
          <ac:spMkLst>
            <pc:docMk/>
            <pc:sldMk cId="2407182224" sldId="289"/>
            <ac:spMk id="2" creationId="{F9991EC5-792D-6B90-CB28-B2666BB19CE9}"/>
          </ac:spMkLst>
        </pc:spChg>
      </pc:sldChg>
      <pc:sldChg chg="addSp delSp modSp add mod setBg modNotesTx">
        <pc:chgData name="Emily Crose" userId="5a1598ef78992c55" providerId="LiveId" clId="{FFE10729-34CB-4213-AEC7-4192D394359E}" dt="2023-04-16T21:51:30.154" v="3533" actId="20577"/>
        <pc:sldMkLst>
          <pc:docMk/>
          <pc:sldMk cId="813738730" sldId="290"/>
        </pc:sldMkLst>
        <pc:spChg chg="mod ord">
          <ac:chgData name="Emily Crose" userId="5a1598ef78992c55" providerId="LiveId" clId="{FFE10729-34CB-4213-AEC7-4192D394359E}" dt="2023-04-16T21:51:30.154" v="3533" actId="20577"/>
          <ac:spMkLst>
            <pc:docMk/>
            <pc:sldMk cId="813738730" sldId="290"/>
            <ac:spMk id="2" creationId="{9B086D18-2ABD-118B-E7F7-4C04E4FE7905}"/>
          </ac:spMkLst>
        </pc:spChg>
        <pc:picChg chg="add mod">
          <ac:chgData name="Emily Crose" userId="5a1598ef78992c55" providerId="LiveId" clId="{FFE10729-34CB-4213-AEC7-4192D394359E}" dt="2023-04-16T21:41:01.659" v="3434" actId="26606"/>
          <ac:picMkLst>
            <pc:docMk/>
            <pc:sldMk cId="813738730" sldId="290"/>
            <ac:picMk id="4" creationId="{542E7E79-08E0-AB37-FC59-A30FD846A036}"/>
          </ac:picMkLst>
        </pc:picChg>
        <pc:picChg chg="add del">
          <ac:chgData name="Emily Crose" userId="5a1598ef78992c55" providerId="LiveId" clId="{FFE10729-34CB-4213-AEC7-4192D394359E}" dt="2023-04-16T21:41:01.667" v="3435" actId="26606"/>
          <ac:picMkLst>
            <pc:docMk/>
            <pc:sldMk cId="813738730" sldId="290"/>
            <ac:picMk id="9" creationId="{6AF6706C-CF07-43A1-BCC4-CBA5D33820DA}"/>
          </ac:picMkLst>
        </pc:picChg>
        <pc:picChg chg="add del">
          <ac:chgData name="Emily Crose" userId="5a1598ef78992c55" providerId="LiveId" clId="{FFE10729-34CB-4213-AEC7-4192D394359E}" dt="2023-04-16T21:41:01.659" v="3434" actId="26606"/>
          <ac:picMkLst>
            <pc:docMk/>
            <pc:sldMk cId="813738730" sldId="290"/>
            <ac:picMk id="14" creationId="{CBECFFDC-94DB-4DA3-94FE-22FEDDA8FA30}"/>
          </ac:picMkLst>
        </pc:picChg>
        <pc:picChg chg="add del">
          <ac:chgData name="Emily Crose" userId="5a1598ef78992c55" providerId="LiveId" clId="{FFE10729-34CB-4213-AEC7-4192D394359E}" dt="2023-04-16T21:41:01.659" v="3434" actId="26606"/>
          <ac:picMkLst>
            <pc:docMk/>
            <pc:sldMk cId="813738730" sldId="290"/>
            <ac:picMk id="16" creationId="{98BF0107-3463-486E-B9EE-5A5727B4F7FB}"/>
          </ac:picMkLst>
        </pc:picChg>
        <pc:picChg chg="add">
          <ac:chgData name="Emily Crose" userId="5a1598ef78992c55" providerId="LiveId" clId="{FFE10729-34CB-4213-AEC7-4192D394359E}" dt="2023-04-16T21:41:01.667" v="3435" actId="26606"/>
          <ac:picMkLst>
            <pc:docMk/>
            <pc:sldMk cId="813738730" sldId="290"/>
            <ac:picMk id="18" creationId="{6AF6706C-CF07-43A1-BCC4-CBA5D33820DA}"/>
          </ac:picMkLst>
        </pc:picChg>
      </pc:sldChg>
      <pc:sldChg chg="add ord">
        <pc:chgData name="Emily Crose" userId="5a1598ef78992c55" providerId="LiveId" clId="{FFE10729-34CB-4213-AEC7-4192D394359E}" dt="2023-04-16T16:31:50.103" v="1096"/>
        <pc:sldMkLst>
          <pc:docMk/>
          <pc:sldMk cId="4227057383" sldId="291"/>
        </pc:sldMkLst>
      </pc:sldChg>
      <pc:sldChg chg="addSp delSp modSp new mod ord setBg setClrOvrMap delDesignElem modNotesTx">
        <pc:chgData name="Emily Crose" userId="5a1598ef78992c55" providerId="LiveId" clId="{FFE10729-34CB-4213-AEC7-4192D394359E}" dt="2023-04-16T12:43:51.979" v="880" actId="26606"/>
        <pc:sldMkLst>
          <pc:docMk/>
          <pc:sldMk cId="2000892285" sldId="292"/>
        </pc:sldMkLst>
        <pc:spChg chg="mod">
          <ac:chgData name="Emily Crose" userId="5a1598ef78992c55" providerId="LiveId" clId="{FFE10729-34CB-4213-AEC7-4192D394359E}" dt="2023-04-16T12:43:51.979" v="880" actId="26606"/>
          <ac:spMkLst>
            <pc:docMk/>
            <pc:sldMk cId="2000892285" sldId="292"/>
            <ac:spMk id="2" creationId="{46966C60-B541-2799-7534-68E335FFD611}"/>
          </ac:spMkLst>
        </pc:spChg>
        <pc:spChg chg="add del">
          <ac:chgData name="Emily Crose" userId="5a1598ef78992c55" providerId="LiveId" clId="{FFE10729-34CB-4213-AEC7-4192D394359E}" dt="2023-04-16T12:43:51.979" v="880" actId="26606"/>
          <ac:spMkLst>
            <pc:docMk/>
            <pc:sldMk cId="2000892285" sldId="292"/>
            <ac:spMk id="9" creationId="{3D1E5586-8BB5-40F6-96C3-2E87DD7CE5CD}"/>
          </ac:spMkLst>
        </pc:spChg>
        <pc:spChg chg="add">
          <ac:chgData name="Emily Crose" userId="5a1598ef78992c55" providerId="LiveId" clId="{FFE10729-34CB-4213-AEC7-4192D394359E}" dt="2023-04-16T12:43:51.979" v="880" actId="26606"/>
          <ac:spMkLst>
            <pc:docMk/>
            <pc:sldMk cId="2000892285" sldId="292"/>
            <ac:spMk id="18" creationId="{CD9E0036-D626-45D9-B0FA-B920385A6152}"/>
          </ac:spMkLst>
        </pc:spChg>
        <pc:spChg chg="add del">
          <ac:chgData name="Emily Crose" userId="5a1598ef78992c55" providerId="LiveId" clId="{FFE10729-34CB-4213-AEC7-4192D394359E}" dt="2023-04-16T12:15:20.307" v="107" actId="26606"/>
          <ac:spMkLst>
            <pc:docMk/>
            <pc:sldMk cId="2000892285" sldId="292"/>
            <ac:spMk id="33" creationId="{3F68D903-F26B-46F9-911C-92FEC6A69E56}"/>
          </ac:spMkLst>
        </pc:spChg>
        <pc:spChg chg="add del">
          <ac:chgData name="Emily Crose" userId="5a1598ef78992c55" providerId="LiveId" clId="{FFE10729-34CB-4213-AEC7-4192D394359E}" dt="2023-04-16T12:15:17.667" v="105" actId="26606"/>
          <ac:spMkLst>
            <pc:docMk/>
            <pc:sldMk cId="2000892285" sldId="292"/>
            <ac:spMk id="34" creationId="{B029B82E-722D-45BB-B34F-D4423CBF9655}"/>
          </ac:spMkLst>
        </pc:spChg>
        <pc:spChg chg="add del">
          <ac:chgData name="Emily Crose" userId="5a1598ef78992c55" providerId="LiveId" clId="{FFE10729-34CB-4213-AEC7-4192D394359E}" dt="2023-04-16T12:19:52.980" v="321"/>
          <ac:spMkLst>
            <pc:docMk/>
            <pc:sldMk cId="2000892285" sldId="292"/>
            <ac:spMk id="58" creationId="{7842FC68-61FD-4700-8A22-BB8B071884DB}"/>
          </ac:spMkLst>
        </pc:spChg>
        <pc:spChg chg="add del">
          <ac:chgData name="Emily Crose" userId="5a1598ef78992c55" providerId="LiveId" clId="{FFE10729-34CB-4213-AEC7-4192D394359E}" dt="2023-04-16T12:19:52.980" v="321"/>
          <ac:spMkLst>
            <pc:docMk/>
            <pc:sldMk cId="2000892285" sldId="292"/>
            <ac:spMk id="91" creationId="{6BDBA639-2A71-4A60-A71A-FF1836F546CE}"/>
          </ac:spMkLst>
        </pc:spChg>
        <pc:spChg chg="add del">
          <ac:chgData name="Emily Crose" userId="5a1598ef78992c55" providerId="LiveId" clId="{FFE10729-34CB-4213-AEC7-4192D394359E}" dt="2023-04-16T12:19:52.980" v="321"/>
          <ac:spMkLst>
            <pc:docMk/>
            <pc:sldMk cId="2000892285" sldId="292"/>
            <ac:spMk id="94" creationId="{D9C506D7-84CB-4057-A44A-465313E78538}"/>
          </ac:spMkLst>
        </pc:spChg>
        <pc:grpChg chg="add del">
          <ac:chgData name="Emily Crose" userId="5a1598ef78992c55" providerId="LiveId" clId="{FFE10729-34CB-4213-AEC7-4192D394359E}" dt="2023-04-16T12:15:20.307" v="107" actId="26606"/>
          <ac:grpSpMkLst>
            <pc:docMk/>
            <pc:sldMk cId="2000892285" sldId="292"/>
            <ac:grpSpMk id="7" creationId="{84DB7353-7D7A-431B-A5B6-A3845E6F2BB2}"/>
          </ac:grpSpMkLst>
        </pc:grpChg>
        <pc:grpChg chg="add del">
          <ac:chgData name="Emily Crose" userId="5a1598ef78992c55" providerId="LiveId" clId="{FFE10729-34CB-4213-AEC7-4192D394359E}" dt="2023-04-16T12:15:17.667" v="105" actId="26606"/>
          <ac:grpSpMkLst>
            <pc:docMk/>
            <pc:sldMk cId="2000892285" sldId="292"/>
            <ac:grpSpMk id="8" creationId="{2DAE3342-9DFC-49D4-B09C-25E310769317}"/>
          </ac:grpSpMkLst>
        </pc:grpChg>
        <pc:grpChg chg="add del">
          <ac:chgData name="Emily Crose" userId="5a1598ef78992c55" providerId="LiveId" clId="{FFE10729-34CB-4213-AEC7-4192D394359E}" dt="2023-04-16T12:15:20.307" v="107" actId="26606"/>
          <ac:grpSpMkLst>
            <pc:docMk/>
            <pc:sldMk cId="2000892285" sldId="292"/>
            <ac:grpSpMk id="28" creationId="{1B24766B-81CA-44C7-BF11-77A12BA42411}"/>
          </ac:grpSpMkLst>
        </pc:grpChg>
        <pc:grpChg chg="add del">
          <ac:chgData name="Emily Crose" userId="5a1598ef78992c55" providerId="LiveId" clId="{FFE10729-34CB-4213-AEC7-4192D394359E}" dt="2023-04-16T12:15:17.667" v="105" actId="26606"/>
          <ac:grpSpMkLst>
            <pc:docMk/>
            <pc:sldMk cId="2000892285" sldId="292"/>
            <ac:grpSpMk id="29" creationId="{B54F73D8-62C2-4127-9D19-01219BBB9942}"/>
          </ac:grpSpMkLst>
        </pc:grpChg>
        <pc:grpChg chg="add del">
          <ac:chgData name="Emily Crose" userId="5a1598ef78992c55" providerId="LiveId" clId="{FFE10729-34CB-4213-AEC7-4192D394359E}" dt="2023-04-16T12:15:20.307" v="107" actId="26606"/>
          <ac:grpSpMkLst>
            <pc:docMk/>
            <pc:sldMk cId="2000892285" sldId="292"/>
            <ac:grpSpMk id="35" creationId="{88E6E148-E023-4954-86E3-30141DFB5670}"/>
          </ac:grpSpMkLst>
        </pc:grpChg>
        <pc:grpChg chg="add del">
          <ac:chgData name="Emily Crose" userId="5a1598ef78992c55" providerId="LiveId" clId="{FFE10729-34CB-4213-AEC7-4192D394359E}" dt="2023-04-16T12:15:17.667" v="105" actId="26606"/>
          <ac:grpSpMkLst>
            <pc:docMk/>
            <pc:sldMk cId="2000892285" sldId="292"/>
            <ac:grpSpMk id="36" creationId="{1F7980BB-894F-43B4-B764-9CE95DEF8944}"/>
          </ac:grpSpMkLst>
        </pc:grpChg>
        <pc:grpChg chg="add del">
          <ac:chgData name="Emily Crose" userId="5a1598ef78992c55" providerId="LiveId" clId="{FFE10729-34CB-4213-AEC7-4192D394359E}" dt="2023-04-16T12:15:20.307" v="107" actId="26606"/>
          <ac:grpSpMkLst>
            <pc:docMk/>
            <pc:sldMk cId="2000892285" sldId="292"/>
            <ac:grpSpMk id="56" creationId="{1FB4E014-64CE-4D11-A129-94A1893FA661}"/>
          </ac:grpSpMkLst>
        </pc:grpChg>
        <pc:grpChg chg="add del">
          <ac:chgData name="Emily Crose" userId="5a1598ef78992c55" providerId="LiveId" clId="{FFE10729-34CB-4213-AEC7-4192D394359E}" dt="2023-04-16T12:15:17.667" v="105" actId="26606"/>
          <ac:grpSpMkLst>
            <pc:docMk/>
            <pc:sldMk cId="2000892285" sldId="292"/>
            <ac:grpSpMk id="57" creationId="{F2B7CF55-CC81-4559-9768-354C7462D65F}"/>
          </ac:grpSpMkLst>
        </pc:grpChg>
        <pc:grpChg chg="add del">
          <ac:chgData name="Emily Crose" userId="5a1598ef78992c55" providerId="LiveId" clId="{FFE10729-34CB-4213-AEC7-4192D394359E}" dt="2023-04-16T12:19:52.980" v="321"/>
          <ac:grpSpMkLst>
            <pc:docMk/>
            <pc:sldMk cId="2000892285" sldId="292"/>
            <ac:grpSpMk id="87" creationId="{84DB7353-7D7A-431B-A5B6-A3845E6F2BB2}"/>
          </ac:grpSpMkLst>
        </pc:grpChg>
        <pc:grpChg chg="add del">
          <ac:chgData name="Emily Crose" userId="5a1598ef78992c55" providerId="LiveId" clId="{FFE10729-34CB-4213-AEC7-4192D394359E}" dt="2023-04-16T12:19:52.980" v="321"/>
          <ac:grpSpMkLst>
            <pc:docMk/>
            <pc:sldMk cId="2000892285" sldId="292"/>
            <ac:grpSpMk id="89" creationId="{1B24766B-81CA-44C7-BF11-77A12BA42411}"/>
          </ac:grpSpMkLst>
        </pc:grpChg>
        <pc:grpChg chg="add del">
          <ac:chgData name="Emily Crose" userId="5a1598ef78992c55" providerId="LiveId" clId="{FFE10729-34CB-4213-AEC7-4192D394359E}" dt="2023-04-16T12:19:52.980" v="321"/>
          <ac:grpSpMkLst>
            <pc:docMk/>
            <pc:sldMk cId="2000892285" sldId="292"/>
            <ac:grpSpMk id="92" creationId="{5E208A8B-5EBD-4532-BE72-26414FA7CFF6}"/>
          </ac:grpSpMkLst>
        </pc:grpChg>
        <pc:picChg chg="add del">
          <ac:chgData name="Emily Crose" userId="5a1598ef78992c55" providerId="LiveId" clId="{FFE10729-34CB-4213-AEC7-4192D394359E}" dt="2023-04-16T12:15:17.667" v="105" actId="26606"/>
          <ac:picMkLst>
            <pc:docMk/>
            <pc:sldMk cId="2000892285" sldId="292"/>
            <ac:picMk id="4" creationId="{8326628C-861A-92BB-7BBB-12815C2A3489}"/>
          </ac:picMkLst>
        </pc:picChg>
        <pc:picChg chg="add del">
          <ac:chgData name="Emily Crose" userId="5a1598ef78992c55" providerId="LiveId" clId="{FFE10729-34CB-4213-AEC7-4192D394359E}" dt="2023-04-16T12:43:51.979" v="880" actId="26606"/>
          <ac:picMkLst>
            <pc:docMk/>
            <pc:sldMk cId="2000892285" sldId="292"/>
            <ac:picMk id="5" creationId="{18BD78ED-75E1-4879-B369-BC61F7C45E22}"/>
          </ac:picMkLst>
        </pc:picChg>
        <pc:picChg chg="add">
          <ac:chgData name="Emily Crose" userId="5a1598ef78992c55" providerId="LiveId" clId="{FFE10729-34CB-4213-AEC7-4192D394359E}" dt="2023-04-16T12:43:51.979" v="880" actId="26606"/>
          <ac:picMkLst>
            <pc:docMk/>
            <pc:sldMk cId="2000892285" sldId="292"/>
            <ac:picMk id="16" creationId="{18BD78ED-75E1-4879-B369-BC61F7C45E22}"/>
          </ac:picMkLst>
        </pc:picChg>
        <pc:cxnChg chg="add del">
          <ac:chgData name="Emily Crose" userId="5a1598ef78992c55" providerId="LiveId" clId="{FFE10729-34CB-4213-AEC7-4192D394359E}" dt="2023-04-16T12:43:51.979" v="880" actId="26606"/>
          <ac:cxnSpMkLst>
            <pc:docMk/>
            <pc:sldMk cId="2000892285" sldId="292"/>
            <ac:cxnSpMk id="11" creationId="{8A832D40-B9E2-4CE7-9E0A-B35591EA2035}"/>
          </ac:cxnSpMkLst>
        </pc:cxnChg>
      </pc:sldChg>
      <pc:sldChg chg="addSp modSp new mod setBg modNotesTx">
        <pc:chgData name="Emily Crose" userId="5a1598ef78992c55" providerId="LiveId" clId="{FFE10729-34CB-4213-AEC7-4192D394359E}" dt="2023-04-16T12:33:50.102" v="578" actId="20577"/>
        <pc:sldMkLst>
          <pc:docMk/>
          <pc:sldMk cId="683323295" sldId="293"/>
        </pc:sldMkLst>
        <pc:spChg chg="mod">
          <ac:chgData name="Emily Crose" userId="5a1598ef78992c55" providerId="LiveId" clId="{FFE10729-34CB-4213-AEC7-4192D394359E}" dt="2023-04-16T12:30:29.723" v="413" actId="20577"/>
          <ac:spMkLst>
            <pc:docMk/>
            <pc:sldMk cId="683323295" sldId="293"/>
            <ac:spMk id="2" creationId="{7D7E195E-11E3-8083-A59E-D902A56B56CE}"/>
          </ac:spMkLst>
        </pc:spChg>
        <pc:grpChg chg="add">
          <ac:chgData name="Emily Crose" userId="5a1598ef78992c55" providerId="LiveId" clId="{FFE10729-34CB-4213-AEC7-4192D394359E}" dt="2023-04-16T12:30:23.597" v="407" actId="26606"/>
          <ac:grpSpMkLst>
            <pc:docMk/>
            <pc:sldMk cId="683323295" sldId="293"/>
            <ac:grpSpMk id="17" creationId="{AB9053A5-C1DA-43AF-A312-5F5C1DAB3994}"/>
          </ac:grpSpMkLst>
        </pc:grpChg>
        <pc:grpChg chg="add">
          <ac:chgData name="Emily Crose" userId="5a1598ef78992c55" providerId="LiveId" clId="{FFE10729-34CB-4213-AEC7-4192D394359E}" dt="2023-04-16T12:30:23.597" v="407" actId="26606"/>
          <ac:grpSpMkLst>
            <pc:docMk/>
            <pc:sldMk cId="683323295" sldId="293"/>
            <ac:grpSpMk id="96" creationId="{B9BFC0FC-BF8E-4AAB-839D-FFE5A5429831}"/>
          </ac:grpSpMkLst>
        </pc:grpChg>
        <pc:grpChg chg="add">
          <ac:chgData name="Emily Crose" userId="5a1598ef78992c55" providerId="LiveId" clId="{FFE10729-34CB-4213-AEC7-4192D394359E}" dt="2023-04-16T12:30:23.597" v="407" actId="26606"/>
          <ac:grpSpMkLst>
            <pc:docMk/>
            <pc:sldMk cId="683323295" sldId="293"/>
            <ac:grpSpMk id="134" creationId="{7C733035-E3B0-4503-8AD1-A8AD345C524F}"/>
          </ac:grpSpMkLst>
        </pc:grpChg>
        <pc:grpChg chg="add">
          <ac:chgData name="Emily Crose" userId="5a1598ef78992c55" providerId="LiveId" clId="{FFE10729-34CB-4213-AEC7-4192D394359E}" dt="2023-04-16T12:30:23.597" v="407" actId="26606"/>
          <ac:grpSpMkLst>
            <pc:docMk/>
            <pc:sldMk cId="683323295" sldId="293"/>
            <ac:grpSpMk id="216" creationId="{4736EC46-F101-4A9F-986E-C9F5B5266FE7}"/>
          </ac:grpSpMkLst>
        </pc:grpChg>
        <pc:picChg chg="add mod">
          <ac:chgData name="Emily Crose" userId="5a1598ef78992c55" providerId="LiveId" clId="{FFE10729-34CB-4213-AEC7-4192D394359E}" dt="2023-04-16T12:30:23.597" v="407" actId="26606"/>
          <ac:picMkLst>
            <pc:docMk/>
            <pc:sldMk cId="683323295" sldId="293"/>
            <ac:picMk id="4" creationId="{117C7743-A9D8-554B-BC65-E9E22ADC7DDD}"/>
          </ac:picMkLst>
        </pc:picChg>
        <pc:picChg chg="add mod ord">
          <ac:chgData name="Emily Crose" userId="5a1598ef78992c55" providerId="LiveId" clId="{FFE10729-34CB-4213-AEC7-4192D394359E}" dt="2023-04-16T12:30:23.597" v="407" actId="26606"/>
          <ac:picMkLst>
            <pc:docMk/>
            <pc:sldMk cId="683323295" sldId="293"/>
            <ac:picMk id="6" creationId="{EB49E55B-4032-9243-48E8-D0A7D5CAF251}"/>
          </ac:picMkLst>
        </pc:picChg>
        <pc:picChg chg="add mod ord">
          <ac:chgData name="Emily Crose" userId="5a1598ef78992c55" providerId="LiveId" clId="{FFE10729-34CB-4213-AEC7-4192D394359E}" dt="2023-04-16T12:30:23.597" v="407" actId="26606"/>
          <ac:picMkLst>
            <pc:docMk/>
            <pc:sldMk cId="683323295" sldId="293"/>
            <ac:picMk id="8" creationId="{98BF7CD6-0B3C-0B94-24CC-573C5DC55C3D}"/>
          </ac:picMkLst>
        </pc:picChg>
        <pc:picChg chg="add mod">
          <ac:chgData name="Emily Crose" userId="5a1598ef78992c55" providerId="LiveId" clId="{FFE10729-34CB-4213-AEC7-4192D394359E}" dt="2023-04-16T12:30:23.597" v="407" actId="26606"/>
          <ac:picMkLst>
            <pc:docMk/>
            <pc:sldMk cId="683323295" sldId="293"/>
            <ac:picMk id="10" creationId="{B0876E51-226B-0A93-D438-5934D9029B18}"/>
          </ac:picMkLst>
        </pc:picChg>
        <pc:picChg chg="add">
          <ac:chgData name="Emily Crose" userId="5a1598ef78992c55" providerId="LiveId" clId="{FFE10729-34CB-4213-AEC7-4192D394359E}" dt="2023-04-16T12:30:23.597" v="407" actId="26606"/>
          <ac:picMkLst>
            <pc:docMk/>
            <pc:sldMk cId="683323295" sldId="293"/>
            <ac:picMk id="15" creationId="{887B6CC8-3E14-493D-A78F-075CD2E8616E}"/>
          </ac:picMkLst>
        </pc:picChg>
      </pc:sldChg>
      <pc:sldChg chg="addSp delSp modSp new mod setBg setClrOvrMap">
        <pc:chgData name="Emily Crose" userId="5a1598ef78992c55" providerId="LiveId" clId="{FFE10729-34CB-4213-AEC7-4192D394359E}" dt="2023-04-16T12:33:21.420" v="531" actId="20577"/>
        <pc:sldMkLst>
          <pc:docMk/>
          <pc:sldMk cId="1004749439" sldId="294"/>
        </pc:sldMkLst>
        <pc:spChg chg="mod">
          <ac:chgData name="Emily Crose" userId="5a1598ef78992c55" providerId="LiveId" clId="{FFE10729-34CB-4213-AEC7-4192D394359E}" dt="2023-04-16T12:33:21.420" v="531" actId="20577"/>
          <ac:spMkLst>
            <pc:docMk/>
            <pc:sldMk cId="1004749439" sldId="294"/>
            <ac:spMk id="2" creationId="{C2B8ABDF-704A-89C8-715F-00D91B89621F}"/>
          </ac:spMkLst>
        </pc:spChg>
        <pc:spChg chg="add del">
          <ac:chgData name="Emily Crose" userId="5a1598ef78992c55" providerId="LiveId" clId="{FFE10729-34CB-4213-AEC7-4192D394359E}" dt="2023-04-16T12:32:30.070" v="523" actId="26606"/>
          <ac:spMkLst>
            <pc:docMk/>
            <pc:sldMk cId="1004749439" sldId="294"/>
            <ac:spMk id="11" creationId="{1F94DC1C-47D1-41D7-8B1B-9A036D614027}"/>
          </ac:spMkLst>
        </pc:spChg>
        <pc:spChg chg="add del">
          <ac:chgData name="Emily Crose" userId="5a1598ef78992c55" providerId="LiveId" clId="{FFE10729-34CB-4213-AEC7-4192D394359E}" dt="2023-04-16T12:32:30.070" v="523" actId="26606"/>
          <ac:spMkLst>
            <pc:docMk/>
            <pc:sldMk cId="1004749439" sldId="294"/>
            <ac:spMk id="15" creationId="{AC12A592-C02D-46EF-8E1F-9335DB8D71DF}"/>
          </ac:spMkLst>
        </pc:spChg>
        <pc:spChg chg="add del">
          <ac:chgData name="Emily Crose" userId="5a1598ef78992c55" providerId="LiveId" clId="{FFE10729-34CB-4213-AEC7-4192D394359E}" dt="2023-04-16T12:32:30.070" v="523" actId="26606"/>
          <ac:spMkLst>
            <pc:docMk/>
            <pc:sldMk cId="1004749439" sldId="294"/>
            <ac:spMk id="17" creationId="{24005816-5BCA-4665-8A58-5580F8E9C84A}"/>
          </ac:spMkLst>
        </pc:spChg>
        <pc:grpChg chg="add del">
          <ac:chgData name="Emily Crose" userId="5a1598ef78992c55" providerId="LiveId" clId="{FFE10729-34CB-4213-AEC7-4192D394359E}" dt="2023-04-16T12:32:30.070" v="523" actId="26606"/>
          <ac:grpSpMkLst>
            <pc:docMk/>
            <pc:sldMk cId="1004749439" sldId="294"/>
            <ac:grpSpMk id="19" creationId="{BF07F359-8CA3-4854-91E7-EE6004020511}"/>
          </ac:grpSpMkLst>
        </pc:grpChg>
        <pc:picChg chg="add mod">
          <ac:chgData name="Emily Crose" userId="5a1598ef78992c55" providerId="LiveId" clId="{FFE10729-34CB-4213-AEC7-4192D394359E}" dt="2023-04-16T12:32:30.091" v="524" actId="26606"/>
          <ac:picMkLst>
            <pc:docMk/>
            <pc:sldMk cId="1004749439" sldId="294"/>
            <ac:picMk id="4" creationId="{7A3B7A82-D06B-EC1B-C2DD-9EB5CAFDCBE4}"/>
          </ac:picMkLst>
        </pc:picChg>
        <pc:picChg chg="add del">
          <ac:chgData name="Emily Crose" userId="5a1598ef78992c55" providerId="LiveId" clId="{FFE10729-34CB-4213-AEC7-4192D394359E}" dt="2023-04-16T12:32:30.070" v="523" actId="26606"/>
          <ac:picMkLst>
            <pc:docMk/>
            <pc:sldMk cId="1004749439" sldId="294"/>
            <ac:picMk id="9" creationId="{6AF6706C-CF07-43A1-BCC4-CBA5D33820DA}"/>
          </ac:picMkLst>
        </pc:picChg>
        <pc:picChg chg="add del">
          <ac:chgData name="Emily Crose" userId="5a1598ef78992c55" providerId="LiveId" clId="{FFE10729-34CB-4213-AEC7-4192D394359E}" dt="2023-04-16T12:32:30.070" v="523" actId="26606"/>
          <ac:picMkLst>
            <pc:docMk/>
            <pc:sldMk cId="1004749439" sldId="294"/>
            <ac:picMk id="13" creationId="{811383CE-CE86-4E1C-B289-798EB9E6E0E5}"/>
          </ac:picMkLst>
        </pc:picChg>
        <pc:picChg chg="add">
          <ac:chgData name="Emily Crose" userId="5a1598ef78992c55" providerId="LiveId" clId="{FFE10729-34CB-4213-AEC7-4192D394359E}" dt="2023-04-16T12:32:30.091" v="524" actId="26606"/>
          <ac:picMkLst>
            <pc:docMk/>
            <pc:sldMk cId="1004749439" sldId="294"/>
            <ac:picMk id="99" creationId="{6AF6706C-CF07-43A1-BCC4-CBA5D33820DA}"/>
          </ac:picMkLst>
        </pc:picChg>
      </pc:sldChg>
      <pc:sldChg chg="addSp modSp new mod ord setBg setClrOvrMap modNotesTx">
        <pc:chgData name="Emily Crose" userId="5a1598ef78992c55" providerId="LiveId" clId="{FFE10729-34CB-4213-AEC7-4192D394359E}" dt="2023-04-16T23:30:48.399" v="3582" actId="1076"/>
        <pc:sldMkLst>
          <pc:docMk/>
          <pc:sldMk cId="1888520767" sldId="295"/>
        </pc:sldMkLst>
        <pc:spChg chg="mod">
          <ac:chgData name="Emily Crose" userId="5a1598ef78992c55" providerId="LiveId" clId="{FFE10729-34CB-4213-AEC7-4192D394359E}" dt="2023-04-16T23:30:38.650" v="3580" actId="26606"/>
          <ac:spMkLst>
            <pc:docMk/>
            <pc:sldMk cId="1888520767" sldId="295"/>
            <ac:spMk id="2" creationId="{6CFAFA01-6E2C-0BAA-DEAC-58C06C52290B}"/>
          </ac:spMkLst>
        </pc:spChg>
        <pc:spChg chg="add">
          <ac:chgData name="Emily Crose" userId="5a1598ef78992c55" providerId="LiveId" clId="{FFE10729-34CB-4213-AEC7-4192D394359E}" dt="2023-04-16T23:30:38.650" v="3580" actId="26606"/>
          <ac:spMkLst>
            <pc:docMk/>
            <pc:sldMk cId="1888520767" sldId="295"/>
            <ac:spMk id="11" creationId="{1F94DC1C-47D1-41D7-8B1B-9A036D614027}"/>
          </ac:spMkLst>
        </pc:spChg>
        <pc:spChg chg="add">
          <ac:chgData name="Emily Crose" userId="5a1598ef78992c55" providerId="LiveId" clId="{FFE10729-34CB-4213-AEC7-4192D394359E}" dt="2023-04-16T23:30:38.650" v="3580" actId="26606"/>
          <ac:spMkLst>
            <pc:docMk/>
            <pc:sldMk cId="1888520767" sldId="295"/>
            <ac:spMk id="15" creationId="{AC12A592-C02D-46EF-8E1F-9335DB8D71DF}"/>
          </ac:spMkLst>
        </pc:spChg>
        <pc:spChg chg="add">
          <ac:chgData name="Emily Crose" userId="5a1598ef78992c55" providerId="LiveId" clId="{FFE10729-34CB-4213-AEC7-4192D394359E}" dt="2023-04-16T23:30:38.650" v="3580" actId="26606"/>
          <ac:spMkLst>
            <pc:docMk/>
            <pc:sldMk cId="1888520767" sldId="295"/>
            <ac:spMk id="17" creationId="{24005816-5BCA-4665-8A58-5580F8E9C84A}"/>
          </ac:spMkLst>
        </pc:spChg>
        <pc:grpChg chg="add">
          <ac:chgData name="Emily Crose" userId="5a1598ef78992c55" providerId="LiveId" clId="{FFE10729-34CB-4213-AEC7-4192D394359E}" dt="2023-04-16T23:30:38.650" v="3580" actId="26606"/>
          <ac:grpSpMkLst>
            <pc:docMk/>
            <pc:sldMk cId="1888520767" sldId="295"/>
            <ac:grpSpMk id="19" creationId="{BF07F359-8CA3-4854-91E7-EE6004020511}"/>
          </ac:grpSpMkLst>
        </pc:grpChg>
        <pc:picChg chg="add mod">
          <ac:chgData name="Emily Crose" userId="5a1598ef78992c55" providerId="LiveId" clId="{FFE10729-34CB-4213-AEC7-4192D394359E}" dt="2023-04-16T23:30:48.399" v="3582" actId="1076"/>
          <ac:picMkLst>
            <pc:docMk/>
            <pc:sldMk cId="1888520767" sldId="295"/>
            <ac:picMk id="4" creationId="{51C62B29-55F1-7E3B-33FB-3C88249358BD}"/>
          </ac:picMkLst>
        </pc:picChg>
        <pc:picChg chg="add">
          <ac:chgData name="Emily Crose" userId="5a1598ef78992c55" providerId="LiveId" clId="{FFE10729-34CB-4213-AEC7-4192D394359E}" dt="2023-04-16T23:30:38.650" v="3580" actId="26606"/>
          <ac:picMkLst>
            <pc:docMk/>
            <pc:sldMk cId="1888520767" sldId="295"/>
            <ac:picMk id="9" creationId="{6AF6706C-CF07-43A1-BCC4-CBA5D33820DA}"/>
          </ac:picMkLst>
        </pc:picChg>
        <pc:picChg chg="add">
          <ac:chgData name="Emily Crose" userId="5a1598ef78992c55" providerId="LiveId" clId="{FFE10729-34CB-4213-AEC7-4192D394359E}" dt="2023-04-16T23:30:38.650" v="3580" actId="26606"/>
          <ac:picMkLst>
            <pc:docMk/>
            <pc:sldMk cId="1888520767" sldId="295"/>
            <ac:picMk id="13" creationId="{811383CE-CE86-4E1C-B289-798EB9E6E0E5}"/>
          </ac:picMkLst>
        </pc:picChg>
      </pc:sldChg>
      <pc:sldChg chg="modSp new del mod">
        <pc:chgData name="Emily Crose" userId="5a1598ef78992c55" providerId="LiveId" clId="{FFE10729-34CB-4213-AEC7-4192D394359E}" dt="2023-04-16T21:38:34.176" v="3427" actId="2696"/>
        <pc:sldMkLst>
          <pc:docMk/>
          <pc:sldMk cId="2437315508" sldId="296"/>
        </pc:sldMkLst>
        <pc:spChg chg="mod">
          <ac:chgData name="Emily Crose" userId="5a1598ef78992c55" providerId="LiveId" clId="{FFE10729-34CB-4213-AEC7-4192D394359E}" dt="2023-04-16T12:36:14.273" v="842" actId="20577"/>
          <ac:spMkLst>
            <pc:docMk/>
            <pc:sldMk cId="2437315508" sldId="296"/>
            <ac:spMk id="2" creationId="{B401AA53-CB3A-8EF2-7C9D-70B19BF8F561}"/>
          </ac:spMkLst>
        </pc:spChg>
      </pc:sldChg>
      <pc:sldChg chg="modSp new del mod">
        <pc:chgData name="Emily Crose" userId="5a1598ef78992c55" providerId="LiveId" clId="{FFE10729-34CB-4213-AEC7-4192D394359E}" dt="2023-04-16T21:38:34.176" v="3427" actId="2696"/>
        <pc:sldMkLst>
          <pc:docMk/>
          <pc:sldMk cId="2559449484" sldId="297"/>
        </pc:sldMkLst>
        <pc:spChg chg="mod">
          <ac:chgData name="Emily Crose" userId="5a1598ef78992c55" providerId="LiveId" clId="{FFE10729-34CB-4213-AEC7-4192D394359E}" dt="2023-04-16T12:39:14.289" v="860" actId="20577"/>
          <ac:spMkLst>
            <pc:docMk/>
            <pc:sldMk cId="2559449484" sldId="297"/>
            <ac:spMk id="2" creationId="{21BF4D03-BD03-DAC4-BD45-155F165873FF}"/>
          </ac:spMkLst>
        </pc:spChg>
      </pc:sldChg>
      <pc:sldChg chg="addSp delSp modSp new mod modClrScheme chgLayout">
        <pc:chgData name="Emily Crose" userId="5a1598ef78992c55" providerId="LiveId" clId="{FFE10729-34CB-4213-AEC7-4192D394359E}" dt="2023-04-16T12:42:34.380" v="878" actId="20577"/>
        <pc:sldMkLst>
          <pc:docMk/>
          <pc:sldMk cId="51780103" sldId="298"/>
        </pc:sldMkLst>
        <pc:spChg chg="del mod ord">
          <ac:chgData name="Emily Crose" userId="5a1598ef78992c55" providerId="LiveId" clId="{FFE10729-34CB-4213-AEC7-4192D394359E}" dt="2023-04-16T12:42:31.881" v="862" actId="700"/>
          <ac:spMkLst>
            <pc:docMk/>
            <pc:sldMk cId="51780103" sldId="298"/>
            <ac:spMk id="2" creationId="{57FAD69E-6B75-E6B7-FE60-B20ED27D48E7}"/>
          </ac:spMkLst>
        </pc:spChg>
        <pc:spChg chg="del">
          <ac:chgData name="Emily Crose" userId="5a1598ef78992c55" providerId="LiveId" clId="{FFE10729-34CB-4213-AEC7-4192D394359E}" dt="2023-04-16T12:42:31.881" v="862" actId="700"/>
          <ac:spMkLst>
            <pc:docMk/>
            <pc:sldMk cId="51780103" sldId="298"/>
            <ac:spMk id="3" creationId="{B85A7A96-E5E9-6EFE-99DE-AF0837E7B094}"/>
          </ac:spMkLst>
        </pc:spChg>
        <pc:spChg chg="add mod ord">
          <ac:chgData name="Emily Crose" userId="5a1598ef78992c55" providerId="LiveId" clId="{FFE10729-34CB-4213-AEC7-4192D394359E}" dt="2023-04-16T12:42:34.380" v="878" actId="20577"/>
          <ac:spMkLst>
            <pc:docMk/>
            <pc:sldMk cId="51780103" sldId="298"/>
            <ac:spMk id="4" creationId="{DB70F10A-4AE0-900A-BDD6-828E86756083}"/>
          </ac:spMkLst>
        </pc:spChg>
      </pc:sldChg>
      <pc:sldChg chg="addSp delSp modSp new mod setBg">
        <pc:chgData name="Emily Crose" userId="5a1598ef78992c55" providerId="LiveId" clId="{FFE10729-34CB-4213-AEC7-4192D394359E}" dt="2023-04-16T12:47:20.613" v="890" actId="26606"/>
        <pc:sldMkLst>
          <pc:docMk/>
          <pc:sldMk cId="1044329543" sldId="299"/>
        </pc:sldMkLst>
        <pc:spChg chg="del">
          <ac:chgData name="Emily Crose" userId="5a1598ef78992c55" providerId="LiveId" clId="{FFE10729-34CB-4213-AEC7-4192D394359E}" dt="2023-04-16T12:46:59.445" v="883"/>
          <ac:spMkLst>
            <pc:docMk/>
            <pc:sldMk cId="1044329543" sldId="299"/>
            <ac:spMk id="2" creationId="{79592F46-6697-813A-528D-8E4C25A2E2F9}"/>
          </ac:spMkLst>
        </pc:spChg>
        <pc:spChg chg="add mod ord">
          <ac:chgData name="Emily Crose" userId="5a1598ef78992c55" providerId="LiveId" clId="{FFE10729-34CB-4213-AEC7-4192D394359E}" dt="2023-04-16T12:47:20.613" v="890" actId="26606"/>
          <ac:spMkLst>
            <pc:docMk/>
            <pc:sldMk cId="1044329543" sldId="299"/>
            <ac:spMk id="3" creationId="{F152B82C-F8FF-00BF-8A3C-D2092C7C8303}"/>
          </ac:spMkLst>
        </pc:spChg>
        <pc:spChg chg="add del">
          <ac:chgData name="Emily Crose" userId="5a1598ef78992c55" providerId="LiveId" clId="{FFE10729-34CB-4213-AEC7-4192D394359E}" dt="2023-04-16T12:47:20.588" v="889" actId="26606"/>
          <ac:spMkLst>
            <pc:docMk/>
            <pc:sldMk cId="1044329543" sldId="299"/>
            <ac:spMk id="12" creationId="{0DC895F7-4E59-40FB-87DD-ACE47F94C143}"/>
          </ac:spMkLst>
        </pc:spChg>
        <pc:picChg chg="add mod">
          <ac:chgData name="Emily Crose" userId="5a1598ef78992c55" providerId="LiveId" clId="{FFE10729-34CB-4213-AEC7-4192D394359E}" dt="2023-04-16T12:47:20.613" v="890" actId="26606"/>
          <ac:picMkLst>
            <pc:docMk/>
            <pc:sldMk cId="1044329543" sldId="299"/>
            <ac:picMk id="5" creationId="{AA699966-27AE-94C6-828A-384B3E9749EF}"/>
          </ac:picMkLst>
        </pc:picChg>
        <pc:picChg chg="add del">
          <ac:chgData name="Emily Crose" userId="5a1598ef78992c55" providerId="LiveId" clId="{FFE10729-34CB-4213-AEC7-4192D394359E}" dt="2023-04-16T12:47:20.588" v="889" actId="26606"/>
          <ac:picMkLst>
            <pc:docMk/>
            <pc:sldMk cId="1044329543" sldId="299"/>
            <ac:picMk id="10" creationId="{CBECFFDC-94DB-4DA3-94FE-22FEDDA8FA30}"/>
          </ac:picMkLst>
        </pc:picChg>
        <pc:picChg chg="add del">
          <ac:chgData name="Emily Crose" userId="5a1598ef78992c55" providerId="LiveId" clId="{FFE10729-34CB-4213-AEC7-4192D394359E}" dt="2023-04-16T12:47:20.588" v="889" actId="26606"/>
          <ac:picMkLst>
            <pc:docMk/>
            <pc:sldMk cId="1044329543" sldId="299"/>
            <ac:picMk id="14" creationId="{1A4C720E-710D-44F8-A8D7-2BAA61E1814B}"/>
          </ac:picMkLst>
        </pc:picChg>
        <pc:picChg chg="add">
          <ac:chgData name="Emily Crose" userId="5a1598ef78992c55" providerId="LiveId" clId="{FFE10729-34CB-4213-AEC7-4192D394359E}" dt="2023-04-16T12:47:20.613" v="890" actId="26606"/>
          <ac:picMkLst>
            <pc:docMk/>
            <pc:sldMk cId="1044329543" sldId="299"/>
            <ac:picMk id="16" creationId="{CBECFFDC-94DB-4DA3-94FE-22FEDDA8FA30}"/>
          </ac:picMkLst>
        </pc:picChg>
        <pc:picChg chg="add">
          <ac:chgData name="Emily Crose" userId="5a1598ef78992c55" providerId="LiveId" clId="{FFE10729-34CB-4213-AEC7-4192D394359E}" dt="2023-04-16T12:47:20.613" v="890" actId="26606"/>
          <ac:picMkLst>
            <pc:docMk/>
            <pc:sldMk cId="1044329543" sldId="299"/>
            <ac:picMk id="17" creationId="{F7057E50-1D91-4453-BBA0-DD604B5CDAE4}"/>
          </ac:picMkLst>
        </pc:picChg>
      </pc:sldChg>
      <pc:sldChg chg="addSp delSp modSp new mod setBg">
        <pc:chgData name="Emily Crose" userId="5a1598ef78992c55" providerId="LiveId" clId="{FFE10729-34CB-4213-AEC7-4192D394359E}" dt="2023-04-16T12:48:58.857" v="973" actId="1076"/>
        <pc:sldMkLst>
          <pc:docMk/>
          <pc:sldMk cId="1980682895" sldId="300"/>
        </pc:sldMkLst>
        <pc:spChg chg="mod ord">
          <ac:chgData name="Emily Crose" userId="5a1598ef78992c55" providerId="LiveId" clId="{FFE10729-34CB-4213-AEC7-4192D394359E}" dt="2023-04-16T12:48:41.767" v="970" actId="26606"/>
          <ac:spMkLst>
            <pc:docMk/>
            <pc:sldMk cId="1980682895" sldId="300"/>
            <ac:spMk id="2" creationId="{B2BD7B88-F396-9538-57A9-D59B23E54F15}"/>
          </ac:spMkLst>
        </pc:spChg>
        <pc:picChg chg="add mod">
          <ac:chgData name="Emily Crose" userId="5a1598ef78992c55" providerId="LiveId" clId="{FFE10729-34CB-4213-AEC7-4192D394359E}" dt="2023-04-16T12:48:58.857" v="973" actId="1076"/>
          <ac:picMkLst>
            <pc:docMk/>
            <pc:sldMk cId="1980682895" sldId="300"/>
            <ac:picMk id="4" creationId="{57689915-7F53-7FAF-64C5-58EB5C813D0E}"/>
          </ac:picMkLst>
        </pc:picChg>
        <pc:picChg chg="add del">
          <ac:chgData name="Emily Crose" userId="5a1598ef78992c55" providerId="LiveId" clId="{FFE10729-34CB-4213-AEC7-4192D394359E}" dt="2023-04-16T12:48:33.923" v="967" actId="26606"/>
          <ac:picMkLst>
            <pc:docMk/>
            <pc:sldMk cId="1980682895" sldId="300"/>
            <ac:picMk id="9" creationId="{CBECFFDC-94DB-4DA3-94FE-22FEDDA8FA30}"/>
          </ac:picMkLst>
        </pc:picChg>
        <pc:picChg chg="add del">
          <ac:chgData name="Emily Crose" userId="5a1598ef78992c55" providerId="LiveId" clId="{FFE10729-34CB-4213-AEC7-4192D394359E}" dt="2023-04-16T12:48:33.923" v="967" actId="26606"/>
          <ac:picMkLst>
            <pc:docMk/>
            <pc:sldMk cId="1980682895" sldId="300"/>
            <ac:picMk id="11" creationId="{F7057E50-1D91-4453-BBA0-DD604B5CDAE4}"/>
          </ac:picMkLst>
        </pc:picChg>
        <pc:picChg chg="add del">
          <ac:chgData name="Emily Crose" userId="5a1598ef78992c55" providerId="LiveId" clId="{FFE10729-34CB-4213-AEC7-4192D394359E}" dt="2023-04-16T12:48:41.745" v="969" actId="26606"/>
          <ac:picMkLst>
            <pc:docMk/>
            <pc:sldMk cId="1980682895" sldId="300"/>
            <ac:picMk id="13" creationId="{CBECFFDC-94DB-4DA3-94FE-22FEDDA8FA30}"/>
          </ac:picMkLst>
        </pc:picChg>
        <pc:picChg chg="add del">
          <ac:chgData name="Emily Crose" userId="5a1598ef78992c55" providerId="LiveId" clId="{FFE10729-34CB-4213-AEC7-4192D394359E}" dt="2023-04-16T12:48:41.745" v="969" actId="26606"/>
          <ac:picMkLst>
            <pc:docMk/>
            <pc:sldMk cId="1980682895" sldId="300"/>
            <ac:picMk id="14" creationId="{C2D75EE2-CF15-45F1-A961-37B449E21483}"/>
          </ac:picMkLst>
        </pc:picChg>
        <pc:picChg chg="add">
          <ac:chgData name="Emily Crose" userId="5a1598ef78992c55" providerId="LiveId" clId="{FFE10729-34CB-4213-AEC7-4192D394359E}" dt="2023-04-16T12:48:41.767" v="970" actId="26606"/>
          <ac:picMkLst>
            <pc:docMk/>
            <pc:sldMk cId="1980682895" sldId="300"/>
            <ac:picMk id="16" creationId="{6AF6706C-CF07-43A1-BCC4-CBA5D33820DA}"/>
          </ac:picMkLst>
        </pc:picChg>
      </pc:sldChg>
      <pc:sldChg chg="addSp modSp new mod setBg setClrOvrMap modNotesTx">
        <pc:chgData name="Emily Crose" userId="5a1598ef78992c55" providerId="LiveId" clId="{FFE10729-34CB-4213-AEC7-4192D394359E}" dt="2023-04-16T16:20:39.897" v="1049" actId="20577"/>
        <pc:sldMkLst>
          <pc:docMk/>
          <pc:sldMk cId="1517562913" sldId="301"/>
        </pc:sldMkLst>
        <pc:spChg chg="add">
          <ac:chgData name="Emily Crose" userId="5a1598ef78992c55" providerId="LiveId" clId="{FFE10729-34CB-4213-AEC7-4192D394359E}" dt="2023-04-16T12:59:54.235" v="980" actId="26606"/>
          <ac:spMkLst>
            <pc:docMk/>
            <pc:sldMk cId="1517562913" sldId="301"/>
            <ac:spMk id="8" creationId="{F8C668FA-2417-47B5-B454-2D55FC17FF7A}"/>
          </ac:spMkLst>
        </pc:spChg>
        <pc:spChg chg="add">
          <ac:chgData name="Emily Crose" userId="5a1598ef78992c55" providerId="LiveId" clId="{FFE10729-34CB-4213-AEC7-4192D394359E}" dt="2023-04-16T12:59:54.235" v="980" actId="26606"/>
          <ac:spMkLst>
            <pc:docMk/>
            <pc:sldMk cId="1517562913" sldId="301"/>
            <ac:spMk id="12" creationId="{2B4CDDF6-55C3-415A-8D8B-7E03C3D616FC}"/>
          </ac:spMkLst>
        </pc:spChg>
        <pc:picChg chg="add mod">
          <ac:chgData name="Emily Crose" userId="5a1598ef78992c55" providerId="LiveId" clId="{FFE10729-34CB-4213-AEC7-4192D394359E}" dt="2023-04-16T12:59:54.235" v="980" actId="26606"/>
          <ac:picMkLst>
            <pc:docMk/>
            <pc:sldMk cId="1517562913" sldId="301"/>
            <ac:picMk id="3" creationId="{AF4BD1DF-0D7C-9A01-C127-3E580FBBF59A}"/>
          </ac:picMkLst>
        </pc:picChg>
        <pc:picChg chg="add">
          <ac:chgData name="Emily Crose" userId="5a1598ef78992c55" providerId="LiveId" clId="{FFE10729-34CB-4213-AEC7-4192D394359E}" dt="2023-04-16T12:59:54.235" v="980" actId="26606"/>
          <ac:picMkLst>
            <pc:docMk/>
            <pc:sldMk cId="1517562913" sldId="301"/>
            <ac:picMk id="10" creationId="{97FEBA57-8992-46BB-BCF0-5A83FE8E01E8}"/>
          </ac:picMkLst>
        </pc:picChg>
      </pc:sldChg>
      <pc:sldChg chg="addSp modSp new mod setBg modClrScheme chgLayout">
        <pc:chgData name="Emily Crose" userId="5a1598ef78992c55" providerId="LiveId" clId="{FFE10729-34CB-4213-AEC7-4192D394359E}" dt="2023-04-16T16:22:25.403" v="1094" actId="26606"/>
        <pc:sldMkLst>
          <pc:docMk/>
          <pc:sldMk cId="350919576" sldId="302"/>
        </pc:sldMkLst>
        <pc:spChg chg="add mod">
          <ac:chgData name="Emily Crose" userId="5a1598ef78992c55" providerId="LiveId" clId="{FFE10729-34CB-4213-AEC7-4192D394359E}" dt="2023-04-16T16:22:25.403" v="1094" actId="26606"/>
          <ac:spMkLst>
            <pc:docMk/>
            <pc:sldMk cId="350919576" sldId="302"/>
            <ac:spMk id="2" creationId="{8AB06ADD-86A3-BEF6-BAB2-797C3F6D0B55}"/>
          </ac:spMkLst>
        </pc:spChg>
        <pc:picChg chg="add mod">
          <ac:chgData name="Emily Crose" userId="5a1598ef78992c55" providerId="LiveId" clId="{FFE10729-34CB-4213-AEC7-4192D394359E}" dt="2023-04-16T16:22:25.403" v="1094" actId="26606"/>
          <ac:picMkLst>
            <pc:docMk/>
            <pc:sldMk cId="350919576" sldId="302"/>
            <ac:picMk id="4" creationId="{8CAAF338-5441-E118-C7BB-67C98EFFD27D}"/>
          </ac:picMkLst>
        </pc:picChg>
        <pc:picChg chg="add">
          <ac:chgData name="Emily Crose" userId="5a1598ef78992c55" providerId="LiveId" clId="{FFE10729-34CB-4213-AEC7-4192D394359E}" dt="2023-04-16T16:22:25.403" v="1094" actId="26606"/>
          <ac:picMkLst>
            <pc:docMk/>
            <pc:sldMk cId="350919576" sldId="302"/>
            <ac:picMk id="9" creationId="{6AF6706C-CF07-43A1-BCC4-CBA5D33820DA}"/>
          </ac:picMkLst>
        </pc:picChg>
      </pc:sldChg>
      <pc:sldChg chg="addSp delSp modSp new mod setBg setClrOvrMap">
        <pc:chgData name="Emily Crose" userId="5a1598ef78992c55" providerId="LiveId" clId="{FFE10729-34CB-4213-AEC7-4192D394359E}" dt="2023-04-16T16:32:16.761" v="1102" actId="26606"/>
        <pc:sldMkLst>
          <pc:docMk/>
          <pc:sldMk cId="1125754135" sldId="303"/>
        </pc:sldMkLst>
        <pc:spChg chg="del">
          <ac:chgData name="Emily Crose" userId="5a1598ef78992c55" providerId="LiveId" clId="{FFE10729-34CB-4213-AEC7-4192D394359E}" dt="2023-04-16T16:32:11.443" v="1098" actId="478"/>
          <ac:spMkLst>
            <pc:docMk/>
            <pc:sldMk cId="1125754135" sldId="303"/>
            <ac:spMk id="2" creationId="{8B7E9923-2A2E-E605-BFED-BF4F320A906A}"/>
          </ac:spMkLst>
        </pc:spChg>
        <pc:spChg chg="add">
          <ac:chgData name="Emily Crose" userId="5a1598ef78992c55" providerId="LiveId" clId="{FFE10729-34CB-4213-AEC7-4192D394359E}" dt="2023-04-16T16:32:16.761" v="1102" actId="26606"/>
          <ac:spMkLst>
            <pc:docMk/>
            <pc:sldMk cId="1125754135" sldId="303"/>
            <ac:spMk id="11" creationId="{F8C668FA-2417-47B5-B454-2D55FC17FF7A}"/>
          </ac:spMkLst>
        </pc:spChg>
        <pc:spChg chg="add">
          <ac:chgData name="Emily Crose" userId="5a1598ef78992c55" providerId="LiveId" clId="{FFE10729-34CB-4213-AEC7-4192D394359E}" dt="2023-04-16T16:32:16.761" v="1102" actId="26606"/>
          <ac:spMkLst>
            <pc:docMk/>
            <pc:sldMk cId="1125754135" sldId="303"/>
            <ac:spMk id="15" creationId="{2B4CDDF6-55C3-415A-8D8B-7E03C3D616FC}"/>
          </ac:spMkLst>
        </pc:spChg>
        <pc:picChg chg="add mod">
          <ac:chgData name="Emily Crose" userId="5a1598ef78992c55" providerId="LiveId" clId="{FFE10729-34CB-4213-AEC7-4192D394359E}" dt="2023-04-16T16:32:16.761" v="1102" actId="26606"/>
          <ac:picMkLst>
            <pc:docMk/>
            <pc:sldMk cId="1125754135" sldId="303"/>
            <ac:picMk id="4" creationId="{5F3B1B22-6031-EFE1-4F79-47ED198D9E0F}"/>
          </ac:picMkLst>
        </pc:picChg>
        <pc:picChg chg="add">
          <ac:chgData name="Emily Crose" userId="5a1598ef78992c55" providerId="LiveId" clId="{FFE10729-34CB-4213-AEC7-4192D394359E}" dt="2023-04-16T16:32:16.761" v="1102" actId="26606"/>
          <ac:picMkLst>
            <pc:docMk/>
            <pc:sldMk cId="1125754135" sldId="303"/>
            <ac:picMk id="9" creationId="{5C819037-A607-4A7B-ADF1-B04516199C89}"/>
          </ac:picMkLst>
        </pc:picChg>
        <pc:picChg chg="add">
          <ac:chgData name="Emily Crose" userId="5a1598ef78992c55" providerId="LiveId" clId="{FFE10729-34CB-4213-AEC7-4192D394359E}" dt="2023-04-16T16:32:16.761" v="1102" actId="26606"/>
          <ac:picMkLst>
            <pc:docMk/>
            <pc:sldMk cId="1125754135" sldId="303"/>
            <ac:picMk id="13" creationId="{97FEBA57-8992-46BB-BCF0-5A83FE8E01E8}"/>
          </ac:picMkLst>
        </pc:picChg>
      </pc:sldChg>
      <pc:sldChg chg="addSp delSp modSp new mod ord setBg modClrScheme chgLayout modNotesTx">
        <pc:chgData name="Emily Crose" userId="5a1598ef78992c55" providerId="LiveId" clId="{FFE10729-34CB-4213-AEC7-4192D394359E}" dt="2023-04-16T18:37:50.651" v="2089" actId="20577"/>
        <pc:sldMkLst>
          <pc:docMk/>
          <pc:sldMk cId="2316035286" sldId="304"/>
        </pc:sldMkLst>
        <pc:spChg chg="mod ord">
          <ac:chgData name="Emily Crose" userId="5a1598ef78992c55" providerId="LiveId" clId="{FFE10729-34CB-4213-AEC7-4192D394359E}" dt="2023-04-16T18:33:10.877" v="1471" actId="26606"/>
          <ac:spMkLst>
            <pc:docMk/>
            <pc:sldMk cId="2316035286" sldId="304"/>
            <ac:spMk id="2" creationId="{046987C6-8F38-4176-9632-8FC3309B6CE2}"/>
          </ac:spMkLst>
        </pc:spChg>
        <pc:spChg chg="del">
          <ac:chgData name="Emily Crose" userId="5a1598ef78992c55" providerId="LiveId" clId="{FFE10729-34CB-4213-AEC7-4192D394359E}" dt="2023-04-16T18:32:58.173" v="1467"/>
          <ac:spMkLst>
            <pc:docMk/>
            <pc:sldMk cId="2316035286" sldId="304"/>
            <ac:spMk id="3" creationId="{6C7EDFDC-5A6E-EFAF-CC21-CF24FE323297}"/>
          </ac:spMkLst>
        </pc:spChg>
        <pc:picChg chg="add mod ord">
          <ac:chgData name="Emily Crose" userId="5a1598ef78992c55" providerId="LiveId" clId="{FFE10729-34CB-4213-AEC7-4192D394359E}" dt="2023-04-16T18:33:10.877" v="1471" actId="26606"/>
          <ac:picMkLst>
            <pc:docMk/>
            <pc:sldMk cId="2316035286" sldId="304"/>
            <ac:picMk id="5" creationId="{1B75833B-5030-F5B0-DCDA-ADB3C79F4B1D}"/>
          </ac:picMkLst>
        </pc:picChg>
        <pc:picChg chg="add">
          <ac:chgData name="Emily Crose" userId="5a1598ef78992c55" providerId="LiveId" clId="{FFE10729-34CB-4213-AEC7-4192D394359E}" dt="2023-04-16T18:33:10.877" v="1471" actId="26606"/>
          <ac:picMkLst>
            <pc:docMk/>
            <pc:sldMk cId="2316035286" sldId="304"/>
            <ac:picMk id="10" creationId="{6AF6706C-CF07-43A1-BCC4-CBA5D33820DA}"/>
          </ac:picMkLst>
        </pc:picChg>
      </pc:sldChg>
      <pc:sldChg chg="addSp delSp modSp new mod setBg modClrScheme delDesignElem chgLayout modNotesTx">
        <pc:chgData name="Emily Crose" userId="5a1598ef78992c55" providerId="LiveId" clId="{FFE10729-34CB-4213-AEC7-4192D394359E}" dt="2023-04-16T18:47:35.670" v="2374" actId="20577"/>
        <pc:sldMkLst>
          <pc:docMk/>
          <pc:sldMk cId="4164693775" sldId="305"/>
        </pc:sldMkLst>
        <pc:spChg chg="del mod ord">
          <ac:chgData name="Emily Crose" userId="5a1598ef78992c55" providerId="LiveId" clId="{FFE10729-34CB-4213-AEC7-4192D394359E}" dt="2023-04-16T18:45:22.997" v="2131" actId="700"/>
          <ac:spMkLst>
            <pc:docMk/>
            <pc:sldMk cId="4164693775" sldId="305"/>
            <ac:spMk id="2" creationId="{BF2A5FA3-2B6B-7587-4C46-2E32E3046673}"/>
          </ac:spMkLst>
        </pc:spChg>
        <pc:spChg chg="add del mod ord">
          <ac:chgData name="Emily Crose" userId="5a1598ef78992c55" providerId="LiveId" clId="{FFE10729-34CB-4213-AEC7-4192D394359E}" dt="2023-04-16T18:45:26.509" v="2132" actId="700"/>
          <ac:spMkLst>
            <pc:docMk/>
            <pc:sldMk cId="4164693775" sldId="305"/>
            <ac:spMk id="5" creationId="{CFFBA08E-9F46-8602-1285-2D162246A0C7}"/>
          </ac:spMkLst>
        </pc:spChg>
        <pc:picChg chg="add mod">
          <ac:chgData name="Emily Crose" userId="5a1598ef78992c55" providerId="LiveId" clId="{FFE10729-34CB-4213-AEC7-4192D394359E}" dt="2023-04-16T18:45:31.116" v="2135" actId="26606"/>
          <ac:picMkLst>
            <pc:docMk/>
            <pc:sldMk cId="4164693775" sldId="305"/>
            <ac:picMk id="4" creationId="{4D64D361-5C30-1217-198F-3CBD492BA49A}"/>
          </ac:picMkLst>
        </pc:picChg>
        <pc:picChg chg="add del">
          <ac:chgData name="Emily Crose" userId="5a1598ef78992c55" providerId="LiveId" clId="{FFE10729-34CB-4213-AEC7-4192D394359E}" dt="2023-04-16T18:45:22.997" v="2131" actId="700"/>
          <ac:picMkLst>
            <pc:docMk/>
            <pc:sldMk cId="4164693775" sldId="305"/>
            <ac:picMk id="9" creationId="{CBECFFDC-94DB-4DA3-94FE-22FEDDA8FA30}"/>
          </ac:picMkLst>
        </pc:picChg>
        <pc:picChg chg="add del">
          <ac:chgData name="Emily Crose" userId="5a1598ef78992c55" providerId="LiveId" clId="{FFE10729-34CB-4213-AEC7-4192D394359E}" dt="2023-04-16T18:45:22.997" v="2131" actId="700"/>
          <ac:picMkLst>
            <pc:docMk/>
            <pc:sldMk cId="4164693775" sldId="305"/>
            <ac:picMk id="11" creationId="{98BF0107-3463-486E-B9EE-5A5727B4F7FB}"/>
          </ac:picMkLst>
        </pc:picChg>
      </pc:sldChg>
      <pc:sldChg chg="addSp modSp new mod modClrScheme chgLayout">
        <pc:chgData name="Emily Crose" userId="5a1598ef78992c55" providerId="LiveId" clId="{FFE10729-34CB-4213-AEC7-4192D394359E}" dt="2023-04-16T20:24:43.595" v="2558" actId="20577"/>
        <pc:sldMkLst>
          <pc:docMk/>
          <pc:sldMk cId="413360984" sldId="306"/>
        </pc:sldMkLst>
        <pc:spChg chg="add mod ord">
          <ac:chgData name="Emily Crose" userId="5a1598ef78992c55" providerId="LiveId" clId="{FFE10729-34CB-4213-AEC7-4192D394359E}" dt="2023-04-16T18:50:39.376" v="2403" actId="700"/>
          <ac:spMkLst>
            <pc:docMk/>
            <pc:sldMk cId="413360984" sldId="306"/>
            <ac:spMk id="2" creationId="{2D37E8DF-A122-BBF0-223A-E010641F329F}"/>
          </ac:spMkLst>
        </pc:spChg>
        <pc:spChg chg="add mod ord">
          <ac:chgData name="Emily Crose" userId="5a1598ef78992c55" providerId="LiveId" clId="{FFE10729-34CB-4213-AEC7-4192D394359E}" dt="2023-04-16T20:24:43.595" v="2558" actId="20577"/>
          <ac:spMkLst>
            <pc:docMk/>
            <pc:sldMk cId="413360984" sldId="306"/>
            <ac:spMk id="3" creationId="{05341308-BB84-CEDD-5736-9F404577643F}"/>
          </ac:spMkLst>
        </pc:spChg>
      </pc:sldChg>
      <pc:sldChg chg="addSp delSp modSp new mod setBg modClrScheme chgLayout">
        <pc:chgData name="Emily Crose" userId="5a1598ef78992c55" providerId="LiveId" clId="{FFE10729-34CB-4213-AEC7-4192D394359E}" dt="2023-04-16T20:26:31.045" v="2562" actId="26606"/>
        <pc:sldMkLst>
          <pc:docMk/>
          <pc:sldMk cId="3177681254" sldId="307"/>
        </pc:sldMkLst>
        <pc:spChg chg="del">
          <ac:chgData name="Emily Crose" userId="5a1598ef78992c55" providerId="LiveId" clId="{FFE10729-34CB-4213-AEC7-4192D394359E}" dt="2023-04-16T20:26:15.408" v="2560" actId="700"/>
          <ac:spMkLst>
            <pc:docMk/>
            <pc:sldMk cId="3177681254" sldId="307"/>
            <ac:spMk id="2" creationId="{8199CFC8-9DD6-5914-B5F0-DD7CE383033E}"/>
          </ac:spMkLst>
        </pc:spChg>
        <pc:spChg chg="del">
          <ac:chgData name="Emily Crose" userId="5a1598ef78992c55" providerId="LiveId" clId="{FFE10729-34CB-4213-AEC7-4192D394359E}" dt="2023-04-16T20:26:15.408" v="2560" actId="700"/>
          <ac:spMkLst>
            <pc:docMk/>
            <pc:sldMk cId="3177681254" sldId="307"/>
            <ac:spMk id="3" creationId="{444BAEFB-A04F-E5EC-4961-5E856DC91032}"/>
          </ac:spMkLst>
        </pc:spChg>
        <pc:spChg chg="add mod">
          <ac:chgData name="Emily Crose" userId="5a1598ef78992c55" providerId="LiveId" clId="{FFE10729-34CB-4213-AEC7-4192D394359E}" dt="2023-04-16T20:26:31.045" v="2562" actId="26606"/>
          <ac:spMkLst>
            <pc:docMk/>
            <pc:sldMk cId="3177681254" sldId="307"/>
            <ac:spMk id="4" creationId="{DA2FADBA-7105-D76D-3E8E-6938E4DCADEF}"/>
          </ac:spMkLst>
        </pc:spChg>
        <pc:spChg chg="add">
          <ac:chgData name="Emily Crose" userId="5a1598ef78992c55" providerId="LiveId" clId="{FFE10729-34CB-4213-AEC7-4192D394359E}" dt="2023-04-16T20:26:31.045" v="2562" actId="26606"/>
          <ac:spMkLst>
            <pc:docMk/>
            <pc:sldMk cId="3177681254" sldId="307"/>
            <ac:spMk id="12" creationId="{0DC895F7-4E59-40FB-87DD-ACE47F94C143}"/>
          </ac:spMkLst>
        </pc:spChg>
        <pc:picChg chg="add">
          <ac:chgData name="Emily Crose" userId="5a1598ef78992c55" providerId="LiveId" clId="{FFE10729-34CB-4213-AEC7-4192D394359E}" dt="2023-04-16T20:26:31.045" v="2562" actId="26606"/>
          <ac:picMkLst>
            <pc:docMk/>
            <pc:sldMk cId="3177681254" sldId="307"/>
            <ac:picMk id="6" creationId="{3C37FFA5-68D3-D91E-7F89-A2C136576D4E}"/>
          </ac:picMkLst>
        </pc:picChg>
        <pc:picChg chg="add">
          <ac:chgData name="Emily Crose" userId="5a1598ef78992c55" providerId="LiveId" clId="{FFE10729-34CB-4213-AEC7-4192D394359E}" dt="2023-04-16T20:26:31.045" v="2562" actId="26606"/>
          <ac:picMkLst>
            <pc:docMk/>
            <pc:sldMk cId="3177681254" sldId="307"/>
            <ac:picMk id="10" creationId="{CBECFFDC-94DB-4DA3-94FE-22FEDDA8FA30}"/>
          </ac:picMkLst>
        </pc:picChg>
        <pc:picChg chg="add">
          <ac:chgData name="Emily Crose" userId="5a1598ef78992c55" providerId="LiveId" clId="{FFE10729-34CB-4213-AEC7-4192D394359E}" dt="2023-04-16T20:26:31.045" v="2562" actId="26606"/>
          <ac:picMkLst>
            <pc:docMk/>
            <pc:sldMk cId="3177681254" sldId="307"/>
            <ac:picMk id="14" creationId="{1A4C720E-710D-44F8-A8D7-2BAA61E1814B}"/>
          </ac:picMkLst>
        </pc:picChg>
      </pc:sldChg>
      <pc:sldChg chg="addSp modSp new mod setBg">
        <pc:chgData name="Emily Crose" userId="5a1598ef78992c55" providerId="LiveId" clId="{FFE10729-34CB-4213-AEC7-4192D394359E}" dt="2023-04-16T20:30:52.107" v="2568" actId="26606"/>
        <pc:sldMkLst>
          <pc:docMk/>
          <pc:sldMk cId="3102297380" sldId="308"/>
        </pc:sldMkLst>
        <pc:picChg chg="add mod">
          <ac:chgData name="Emily Crose" userId="5a1598ef78992c55" providerId="LiveId" clId="{FFE10729-34CB-4213-AEC7-4192D394359E}" dt="2023-04-16T20:30:52.107" v="2568" actId="26606"/>
          <ac:picMkLst>
            <pc:docMk/>
            <pc:sldMk cId="3102297380" sldId="308"/>
            <ac:picMk id="3" creationId="{63E49AAA-96D9-98F4-D0CC-84B90E46E175}"/>
          </ac:picMkLst>
        </pc:picChg>
        <pc:picChg chg="add mod">
          <ac:chgData name="Emily Crose" userId="5a1598ef78992c55" providerId="LiveId" clId="{FFE10729-34CB-4213-AEC7-4192D394359E}" dt="2023-04-16T20:30:52.107" v="2568" actId="26606"/>
          <ac:picMkLst>
            <pc:docMk/>
            <pc:sldMk cId="3102297380" sldId="308"/>
            <ac:picMk id="5" creationId="{9DF0B35B-19C9-07A6-740B-BE0617D1431B}"/>
          </ac:picMkLst>
        </pc:picChg>
      </pc:sldChg>
      <pc:sldChg chg="addSp modSp new mod modClrScheme chgLayout">
        <pc:chgData name="Emily Crose" userId="5a1598ef78992c55" providerId="LiveId" clId="{FFE10729-34CB-4213-AEC7-4192D394359E}" dt="2023-04-16T21:12:57.548" v="2913" actId="20577"/>
        <pc:sldMkLst>
          <pc:docMk/>
          <pc:sldMk cId="3151581745" sldId="309"/>
        </pc:sldMkLst>
        <pc:spChg chg="add mod">
          <ac:chgData name="Emily Crose" userId="5a1598ef78992c55" providerId="LiveId" clId="{FFE10729-34CB-4213-AEC7-4192D394359E}" dt="2023-04-16T21:12:57.548" v="2913" actId="20577"/>
          <ac:spMkLst>
            <pc:docMk/>
            <pc:sldMk cId="3151581745" sldId="309"/>
            <ac:spMk id="2" creationId="{D42A2E7C-9F6C-6768-B2D3-B57C860922B4}"/>
          </ac:spMkLst>
        </pc:spChg>
        <pc:spChg chg="add mod">
          <ac:chgData name="Emily Crose" userId="5a1598ef78992c55" providerId="LiveId" clId="{FFE10729-34CB-4213-AEC7-4192D394359E}" dt="2023-04-16T20:34:37.496" v="2645" actId="5793"/>
          <ac:spMkLst>
            <pc:docMk/>
            <pc:sldMk cId="3151581745" sldId="309"/>
            <ac:spMk id="3" creationId="{8A5B5913-47BD-BE4E-5434-B89EBCCCE002}"/>
          </ac:spMkLst>
        </pc:spChg>
      </pc:sldChg>
      <pc:sldChg chg="addSp delSp modSp new mod setBg setClrOvrMap">
        <pc:chgData name="Emily Crose" userId="5a1598ef78992c55" providerId="LiveId" clId="{FFE10729-34CB-4213-AEC7-4192D394359E}" dt="2023-04-16T20:38:48.135" v="2698" actId="26606"/>
        <pc:sldMkLst>
          <pc:docMk/>
          <pc:sldMk cId="3644090723" sldId="310"/>
        </pc:sldMkLst>
        <pc:spChg chg="mod">
          <ac:chgData name="Emily Crose" userId="5a1598ef78992c55" providerId="LiveId" clId="{FFE10729-34CB-4213-AEC7-4192D394359E}" dt="2023-04-16T20:38:48.135" v="2698" actId="26606"/>
          <ac:spMkLst>
            <pc:docMk/>
            <pc:sldMk cId="3644090723" sldId="310"/>
            <ac:spMk id="2" creationId="{7E1F503A-C6C9-B5AE-CC0E-7EE59CDC42D0}"/>
          </ac:spMkLst>
        </pc:spChg>
        <pc:spChg chg="del">
          <ac:chgData name="Emily Crose" userId="5a1598ef78992c55" providerId="LiveId" clId="{FFE10729-34CB-4213-AEC7-4192D394359E}" dt="2023-04-16T20:38:01.316" v="2688" actId="478"/>
          <ac:spMkLst>
            <pc:docMk/>
            <pc:sldMk cId="3644090723" sldId="310"/>
            <ac:spMk id="3" creationId="{89BEADFD-BCAE-9608-AD54-02E2C9829F15}"/>
          </ac:spMkLst>
        </pc:spChg>
        <pc:spChg chg="add del">
          <ac:chgData name="Emily Crose" userId="5a1598ef78992c55" providerId="LiveId" clId="{FFE10729-34CB-4213-AEC7-4192D394359E}" dt="2023-04-16T20:38:48.135" v="2698" actId="26606"/>
          <ac:spMkLst>
            <pc:docMk/>
            <pc:sldMk cId="3644090723" sldId="310"/>
            <ac:spMk id="12" creationId="{1F94DC1C-47D1-41D7-8B1B-9A036D614027}"/>
          </ac:spMkLst>
        </pc:spChg>
        <pc:spChg chg="add del">
          <ac:chgData name="Emily Crose" userId="5a1598ef78992c55" providerId="LiveId" clId="{FFE10729-34CB-4213-AEC7-4192D394359E}" dt="2023-04-16T20:38:48.135" v="2698" actId="26606"/>
          <ac:spMkLst>
            <pc:docMk/>
            <pc:sldMk cId="3644090723" sldId="310"/>
            <ac:spMk id="16" creationId="{AC12A592-C02D-46EF-8E1F-9335DB8D71DF}"/>
          </ac:spMkLst>
        </pc:spChg>
        <pc:spChg chg="add del">
          <ac:chgData name="Emily Crose" userId="5a1598ef78992c55" providerId="LiveId" clId="{FFE10729-34CB-4213-AEC7-4192D394359E}" dt="2023-04-16T20:38:48.135" v="2698" actId="26606"/>
          <ac:spMkLst>
            <pc:docMk/>
            <pc:sldMk cId="3644090723" sldId="310"/>
            <ac:spMk id="18" creationId="{24005816-5BCA-4665-8A58-5580F8E9C84A}"/>
          </ac:spMkLst>
        </pc:spChg>
        <pc:spChg chg="add del">
          <ac:chgData name="Emily Crose" userId="5a1598ef78992c55" providerId="LiveId" clId="{FFE10729-34CB-4213-AEC7-4192D394359E}" dt="2023-04-16T20:38:48.112" v="2697" actId="26606"/>
          <ac:spMkLst>
            <pc:docMk/>
            <pc:sldMk cId="3644090723" sldId="310"/>
            <ac:spMk id="105" creationId="{1F94DC1C-47D1-41D7-8B1B-9A036D614027}"/>
          </ac:spMkLst>
        </pc:spChg>
        <pc:spChg chg="add del">
          <ac:chgData name="Emily Crose" userId="5a1598ef78992c55" providerId="LiveId" clId="{FFE10729-34CB-4213-AEC7-4192D394359E}" dt="2023-04-16T20:38:48.112" v="2697" actId="26606"/>
          <ac:spMkLst>
            <pc:docMk/>
            <pc:sldMk cId="3644090723" sldId="310"/>
            <ac:spMk id="109" creationId="{AC12A592-C02D-46EF-8E1F-9335DB8D71DF}"/>
          </ac:spMkLst>
        </pc:spChg>
        <pc:spChg chg="add del">
          <ac:chgData name="Emily Crose" userId="5a1598ef78992c55" providerId="LiveId" clId="{FFE10729-34CB-4213-AEC7-4192D394359E}" dt="2023-04-16T20:38:48.112" v="2697" actId="26606"/>
          <ac:spMkLst>
            <pc:docMk/>
            <pc:sldMk cId="3644090723" sldId="310"/>
            <ac:spMk id="111" creationId="{24005816-5BCA-4665-8A58-5580F8E9C84A}"/>
          </ac:spMkLst>
        </pc:spChg>
        <pc:grpChg chg="add del">
          <ac:chgData name="Emily Crose" userId="5a1598ef78992c55" providerId="LiveId" clId="{FFE10729-34CB-4213-AEC7-4192D394359E}" dt="2023-04-16T20:38:48.135" v="2698" actId="26606"/>
          <ac:grpSpMkLst>
            <pc:docMk/>
            <pc:sldMk cId="3644090723" sldId="310"/>
            <ac:grpSpMk id="20" creationId="{BF07F359-8CA3-4854-91E7-EE6004020511}"/>
          </ac:grpSpMkLst>
        </pc:grpChg>
        <pc:grpChg chg="add del">
          <ac:chgData name="Emily Crose" userId="5a1598ef78992c55" providerId="LiveId" clId="{FFE10729-34CB-4213-AEC7-4192D394359E}" dt="2023-04-16T20:38:48.112" v="2697" actId="26606"/>
          <ac:grpSpMkLst>
            <pc:docMk/>
            <pc:sldMk cId="3644090723" sldId="310"/>
            <ac:grpSpMk id="113" creationId="{BF07F359-8CA3-4854-91E7-EE6004020511}"/>
          </ac:grpSpMkLst>
        </pc:grpChg>
        <pc:picChg chg="add del mod">
          <ac:chgData name="Emily Crose" userId="5a1598ef78992c55" providerId="LiveId" clId="{FFE10729-34CB-4213-AEC7-4192D394359E}" dt="2023-04-16T20:38:34.453" v="2693" actId="478"/>
          <ac:picMkLst>
            <pc:docMk/>
            <pc:sldMk cId="3644090723" sldId="310"/>
            <ac:picMk id="5" creationId="{0E5640CF-EB7A-2B64-5615-E751A79584C3}"/>
          </ac:picMkLst>
        </pc:picChg>
        <pc:picChg chg="add mod">
          <ac:chgData name="Emily Crose" userId="5a1598ef78992c55" providerId="LiveId" clId="{FFE10729-34CB-4213-AEC7-4192D394359E}" dt="2023-04-16T20:38:48.112" v="2697" actId="26606"/>
          <ac:picMkLst>
            <pc:docMk/>
            <pc:sldMk cId="3644090723" sldId="310"/>
            <ac:picMk id="6" creationId="{8D727CDA-0539-92D9-582E-9C4C990E5F0E}"/>
          </ac:picMkLst>
        </pc:picChg>
        <pc:picChg chg="add del">
          <ac:chgData name="Emily Crose" userId="5a1598ef78992c55" providerId="LiveId" clId="{FFE10729-34CB-4213-AEC7-4192D394359E}" dt="2023-04-16T20:38:48.135" v="2698" actId="26606"/>
          <ac:picMkLst>
            <pc:docMk/>
            <pc:sldMk cId="3644090723" sldId="310"/>
            <ac:picMk id="10" creationId="{6AF6706C-CF07-43A1-BCC4-CBA5D33820DA}"/>
          </ac:picMkLst>
        </pc:picChg>
        <pc:picChg chg="add del">
          <ac:chgData name="Emily Crose" userId="5a1598ef78992c55" providerId="LiveId" clId="{FFE10729-34CB-4213-AEC7-4192D394359E}" dt="2023-04-16T20:38:48.135" v="2698" actId="26606"/>
          <ac:picMkLst>
            <pc:docMk/>
            <pc:sldMk cId="3644090723" sldId="310"/>
            <ac:picMk id="14" creationId="{811383CE-CE86-4E1C-B289-798EB9E6E0E5}"/>
          </ac:picMkLst>
        </pc:picChg>
        <pc:picChg chg="add del">
          <ac:chgData name="Emily Crose" userId="5a1598ef78992c55" providerId="LiveId" clId="{FFE10729-34CB-4213-AEC7-4192D394359E}" dt="2023-04-16T20:38:48.112" v="2697" actId="26606"/>
          <ac:picMkLst>
            <pc:docMk/>
            <pc:sldMk cId="3644090723" sldId="310"/>
            <ac:picMk id="103" creationId="{6AF6706C-CF07-43A1-BCC4-CBA5D33820DA}"/>
          </ac:picMkLst>
        </pc:picChg>
        <pc:picChg chg="add del">
          <ac:chgData name="Emily Crose" userId="5a1598ef78992c55" providerId="LiveId" clId="{FFE10729-34CB-4213-AEC7-4192D394359E}" dt="2023-04-16T20:38:48.112" v="2697" actId="26606"/>
          <ac:picMkLst>
            <pc:docMk/>
            <pc:sldMk cId="3644090723" sldId="310"/>
            <ac:picMk id="107" creationId="{811383CE-CE86-4E1C-B289-798EB9E6E0E5}"/>
          </ac:picMkLst>
        </pc:picChg>
        <pc:picChg chg="add">
          <ac:chgData name="Emily Crose" userId="5a1598ef78992c55" providerId="LiveId" clId="{FFE10729-34CB-4213-AEC7-4192D394359E}" dt="2023-04-16T20:38:48.135" v="2698" actId="26606"/>
          <ac:picMkLst>
            <pc:docMk/>
            <pc:sldMk cId="3644090723" sldId="310"/>
            <ac:picMk id="193" creationId="{6AF6706C-CF07-43A1-BCC4-CBA5D33820DA}"/>
          </ac:picMkLst>
        </pc:picChg>
      </pc:sldChg>
      <pc:sldChg chg="addSp delSp modSp new mod setBg modShow">
        <pc:chgData name="Emily Crose" userId="5a1598ef78992c55" providerId="LiveId" clId="{FFE10729-34CB-4213-AEC7-4192D394359E}" dt="2023-04-17T00:00:13.020" v="4121" actId="729"/>
        <pc:sldMkLst>
          <pc:docMk/>
          <pc:sldMk cId="3882762105" sldId="311"/>
        </pc:sldMkLst>
        <pc:spChg chg="mod">
          <ac:chgData name="Emily Crose" userId="5a1598ef78992c55" providerId="LiveId" clId="{FFE10729-34CB-4213-AEC7-4192D394359E}" dt="2023-04-16T20:45:18.101" v="2839" actId="26606"/>
          <ac:spMkLst>
            <pc:docMk/>
            <pc:sldMk cId="3882762105" sldId="311"/>
            <ac:spMk id="2" creationId="{5D02D415-279B-C172-1986-4AF0FCD5CC2C}"/>
          </ac:spMkLst>
        </pc:spChg>
        <pc:spChg chg="del">
          <ac:chgData name="Emily Crose" userId="5a1598ef78992c55" providerId="LiveId" clId="{FFE10729-34CB-4213-AEC7-4192D394359E}" dt="2023-04-16T20:37:13.141" v="2681" actId="478"/>
          <ac:spMkLst>
            <pc:docMk/>
            <pc:sldMk cId="3882762105" sldId="311"/>
            <ac:spMk id="3" creationId="{51EE5F2F-5573-F805-72F3-453FAD78CE20}"/>
          </ac:spMkLst>
        </pc:spChg>
        <pc:spChg chg="add">
          <ac:chgData name="Emily Crose" userId="5a1598ef78992c55" providerId="LiveId" clId="{FFE10729-34CB-4213-AEC7-4192D394359E}" dt="2023-04-16T20:45:18.101" v="2839" actId="26606"/>
          <ac:spMkLst>
            <pc:docMk/>
            <pc:sldMk cId="3882762105" sldId="311"/>
            <ac:spMk id="101" creationId="{73710393-C767-43F2-8FBD-DFC6C6DE6FF5}"/>
          </ac:spMkLst>
        </pc:spChg>
        <pc:grpChg chg="add">
          <ac:chgData name="Emily Crose" userId="5a1598ef78992c55" providerId="LiveId" clId="{FFE10729-34CB-4213-AEC7-4192D394359E}" dt="2023-04-16T20:45:18.101" v="2839" actId="26606"/>
          <ac:grpSpMkLst>
            <pc:docMk/>
            <pc:sldMk cId="3882762105" sldId="311"/>
            <ac:grpSpMk id="19" creationId="{DC1A4634-CF00-456C-BBEC-CEAAAAD069DB}"/>
          </ac:grpSpMkLst>
        </pc:grpChg>
        <pc:grpChg chg="add">
          <ac:chgData name="Emily Crose" userId="5a1598ef78992c55" providerId="LiveId" clId="{FFE10729-34CB-4213-AEC7-4192D394359E}" dt="2023-04-16T20:45:18.101" v="2839" actId="26606"/>
          <ac:grpSpMkLst>
            <pc:docMk/>
            <pc:sldMk cId="3882762105" sldId="311"/>
            <ac:grpSpMk id="103" creationId="{24BFFD1D-EF0D-48A3-9398-5E7B37687796}"/>
          </ac:grpSpMkLst>
        </pc:grpChg>
        <pc:picChg chg="add del mod">
          <ac:chgData name="Emily Crose" userId="5a1598ef78992c55" providerId="LiveId" clId="{FFE10729-34CB-4213-AEC7-4192D394359E}" dt="2023-04-16T20:38:37.541" v="2694" actId="21"/>
          <ac:picMkLst>
            <pc:docMk/>
            <pc:sldMk cId="3882762105" sldId="311"/>
            <ac:picMk id="5" creationId="{CD18DA8A-E4D2-ADC3-91C9-87F5B6DA274B}"/>
          </ac:picMkLst>
        </pc:picChg>
        <pc:picChg chg="add mod">
          <ac:chgData name="Emily Crose" userId="5a1598ef78992c55" providerId="LiveId" clId="{FFE10729-34CB-4213-AEC7-4192D394359E}" dt="2023-04-16T20:45:18.101" v="2839" actId="26606"/>
          <ac:picMkLst>
            <pc:docMk/>
            <pc:sldMk cId="3882762105" sldId="311"/>
            <ac:picMk id="7" creationId="{2B7C0BE8-3A45-419B-D319-3A4F811041C9}"/>
          </ac:picMkLst>
        </pc:picChg>
        <pc:picChg chg="add mod">
          <ac:chgData name="Emily Crose" userId="5a1598ef78992c55" providerId="LiveId" clId="{FFE10729-34CB-4213-AEC7-4192D394359E}" dt="2023-04-16T20:45:18.101" v="2839" actId="26606"/>
          <ac:picMkLst>
            <pc:docMk/>
            <pc:sldMk cId="3882762105" sldId="311"/>
            <ac:picMk id="9" creationId="{D75EB05D-1EAD-2126-9355-004B2B67D964}"/>
          </ac:picMkLst>
        </pc:picChg>
        <pc:picChg chg="add del">
          <ac:chgData name="Emily Crose" userId="5a1598ef78992c55" providerId="LiveId" clId="{FFE10729-34CB-4213-AEC7-4192D394359E}" dt="2023-04-16T20:37:45.720" v="2686" actId="26606"/>
          <ac:picMkLst>
            <pc:docMk/>
            <pc:sldMk cId="3882762105" sldId="311"/>
            <ac:picMk id="10" creationId="{6AF6706C-CF07-43A1-BCC4-CBA5D33820DA}"/>
          </ac:picMkLst>
        </pc:picChg>
        <pc:picChg chg="add del">
          <ac:chgData name="Emily Crose" userId="5a1598ef78992c55" providerId="LiveId" clId="{FFE10729-34CB-4213-AEC7-4192D394359E}" dt="2023-04-16T20:45:18.101" v="2839" actId="26606"/>
          <ac:picMkLst>
            <pc:docMk/>
            <pc:sldMk cId="3882762105" sldId="311"/>
            <ac:picMk id="12" creationId="{6AF6706C-CF07-43A1-BCC4-CBA5D33820DA}"/>
          </ac:picMkLst>
        </pc:picChg>
        <pc:picChg chg="add">
          <ac:chgData name="Emily Crose" userId="5a1598ef78992c55" providerId="LiveId" clId="{FFE10729-34CB-4213-AEC7-4192D394359E}" dt="2023-04-16T20:45:18.101" v="2839" actId="26606"/>
          <ac:picMkLst>
            <pc:docMk/>
            <pc:sldMk cId="3882762105" sldId="311"/>
            <ac:picMk id="17" creationId="{FA4A8332-6151-481A-9DEC-D3D2FA1A2A8B}"/>
          </ac:picMkLst>
        </pc:picChg>
      </pc:sldChg>
      <pc:sldChg chg="addSp delSp modSp new mod setBg modClrScheme setClrOvrMap chgLayout modNotesTx">
        <pc:chgData name="Emily Crose" userId="5a1598ef78992c55" providerId="LiveId" clId="{FFE10729-34CB-4213-AEC7-4192D394359E}" dt="2023-04-16T20:43:48.015" v="2819" actId="20577"/>
        <pc:sldMkLst>
          <pc:docMk/>
          <pc:sldMk cId="3435136857" sldId="312"/>
        </pc:sldMkLst>
        <pc:spChg chg="del">
          <ac:chgData name="Emily Crose" userId="5a1598ef78992c55" providerId="LiveId" clId="{FFE10729-34CB-4213-AEC7-4192D394359E}" dt="2023-04-16T20:40:55.594" v="2703" actId="700"/>
          <ac:spMkLst>
            <pc:docMk/>
            <pc:sldMk cId="3435136857" sldId="312"/>
            <ac:spMk id="2" creationId="{D179CDC0-15A6-C412-6D1C-BB54085A3F50}"/>
          </ac:spMkLst>
        </pc:spChg>
        <pc:spChg chg="del">
          <ac:chgData name="Emily Crose" userId="5a1598ef78992c55" providerId="LiveId" clId="{FFE10729-34CB-4213-AEC7-4192D394359E}" dt="2023-04-16T20:40:43.835" v="2700"/>
          <ac:spMkLst>
            <pc:docMk/>
            <pc:sldMk cId="3435136857" sldId="312"/>
            <ac:spMk id="3" creationId="{848CC4E1-6546-B8B1-5741-CAADDE46E9BC}"/>
          </ac:spMkLst>
        </pc:spChg>
        <pc:spChg chg="add del">
          <ac:chgData name="Emily Crose" userId="5a1598ef78992c55" providerId="LiveId" clId="{FFE10729-34CB-4213-AEC7-4192D394359E}" dt="2023-04-16T20:42:51.693" v="2716" actId="26606"/>
          <ac:spMkLst>
            <pc:docMk/>
            <pc:sldMk cId="3435136857" sldId="312"/>
            <ac:spMk id="10" creationId="{F8C668FA-2417-47B5-B454-2D55FC17FF7A}"/>
          </ac:spMkLst>
        </pc:spChg>
        <pc:spChg chg="add del">
          <ac:chgData name="Emily Crose" userId="5a1598ef78992c55" providerId="LiveId" clId="{FFE10729-34CB-4213-AEC7-4192D394359E}" dt="2023-04-16T20:42:51.693" v="2716" actId="26606"/>
          <ac:spMkLst>
            <pc:docMk/>
            <pc:sldMk cId="3435136857" sldId="312"/>
            <ac:spMk id="14" creationId="{2B4CDDF6-55C3-415A-8D8B-7E03C3D616FC}"/>
          </ac:spMkLst>
        </pc:spChg>
        <pc:spChg chg="add">
          <ac:chgData name="Emily Crose" userId="5a1598ef78992c55" providerId="LiveId" clId="{FFE10729-34CB-4213-AEC7-4192D394359E}" dt="2023-04-16T20:42:51.693" v="2716" actId="26606"/>
          <ac:spMkLst>
            <pc:docMk/>
            <pc:sldMk cId="3435136857" sldId="312"/>
            <ac:spMk id="19" creationId="{F8C668FA-2417-47B5-B454-2D55FC17FF7A}"/>
          </ac:spMkLst>
        </pc:spChg>
        <pc:spChg chg="add">
          <ac:chgData name="Emily Crose" userId="5a1598ef78992c55" providerId="LiveId" clId="{FFE10729-34CB-4213-AEC7-4192D394359E}" dt="2023-04-16T20:42:51.693" v="2716" actId="26606"/>
          <ac:spMkLst>
            <pc:docMk/>
            <pc:sldMk cId="3435136857" sldId="312"/>
            <ac:spMk id="23" creationId="{2B4CDDF6-55C3-415A-8D8B-7E03C3D616FC}"/>
          </ac:spMkLst>
        </pc:spChg>
        <pc:picChg chg="add del mod ord">
          <ac:chgData name="Emily Crose" userId="5a1598ef78992c55" providerId="LiveId" clId="{FFE10729-34CB-4213-AEC7-4192D394359E}" dt="2023-04-16T20:41:03.036" v="2706" actId="478"/>
          <ac:picMkLst>
            <pc:docMk/>
            <pc:sldMk cId="3435136857" sldId="312"/>
            <ac:picMk id="5" creationId="{3B87B81F-2E57-F767-BD07-1BD423238FA2}"/>
          </ac:picMkLst>
        </pc:picChg>
        <pc:picChg chg="add del mod">
          <ac:chgData name="Emily Crose" userId="5a1598ef78992c55" providerId="LiveId" clId="{FFE10729-34CB-4213-AEC7-4192D394359E}" dt="2023-04-16T20:41:59.124" v="2712" actId="478"/>
          <ac:picMkLst>
            <pc:docMk/>
            <pc:sldMk cId="3435136857" sldId="312"/>
            <ac:picMk id="7" creationId="{9E27BCBA-3876-9445-3B68-EBFF9DE2EDA2}"/>
          </ac:picMkLst>
        </pc:picChg>
        <pc:picChg chg="add mod">
          <ac:chgData name="Emily Crose" userId="5a1598ef78992c55" providerId="LiveId" clId="{FFE10729-34CB-4213-AEC7-4192D394359E}" dt="2023-04-16T20:42:51.693" v="2716" actId="26606"/>
          <ac:picMkLst>
            <pc:docMk/>
            <pc:sldMk cId="3435136857" sldId="312"/>
            <ac:picMk id="9" creationId="{7E2BBFAA-4C96-18BB-245C-F1A0F2175448}"/>
          </ac:picMkLst>
        </pc:picChg>
        <pc:picChg chg="add del">
          <ac:chgData name="Emily Crose" userId="5a1598ef78992c55" providerId="LiveId" clId="{FFE10729-34CB-4213-AEC7-4192D394359E}" dt="2023-04-16T20:42:51.693" v="2716" actId="26606"/>
          <ac:picMkLst>
            <pc:docMk/>
            <pc:sldMk cId="3435136857" sldId="312"/>
            <ac:picMk id="12" creationId="{97FEBA57-8992-46BB-BCF0-5A83FE8E01E8}"/>
          </ac:picMkLst>
        </pc:picChg>
        <pc:picChg chg="add">
          <ac:chgData name="Emily Crose" userId="5a1598ef78992c55" providerId="LiveId" clId="{FFE10729-34CB-4213-AEC7-4192D394359E}" dt="2023-04-16T20:42:51.693" v="2716" actId="26606"/>
          <ac:picMkLst>
            <pc:docMk/>
            <pc:sldMk cId="3435136857" sldId="312"/>
            <ac:picMk id="21" creationId="{97FEBA57-8992-46BB-BCF0-5A83FE8E01E8}"/>
          </ac:picMkLst>
        </pc:picChg>
      </pc:sldChg>
      <pc:sldChg chg="addSp delSp modSp new mod modClrScheme chgLayout">
        <pc:chgData name="Emily Crose" userId="5a1598ef78992c55" providerId="LiveId" clId="{FFE10729-34CB-4213-AEC7-4192D394359E}" dt="2023-04-16T20:49:01.158" v="2849" actId="1076"/>
        <pc:sldMkLst>
          <pc:docMk/>
          <pc:sldMk cId="4005104737" sldId="313"/>
        </pc:sldMkLst>
        <pc:spChg chg="del">
          <ac:chgData name="Emily Crose" userId="5a1598ef78992c55" providerId="LiveId" clId="{FFE10729-34CB-4213-AEC7-4192D394359E}" dt="2023-04-16T20:48:47.646" v="2844" actId="700"/>
          <ac:spMkLst>
            <pc:docMk/>
            <pc:sldMk cId="4005104737" sldId="313"/>
            <ac:spMk id="2" creationId="{8F760BB4-7172-FF7A-2967-FA0848FD0A80}"/>
          </ac:spMkLst>
        </pc:spChg>
        <pc:spChg chg="del">
          <ac:chgData name="Emily Crose" userId="5a1598ef78992c55" providerId="LiveId" clId="{FFE10729-34CB-4213-AEC7-4192D394359E}" dt="2023-04-16T20:48:43.460" v="2841"/>
          <ac:spMkLst>
            <pc:docMk/>
            <pc:sldMk cId="4005104737" sldId="313"/>
            <ac:spMk id="3" creationId="{A879D437-A8CC-CBB5-C1C3-D633451FB69E}"/>
          </ac:spMkLst>
        </pc:spChg>
        <pc:picChg chg="add mod ord">
          <ac:chgData name="Emily Crose" userId="5a1598ef78992c55" providerId="LiveId" clId="{FFE10729-34CB-4213-AEC7-4192D394359E}" dt="2023-04-16T20:49:01.158" v="2849" actId="1076"/>
          <ac:picMkLst>
            <pc:docMk/>
            <pc:sldMk cId="4005104737" sldId="313"/>
            <ac:picMk id="5" creationId="{6AC8A047-A0E4-00EE-A5BF-3046EF03981A}"/>
          </ac:picMkLst>
        </pc:picChg>
      </pc:sldChg>
      <pc:sldChg chg="addSp modSp new mod setBg setClrOvrMap">
        <pc:chgData name="Emily Crose" userId="5a1598ef78992c55" providerId="LiveId" clId="{FFE10729-34CB-4213-AEC7-4192D394359E}" dt="2023-04-16T20:52:54.979" v="2854" actId="26606"/>
        <pc:sldMkLst>
          <pc:docMk/>
          <pc:sldMk cId="594850548" sldId="314"/>
        </pc:sldMkLst>
        <pc:spChg chg="add">
          <ac:chgData name="Emily Crose" userId="5a1598ef78992c55" providerId="LiveId" clId="{FFE10729-34CB-4213-AEC7-4192D394359E}" dt="2023-04-16T20:52:54.979" v="2854" actId="26606"/>
          <ac:spMkLst>
            <pc:docMk/>
            <pc:sldMk cId="594850548" sldId="314"/>
            <ac:spMk id="8" creationId="{F8C668FA-2417-47B5-B454-2D55FC17FF7A}"/>
          </ac:spMkLst>
        </pc:spChg>
        <pc:spChg chg="add">
          <ac:chgData name="Emily Crose" userId="5a1598ef78992c55" providerId="LiveId" clId="{FFE10729-34CB-4213-AEC7-4192D394359E}" dt="2023-04-16T20:52:54.979" v="2854" actId="26606"/>
          <ac:spMkLst>
            <pc:docMk/>
            <pc:sldMk cId="594850548" sldId="314"/>
            <ac:spMk id="12" creationId="{2B4CDDF6-55C3-415A-8D8B-7E03C3D616FC}"/>
          </ac:spMkLst>
        </pc:spChg>
        <pc:picChg chg="add mod">
          <ac:chgData name="Emily Crose" userId="5a1598ef78992c55" providerId="LiveId" clId="{FFE10729-34CB-4213-AEC7-4192D394359E}" dt="2023-04-16T20:52:54.979" v="2854" actId="26606"/>
          <ac:picMkLst>
            <pc:docMk/>
            <pc:sldMk cId="594850548" sldId="314"/>
            <ac:picMk id="3" creationId="{5178E2DD-F037-249A-213D-6C3875BEABA1}"/>
          </ac:picMkLst>
        </pc:picChg>
        <pc:picChg chg="add">
          <ac:chgData name="Emily Crose" userId="5a1598ef78992c55" providerId="LiveId" clId="{FFE10729-34CB-4213-AEC7-4192D394359E}" dt="2023-04-16T20:52:54.979" v="2854" actId="26606"/>
          <ac:picMkLst>
            <pc:docMk/>
            <pc:sldMk cId="594850548" sldId="314"/>
            <ac:picMk id="10" creationId="{97FEBA57-8992-46BB-BCF0-5A83FE8E01E8}"/>
          </ac:picMkLst>
        </pc:picChg>
      </pc:sldChg>
      <pc:sldChg chg="addSp modSp new mod setBg">
        <pc:chgData name="Emily Crose" userId="5a1598ef78992c55" providerId="LiveId" clId="{FFE10729-34CB-4213-AEC7-4192D394359E}" dt="2023-04-16T20:53:09.359" v="2859" actId="26606"/>
        <pc:sldMkLst>
          <pc:docMk/>
          <pc:sldMk cId="844316059" sldId="315"/>
        </pc:sldMkLst>
        <pc:picChg chg="add mod">
          <ac:chgData name="Emily Crose" userId="5a1598ef78992c55" providerId="LiveId" clId="{FFE10729-34CB-4213-AEC7-4192D394359E}" dt="2023-04-16T20:53:09.359" v="2859" actId="26606"/>
          <ac:picMkLst>
            <pc:docMk/>
            <pc:sldMk cId="844316059" sldId="315"/>
            <ac:picMk id="3" creationId="{769FFAF8-110E-AF4C-487E-3CA2B757B814}"/>
          </ac:picMkLst>
        </pc:picChg>
      </pc:sldChg>
      <pc:sldChg chg="addSp delSp modSp new mod setBg modClrScheme chgLayout">
        <pc:chgData name="Emily Crose" userId="5a1598ef78992c55" providerId="LiveId" clId="{FFE10729-34CB-4213-AEC7-4192D394359E}" dt="2023-04-16T21:05:17.963" v="2868" actId="26606"/>
        <pc:sldMkLst>
          <pc:docMk/>
          <pc:sldMk cId="4137034071" sldId="316"/>
        </pc:sldMkLst>
        <pc:spChg chg="mod ord">
          <ac:chgData name="Emily Crose" userId="5a1598ef78992c55" providerId="LiveId" clId="{FFE10729-34CB-4213-AEC7-4192D394359E}" dt="2023-04-16T21:05:17.963" v="2868" actId="26606"/>
          <ac:spMkLst>
            <pc:docMk/>
            <pc:sldMk cId="4137034071" sldId="316"/>
            <ac:spMk id="2" creationId="{70C799C9-E389-771B-F419-C1442E7B21F6}"/>
          </ac:spMkLst>
        </pc:spChg>
        <pc:spChg chg="del">
          <ac:chgData name="Emily Crose" userId="5a1598ef78992c55" providerId="LiveId" clId="{FFE10729-34CB-4213-AEC7-4192D394359E}" dt="2023-04-16T20:53:43.666" v="2867" actId="700"/>
          <ac:spMkLst>
            <pc:docMk/>
            <pc:sldMk cId="4137034071" sldId="316"/>
            <ac:spMk id="3" creationId="{68484A94-1372-7BE9-D1F6-C4E86AA22184}"/>
          </ac:spMkLst>
        </pc:spChg>
        <pc:spChg chg="add">
          <ac:chgData name="Emily Crose" userId="5a1598ef78992c55" providerId="LiveId" clId="{FFE10729-34CB-4213-AEC7-4192D394359E}" dt="2023-04-16T21:05:17.963" v="2868" actId="26606"/>
          <ac:spMkLst>
            <pc:docMk/>
            <pc:sldMk cId="4137034071" sldId="316"/>
            <ac:spMk id="10" creationId="{0DC895F7-4E59-40FB-87DD-ACE47F94C143}"/>
          </ac:spMkLst>
        </pc:spChg>
        <pc:picChg chg="add">
          <ac:chgData name="Emily Crose" userId="5a1598ef78992c55" providerId="LiveId" clId="{FFE10729-34CB-4213-AEC7-4192D394359E}" dt="2023-04-16T21:05:17.963" v="2868" actId="26606"/>
          <ac:picMkLst>
            <pc:docMk/>
            <pc:sldMk cId="4137034071" sldId="316"/>
            <ac:picMk id="4" creationId="{055C0674-BBD1-F89A-A982-34EDDA45BD4F}"/>
          </ac:picMkLst>
        </pc:picChg>
        <pc:picChg chg="add">
          <ac:chgData name="Emily Crose" userId="5a1598ef78992c55" providerId="LiveId" clId="{FFE10729-34CB-4213-AEC7-4192D394359E}" dt="2023-04-16T21:05:17.963" v="2868" actId="26606"/>
          <ac:picMkLst>
            <pc:docMk/>
            <pc:sldMk cId="4137034071" sldId="316"/>
            <ac:picMk id="8" creationId="{CBECFFDC-94DB-4DA3-94FE-22FEDDA8FA30}"/>
          </ac:picMkLst>
        </pc:picChg>
        <pc:picChg chg="add">
          <ac:chgData name="Emily Crose" userId="5a1598ef78992c55" providerId="LiveId" clId="{FFE10729-34CB-4213-AEC7-4192D394359E}" dt="2023-04-16T21:05:17.963" v="2868" actId="26606"/>
          <ac:picMkLst>
            <pc:docMk/>
            <pc:sldMk cId="4137034071" sldId="316"/>
            <ac:picMk id="12" creationId="{1A4C720E-710D-44F8-A8D7-2BAA61E1814B}"/>
          </ac:picMkLst>
        </pc:picChg>
      </pc:sldChg>
      <pc:sldChg chg="addSp modSp new mod modClrScheme chgLayout modNotesTx">
        <pc:chgData name="Emily Crose" userId="5a1598ef78992c55" providerId="LiveId" clId="{FFE10729-34CB-4213-AEC7-4192D394359E}" dt="2023-04-16T21:11:21.535" v="2898"/>
        <pc:sldMkLst>
          <pc:docMk/>
          <pc:sldMk cId="766387995" sldId="317"/>
        </pc:sldMkLst>
        <pc:spChg chg="add mod ord">
          <ac:chgData name="Emily Crose" userId="5a1598ef78992c55" providerId="LiveId" clId="{FFE10729-34CB-4213-AEC7-4192D394359E}" dt="2023-04-16T21:10:58.770" v="2896" actId="700"/>
          <ac:spMkLst>
            <pc:docMk/>
            <pc:sldMk cId="766387995" sldId="317"/>
            <ac:spMk id="2" creationId="{5568B22F-A9CB-47A9-9497-E57D7E28EABD}"/>
          </ac:spMkLst>
        </pc:spChg>
        <pc:spChg chg="add mod ord">
          <ac:chgData name="Emily Crose" userId="5a1598ef78992c55" providerId="LiveId" clId="{FFE10729-34CB-4213-AEC7-4192D394359E}" dt="2023-04-16T21:11:08.715" v="2897"/>
          <ac:spMkLst>
            <pc:docMk/>
            <pc:sldMk cId="766387995" sldId="317"/>
            <ac:spMk id="3" creationId="{AECD0DA0-6A7F-2617-9FE0-F07C58541C5F}"/>
          </ac:spMkLst>
        </pc:spChg>
      </pc:sldChg>
      <pc:sldChg chg="modSp new mod modNotesTx">
        <pc:chgData name="Emily Crose" userId="5a1598ef78992c55" providerId="LiveId" clId="{FFE10729-34CB-4213-AEC7-4192D394359E}" dt="2023-04-16T21:24:41.550" v="3404" actId="20577"/>
        <pc:sldMkLst>
          <pc:docMk/>
          <pc:sldMk cId="2054405815" sldId="318"/>
        </pc:sldMkLst>
        <pc:spChg chg="mod">
          <ac:chgData name="Emily Crose" userId="5a1598ef78992c55" providerId="LiveId" clId="{FFE10729-34CB-4213-AEC7-4192D394359E}" dt="2023-04-16T21:17:12.144" v="3072" actId="313"/>
          <ac:spMkLst>
            <pc:docMk/>
            <pc:sldMk cId="2054405815" sldId="318"/>
            <ac:spMk id="2" creationId="{C73C6732-2604-FB1E-E4DF-8F6B0DE32F4F}"/>
          </ac:spMkLst>
        </pc:spChg>
        <pc:spChg chg="mod">
          <ac:chgData name="Emily Crose" userId="5a1598ef78992c55" providerId="LiveId" clId="{FFE10729-34CB-4213-AEC7-4192D394359E}" dt="2023-04-16T21:24:41.550" v="3404" actId="20577"/>
          <ac:spMkLst>
            <pc:docMk/>
            <pc:sldMk cId="2054405815" sldId="318"/>
            <ac:spMk id="3" creationId="{5FEB4E95-DC6A-1E8C-EF60-B9E6AB478353}"/>
          </ac:spMkLst>
        </pc:spChg>
      </pc:sldChg>
      <pc:sldChg chg="addSp delSp modSp new mod setBg modClrScheme setClrOvrMap chgLayout modNotesTx">
        <pc:chgData name="Emily Crose" userId="5a1598ef78992c55" providerId="LiveId" clId="{FFE10729-34CB-4213-AEC7-4192D394359E}" dt="2023-04-16T21:51:17.528" v="3523" actId="20577"/>
        <pc:sldMkLst>
          <pc:docMk/>
          <pc:sldMk cId="44850469" sldId="319"/>
        </pc:sldMkLst>
        <pc:spChg chg="del">
          <ac:chgData name="Emily Crose" userId="5a1598ef78992c55" providerId="LiveId" clId="{FFE10729-34CB-4213-AEC7-4192D394359E}" dt="2023-04-16T21:51:06" v="3491" actId="700"/>
          <ac:spMkLst>
            <pc:docMk/>
            <pc:sldMk cId="44850469" sldId="319"/>
            <ac:spMk id="2" creationId="{7DA83D59-D216-978C-79A7-34B7286F05BC}"/>
          </ac:spMkLst>
        </pc:spChg>
        <pc:spChg chg="add">
          <ac:chgData name="Emily Crose" userId="5a1598ef78992c55" providerId="LiveId" clId="{FFE10729-34CB-4213-AEC7-4192D394359E}" dt="2023-04-16T21:51:09.786" v="3492" actId="26606"/>
          <ac:spMkLst>
            <pc:docMk/>
            <pc:sldMk cId="44850469" sldId="319"/>
            <ac:spMk id="9" creationId="{F8C668FA-2417-47B5-B454-2D55FC17FF7A}"/>
          </ac:spMkLst>
        </pc:spChg>
        <pc:spChg chg="add">
          <ac:chgData name="Emily Crose" userId="5a1598ef78992c55" providerId="LiveId" clId="{FFE10729-34CB-4213-AEC7-4192D394359E}" dt="2023-04-16T21:51:09.786" v="3492" actId="26606"/>
          <ac:spMkLst>
            <pc:docMk/>
            <pc:sldMk cId="44850469" sldId="319"/>
            <ac:spMk id="13" creationId="{2B4CDDF6-55C3-415A-8D8B-7E03C3D616FC}"/>
          </ac:spMkLst>
        </pc:spChg>
        <pc:picChg chg="add mod">
          <ac:chgData name="Emily Crose" userId="5a1598ef78992c55" providerId="LiveId" clId="{FFE10729-34CB-4213-AEC7-4192D394359E}" dt="2023-04-16T21:51:09.786" v="3492" actId="26606"/>
          <ac:picMkLst>
            <pc:docMk/>
            <pc:sldMk cId="44850469" sldId="319"/>
            <ac:picMk id="4" creationId="{ACC85958-EAE0-1CB8-ED18-6A36854E0FC8}"/>
          </ac:picMkLst>
        </pc:picChg>
        <pc:picChg chg="add">
          <ac:chgData name="Emily Crose" userId="5a1598ef78992c55" providerId="LiveId" clId="{FFE10729-34CB-4213-AEC7-4192D394359E}" dt="2023-04-16T21:51:09.786" v="3492" actId="26606"/>
          <ac:picMkLst>
            <pc:docMk/>
            <pc:sldMk cId="44850469" sldId="319"/>
            <ac:picMk id="11" creationId="{97FEBA57-8992-46BB-BCF0-5A83FE8E01E8}"/>
          </ac:picMkLst>
        </pc:picChg>
      </pc:sldChg>
      <pc:sldChg chg="addSp delSp modSp new mod setBg">
        <pc:chgData name="Emily Crose" userId="5a1598ef78992c55" providerId="LiveId" clId="{FFE10729-34CB-4213-AEC7-4192D394359E}" dt="2023-04-16T21:54:27.606" v="3554" actId="26606"/>
        <pc:sldMkLst>
          <pc:docMk/>
          <pc:sldMk cId="1947652085" sldId="320"/>
        </pc:sldMkLst>
        <pc:spChg chg="mod ord">
          <ac:chgData name="Emily Crose" userId="5a1598ef78992c55" providerId="LiveId" clId="{FFE10729-34CB-4213-AEC7-4192D394359E}" dt="2023-04-16T21:54:27.606" v="3554" actId="26606"/>
          <ac:spMkLst>
            <pc:docMk/>
            <pc:sldMk cId="1947652085" sldId="320"/>
            <ac:spMk id="2" creationId="{AFAE1996-ED8F-2861-C96A-FAAEE6983414}"/>
          </ac:spMkLst>
        </pc:spChg>
        <pc:spChg chg="add del">
          <ac:chgData name="Emily Crose" userId="5a1598ef78992c55" providerId="LiveId" clId="{FFE10729-34CB-4213-AEC7-4192D394359E}" dt="2023-04-16T21:54:27.606" v="3554" actId="26606"/>
          <ac:spMkLst>
            <pc:docMk/>
            <pc:sldMk cId="1947652085" sldId="320"/>
            <ac:spMk id="11" creationId="{0DC895F7-4E59-40FB-87DD-ACE47F94C143}"/>
          </ac:spMkLst>
        </pc:spChg>
        <pc:spChg chg="add">
          <ac:chgData name="Emily Crose" userId="5a1598ef78992c55" providerId="LiveId" clId="{FFE10729-34CB-4213-AEC7-4192D394359E}" dt="2023-04-16T21:54:27.606" v="3554" actId="26606"/>
          <ac:spMkLst>
            <pc:docMk/>
            <pc:sldMk cId="1947652085" sldId="320"/>
            <ac:spMk id="20" creationId="{0DC895F7-4E59-40FB-87DD-ACE47F94C143}"/>
          </ac:spMkLst>
        </pc:spChg>
        <pc:picChg chg="add del mod">
          <ac:chgData name="Emily Crose" userId="5a1598ef78992c55" providerId="LiveId" clId="{FFE10729-34CB-4213-AEC7-4192D394359E}" dt="2023-04-16T21:54:16.998" v="3550" actId="478"/>
          <ac:picMkLst>
            <pc:docMk/>
            <pc:sldMk cId="1947652085" sldId="320"/>
            <ac:picMk id="4" creationId="{C4F03069-95F1-FC93-BB4D-A021FDFBABFC}"/>
          </ac:picMkLst>
        </pc:picChg>
        <pc:picChg chg="add mod">
          <ac:chgData name="Emily Crose" userId="5a1598ef78992c55" providerId="LiveId" clId="{FFE10729-34CB-4213-AEC7-4192D394359E}" dt="2023-04-16T21:54:27.606" v="3554" actId="26606"/>
          <ac:picMkLst>
            <pc:docMk/>
            <pc:sldMk cId="1947652085" sldId="320"/>
            <ac:picMk id="6" creationId="{80C9B852-17F2-0E27-A30F-799776AC5FF4}"/>
          </ac:picMkLst>
        </pc:picChg>
        <pc:picChg chg="add del">
          <ac:chgData name="Emily Crose" userId="5a1598ef78992c55" providerId="LiveId" clId="{FFE10729-34CB-4213-AEC7-4192D394359E}" dt="2023-04-16T21:54:27.606" v="3554" actId="26606"/>
          <ac:picMkLst>
            <pc:docMk/>
            <pc:sldMk cId="1947652085" sldId="320"/>
            <ac:picMk id="9" creationId="{CBECFFDC-94DB-4DA3-94FE-22FEDDA8FA30}"/>
          </ac:picMkLst>
        </pc:picChg>
        <pc:picChg chg="add del">
          <ac:chgData name="Emily Crose" userId="5a1598ef78992c55" providerId="LiveId" clId="{FFE10729-34CB-4213-AEC7-4192D394359E}" dt="2023-04-16T21:54:27.606" v="3554" actId="26606"/>
          <ac:picMkLst>
            <pc:docMk/>
            <pc:sldMk cId="1947652085" sldId="320"/>
            <ac:picMk id="13" creationId="{1A4C720E-710D-44F8-A8D7-2BAA61E1814B}"/>
          </ac:picMkLst>
        </pc:picChg>
        <pc:picChg chg="add">
          <ac:chgData name="Emily Crose" userId="5a1598ef78992c55" providerId="LiveId" clId="{FFE10729-34CB-4213-AEC7-4192D394359E}" dt="2023-04-16T21:54:27.606" v="3554" actId="26606"/>
          <ac:picMkLst>
            <pc:docMk/>
            <pc:sldMk cId="1947652085" sldId="320"/>
            <ac:picMk id="18" creationId="{CBECFFDC-94DB-4DA3-94FE-22FEDDA8FA30}"/>
          </ac:picMkLst>
        </pc:picChg>
        <pc:picChg chg="add">
          <ac:chgData name="Emily Crose" userId="5a1598ef78992c55" providerId="LiveId" clId="{FFE10729-34CB-4213-AEC7-4192D394359E}" dt="2023-04-16T21:54:27.606" v="3554" actId="26606"/>
          <ac:picMkLst>
            <pc:docMk/>
            <pc:sldMk cId="1947652085" sldId="320"/>
            <ac:picMk id="22" creationId="{1A4C720E-710D-44F8-A8D7-2BAA61E1814B}"/>
          </ac:picMkLst>
        </pc:picChg>
      </pc:sldChg>
      <pc:sldChg chg="new del">
        <pc:chgData name="Emily Crose" userId="5a1598ef78992c55" providerId="LiveId" clId="{FFE10729-34CB-4213-AEC7-4192D394359E}" dt="2023-04-16T22:15:22.889" v="3556" actId="47"/>
        <pc:sldMkLst>
          <pc:docMk/>
          <pc:sldMk cId="1536525197" sldId="321"/>
        </pc:sldMkLst>
      </pc:sldChg>
      <pc:sldChg chg="addSp delSp modSp new mod setBg setClrOvrMap modShow">
        <pc:chgData name="Emily Crose" userId="5a1598ef78992c55" providerId="LiveId" clId="{FFE10729-34CB-4213-AEC7-4192D394359E}" dt="2023-04-16T22:17:30.503" v="3569" actId="26606"/>
        <pc:sldMkLst>
          <pc:docMk/>
          <pc:sldMk cId="2453577015" sldId="321"/>
        </pc:sldMkLst>
        <pc:spChg chg="add del">
          <ac:chgData name="Emily Crose" userId="5a1598ef78992c55" providerId="LiveId" clId="{FFE10729-34CB-4213-AEC7-4192D394359E}" dt="2023-04-16T22:17:30.496" v="3568" actId="26606"/>
          <ac:spMkLst>
            <pc:docMk/>
            <pc:sldMk cId="2453577015" sldId="321"/>
            <ac:spMk id="10" creationId="{B80FF8A4-81B1-474E-820E-05F233C511D1}"/>
          </ac:spMkLst>
        </pc:spChg>
        <pc:spChg chg="add">
          <ac:chgData name="Emily Crose" userId="5a1598ef78992c55" providerId="LiveId" clId="{FFE10729-34CB-4213-AEC7-4192D394359E}" dt="2023-04-16T22:17:30.503" v="3569" actId="26606"/>
          <ac:spMkLst>
            <pc:docMk/>
            <pc:sldMk cId="2453577015" sldId="321"/>
            <ac:spMk id="13" creationId="{F8C668FA-2417-47B5-B454-2D55FC17FF7A}"/>
          </ac:spMkLst>
        </pc:spChg>
        <pc:spChg chg="add">
          <ac:chgData name="Emily Crose" userId="5a1598ef78992c55" providerId="LiveId" clId="{FFE10729-34CB-4213-AEC7-4192D394359E}" dt="2023-04-16T22:17:30.503" v="3569" actId="26606"/>
          <ac:spMkLst>
            <pc:docMk/>
            <pc:sldMk cId="2453577015" sldId="321"/>
            <ac:spMk id="14" creationId="{2B4CDDF6-55C3-415A-8D8B-7E03C3D616FC}"/>
          </ac:spMkLst>
        </pc:spChg>
        <pc:picChg chg="add del mod">
          <ac:chgData name="Emily Crose" userId="5a1598ef78992c55" providerId="LiveId" clId="{FFE10729-34CB-4213-AEC7-4192D394359E}" dt="2023-04-16T22:17:07.168" v="3563" actId="478"/>
          <ac:picMkLst>
            <pc:docMk/>
            <pc:sldMk cId="2453577015" sldId="321"/>
            <ac:picMk id="3" creationId="{EAA4EEF4-DD67-FE0B-6359-ACFC615F1036}"/>
          </ac:picMkLst>
        </pc:picChg>
        <pc:picChg chg="add mod">
          <ac:chgData name="Emily Crose" userId="5a1598ef78992c55" providerId="LiveId" clId="{FFE10729-34CB-4213-AEC7-4192D394359E}" dt="2023-04-16T22:17:30.503" v="3569" actId="26606"/>
          <ac:picMkLst>
            <pc:docMk/>
            <pc:sldMk cId="2453577015" sldId="321"/>
            <ac:picMk id="5" creationId="{83C684DE-FAD1-3E5E-C059-8A4049E81935}"/>
          </ac:picMkLst>
        </pc:picChg>
        <pc:picChg chg="add">
          <ac:chgData name="Emily Crose" userId="5a1598ef78992c55" providerId="LiveId" clId="{FFE10729-34CB-4213-AEC7-4192D394359E}" dt="2023-04-16T22:17:30.503" v="3569" actId="26606"/>
          <ac:picMkLst>
            <pc:docMk/>
            <pc:sldMk cId="2453577015" sldId="321"/>
            <ac:picMk id="12" creationId="{97FEBA57-8992-46BB-BCF0-5A83FE8E01E8}"/>
          </ac:picMkLst>
        </pc:picChg>
      </pc:sldChg>
      <pc:sldChg chg="addSp modSp new mod setBg setClrOvrMap">
        <pc:chgData name="Emily Crose" userId="5a1598ef78992c55" providerId="LiveId" clId="{FFE10729-34CB-4213-AEC7-4192D394359E}" dt="2023-04-16T23:31:55.196" v="3599" actId="26606"/>
        <pc:sldMkLst>
          <pc:docMk/>
          <pc:sldMk cId="3001800121" sldId="322"/>
        </pc:sldMkLst>
        <pc:spChg chg="mod">
          <ac:chgData name="Emily Crose" userId="5a1598ef78992c55" providerId="LiveId" clId="{FFE10729-34CB-4213-AEC7-4192D394359E}" dt="2023-04-16T23:31:55.196" v="3599" actId="26606"/>
          <ac:spMkLst>
            <pc:docMk/>
            <pc:sldMk cId="3001800121" sldId="322"/>
            <ac:spMk id="2" creationId="{208C1D91-7B82-80D2-E8CE-79D761AAD890}"/>
          </ac:spMkLst>
        </pc:spChg>
        <pc:spChg chg="add">
          <ac:chgData name="Emily Crose" userId="5a1598ef78992c55" providerId="LiveId" clId="{FFE10729-34CB-4213-AEC7-4192D394359E}" dt="2023-04-16T23:31:55.196" v="3599" actId="26606"/>
          <ac:spMkLst>
            <pc:docMk/>
            <pc:sldMk cId="3001800121" sldId="322"/>
            <ac:spMk id="11" creationId="{1F94DC1C-47D1-41D7-8B1B-9A036D614027}"/>
          </ac:spMkLst>
        </pc:spChg>
        <pc:spChg chg="add">
          <ac:chgData name="Emily Crose" userId="5a1598ef78992c55" providerId="LiveId" clId="{FFE10729-34CB-4213-AEC7-4192D394359E}" dt="2023-04-16T23:31:55.196" v="3599" actId="26606"/>
          <ac:spMkLst>
            <pc:docMk/>
            <pc:sldMk cId="3001800121" sldId="322"/>
            <ac:spMk id="15" creationId="{AC12A592-C02D-46EF-8E1F-9335DB8D71DF}"/>
          </ac:spMkLst>
        </pc:spChg>
        <pc:spChg chg="add">
          <ac:chgData name="Emily Crose" userId="5a1598ef78992c55" providerId="LiveId" clId="{FFE10729-34CB-4213-AEC7-4192D394359E}" dt="2023-04-16T23:31:55.196" v="3599" actId="26606"/>
          <ac:spMkLst>
            <pc:docMk/>
            <pc:sldMk cId="3001800121" sldId="322"/>
            <ac:spMk id="17" creationId="{24005816-5BCA-4665-8A58-5580F8E9C84A}"/>
          </ac:spMkLst>
        </pc:spChg>
        <pc:grpChg chg="add">
          <ac:chgData name="Emily Crose" userId="5a1598ef78992c55" providerId="LiveId" clId="{FFE10729-34CB-4213-AEC7-4192D394359E}" dt="2023-04-16T23:31:55.196" v="3599" actId="26606"/>
          <ac:grpSpMkLst>
            <pc:docMk/>
            <pc:sldMk cId="3001800121" sldId="322"/>
            <ac:grpSpMk id="19" creationId="{BF07F359-8CA3-4854-91E7-EE6004020511}"/>
          </ac:grpSpMkLst>
        </pc:grpChg>
        <pc:picChg chg="add">
          <ac:chgData name="Emily Crose" userId="5a1598ef78992c55" providerId="LiveId" clId="{FFE10729-34CB-4213-AEC7-4192D394359E}" dt="2023-04-16T23:31:55.196" v="3599" actId="26606"/>
          <ac:picMkLst>
            <pc:docMk/>
            <pc:sldMk cId="3001800121" sldId="322"/>
            <ac:picMk id="6" creationId="{3612E099-A743-D978-CE8B-ABA388F0480A}"/>
          </ac:picMkLst>
        </pc:picChg>
        <pc:picChg chg="add">
          <ac:chgData name="Emily Crose" userId="5a1598ef78992c55" providerId="LiveId" clId="{FFE10729-34CB-4213-AEC7-4192D394359E}" dt="2023-04-16T23:31:55.196" v="3599" actId="26606"/>
          <ac:picMkLst>
            <pc:docMk/>
            <pc:sldMk cId="3001800121" sldId="322"/>
            <ac:picMk id="9" creationId="{6AF6706C-CF07-43A1-BCC4-CBA5D33820DA}"/>
          </ac:picMkLst>
        </pc:picChg>
        <pc:picChg chg="add">
          <ac:chgData name="Emily Crose" userId="5a1598ef78992c55" providerId="LiveId" clId="{FFE10729-34CB-4213-AEC7-4192D394359E}" dt="2023-04-16T23:31:55.196" v="3599" actId="26606"/>
          <ac:picMkLst>
            <pc:docMk/>
            <pc:sldMk cId="3001800121" sldId="322"/>
            <ac:picMk id="13" creationId="{811383CE-CE86-4E1C-B289-798EB9E6E0E5}"/>
          </ac:picMkLst>
        </pc:picChg>
      </pc:sldChg>
      <pc:sldChg chg="addSp delSp modSp new mod setBg modClrScheme setClrOvrMap chgLayout">
        <pc:chgData name="Emily Crose" userId="5a1598ef78992c55" providerId="LiveId" clId="{FFE10729-34CB-4213-AEC7-4192D394359E}" dt="2023-04-16T23:32:19.553" v="3617" actId="26606"/>
        <pc:sldMkLst>
          <pc:docMk/>
          <pc:sldMk cId="2882127209" sldId="323"/>
        </pc:sldMkLst>
        <pc:spChg chg="mod ord">
          <ac:chgData name="Emily Crose" userId="5a1598ef78992c55" providerId="LiveId" clId="{FFE10729-34CB-4213-AEC7-4192D394359E}" dt="2023-04-16T23:32:19.553" v="3617" actId="26606"/>
          <ac:spMkLst>
            <pc:docMk/>
            <pc:sldMk cId="2882127209" sldId="323"/>
            <ac:spMk id="2" creationId="{BE769A25-8E44-7E6A-FBFA-BBDE9E11AA1A}"/>
          </ac:spMkLst>
        </pc:spChg>
        <pc:spChg chg="del">
          <ac:chgData name="Emily Crose" userId="5a1598ef78992c55" providerId="LiveId" clId="{FFE10729-34CB-4213-AEC7-4192D394359E}" dt="2023-04-16T23:32:16.682" v="3616" actId="700"/>
          <ac:spMkLst>
            <pc:docMk/>
            <pc:sldMk cId="2882127209" sldId="323"/>
            <ac:spMk id="3" creationId="{F01FBA1B-5E37-8A8D-85DE-69C7548DC3F5}"/>
          </ac:spMkLst>
        </pc:spChg>
        <pc:spChg chg="add">
          <ac:chgData name="Emily Crose" userId="5a1598ef78992c55" providerId="LiveId" clId="{FFE10729-34CB-4213-AEC7-4192D394359E}" dt="2023-04-16T23:32:19.553" v="3617" actId="26606"/>
          <ac:spMkLst>
            <pc:docMk/>
            <pc:sldMk cId="2882127209" sldId="323"/>
            <ac:spMk id="11" creationId="{1F94DC1C-47D1-41D7-8B1B-9A036D614027}"/>
          </ac:spMkLst>
        </pc:spChg>
        <pc:spChg chg="add">
          <ac:chgData name="Emily Crose" userId="5a1598ef78992c55" providerId="LiveId" clId="{FFE10729-34CB-4213-AEC7-4192D394359E}" dt="2023-04-16T23:32:19.553" v="3617" actId="26606"/>
          <ac:spMkLst>
            <pc:docMk/>
            <pc:sldMk cId="2882127209" sldId="323"/>
            <ac:spMk id="15" creationId="{AC12A592-C02D-46EF-8E1F-9335DB8D71DF}"/>
          </ac:spMkLst>
        </pc:spChg>
        <pc:spChg chg="add">
          <ac:chgData name="Emily Crose" userId="5a1598ef78992c55" providerId="LiveId" clId="{FFE10729-34CB-4213-AEC7-4192D394359E}" dt="2023-04-16T23:32:19.553" v="3617" actId="26606"/>
          <ac:spMkLst>
            <pc:docMk/>
            <pc:sldMk cId="2882127209" sldId="323"/>
            <ac:spMk id="17" creationId="{24005816-5BCA-4665-8A58-5580F8E9C84A}"/>
          </ac:spMkLst>
        </pc:spChg>
        <pc:grpChg chg="add">
          <ac:chgData name="Emily Crose" userId="5a1598ef78992c55" providerId="LiveId" clId="{FFE10729-34CB-4213-AEC7-4192D394359E}" dt="2023-04-16T23:32:19.553" v="3617" actId="26606"/>
          <ac:grpSpMkLst>
            <pc:docMk/>
            <pc:sldMk cId="2882127209" sldId="323"/>
            <ac:grpSpMk id="19" creationId="{BF07F359-8CA3-4854-91E7-EE6004020511}"/>
          </ac:grpSpMkLst>
        </pc:grpChg>
        <pc:picChg chg="add">
          <ac:chgData name="Emily Crose" userId="5a1598ef78992c55" providerId="LiveId" clId="{FFE10729-34CB-4213-AEC7-4192D394359E}" dt="2023-04-16T23:32:19.553" v="3617" actId="26606"/>
          <ac:picMkLst>
            <pc:docMk/>
            <pc:sldMk cId="2882127209" sldId="323"/>
            <ac:picMk id="6" creationId="{608B42C9-1E08-75E3-10E3-2B7C6E620A93}"/>
          </ac:picMkLst>
        </pc:picChg>
        <pc:picChg chg="add">
          <ac:chgData name="Emily Crose" userId="5a1598ef78992c55" providerId="LiveId" clId="{FFE10729-34CB-4213-AEC7-4192D394359E}" dt="2023-04-16T23:32:19.553" v="3617" actId="26606"/>
          <ac:picMkLst>
            <pc:docMk/>
            <pc:sldMk cId="2882127209" sldId="323"/>
            <ac:picMk id="9" creationId="{6AF6706C-CF07-43A1-BCC4-CBA5D33820DA}"/>
          </ac:picMkLst>
        </pc:picChg>
        <pc:picChg chg="add">
          <ac:chgData name="Emily Crose" userId="5a1598ef78992c55" providerId="LiveId" clId="{FFE10729-34CB-4213-AEC7-4192D394359E}" dt="2023-04-16T23:32:19.553" v="3617" actId="26606"/>
          <ac:picMkLst>
            <pc:docMk/>
            <pc:sldMk cId="2882127209" sldId="323"/>
            <ac:picMk id="13" creationId="{811383CE-CE86-4E1C-B289-798EB9E6E0E5}"/>
          </ac:picMkLst>
        </pc:picChg>
      </pc:sldChg>
      <pc:sldChg chg="addSp delSp modSp new mod setBg setClrOvrMap">
        <pc:chgData name="Emily Crose" userId="5a1598ef78992c55" providerId="LiveId" clId="{FFE10729-34CB-4213-AEC7-4192D394359E}" dt="2023-04-16T23:34:36.945" v="3644" actId="26606"/>
        <pc:sldMkLst>
          <pc:docMk/>
          <pc:sldMk cId="3451560091" sldId="324"/>
        </pc:sldMkLst>
        <pc:spChg chg="mod">
          <ac:chgData name="Emily Crose" userId="5a1598ef78992c55" providerId="LiveId" clId="{FFE10729-34CB-4213-AEC7-4192D394359E}" dt="2023-04-16T23:34:36.945" v="3644" actId="26606"/>
          <ac:spMkLst>
            <pc:docMk/>
            <pc:sldMk cId="3451560091" sldId="324"/>
            <ac:spMk id="2" creationId="{7C70C265-2288-E1A8-09A1-9D59E121A171}"/>
          </ac:spMkLst>
        </pc:spChg>
        <pc:spChg chg="add del">
          <ac:chgData name="Emily Crose" userId="5a1598ef78992c55" providerId="LiveId" clId="{FFE10729-34CB-4213-AEC7-4192D394359E}" dt="2023-04-16T23:34:35.524" v="3641" actId="26606"/>
          <ac:spMkLst>
            <pc:docMk/>
            <pc:sldMk cId="3451560091" sldId="324"/>
            <ac:spMk id="9" creationId="{1BE7BD64-C268-4BE6-8D67-F5DD171F0154}"/>
          </ac:spMkLst>
        </pc:spChg>
        <pc:spChg chg="add del">
          <ac:chgData name="Emily Crose" userId="5a1598ef78992c55" providerId="LiveId" clId="{FFE10729-34CB-4213-AEC7-4192D394359E}" dt="2023-04-16T23:34:35.524" v="3641" actId="26606"/>
          <ac:spMkLst>
            <pc:docMk/>
            <pc:sldMk cId="3451560091" sldId="324"/>
            <ac:spMk id="17" creationId="{57E6F9A8-1B4B-4FEF-942A-15CA97ECE0BA}"/>
          </ac:spMkLst>
        </pc:spChg>
        <pc:spChg chg="add del">
          <ac:chgData name="Emily Crose" userId="5a1598ef78992c55" providerId="LiveId" clId="{FFE10729-34CB-4213-AEC7-4192D394359E}" dt="2023-04-16T23:34:36.922" v="3643" actId="26606"/>
          <ac:spMkLst>
            <pc:docMk/>
            <pc:sldMk cId="3451560091" sldId="324"/>
            <ac:spMk id="20" creationId="{DF43132E-D4DF-4A83-9344-A782D0F5D9F6}"/>
          </ac:spMkLst>
        </pc:spChg>
        <pc:spChg chg="add">
          <ac:chgData name="Emily Crose" userId="5a1598ef78992c55" providerId="LiveId" clId="{FFE10729-34CB-4213-AEC7-4192D394359E}" dt="2023-04-16T23:34:36.945" v="3644" actId="26606"/>
          <ac:spMkLst>
            <pc:docMk/>
            <pc:sldMk cId="3451560091" sldId="324"/>
            <ac:spMk id="24" creationId="{3D1E5586-8BB5-40F6-96C3-2E87DD7CE5CD}"/>
          </ac:spMkLst>
        </pc:spChg>
        <pc:picChg chg="add del">
          <ac:chgData name="Emily Crose" userId="5a1598ef78992c55" providerId="LiveId" clId="{FFE10729-34CB-4213-AEC7-4192D394359E}" dt="2023-04-16T23:34:35.524" v="3641" actId="26606"/>
          <ac:picMkLst>
            <pc:docMk/>
            <pc:sldMk cId="3451560091" sldId="324"/>
            <ac:picMk id="7" creationId="{18BD78ED-75E1-4879-B369-BC61F7C45E22}"/>
          </ac:picMkLst>
        </pc:picChg>
        <pc:picChg chg="add del">
          <ac:chgData name="Emily Crose" userId="5a1598ef78992c55" providerId="LiveId" clId="{FFE10729-34CB-4213-AEC7-4192D394359E}" dt="2023-04-16T23:34:35.524" v="3641" actId="26606"/>
          <ac:picMkLst>
            <pc:docMk/>
            <pc:sldMk cId="3451560091" sldId="324"/>
            <ac:picMk id="11" creationId="{7D6C6E9A-567D-4054-B920-2E1BAF6D2426}"/>
          </ac:picMkLst>
        </pc:picChg>
        <pc:picChg chg="add del">
          <ac:chgData name="Emily Crose" userId="5a1598ef78992c55" providerId="LiveId" clId="{FFE10729-34CB-4213-AEC7-4192D394359E}" dt="2023-04-16T23:34:35.524" v="3641" actId="26606"/>
          <ac:picMkLst>
            <pc:docMk/>
            <pc:sldMk cId="3451560091" sldId="324"/>
            <ac:picMk id="13" creationId="{94164FB2-EFB1-4531-A8F4-DD77A03E2CCB}"/>
          </ac:picMkLst>
        </pc:picChg>
        <pc:picChg chg="add del">
          <ac:chgData name="Emily Crose" userId="5a1598ef78992c55" providerId="LiveId" clId="{FFE10729-34CB-4213-AEC7-4192D394359E}" dt="2023-04-16T23:34:35.524" v="3641" actId="26606"/>
          <ac:picMkLst>
            <pc:docMk/>
            <pc:sldMk cId="3451560091" sldId="324"/>
            <ac:picMk id="15" creationId="{0E6BC652-4BE1-478A-BFA7-47149E82F2F1}"/>
          </ac:picMkLst>
        </pc:picChg>
        <pc:picChg chg="add del">
          <ac:chgData name="Emily Crose" userId="5a1598ef78992c55" providerId="LiveId" clId="{FFE10729-34CB-4213-AEC7-4192D394359E}" dt="2023-04-16T23:34:36.922" v="3643" actId="26606"/>
          <ac:picMkLst>
            <pc:docMk/>
            <pc:sldMk cId="3451560091" sldId="324"/>
            <ac:picMk id="19" creationId="{18BD78ED-75E1-4879-B369-BC61F7C45E22}"/>
          </ac:picMkLst>
        </pc:picChg>
        <pc:picChg chg="add">
          <ac:chgData name="Emily Crose" userId="5a1598ef78992c55" providerId="LiveId" clId="{FFE10729-34CB-4213-AEC7-4192D394359E}" dt="2023-04-16T23:34:36.945" v="3644" actId="26606"/>
          <ac:picMkLst>
            <pc:docMk/>
            <pc:sldMk cId="3451560091" sldId="324"/>
            <ac:picMk id="23" creationId="{18BD78ED-75E1-4879-B369-BC61F7C45E22}"/>
          </ac:picMkLst>
        </pc:picChg>
        <pc:cxnChg chg="add del">
          <ac:chgData name="Emily Crose" userId="5a1598ef78992c55" providerId="LiveId" clId="{FFE10729-34CB-4213-AEC7-4192D394359E}" dt="2023-04-16T23:34:36.922" v="3643" actId="26606"/>
          <ac:cxnSpMkLst>
            <pc:docMk/>
            <pc:sldMk cId="3451560091" sldId="324"/>
            <ac:cxnSpMk id="21" creationId="{6AA24BC1-1577-4586-AD7A-417660E37253}"/>
          </ac:cxnSpMkLst>
        </pc:cxnChg>
        <pc:cxnChg chg="add">
          <ac:chgData name="Emily Crose" userId="5a1598ef78992c55" providerId="LiveId" clId="{FFE10729-34CB-4213-AEC7-4192D394359E}" dt="2023-04-16T23:34:36.945" v="3644" actId="26606"/>
          <ac:cxnSpMkLst>
            <pc:docMk/>
            <pc:sldMk cId="3451560091" sldId="324"/>
            <ac:cxnSpMk id="25" creationId="{8A832D40-B9E2-4CE7-9E0A-B35591EA2035}"/>
          </ac:cxnSpMkLst>
        </pc:cxnChg>
      </pc:sldChg>
      <pc:sldChg chg="addSp delSp modSp new mod setBg modClrScheme modShow chgLayout modNotesTx">
        <pc:chgData name="Emily Crose" userId="5a1598ef78992c55" providerId="LiveId" clId="{FFE10729-34CB-4213-AEC7-4192D394359E}" dt="2023-04-17T00:00:13.020" v="4121" actId="729"/>
        <pc:sldMkLst>
          <pc:docMk/>
          <pc:sldMk cId="2233173004" sldId="325"/>
        </pc:sldMkLst>
        <pc:spChg chg="del mod ord">
          <ac:chgData name="Emily Crose" userId="5a1598ef78992c55" providerId="LiveId" clId="{FFE10729-34CB-4213-AEC7-4192D394359E}" dt="2023-04-16T23:36:45.321" v="3646" actId="700"/>
          <ac:spMkLst>
            <pc:docMk/>
            <pc:sldMk cId="2233173004" sldId="325"/>
            <ac:spMk id="2" creationId="{776ABF15-70E6-6F6F-13FA-0BFB2BA04704}"/>
          </ac:spMkLst>
        </pc:spChg>
        <pc:spChg chg="del mod ord">
          <ac:chgData name="Emily Crose" userId="5a1598ef78992c55" providerId="LiveId" clId="{FFE10729-34CB-4213-AEC7-4192D394359E}" dt="2023-04-16T23:36:45.321" v="3646" actId="700"/>
          <ac:spMkLst>
            <pc:docMk/>
            <pc:sldMk cId="2233173004" sldId="325"/>
            <ac:spMk id="3" creationId="{EA761170-8E1F-39BA-F44E-ED8427AAC9A9}"/>
          </ac:spMkLst>
        </pc:spChg>
        <pc:spChg chg="add mod ord">
          <ac:chgData name="Emily Crose" userId="5a1598ef78992c55" providerId="LiveId" clId="{FFE10729-34CB-4213-AEC7-4192D394359E}" dt="2023-04-16T23:53:13.438" v="3935" actId="400"/>
          <ac:spMkLst>
            <pc:docMk/>
            <pc:sldMk cId="2233173004" sldId="325"/>
            <ac:spMk id="4" creationId="{B2F18D2B-3AFE-FC04-810C-BF69B5998FAB}"/>
          </ac:spMkLst>
        </pc:spChg>
        <pc:spChg chg="add del mod ord">
          <ac:chgData name="Emily Crose" userId="5a1598ef78992c55" providerId="LiveId" clId="{FFE10729-34CB-4213-AEC7-4192D394359E}" dt="2023-04-16T23:53:18.247" v="3936" actId="478"/>
          <ac:spMkLst>
            <pc:docMk/>
            <pc:sldMk cId="2233173004" sldId="325"/>
            <ac:spMk id="5" creationId="{A696B593-6338-313F-C88F-74F92B270646}"/>
          </ac:spMkLst>
        </pc:spChg>
        <pc:spChg chg="add">
          <ac:chgData name="Emily Crose" userId="5a1598ef78992c55" providerId="LiveId" clId="{FFE10729-34CB-4213-AEC7-4192D394359E}" dt="2023-04-16T23:36:59.294" v="3664" actId="26606"/>
          <ac:spMkLst>
            <pc:docMk/>
            <pc:sldMk cId="2233173004" sldId="325"/>
            <ac:spMk id="13" creationId="{0DC895F7-4E59-40FB-87DD-ACE47F94C143}"/>
          </ac:spMkLst>
        </pc:spChg>
        <pc:picChg chg="add">
          <ac:chgData name="Emily Crose" userId="5a1598ef78992c55" providerId="LiveId" clId="{FFE10729-34CB-4213-AEC7-4192D394359E}" dt="2023-04-16T23:36:59.294" v="3664" actId="26606"/>
          <ac:picMkLst>
            <pc:docMk/>
            <pc:sldMk cId="2233173004" sldId="325"/>
            <ac:picMk id="7" creationId="{658699AE-378E-BDC9-FE6B-12E6232C3380}"/>
          </ac:picMkLst>
        </pc:picChg>
        <pc:picChg chg="add">
          <ac:chgData name="Emily Crose" userId="5a1598ef78992c55" providerId="LiveId" clId="{FFE10729-34CB-4213-AEC7-4192D394359E}" dt="2023-04-16T23:36:59.294" v="3664" actId="26606"/>
          <ac:picMkLst>
            <pc:docMk/>
            <pc:sldMk cId="2233173004" sldId="325"/>
            <ac:picMk id="11" creationId="{CBECFFDC-94DB-4DA3-94FE-22FEDDA8FA30}"/>
          </ac:picMkLst>
        </pc:picChg>
        <pc:picChg chg="add">
          <ac:chgData name="Emily Crose" userId="5a1598ef78992c55" providerId="LiveId" clId="{FFE10729-34CB-4213-AEC7-4192D394359E}" dt="2023-04-16T23:36:59.294" v="3664" actId="26606"/>
          <ac:picMkLst>
            <pc:docMk/>
            <pc:sldMk cId="2233173004" sldId="325"/>
            <ac:picMk id="15" creationId="{1A4C720E-710D-44F8-A8D7-2BAA61E1814B}"/>
          </ac:picMkLst>
        </pc:picChg>
      </pc:sldChg>
      <pc:sldChg chg="addSp delSp modSp new mod ord modClrScheme chgLayout">
        <pc:chgData name="Emily Crose" userId="5a1598ef78992c55" providerId="LiveId" clId="{FFE10729-34CB-4213-AEC7-4192D394359E}" dt="2023-04-16T23:49:10.313" v="3929" actId="20577"/>
        <pc:sldMkLst>
          <pc:docMk/>
          <pc:sldMk cId="3485029189" sldId="326"/>
        </pc:sldMkLst>
        <pc:spChg chg="del mod ord">
          <ac:chgData name="Emily Crose" userId="5a1598ef78992c55" providerId="LiveId" clId="{FFE10729-34CB-4213-AEC7-4192D394359E}" dt="2023-04-16T23:37:16.590" v="3666" actId="700"/>
          <ac:spMkLst>
            <pc:docMk/>
            <pc:sldMk cId="3485029189" sldId="326"/>
            <ac:spMk id="2" creationId="{75E048A5-588A-51B9-D9DE-56BAA88F7BAF}"/>
          </ac:spMkLst>
        </pc:spChg>
        <pc:spChg chg="del mod ord">
          <ac:chgData name="Emily Crose" userId="5a1598ef78992c55" providerId="LiveId" clId="{FFE10729-34CB-4213-AEC7-4192D394359E}" dt="2023-04-16T23:37:16.590" v="3666" actId="700"/>
          <ac:spMkLst>
            <pc:docMk/>
            <pc:sldMk cId="3485029189" sldId="326"/>
            <ac:spMk id="3" creationId="{02B63CBB-A81B-1FF7-23B7-70080809AE92}"/>
          </ac:spMkLst>
        </pc:spChg>
        <pc:spChg chg="add mod ord">
          <ac:chgData name="Emily Crose" userId="5a1598ef78992c55" providerId="LiveId" clId="{FFE10729-34CB-4213-AEC7-4192D394359E}" dt="2023-04-16T23:43:56.855" v="3885" actId="20577"/>
          <ac:spMkLst>
            <pc:docMk/>
            <pc:sldMk cId="3485029189" sldId="326"/>
            <ac:spMk id="4" creationId="{0E824F6E-CE46-54E2-1D80-9A404CFEEE85}"/>
          </ac:spMkLst>
        </pc:spChg>
        <pc:spChg chg="add mod ord">
          <ac:chgData name="Emily Crose" userId="5a1598ef78992c55" providerId="LiveId" clId="{FFE10729-34CB-4213-AEC7-4192D394359E}" dt="2023-04-16T23:49:10.313" v="3929" actId="20577"/>
          <ac:spMkLst>
            <pc:docMk/>
            <pc:sldMk cId="3485029189" sldId="326"/>
            <ac:spMk id="5" creationId="{4257133E-120B-4836-B845-1320AD89F184}"/>
          </ac:spMkLst>
        </pc:spChg>
      </pc:sldChg>
      <pc:sldChg chg="addSp delSp modSp new mod setBg modClrScheme modShow chgLayout">
        <pc:chgData name="Emily Crose" userId="5a1598ef78992c55" providerId="LiveId" clId="{FFE10729-34CB-4213-AEC7-4192D394359E}" dt="2023-04-17T00:00:13.020" v="4121" actId="729"/>
        <pc:sldMkLst>
          <pc:docMk/>
          <pc:sldMk cId="4049676027" sldId="327"/>
        </pc:sldMkLst>
        <pc:spChg chg="del mod ord">
          <ac:chgData name="Emily Crose" userId="5a1598ef78992c55" providerId="LiveId" clId="{FFE10729-34CB-4213-AEC7-4192D394359E}" dt="2023-04-16T23:53:51.975" v="3938" actId="700"/>
          <ac:spMkLst>
            <pc:docMk/>
            <pc:sldMk cId="4049676027" sldId="327"/>
            <ac:spMk id="2" creationId="{6F5B22DA-330A-43F9-BDCF-FB6878F2A0CD}"/>
          </ac:spMkLst>
        </pc:spChg>
        <pc:spChg chg="del">
          <ac:chgData name="Emily Crose" userId="5a1598ef78992c55" providerId="LiveId" clId="{FFE10729-34CB-4213-AEC7-4192D394359E}" dt="2023-04-16T23:53:51.975" v="3938" actId="700"/>
          <ac:spMkLst>
            <pc:docMk/>
            <pc:sldMk cId="4049676027" sldId="327"/>
            <ac:spMk id="3" creationId="{00BFB114-E7CF-68AB-6726-82FD3EAB7AF0}"/>
          </ac:spMkLst>
        </pc:spChg>
        <pc:spChg chg="add del mod ord">
          <ac:chgData name="Emily Crose" userId="5a1598ef78992c55" providerId="LiveId" clId="{FFE10729-34CB-4213-AEC7-4192D394359E}" dt="2023-04-16T23:53:58.439" v="3939" actId="700"/>
          <ac:spMkLst>
            <pc:docMk/>
            <pc:sldMk cId="4049676027" sldId="327"/>
            <ac:spMk id="4" creationId="{B546B601-60E2-B99A-AA15-B6B5F964F78A}"/>
          </ac:spMkLst>
        </pc:spChg>
        <pc:spChg chg="add mod ord">
          <ac:chgData name="Emily Crose" userId="5a1598ef78992c55" providerId="LiveId" clId="{FFE10729-34CB-4213-AEC7-4192D394359E}" dt="2023-04-16T23:54:34.400" v="3961" actId="26606"/>
          <ac:spMkLst>
            <pc:docMk/>
            <pc:sldMk cId="4049676027" sldId="327"/>
            <ac:spMk id="5" creationId="{1CE0CC20-9633-E216-8C20-6F5C4D0D3BC1}"/>
          </ac:spMkLst>
        </pc:spChg>
        <pc:spChg chg="add del mod ord">
          <ac:chgData name="Emily Crose" userId="5a1598ef78992c55" providerId="LiveId" clId="{FFE10729-34CB-4213-AEC7-4192D394359E}" dt="2023-04-16T23:54:26.882" v="3957" actId="478"/>
          <ac:spMkLst>
            <pc:docMk/>
            <pc:sldMk cId="4049676027" sldId="327"/>
            <ac:spMk id="6" creationId="{4D0D0272-1F8E-A647-D163-F2EB21A5C232}"/>
          </ac:spMkLst>
        </pc:spChg>
        <pc:picChg chg="add mod">
          <ac:chgData name="Emily Crose" userId="5a1598ef78992c55" providerId="LiveId" clId="{FFE10729-34CB-4213-AEC7-4192D394359E}" dt="2023-04-16T23:54:34.400" v="3961" actId="26606"/>
          <ac:picMkLst>
            <pc:docMk/>
            <pc:sldMk cId="4049676027" sldId="327"/>
            <ac:picMk id="8" creationId="{0976EFD0-99C8-D2DB-48A4-ACA0949B957A}"/>
          </ac:picMkLst>
        </pc:picChg>
        <pc:picChg chg="add">
          <ac:chgData name="Emily Crose" userId="5a1598ef78992c55" providerId="LiveId" clId="{FFE10729-34CB-4213-AEC7-4192D394359E}" dt="2023-04-16T23:54:34.400" v="3961" actId="26606"/>
          <ac:picMkLst>
            <pc:docMk/>
            <pc:sldMk cId="4049676027" sldId="327"/>
            <ac:picMk id="13" creationId="{6AF6706C-CF07-43A1-BCC4-CBA5D33820DA}"/>
          </ac:picMkLst>
        </pc:picChg>
      </pc:sldChg>
      <pc:sldChg chg="addSp modSp new mod setBg modClrScheme chgLayout">
        <pc:chgData name="Emily Crose" userId="5a1598ef78992c55" providerId="LiveId" clId="{FFE10729-34CB-4213-AEC7-4192D394359E}" dt="2023-04-18T17:17:54.884" v="4151" actId="26606"/>
        <pc:sldMkLst>
          <pc:docMk/>
          <pc:sldMk cId="1011657299" sldId="328"/>
        </pc:sldMkLst>
        <pc:spChg chg="mod ord">
          <ac:chgData name="Emily Crose" userId="5a1598ef78992c55" providerId="LiveId" clId="{FFE10729-34CB-4213-AEC7-4192D394359E}" dt="2023-04-18T17:17:54.884" v="4151" actId="26606"/>
          <ac:spMkLst>
            <pc:docMk/>
            <pc:sldMk cId="1011657299" sldId="328"/>
            <ac:spMk id="2" creationId="{6E491665-6061-0E18-E43C-C9E565462857}"/>
          </ac:spMkLst>
        </pc:spChg>
        <pc:spChg chg="add mod ord">
          <ac:chgData name="Emily Crose" userId="5a1598ef78992c55" providerId="LiveId" clId="{FFE10729-34CB-4213-AEC7-4192D394359E}" dt="2023-04-18T17:17:54.884" v="4151" actId="26606"/>
          <ac:spMkLst>
            <pc:docMk/>
            <pc:sldMk cId="1011657299" sldId="328"/>
            <ac:spMk id="3" creationId="{229C9AF1-2A20-E359-2E08-6B0F4E300736}"/>
          </ac:spMkLst>
        </pc:spChg>
        <pc:picChg chg="add">
          <ac:chgData name="Emily Crose" userId="5a1598ef78992c55" providerId="LiveId" clId="{FFE10729-34CB-4213-AEC7-4192D394359E}" dt="2023-04-18T17:17:54.884" v="4151" actId="26606"/>
          <ac:picMkLst>
            <pc:docMk/>
            <pc:sldMk cId="1011657299" sldId="328"/>
            <ac:picMk id="7" creationId="{148E5327-B0C9-F07F-50B3-A524D72DAC90}"/>
          </ac:picMkLst>
        </pc:picChg>
        <pc:picChg chg="add">
          <ac:chgData name="Emily Crose" userId="5a1598ef78992c55" providerId="LiveId" clId="{FFE10729-34CB-4213-AEC7-4192D394359E}" dt="2023-04-18T17:17:54.884" v="4151" actId="26606"/>
          <ac:picMkLst>
            <pc:docMk/>
            <pc:sldMk cId="1011657299" sldId="328"/>
            <ac:picMk id="10" creationId="{6AF6706C-CF07-43A1-BCC4-CBA5D33820DA}"/>
          </ac:picMkLst>
        </pc:picChg>
      </pc:sldChg>
      <pc:sldChg chg="addSp modSp new mod modClrScheme chgLayout">
        <pc:chgData name="Emily Crose" userId="5a1598ef78992c55" providerId="LiveId" clId="{FFE10729-34CB-4213-AEC7-4192D394359E}" dt="2023-04-18T17:19:56.091" v="4429" actId="313"/>
        <pc:sldMkLst>
          <pc:docMk/>
          <pc:sldMk cId="2045505824" sldId="329"/>
        </pc:sldMkLst>
        <pc:spChg chg="mod ord">
          <ac:chgData name="Emily Crose" userId="5a1598ef78992c55" providerId="LiveId" clId="{FFE10729-34CB-4213-AEC7-4192D394359E}" dt="2023-04-18T17:18:12.279" v="4191" actId="700"/>
          <ac:spMkLst>
            <pc:docMk/>
            <pc:sldMk cId="2045505824" sldId="329"/>
            <ac:spMk id="2" creationId="{F51339A5-F5F1-EC10-46B3-AB237F9BB41B}"/>
          </ac:spMkLst>
        </pc:spChg>
        <pc:spChg chg="add mod ord">
          <ac:chgData name="Emily Crose" userId="5a1598ef78992c55" providerId="LiveId" clId="{FFE10729-34CB-4213-AEC7-4192D394359E}" dt="2023-04-18T17:19:56.091" v="4429" actId="313"/>
          <ac:spMkLst>
            <pc:docMk/>
            <pc:sldMk cId="2045505824" sldId="329"/>
            <ac:spMk id="3" creationId="{ED72B798-71CF-55D2-BA7A-AC5B6386A62D}"/>
          </ac:spMkLst>
        </pc:spChg>
      </pc:sldChg>
      <pc:sldChg chg="addSp delSp modSp new mod ord setBg modClrScheme chgLayout">
        <pc:chgData name="Emily Crose" userId="5a1598ef78992c55" providerId="LiveId" clId="{FFE10729-34CB-4213-AEC7-4192D394359E}" dt="2023-04-18T17:22:09.397" v="4487"/>
        <pc:sldMkLst>
          <pc:docMk/>
          <pc:sldMk cId="3793914256" sldId="330"/>
        </pc:sldMkLst>
        <pc:spChg chg="mod ord">
          <ac:chgData name="Emily Crose" userId="5a1598ef78992c55" providerId="LiveId" clId="{FFE10729-34CB-4213-AEC7-4192D394359E}" dt="2023-04-18T17:20:43.637" v="4451" actId="26606"/>
          <ac:spMkLst>
            <pc:docMk/>
            <pc:sldMk cId="3793914256" sldId="330"/>
            <ac:spMk id="2" creationId="{C06EB78C-2165-0758-0CCE-0623CC38AD05}"/>
          </ac:spMkLst>
        </pc:spChg>
        <pc:spChg chg="del">
          <ac:chgData name="Emily Crose" userId="5a1598ef78992c55" providerId="LiveId" clId="{FFE10729-34CB-4213-AEC7-4192D394359E}" dt="2023-04-18T17:20:34.774" v="4448"/>
          <ac:spMkLst>
            <pc:docMk/>
            <pc:sldMk cId="3793914256" sldId="330"/>
            <ac:spMk id="3" creationId="{7FBDDA0C-1949-4149-8716-64B2199445F4}"/>
          </ac:spMkLst>
        </pc:spChg>
        <pc:picChg chg="add mod ord">
          <ac:chgData name="Emily Crose" userId="5a1598ef78992c55" providerId="LiveId" clId="{FFE10729-34CB-4213-AEC7-4192D394359E}" dt="2023-04-18T17:20:43.637" v="4451" actId="26606"/>
          <ac:picMkLst>
            <pc:docMk/>
            <pc:sldMk cId="3793914256" sldId="330"/>
            <ac:picMk id="5" creationId="{ED8D45FC-C58F-59EF-3388-3BF8C2570A5C}"/>
          </ac:picMkLst>
        </pc:picChg>
        <pc:picChg chg="add">
          <ac:chgData name="Emily Crose" userId="5a1598ef78992c55" providerId="LiveId" clId="{FFE10729-34CB-4213-AEC7-4192D394359E}" dt="2023-04-18T17:20:43.637" v="4451" actId="26606"/>
          <ac:picMkLst>
            <pc:docMk/>
            <pc:sldMk cId="3793914256" sldId="330"/>
            <ac:picMk id="10" creationId="{A53ED3FC-3BE8-4F1F-BEF1-74B1C721718A}"/>
          </ac:picMkLst>
        </pc:picChg>
      </pc:sldChg>
      <pc:sldChg chg="addSp modSp new mod setBg">
        <pc:chgData name="Emily Crose" userId="5a1598ef78992c55" providerId="LiveId" clId="{FFE10729-34CB-4213-AEC7-4192D394359E}" dt="2023-04-18T17:21:21.146" v="4485" actId="26606"/>
        <pc:sldMkLst>
          <pc:docMk/>
          <pc:sldMk cId="752561553" sldId="331"/>
        </pc:sldMkLst>
        <pc:spChg chg="mod">
          <ac:chgData name="Emily Crose" userId="5a1598ef78992c55" providerId="LiveId" clId="{FFE10729-34CB-4213-AEC7-4192D394359E}" dt="2023-04-18T17:21:21.146" v="4485" actId="26606"/>
          <ac:spMkLst>
            <pc:docMk/>
            <pc:sldMk cId="752561553" sldId="331"/>
            <ac:spMk id="2" creationId="{778ED00E-953D-5EFE-9C7C-EF528B6D0D38}"/>
          </ac:spMkLst>
        </pc:spChg>
        <pc:picChg chg="add mod">
          <ac:chgData name="Emily Crose" userId="5a1598ef78992c55" providerId="LiveId" clId="{FFE10729-34CB-4213-AEC7-4192D394359E}" dt="2023-04-18T17:21:21.146" v="4485" actId="26606"/>
          <ac:picMkLst>
            <pc:docMk/>
            <pc:sldMk cId="752561553" sldId="331"/>
            <ac:picMk id="4" creationId="{20E36681-44AC-3606-07A9-22424871E776}"/>
          </ac:picMkLst>
        </pc:picChg>
        <pc:picChg chg="add">
          <ac:chgData name="Emily Crose" userId="5a1598ef78992c55" providerId="LiveId" clId="{FFE10729-34CB-4213-AEC7-4192D394359E}" dt="2023-04-18T17:21:21.146" v="4485" actId="26606"/>
          <ac:picMkLst>
            <pc:docMk/>
            <pc:sldMk cId="752561553" sldId="331"/>
            <ac:picMk id="9" creationId="{6AF6706C-CF07-43A1-BCC4-CBA5D33820DA}"/>
          </ac:picMkLst>
        </pc:picChg>
      </pc:sldChg>
      <pc:sldChg chg="addSp modSp new mod setBg">
        <pc:chgData name="Emily Crose" userId="5a1598ef78992c55" providerId="LiveId" clId="{FFE10729-34CB-4213-AEC7-4192D394359E}" dt="2023-04-18T17:22:36.996" v="4537" actId="20577"/>
        <pc:sldMkLst>
          <pc:docMk/>
          <pc:sldMk cId="1313815218" sldId="332"/>
        </pc:sldMkLst>
        <pc:spChg chg="mod">
          <ac:chgData name="Emily Crose" userId="5a1598ef78992c55" providerId="LiveId" clId="{FFE10729-34CB-4213-AEC7-4192D394359E}" dt="2023-04-18T17:22:36.996" v="4537" actId="20577"/>
          <ac:spMkLst>
            <pc:docMk/>
            <pc:sldMk cId="1313815218" sldId="332"/>
            <ac:spMk id="2" creationId="{E578BD2D-1BF2-271F-1F35-D16B10F0544B}"/>
          </ac:spMkLst>
        </pc:spChg>
        <pc:picChg chg="add mod">
          <ac:chgData name="Emily Crose" userId="5a1598ef78992c55" providerId="LiveId" clId="{FFE10729-34CB-4213-AEC7-4192D394359E}" dt="2023-04-18T17:22:19.561" v="4492" actId="26606"/>
          <ac:picMkLst>
            <pc:docMk/>
            <pc:sldMk cId="1313815218" sldId="332"/>
            <ac:picMk id="4" creationId="{01D9ECD3-12F7-5ACD-C66B-0439D901CDFA}"/>
          </ac:picMkLst>
        </pc:picChg>
        <pc:picChg chg="add">
          <ac:chgData name="Emily Crose" userId="5a1598ef78992c55" providerId="LiveId" clId="{FFE10729-34CB-4213-AEC7-4192D394359E}" dt="2023-04-18T17:22:19.561" v="4492" actId="26606"/>
          <ac:picMkLst>
            <pc:docMk/>
            <pc:sldMk cId="1313815218" sldId="332"/>
            <ac:picMk id="9" creationId="{6AF6706C-CF07-43A1-BCC4-CBA5D33820DA}"/>
          </ac:picMkLst>
        </pc:picChg>
      </pc:sldChg>
    </pc:docChg>
  </pc:docChgLst>
  <pc:docChgLst>
    <pc:chgData name="Emily Crose" userId="5a1598ef78992c55" providerId="LiveId" clId="{ED9979D7-1D45-4F0D-9B2D-A971C5E0432B}"/>
    <pc:docChg chg="undo custSel addSld modSld sldOrd">
      <pc:chgData name="Emily Crose" userId="5a1598ef78992c55" providerId="LiveId" clId="{ED9979D7-1D45-4F0D-9B2D-A971C5E0432B}" dt="2023-04-12T12:01:44.112" v="273" actId="729"/>
      <pc:docMkLst>
        <pc:docMk/>
      </pc:docMkLst>
      <pc:sldChg chg="addSp delSp modSp mod setBg setClrOvrMap">
        <pc:chgData name="Emily Crose" userId="5a1598ef78992c55" providerId="LiveId" clId="{ED9979D7-1D45-4F0D-9B2D-A971C5E0432B}" dt="2023-04-11T14:27:43.704" v="66" actId="26606"/>
        <pc:sldMkLst>
          <pc:docMk/>
          <pc:sldMk cId="3327628599" sldId="277"/>
        </pc:sldMkLst>
        <pc:spChg chg="mod">
          <ac:chgData name="Emily Crose" userId="5a1598ef78992c55" providerId="LiveId" clId="{ED9979D7-1D45-4F0D-9B2D-A971C5E0432B}" dt="2023-04-11T14:27:43.704" v="66" actId="26606"/>
          <ac:spMkLst>
            <pc:docMk/>
            <pc:sldMk cId="3327628599" sldId="277"/>
            <ac:spMk id="2" creationId="{DFF30967-E701-3259-3001-7D2A866904F3}"/>
          </ac:spMkLst>
        </pc:spChg>
        <pc:spChg chg="del">
          <ac:chgData name="Emily Crose" userId="5a1598ef78992c55" providerId="LiveId" clId="{ED9979D7-1D45-4F0D-9B2D-A971C5E0432B}" dt="2023-04-11T14:27:43.704" v="66" actId="26606"/>
          <ac:spMkLst>
            <pc:docMk/>
            <pc:sldMk cId="3327628599" sldId="277"/>
            <ac:spMk id="3" creationId="{37C96775-6F9D-FA87-A267-B80E8D8E1EEE}"/>
          </ac:spMkLst>
        </pc:spChg>
        <pc:picChg chg="add">
          <ac:chgData name="Emily Crose" userId="5a1598ef78992c55" providerId="LiveId" clId="{ED9979D7-1D45-4F0D-9B2D-A971C5E0432B}" dt="2023-04-11T14:27:43.704" v="66" actId="26606"/>
          <ac:picMkLst>
            <pc:docMk/>
            <pc:sldMk cId="3327628599" sldId="277"/>
            <ac:picMk id="5" creationId="{F81ADD84-7288-727C-CA23-176D9E73FA89}"/>
          </ac:picMkLst>
        </pc:picChg>
      </pc:sldChg>
      <pc:sldChg chg="addSp modSp mod setBg">
        <pc:chgData name="Emily Crose" userId="5a1598ef78992c55" providerId="LiveId" clId="{ED9979D7-1D45-4F0D-9B2D-A971C5E0432B}" dt="2023-04-11T14:27:32.985" v="65" actId="26606"/>
        <pc:sldMkLst>
          <pc:docMk/>
          <pc:sldMk cId="88950898" sldId="278"/>
        </pc:sldMkLst>
        <pc:spChg chg="mod">
          <ac:chgData name="Emily Crose" userId="5a1598ef78992c55" providerId="LiveId" clId="{ED9979D7-1D45-4F0D-9B2D-A971C5E0432B}" dt="2023-04-11T14:27:32.985" v="65" actId="26606"/>
          <ac:spMkLst>
            <pc:docMk/>
            <pc:sldMk cId="88950898" sldId="278"/>
            <ac:spMk id="2" creationId="{8DA37B91-6151-7618-677F-619A4C395CE6}"/>
          </ac:spMkLst>
        </pc:spChg>
        <pc:spChg chg="mod">
          <ac:chgData name="Emily Crose" userId="5a1598ef78992c55" providerId="LiveId" clId="{ED9979D7-1D45-4F0D-9B2D-A971C5E0432B}" dt="2023-04-11T14:27:32.985" v="65" actId="26606"/>
          <ac:spMkLst>
            <pc:docMk/>
            <pc:sldMk cId="88950898" sldId="278"/>
            <ac:spMk id="3" creationId="{82E6FA26-DDE8-B023-2CEC-5647ECEE216E}"/>
          </ac:spMkLst>
        </pc:spChg>
        <pc:picChg chg="add">
          <ac:chgData name="Emily Crose" userId="5a1598ef78992c55" providerId="LiveId" clId="{ED9979D7-1D45-4F0D-9B2D-A971C5E0432B}" dt="2023-04-11T14:27:32.985" v="65" actId="26606"/>
          <ac:picMkLst>
            <pc:docMk/>
            <pc:sldMk cId="88950898" sldId="278"/>
            <ac:picMk id="5" creationId="{CFF1D7B3-C994-A89E-CF19-965631AF078F}"/>
          </ac:picMkLst>
        </pc:picChg>
      </pc:sldChg>
      <pc:sldChg chg="addSp delSp modSp mod setBg modClrScheme delDesignElem chgLayout">
        <pc:chgData name="Emily Crose" userId="5a1598ef78992c55" providerId="LiveId" clId="{ED9979D7-1D45-4F0D-9B2D-A971C5E0432B}" dt="2023-04-11T15:01:15.354" v="159" actId="1076"/>
        <pc:sldMkLst>
          <pc:docMk/>
          <pc:sldMk cId="1357691262" sldId="282"/>
        </pc:sldMkLst>
        <pc:spChg chg="add mod ord">
          <ac:chgData name="Emily Crose" userId="5a1598ef78992c55" providerId="LiveId" clId="{ED9979D7-1D45-4F0D-9B2D-A971C5E0432B}" dt="2023-04-11T15:01:15.354" v="159" actId="1076"/>
          <ac:spMkLst>
            <pc:docMk/>
            <pc:sldMk cId="1357691262" sldId="282"/>
            <ac:spMk id="5" creationId="{ECCF6587-ED02-7EC9-A2E4-B84BB70C3F2D}"/>
          </ac:spMkLst>
        </pc:spChg>
        <pc:spChg chg="add">
          <ac:chgData name="Emily Crose" userId="5a1598ef78992c55" providerId="LiveId" clId="{ED9979D7-1D45-4F0D-9B2D-A971C5E0432B}" dt="2023-04-11T15:01:01.850" v="139" actId="26606"/>
          <ac:spMkLst>
            <pc:docMk/>
            <pc:sldMk cId="1357691262" sldId="282"/>
            <ac:spMk id="7" creationId="{5FA21C72-692C-49FD-9EB4-DDDDDEBD4BD6}"/>
          </ac:spMkLst>
        </pc:spChg>
        <pc:spChg chg="del">
          <ac:chgData name="Emily Crose" userId="5a1598ef78992c55" providerId="LiveId" clId="{ED9979D7-1D45-4F0D-9B2D-A971C5E0432B}" dt="2023-04-11T15:00:50.090" v="137" actId="26606"/>
          <ac:spMkLst>
            <pc:docMk/>
            <pc:sldMk cId="1357691262" sldId="282"/>
            <ac:spMk id="8" creationId="{EC7FF834-B204-4967-8D47-8BB36EAF0EF5}"/>
          </ac:spMkLst>
        </pc:spChg>
        <pc:spChg chg="del">
          <ac:chgData name="Emily Crose" userId="5a1598ef78992c55" providerId="LiveId" clId="{ED9979D7-1D45-4F0D-9B2D-A971C5E0432B}" dt="2023-04-11T15:00:50.090" v="137" actId="26606"/>
          <ac:spMkLst>
            <pc:docMk/>
            <pc:sldMk cId="1357691262" sldId="282"/>
            <ac:spMk id="10" creationId="{F780A22D-61EA-43E3-BD94-3E39CF902160}"/>
          </ac:spMkLst>
        </pc:spChg>
        <pc:spChg chg="add">
          <ac:chgData name="Emily Crose" userId="5a1598ef78992c55" providerId="LiveId" clId="{ED9979D7-1D45-4F0D-9B2D-A971C5E0432B}" dt="2023-04-11T15:01:01.850" v="139" actId="26606"/>
          <ac:spMkLst>
            <pc:docMk/>
            <pc:sldMk cId="1357691262" sldId="282"/>
            <ac:spMk id="12" creationId="{FBAF941A-6830-47A3-B63C-7C7B66AEA73B}"/>
          </ac:spMkLst>
        </pc:spChg>
        <pc:spChg chg="add del">
          <ac:chgData name="Emily Crose" userId="5a1598ef78992c55" providerId="LiveId" clId="{ED9979D7-1D45-4F0D-9B2D-A971C5E0432B}" dt="2023-04-11T15:01:00.018" v="138" actId="700"/>
          <ac:spMkLst>
            <pc:docMk/>
            <pc:sldMk cId="1357691262" sldId="282"/>
            <ac:spMk id="15" creationId="{5FA21C72-692C-49FD-9EB4-DDDDDEBD4BD6}"/>
          </ac:spMkLst>
        </pc:spChg>
        <pc:spChg chg="add del">
          <ac:chgData name="Emily Crose" userId="5a1598ef78992c55" providerId="LiveId" clId="{ED9979D7-1D45-4F0D-9B2D-A971C5E0432B}" dt="2023-04-11T15:01:00.018" v="138" actId="700"/>
          <ac:spMkLst>
            <pc:docMk/>
            <pc:sldMk cId="1357691262" sldId="282"/>
            <ac:spMk id="17" creationId="{FBAF941A-6830-47A3-B63C-7C7B66AEA73B}"/>
          </ac:spMkLst>
        </pc:spChg>
        <pc:picChg chg="del">
          <ac:chgData name="Emily Crose" userId="5a1598ef78992c55" providerId="LiveId" clId="{ED9979D7-1D45-4F0D-9B2D-A971C5E0432B}" dt="2023-04-11T15:00:38.185" v="133" actId="478"/>
          <ac:picMkLst>
            <pc:docMk/>
            <pc:sldMk cId="1357691262" sldId="282"/>
            <ac:picMk id="3" creationId="{310B20C3-821A-055B-A175-C5FC1BDAE15E}"/>
          </ac:picMkLst>
        </pc:picChg>
        <pc:picChg chg="add mod">
          <ac:chgData name="Emily Crose" userId="5a1598ef78992c55" providerId="LiveId" clId="{ED9979D7-1D45-4F0D-9B2D-A971C5E0432B}" dt="2023-04-11T15:00:50.090" v="137" actId="26606"/>
          <ac:picMkLst>
            <pc:docMk/>
            <pc:sldMk cId="1357691262" sldId="282"/>
            <ac:picMk id="4" creationId="{7ADF5970-B0BA-8B36-6B4C-F9AD2D7F1394}"/>
          </ac:picMkLst>
        </pc:picChg>
      </pc:sldChg>
      <pc:sldChg chg="addSp modSp mod setBg setClrOvrMap">
        <pc:chgData name="Emily Crose" userId="5a1598ef78992c55" providerId="LiveId" clId="{ED9979D7-1D45-4F0D-9B2D-A971C5E0432B}" dt="2023-04-11T15:15:21.248" v="191" actId="26606"/>
        <pc:sldMkLst>
          <pc:docMk/>
          <pc:sldMk cId="2500225662" sldId="283"/>
        </pc:sldMkLst>
        <pc:spChg chg="mod">
          <ac:chgData name="Emily Crose" userId="5a1598ef78992c55" providerId="LiveId" clId="{ED9979D7-1D45-4F0D-9B2D-A971C5E0432B}" dt="2023-04-11T15:15:21.248" v="191" actId="26606"/>
          <ac:spMkLst>
            <pc:docMk/>
            <pc:sldMk cId="2500225662" sldId="283"/>
            <ac:spMk id="2" creationId="{58B9C2AC-F38E-1E06-B23E-8429343EB29B}"/>
          </ac:spMkLst>
        </pc:spChg>
        <pc:spChg chg="mod">
          <ac:chgData name="Emily Crose" userId="5a1598ef78992c55" providerId="LiveId" clId="{ED9979D7-1D45-4F0D-9B2D-A971C5E0432B}" dt="2023-04-11T15:15:21.248" v="191" actId="26606"/>
          <ac:spMkLst>
            <pc:docMk/>
            <pc:sldMk cId="2500225662" sldId="283"/>
            <ac:spMk id="3" creationId="{D592358E-4B1A-DD8C-3021-2354DF72711C}"/>
          </ac:spMkLst>
        </pc:spChg>
        <pc:spChg chg="add">
          <ac:chgData name="Emily Crose" userId="5a1598ef78992c55" providerId="LiveId" clId="{ED9979D7-1D45-4F0D-9B2D-A971C5E0432B}" dt="2023-04-11T15:15:21.248" v="191" actId="26606"/>
          <ac:spMkLst>
            <pc:docMk/>
            <pc:sldMk cId="2500225662" sldId="283"/>
            <ac:spMk id="10" creationId="{EC7FF834-B204-4967-8D47-8BB36EAF0EF5}"/>
          </ac:spMkLst>
        </pc:spChg>
        <pc:spChg chg="add">
          <ac:chgData name="Emily Crose" userId="5a1598ef78992c55" providerId="LiveId" clId="{ED9979D7-1D45-4F0D-9B2D-A971C5E0432B}" dt="2023-04-11T15:15:21.248" v="191" actId="26606"/>
          <ac:spMkLst>
            <pc:docMk/>
            <pc:sldMk cId="2500225662" sldId="283"/>
            <ac:spMk id="12" creationId="{F780A22D-61EA-43E3-BD94-3E39CF902160}"/>
          </ac:spMkLst>
        </pc:spChg>
        <pc:picChg chg="add">
          <ac:chgData name="Emily Crose" userId="5a1598ef78992c55" providerId="LiveId" clId="{ED9979D7-1D45-4F0D-9B2D-A971C5E0432B}" dt="2023-04-11T15:15:21.248" v="191" actId="26606"/>
          <ac:picMkLst>
            <pc:docMk/>
            <pc:sldMk cId="2500225662" sldId="283"/>
            <ac:picMk id="7" creationId="{5E0A37C2-289D-2063-295E-FF9C15321A39}"/>
          </ac:picMkLst>
        </pc:picChg>
      </pc:sldChg>
      <pc:sldChg chg="ord">
        <pc:chgData name="Emily Crose" userId="5a1598ef78992c55" providerId="LiveId" clId="{ED9979D7-1D45-4F0D-9B2D-A971C5E0432B}" dt="2023-04-11T15:02:08.267" v="161"/>
        <pc:sldMkLst>
          <pc:docMk/>
          <pc:sldMk cId="1368545748" sldId="287"/>
        </pc:sldMkLst>
      </pc:sldChg>
      <pc:sldChg chg="addSp modSp mod ord setBg">
        <pc:chgData name="Emily Crose" userId="5a1598ef78992c55" providerId="LiveId" clId="{ED9979D7-1D45-4F0D-9B2D-A971C5E0432B}" dt="2023-04-11T15:15:28.766" v="192" actId="26606"/>
        <pc:sldMkLst>
          <pc:docMk/>
          <pc:sldMk cId="879938734" sldId="288"/>
        </pc:sldMkLst>
        <pc:spChg chg="mod">
          <ac:chgData name="Emily Crose" userId="5a1598ef78992c55" providerId="LiveId" clId="{ED9979D7-1D45-4F0D-9B2D-A971C5E0432B}" dt="2023-04-11T15:15:28.766" v="192" actId="26606"/>
          <ac:spMkLst>
            <pc:docMk/>
            <pc:sldMk cId="879938734" sldId="288"/>
            <ac:spMk id="2" creationId="{204030D5-98D7-3B7D-1061-2FD23B136418}"/>
          </ac:spMkLst>
        </pc:spChg>
        <pc:spChg chg="mod">
          <ac:chgData name="Emily Crose" userId="5a1598ef78992c55" providerId="LiveId" clId="{ED9979D7-1D45-4F0D-9B2D-A971C5E0432B}" dt="2023-04-11T15:15:28.766" v="192" actId="26606"/>
          <ac:spMkLst>
            <pc:docMk/>
            <pc:sldMk cId="879938734" sldId="288"/>
            <ac:spMk id="3" creationId="{859070D2-AC6F-54F3-9023-0532BBDB031A}"/>
          </ac:spMkLst>
        </pc:spChg>
        <pc:picChg chg="add mod ord">
          <ac:chgData name="Emily Crose" userId="5a1598ef78992c55" providerId="LiveId" clId="{ED9979D7-1D45-4F0D-9B2D-A971C5E0432B}" dt="2023-04-11T15:15:28.766" v="192" actId="26606"/>
          <ac:picMkLst>
            <pc:docMk/>
            <pc:sldMk cId="879938734" sldId="288"/>
            <ac:picMk id="5" creationId="{161BB8E0-CA50-4210-399F-364B281401F7}"/>
          </ac:picMkLst>
        </pc:picChg>
      </pc:sldChg>
      <pc:sldChg chg="mod ord modShow">
        <pc:chgData name="Emily Crose" userId="5a1598ef78992c55" providerId="LiveId" clId="{ED9979D7-1D45-4F0D-9B2D-A971C5E0432B}" dt="2023-04-12T12:01:44.112" v="273" actId="729"/>
        <pc:sldMkLst>
          <pc:docMk/>
          <pc:sldMk cId="3482304054" sldId="289"/>
        </pc:sldMkLst>
      </pc:sldChg>
      <pc:sldChg chg="addSp delSp modSp new mod modClrScheme chgLayout">
        <pc:chgData name="Emily Crose" userId="5a1598ef78992c55" providerId="LiveId" clId="{ED9979D7-1D45-4F0D-9B2D-A971C5E0432B}" dt="2023-04-11T14:08:52.183" v="12" actId="1076"/>
        <pc:sldMkLst>
          <pc:docMk/>
          <pc:sldMk cId="252828928" sldId="290"/>
        </pc:sldMkLst>
        <pc:spChg chg="del">
          <ac:chgData name="Emily Crose" userId="5a1598ef78992c55" providerId="LiveId" clId="{ED9979D7-1D45-4F0D-9B2D-A971C5E0432B}" dt="2023-04-11T14:08:41.184" v="8" actId="700"/>
          <ac:spMkLst>
            <pc:docMk/>
            <pc:sldMk cId="252828928" sldId="290"/>
            <ac:spMk id="2" creationId="{38CC2F03-B0F0-9576-7C83-E2B025A93DF1}"/>
          </ac:spMkLst>
        </pc:spChg>
        <pc:spChg chg="del">
          <ac:chgData name="Emily Crose" userId="5a1598ef78992c55" providerId="LiveId" clId="{ED9979D7-1D45-4F0D-9B2D-A971C5E0432B}" dt="2023-04-11T14:08:30.477" v="3"/>
          <ac:spMkLst>
            <pc:docMk/>
            <pc:sldMk cId="252828928" sldId="290"/>
            <ac:spMk id="3" creationId="{D8C52E39-63F7-F49E-C2EB-787CB0F597FF}"/>
          </ac:spMkLst>
        </pc:spChg>
        <pc:picChg chg="add mod ord">
          <ac:chgData name="Emily Crose" userId="5a1598ef78992c55" providerId="LiveId" clId="{ED9979D7-1D45-4F0D-9B2D-A971C5E0432B}" dt="2023-04-11T14:08:52.183" v="12" actId="1076"/>
          <ac:picMkLst>
            <pc:docMk/>
            <pc:sldMk cId="252828928" sldId="290"/>
            <ac:picMk id="5" creationId="{7C2F36E6-B02D-B333-8DD5-F1F8F5C576F7}"/>
          </ac:picMkLst>
        </pc:picChg>
      </pc:sldChg>
      <pc:sldChg chg="addSp delSp modSp new mod">
        <pc:chgData name="Emily Crose" userId="5a1598ef78992c55" providerId="LiveId" clId="{ED9979D7-1D45-4F0D-9B2D-A971C5E0432B}" dt="2023-04-11T14:24:12.422" v="57" actId="1076"/>
        <pc:sldMkLst>
          <pc:docMk/>
          <pc:sldMk cId="2397267575" sldId="291"/>
        </pc:sldMkLst>
        <pc:spChg chg="mod">
          <ac:chgData name="Emily Crose" userId="5a1598ef78992c55" providerId="LiveId" clId="{ED9979D7-1D45-4F0D-9B2D-A971C5E0432B}" dt="2023-04-11T14:23:58.612" v="51" actId="20577"/>
          <ac:spMkLst>
            <pc:docMk/>
            <pc:sldMk cId="2397267575" sldId="291"/>
            <ac:spMk id="2" creationId="{B503BBC7-968E-A9BB-1B09-DF1ECAAB9C3C}"/>
          </ac:spMkLst>
        </pc:spChg>
        <pc:spChg chg="del">
          <ac:chgData name="Emily Crose" userId="5a1598ef78992c55" providerId="LiveId" clId="{ED9979D7-1D45-4F0D-9B2D-A971C5E0432B}" dt="2023-04-11T14:24:05.838" v="52"/>
          <ac:spMkLst>
            <pc:docMk/>
            <pc:sldMk cId="2397267575" sldId="291"/>
            <ac:spMk id="3" creationId="{0D737DD1-CD7D-11C1-A5D5-FE207A318412}"/>
          </ac:spMkLst>
        </pc:spChg>
        <pc:picChg chg="add mod">
          <ac:chgData name="Emily Crose" userId="5a1598ef78992c55" providerId="LiveId" clId="{ED9979D7-1D45-4F0D-9B2D-A971C5E0432B}" dt="2023-04-11T14:24:12.422" v="57" actId="1076"/>
          <ac:picMkLst>
            <pc:docMk/>
            <pc:sldMk cId="2397267575" sldId="291"/>
            <ac:picMk id="5" creationId="{7B6B8DE3-C0C4-A116-9482-6F1804A2EAF9}"/>
          </ac:picMkLst>
        </pc:picChg>
      </pc:sldChg>
      <pc:sldChg chg="addSp delSp modSp new mod setBg modClrScheme delDesignElem chgLayout">
        <pc:chgData name="Emily Crose" userId="5a1598ef78992c55" providerId="LiveId" clId="{ED9979D7-1D45-4F0D-9B2D-A971C5E0432B}" dt="2023-04-11T14:45:53.387" v="132" actId="20577"/>
        <pc:sldMkLst>
          <pc:docMk/>
          <pc:sldMk cId="2072247977" sldId="292"/>
        </pc:sldMkLst>
        <pc:spChg chg="add mod ord">
          <ac:chgData name="Emily Crose" userId="5a1598ef78992c55" providerId="LiveId" clId="{ED9979D7-1D45-4F0D-9B2D-A971C5E0432B}" dt="2023-04-11T14:45:53.387" v="132" actId="20577"/>
          <ac:spMkLst>
            <pc:docMk/>
            <pc:sldMk cId="2072247977" sldId="292"/>
            <ac:spMk id="4" creationId="{34D6185B-FBA7-3F7C-0E91-F6CDC4DB3186}"/>
          </ac:spMkLst>
        </pc:spChg>
        <pc:spChg chg="add del mod ord">
          <ac:chgData name="Emily Crose" userId="5a1598ef78992c55" providerId="LiveId" clId="{ED9979D7-1D45-4F0D-9B2D-A971C5E0432B}" dt="2023-04-11T14:45:38.714" v="101" actId="26606"/>
          <ac:spMkLst>
            <pc:docMk/>
            <pc:sldMk cId="2072247977" sldId="292"/>
            <ac:spMk id="5" creationId="{8853C6B9-AAE3-FA34-5586-2C3BA767950C}"/>
          </ac:spMkLst>
        </pc:spChg>
        <pc:spChg chg="add del">
          <ac:chgData name="Emily Crose" userId="5a1598ef78992c55" providerId="LiveId" clId="{ED9979D7-1D45-4F0D-9B2D-A971C5E0432B}" dt="2023-04-11T14:45:36.412" v="100" actId="700"/>
          <ac:spMkLst>
            <pc:docMk/>
            <pc:sldMk cId="2072247977" sldId="292"/>
            <ac:spMk id="8" creationId="{9A30BEE6-CF9E-4712-A953-4B67901FC5F5}"/>
          </ac:spMkLst>
        </pc:spChg>
        <pc:spChg chg="add">
          <ac:chgData name="Emily Crose" userId="5a1598ef78992c55" providerId="LiveId" clId="{ED9979D7-1D45-4F0D-9B2D-A971C5E0432B}" dt="2023-04-11T14:45:38.714" v="101" actId="26606"/>
          <ac:spMkLst>
            <pc:docMk/>
            <pc:sldMk cId="2072247977" sldId="292"/>
            <ac:spMk id="10" creationId="{9A30BEE6-CF9E-4712-A953-4B67901FC5F5}"/>
          </ac:spMkLst>
        </pc:spChg>
        <pc:picChg chg="add mod ord">
          <ac:chgData name="Emily Crose" userId="5a1598ef78992c55" providerId="LiveId" clId="{ED9979D7-1D45-4F0D-9B2D-A971C5E0432B}" dt="2023-04-11T14:45:38.714" v="101" actId="26606"/>
          <ac:picMkLst>
            <pc:docMk/>
            <pc:sldMk cId="2072247977" sldId="292"/>
            <ac:picMk id="3" creationId="{47F4F58C-3868-B47D-6DF8-A9F3756CD33B}"/>
          </ac:picMkLst>
        </pc:picChg>
      </pc:sldChg>
      <pc:sldChg chg="addSp delSp modSp new mod setBg">
        <pc:chgData name="Emily Crose" userId="5a1598ef78992c55" providerId="LiveId" clId="{ED9979D7-1D45-4F0D-9B2D-A971C5E0432B}" dt="2023-04-11T14:45:19.409" v="98" actId="26606"/>
        <pc:sldMkLst>
          <pc:docMk/>
          <pc:sldMk cId="1665156498" sldId="293"/>
        </pc:sldMkLst>
        <pc:spChg chg="mod ord">
          <ac:chgData name="Emily Crose" userId="5a1598ef78992c55" providerId="LiveId" clId="{ED9979D7-1D45-4F0D-9B2D-A971C5E0432B}" dt="2023-04-11T14:45:19.409" v="98" actId="26606"/>
          <ac:spMkLst>
            <pc:docMk/>
            <pc:sldMk cId="1665156498" sldId="293"/>
            <ac:spMk id="2" creationId="{F57B86BA-F2F0-9A36-F3A8-32194771A64B}"/>
          </ac:spMkLst>
        </pc:spChg>
        <pc:spChg chg="del">
          <ac:chgData name="Emily Crose" userId="5a1598ef78992c55" providerId="LiveId" clId="{ED9979D7-1D45-4F0D-9B2D-A971C5E0432B}" dt="2023-04-11T14:43:15.790" v="93"/>
          <ac:spMkLst>
            <pc:docMk/>
            <pc:sldMk cId="1665156498" sldId="293"/>
            <ac:spMk id="3" creationId="{6066F1B9-B3D5-69C3-F92B-9275C6AAE676}"/>
          </ac:spMkLst>
        </pc:spChg>
        <pc:spChg chg="add">
          <ac:chgData name="Emily Crose" userId="5a1598ef78992c55" providerId="LiveId" clId="{ED9979D7-1D45-4F0D-9B2D-A971C5E0432B}" dt="2023-04-11T14:45:19.409" v="98" actId="26606"/>
          <ac:spMkLst>
            <pc:docMk/>
            <pc:sldMk cId="1665156498" sldId="293"/>
            <ac:spMk id="10" creationId="{5FA21C72-692C-49FD-9EB4-DDDDDEBD4BD6}"/>
          </ac:spMkLst>
        </pc:spChg>
        <pc:spChg chg="add">
          <ac:chgData name="Emily Crose" userId="5a1598ef78992c55" providerId="LiveId" clId="{ED9979D7-1D45-4F0D-9B2D-A971C5E0432B}" dt="2023-04-11T14:45:19.409" v="98" actId="26606"/>
          <ac:spMkLst>
            <pc:docMk/>
            <pc:sldMk cId="1665156498" sldId="293"/>
            <ac:spMk id="12" creationId="{FBAF941A-6830-47A3-B63C-7C7B66AEA73B}"/>
          </ac:spMkLst>
        </pc:spChg>
        <pc:picChg chg="add mod">
          <ac:chgData name="Emily Crose" userId="5a1598ef78992c55" providerId="LiveId" clId="{ED9979D7-1D45-4F0D-9B2D-A971C5E0432B}" dt="2023-04-11T14:45:19.409" v="98" actId="26606"/>
          <ac:picMkLst>
            <pc:docMk/>
            <pc:sldMk cId="1665156498" sldId="293"/>
            <ac:picMk id="5" creationId="{E7B7330E-B0FD-23B2-CDDB-5C7F5FEDA98A}"/>
          </ac:picMkLst>
        </pc:picChg>
      </pc:sldChg>
      <pc:sldChg chg="addSp modSp new mod setBg">
        <pc:chgData name="Emily Crose" userId="5a1598ef78992c55" providerId="LiveId" clId="{ED9979D7-1D45-4F0D-9B2D-A971C5E0432B}" dt="2023-04-11T15:12:40.970" v="190" actId="26606"/>
        <pc:sldMkLst>
          <pc:docMk/>
          <pc:sldMk cId="3782519446" sldId="294"/>
        </pc:sldMkLst>
        <pc:spChg chg="mod">
          <ac:chgData name="Emily Crose" userId="5a1598ef78992c55" providerId="LiveId" clId="{ED9979D7-1D45-4F0D-9B2D-A971C5E0432B}" dt="2023-04-11T15:12:40.970" v="190" actId="26606"/>
          <ac:spMkLst>
            <pc:docMk/>
            <pc:sldMk cId="3782519446" sldId="294"/>
            <ac:spMk id="2" creationId="{B31FD8DD-DB68-A28D-4570-B4DDCE3B348A}"/>
          </ac:spMkLst>
        </pc:spChg>
        <pc:spChg chg="add">
          <ac:chgData name="Emily Crose" userId="5a1598ef78992c55" providerId="LiveId" clId="{ED9979D7-1D45-4F0D-9B2D-A971C5E0432B}" dt="2023-04-11T15:12:40.970" v="190" actId="26606"/>
          <ac:spMkLst>
            <pc:docMk/>
            <pc:sldMk cId="3782519446" sldId="294"/>
            <ac:spMk id="9" creationId="{1E14715B-2E40-4760-AE23-026845A30A49}"/>
          </ac:spMkLst>
        </pc:spChg>
        <pc:spChg chg="add">
          <ac:chgData name="Emily Crose" userId="5a1598ef78992c55" providerId="LiveId" clId="{ED9979D7-1D45-4F0D-9B2D-A971C5E0432B}" dt="2023-04-11T15:12:40.970" v="190" actId="26606"/>
          <ac:spMkLst>
            <pc:docMk/>
            <pc:sldMk cId="3782519446" sldId="294"/>
            <ac:spMk id="11" creationId="{45D08429-4C7A-4C37-848C-C1613E31D53A}"/>
          </ac:spMkLst>
        </pc:spChg>
        <pc:spChg chg="add">
          <ac:chgData name="Emily Crose" userId="5a1598ef78992c55" providerId="LiveId" clId="{ED9979D7-1D45-4F0D-9B2D-A971C5E0432B}" dt="2023-04-11T15:12:40.970" v="190" actId="26606"/>
          <ac:spMkLst>
            <pc:docMk/>
            <pc:sldMk cId="3782519446" sldId="294"/>
            <ac:spMk id="13" creationId="{DD8F4B2B-96EA-4C0F-84D3-5728F7CF0B0B}"/>
          </ac:spMkLst>
        </pc:spChg>
        <pc:picChg chg="add mod">
          <ac:chgData name="Emily Crose" userId="5a1598ef78992c55" providerId="LiveId" clId="{ED9979D7-1D45-4F0D-9B2D-A971C5E0432B}" dt="2023-04-11T15:12:40.970" v="190" actId="26606"/>
          <ac:picMkLst>
            <pc:docMk/>
            <pc:sldMk cId="3782519446" sldId="294"/>
            <ac:picMk id="4" creationId="{525DBD2C-07A7-A04F-3E07-AC1150B4C4BA}"/>
          </ac:picMkLst>
        </pc:picChg>
      </pc:sldChg>
      <pc:sldChg chg="addSp delSp modSp new mod ord setBg chgLayout">
        <pc:chgData name="Emily Crose" userId="5a1598ef78992c55" providerId="LiveId" clId="{ED9979D7-1D45-4F0D-9B2D-A971C5E0432B}" dt="2023-04-11T15:52:24.816" v="271" actId="26606"/>
        <pc:sldMkLst>
          <pc:docMk/>
          <pc:sldMk cId="1819572938" sldId="295"/>
        </pc:sldMkLst>
        <pc:spChg chg="del mod ord">
          <ac:chgData name="Emily Crose" userId="5a1598ef78992c55" providerId="LiveId" clId="{ED9979D7-1D45-4F0D-9B2D-A971C5E0432B}" dt="2023-04-11T15:50:59.428" v="194" actId="700"/>
          <ac:spMkLst>
            <pc:docMk/>
            <pc:sldMk cId="1819572938" sldId="295"/>
            <ac:spMk id="2" creationId="{1F6DAE25-0420-0903-2AEA-E98C859BA723}"/>
          </ac:spMkLst>
        </pc:spChg>
        <pc:spChg chg="add mod ord">
          <ac:chgData name="Emily Crose" userId="5a1598ef78992c55" providerId="LiveId" clId="{ED9979D7-1D45-4F0D-9B2D-A971C5E0432B}" dt="2023-04-11T15:52:24.816" v="271" actId="26606"/>
          <ac:spMkLst>
            <pc:docMk/>
            <pc:sldMk cId="1819572938" sldId="295"/>
            <ac:spMk id="3" creationId="{B14F37FB-E88D-E575-E938-093BD4CF80BF}"/>
          </ac:spMkLst>
        </pc:spChg>
        <pc:spChg chg="add mod ord">
          <ac:chgData name="Emily Crose" userId="5a1598ef78992c55" providerId="LiveId" clId="{ED9979D7-1D45-4F0D-9B2D-A971C5E0432B}" dt="2023-04-11T15:52:24.816" v="271" actId="26606"/>
          <ac:spMkLst>
            <pc:docMk/>
            <pc:sldMk cId="1819572938" sldId="295"/>
            <ac:spMk id="4" creationId="{523AE960-1EFB-EF71-757F-BF358F42F7F3}"/>
          </ac:spMkLst>
        </pc:spChg>
        <pc:spChg chg="add del">
          <ac:chgData name="Emily Crose" userId="5a1598ef78992c55" providerId="LiveId" clId="{ED9979D7-1D45-4F0D-9B2D-A971C5E0432B}" dt="2023-04-11T15:52:24.811" v="270" actId="26606"/>
          <ac:spMkLst>
            <pc:docMk/>
            <pc:sldMk cId="1819572938" sldId="295"/>
            <ac:spMk id="10" creationId="{17928EA2-88ED-424C-A811-B45B398FBAFA}"/>
          </ac:spMkLst>
        </pc:spChg>
        <pc:spChg chg="add del">
          <ac:chgData name="Emily Crose" userId="5a1598ef78992c55" providerId="LiveId" clId="{ED9979D7-1D45-4F0D-9B2D-A971C5E0432B}" dt="2023-04-11T15:52:24.811" v="270" actId="26606"/>
          <ac:spMkLst>
            <pc:docMk/>
            <pc:sldMk cId="1819572938" sldId="295"/>
            <ac:spMk id="12" creationId="{304F0B90-9D71-4D15-94CC-B9E1F445BA28}"/>
          </ac:spMkLst>
        </pc:spChg>
        <pc:picChg chg="add del">
          <ac:chgData name="Emily Crose" userId="5a1598ef78992c55" providerId="LiveId" clId="{ED9979D7-1D45-4F0D-9B2D-A971C5E0432B}" dt="2023-04-11T15:52:23.710" v="268" actId="26606"/>
          <ac:picMkLst>
            <pc:docMk/>
            <pc:sldMk cId="1819572938" sldId="295"/>
            <ac:picMk id="6" creationId="{0C741128-6F26-C237-29CE-103494883CAC}"/>
          </ac:picMkLst>
        </pc:picChg>
        <pc:picChg chg="add del">
          <ac:chgData name="Emily Crose" userId="5a1598ef78992c55" providerId="LiveId" clId="{ED9979D7-1D45-4F0D-9B2D-A971C5E0432B}" dt="2023-04-11T15:52:24.811" v="270" actId="26606"/>
          <ac:picMkLst>
            <pc:docMk/>
            <pc:sldMk cId="1819572938" sldId="295"/>
            <ac:picMk id="8" creationId="{338FE064-78F6-80D6-6C46-ED13FDF6271E}"/>
          </ac:picMkLst>
        </pc:picChg>
        <pc:picChg chg="add">
          <ac:chgData name="Emily Crose" userId="5a1598ef78992c55" providerId="LiveId" clId="{ED9979D7-1D45-4F0D-9B2D-A971C5E0432B}" dt="2023-04-11T15:52:24.816" v="271" actId="26606"/>
          <ac:picMkLst>
            <pc:docMk/>
            <pc:sldMk cId="1819572938" sldId="295"/>
            <ac:picMk id="14" creationId="{48868C10-01A0-A6D5-DC86-DE52CEFDEB09}"/>
          </ac:picMkLst>
        </pc:picChg>
      </pc:sldChg>
      <pc:sldChg chg="addSp modSp new mod">
        <pc:chgData name="Emily Crose" userId="5a1598ef78992c55" providerId="LiveId" clId="{ED9979D7-1D45-4F0D-9B2D-A971C5E0432B}" dt="2023-04-11T15:52:01.544" v="266" actId="962"/>
        <pc:sldMkLst>
          <pc:docMk/>
          <pc:sldMk cId="2541419034" sldId="296"/>
        </pc:sldMkLst>
        <pc:picChg chg="add mod">
          <ac:chgData name="Emily Crose" userId="5a1598ef78992c55" providerId="LiveId" clId="{ED9979D7-1D45-4F0D-9B2D-A971C5E0432B}" dt="2023-04-11T15:52:01.544" v="266" actId="962"/>
          <ac:picMkLst>
            <pc:docMk/>
            <pc:sldMk cId="2541419034" sldId="296"/>
            <ac:picMk id="3" creationId="{68C49C86-1EC0-0839-1272-6B6E81638BCC}"/>
          </ac:picMkLst>
        </pc:picChg>
      </pc:sldChg>
    </pc:docChg>
  </pc:docChgLst>
  <pc:docChgLst>
    <pc:chgData name="Emily Crose" userId="5a1598ef78992c55" providerId="LiveId" clId="{67002AFB-16E7-4872-A597-832B63EBDEE2}"/>
    <pc:docChg chg="undo custSel addSld delSld modSld modMainMaster">
      <pc:chgData name="Emily Crose" userId="5a1598ef78992c55" providerId="LiveId" clId="{67002AFB-16E7-4872-A597-832B63EBDEE2}" dt="2023-04-22T22:25:54.525" v="3558" actId="26606"/>
      <pc:docMkLst>
        <pc:docMk/>
      </pc:docMkLst>
      <pc:sldChg chg="addSp delSp modSp mod setBg setClrOvrMap delDesignElem">
        <pc:chgData name="Emily Crose" userId="5a1598ef78992c55" providerId="LiveId" clId="{67002AFB-16E7-4872-A597-832B63EBDEE2}" dt="2023-04-19T17:11:23.020" v="1741" actId="12"/>
        <pc:sldMkLst>
          <pc:docMk/>
          <pc:sldMk cId="1938681844" sldId="256"/>
        </pc:sldMkLst>
        <pc:spChg chg="mod">
          <ac:chgData name="Emily Crose" userId="5a1598ef78992c55" providerId="LiveId" clId="{67002AFB-16E7-4872-A597-832B63EBDEE2}" dt="2023-04-19T17:11:19.195" v="1740" actId="26606"/>
          <ac:spMkLst>
            <pc:docMk/>
            <pc:sldMk cId="1938681844" sldId="256"/>
            <ac:spMk id="2" creationId="{E84EBFFF-D976-C46F-C884-33E6C3D3D040}"/>
          </ac:spMkLst>
        </pc:spChg>
        <pc:spChg chg="mod">
          <ac:chgData name="Emily Crose" userId="5a1598ef78992c55" providerId="LiveId" clId="{67002AFB-16E7-4872-A597-832B63EBDEE2}" dt="2023-04-19T17:11:23.020" v="1741" actId="12"/>
          <ac:spMkLst>
            <pc:docMk/>
            <pc:sldMk cId="1938681844" sldId="256"/>
            <ac:spMk id="3" creationId="{AF3ACA5B-2163-AEC4-7BB9-C0423A72604D}"/>
          </ac:spMkLst>
        </pc:spChg>
        <pc:spChg chg="del">
          <ac:chgData name="Emily Crose" userId="5a1598ef78992c55" providerId="LiveId" clId="{67002AFB-16E7-4872-A597-832B63EBDEE2}" dt="2023-04-19T15:25:33.822" v="267"/>
          <ac:spMkLst>
            <pc:docMk/>
            <pc:sldMk cId="1938681844" sldId="256"/>
            <ac:spMk id="10" creationId="{EAAC8963-AF89-4FC1-910B-686E223CD28D}"/>
          </ac:spMkLst>
        </pc:spChg>
        <pc:spChg chg="add del">
          <ac:chgData name="Emily Crose" userId="5a1598ef78992c55" providerId="LiveId" clId="{67002AFB-16E7-4872-A597-832B63EBDEE2}" dt="2023-04-19T17:11:19.195" v="1740" actId="26606"/>
          <ac:spMkLst>
            <pc:docMk/>
            <pc:sldMk cId="1938681844" sldId="256"/>
            <ac:spMk id="16" creationId="{8EE457FF-670E-4EC1-ACD4-1173DA9A7975}"/>
          </ac:spMkLst>
        </pc:spChg>
        <pc:spChg chg="del">
          <ac:chgData name="Emily Crose" userId="5a1598ef78992c55" providerId="LiveId" clId="{67002AFB-16E7-4872-A597-832B63EBDEE2}" dt="2023-04-19T15:25:33.822" v="267"/>
          <ac:spMkLst>
            <pc:docMk/>
            <pc:sldMk cId="1938681844" sldId="256"/>
            <ac:spMk id="17" creationId="{23A4F197-86BE-42C9-A95B-A488B7683C2E}"/>
          </ac:spMkLst>
        </pc:spChg>
        <pc:spChg chg="add del">
          <ac:chgData name="Emily Crose" userId="5a1598ef78992c55" providerId="LiveId" clId="{67002AFB-16E7-4872-A597-832B63EBDEE2}" dt="2023-04-19T17:11:19.195" v="1740" actId="26606"/>
          <ac:spMkLst>
            <pc:docMk/>
            <pc:sldMk cId="1938681844" sldId="256"/>
            <ac:spMk id="18" creationId="{089A69AF-D57B-49B4-886C-D4A5DC194421}"/>
          </ac:spMkLst>
        </pc:spChg>
        <pc:spChg chg="add del">
          <ac:chgData name="Emily Crose" userId="5a1598ef78992c55" providerId="LiveId" clId="{67002AFB-16E7-4872-A597-832B63EBDEE2}" dt="2023-04-19T17:11:19.195" v="1740" actId="26606"/>
          <ac:spMkLst>
            <pc:docMk/>
            <pc:sldMk cId="1938681844" sldId="256"/>
            <ac:spMk id="19" creationId="{CABDC08D-6093-4397-92D4-54D00E2BB1C2}"/>
          </ac:spMkLst>
        </pc:spChg>
        <pc:spChg chg="add">
          <ac:chgData name="Emily Crose" userId="5a1598ef78992c55" providerId="LiveId" clId="{67002AFB-16E7-4872-A597-832B63EBDEE2}" dt="2023-04-19T17:11:19.195" v="1740" actId="26606"/>
          <ac:spMkLst>
            <pc:docMk/>
            <pc:sldMk cId="1938681844" sldId="256"/>
            <ac:spMk id="24" creationId="{8EE457FF-670E-4EC1-ACD4-1173DA9A7975}"/>
          </ac:spMkLst>
        </pc:spChg>
        <pc:spChg chg="add">
          <ac:chgData name="Emily Crose" userId="5a1598ef78992c55" providerId="LiveId" clId="{67002AFB-16E7-4872-A597-832B63EBDEE2}" dt="2023-04-19T17:11:19.195" v="1740" actId="26606"/>
          <ac:spMkLst>
            <pc:docMk/>
            <pc:sldMk cId="1938681844" sldId="256"/>
            <ac:spMk id="26" creationId="{35C44DBB-AD7C-4682-B258-6367305D207B}"/>
          </ac:spMkLst>
        </pc:spChg>
        <pc:picChg chg="del">
          <ac:chgData name="Emily Crose" userId="5a1598ef78992c55" providerId="LiveId" clId="{67002AFB-16E7-4872-A597-832B63EBDEE2}" dt="2023-04-19T15:25:33.822" v="267"/>
          <ac:picMkLst>
            <pc:docMk/>
            <pc:sldMk cId="1938681844" sldId="256"/>
            <ac:picMk id="8" creationId="{A17F7527-5AC0-479A-B79F-9CF463410490}"/>
          </ac:picMkLst>
        </pc:picChg>
        <pc:picChg chg="del">
          <ac:chgData name="Emily Crose" userId="5a1598ef78992c55" providerId="LiveId" clId="{67002AFB-16E7-4872-A597-832B63EBDEE2}" dt="2023-04-19T15:25:33.822" v="267"/>
          <ac:picMkLst>
            <pc:docMk/>
            <pc:sldMk cId="1938681844" sldId="256"/>
            <ac:picMk id="12" creationId="{41BDA784-DB63-4168-8CC9-0DA04775B2DD}"/>
          </ac:picMkLst>
        </pc:picChg>
        <pc:cxnChg chg="add">
          <ac:chgData name="Emily Crose" userId="5a1598ef78992c55" providerId="LiveId" clId="{67002AFB-16E7-4872-A597-832B63EBDEE2}" dt="2023-04-19T17:11:19.195" v="1740" actId="26606"/>
          <ac:cxnSpMkLst>
            <pc:docMk/>
            <pc:sldMk cId="1938681844" sldId="256"/>
            <ac:cxnSpMk id="28" creationId="{A1CED323-FAF0-4E0B-8717-FC1F468A28FE}"/>
          </ac:cxnSpMkLst>
        </pc:cxnChg>
      </pc:sldChg>
      <pc:sldChg chg="del">
        <pc:chgData name="Emily Crose" userId="5a1598ef78992c55" providerId="LiveId" clId="{67002AFB-16E7-4872-A597-832B63EBDEE2}" dt="2023-04-18T18:00:42.188" v="0" actId="47"/>
        <pc:sldMkLst>
          <pc:docMk/>
          <pc:sldMk cId="1617985472" sldId="258"/>
        </pc:sldMkLst>
      </pc:sldChg>
      <pc:sldChg chg="del">
        <pc:chgData name="Emily Crose" userId="5a1598ef78992c55" providerId="LiveId" clId="{67002AFB-16E7-4872-A597-832B63EBDEE2}" dt="2023-04-18T18:00:42.188" v="0" actId="47"/>
        <pc:sldMkLst>
          <pc:docMk/>
          <pc:sldMk cId="3097047458" sldId="265"/>
        </pc:sldMkLst>
      </pc:sldChg>
      <pc:sldChg chg="del">
        <pc:chgData name="Emily Crose" userId="5a1598ef78992c55" providerId="LiveId" clId="{67002AFB-16E7-4872-A597-832B63EBDEE2}" dt="2023-04-18T18:00:42.188" v="0" actId="47"/>
        <pc:sldMkLst>
          <pc:docMk/>
          <pc:sldMk cId="2973934259" sldId="266"/>
        </pc:sldMkLst>
      </pc:sldChg>
      <pc:sldChg chg="del">
        <pc:chgData name="Emily Crose" userId="5a1598ef78992c55" providerId="LiveId" clId="{67002AFB-16E7-4872-A597-832B63EBDEE2}" dt="2023-04-18T18:00:42.188" v="0" actId="47"/>
        <pc:sldMkLst>
          <pc:docMk/>
          <pc:sldMk cId="1523269679" sldId="267"/>
        </pc:sldMkLst>
      </pc:sldChg>
      <pc:sldChg chg="del">
        <pc:chgData name="Emily Crose" userId="5a1598ef78992c55" providerId="LiveId" clId="{67002AFB-16E7-4872-A597-832B63EBDEE2}" dt="2023-04-18T18:00:42.188" v="0" actId="47"/>
        <pc:sldMkLst>
          <pc:docMk/>
          <pc:sldMk cId="2180029723" sldId="268"/>
        </pc:sldMkLst>
      </pc:sldChg>
      <pc:sldChg chg="del">
        <pc:chgData name="Emily Crose" userId="5a1598ef78992c55" providerId="LiveId" clId="{67002AFB-16E7-4872-A597-832B63EBDEE2}" dt="2023-04-18T18:00:42.188" v="0" actId="47"/>
        <pc:sldMkLst>
          <pc:docMk/>
          <pc:sldMk cId="2134838018" sldId="269"/>
        </pc:sldMkLst>
      </pc:sldChg>
      <pc:sldChg chg="del">
        <pc:chgData name="Emily Crose" userId="5a1598ef78992c55" providerId="LiveId" clId="{67002AFB-16E7-4872-A597-832B63EBDEE2}" dt="2023-04-18T18:00:42.188" v="0" actId="47"/>
        <pc:sldMkLst>
          <pc:docMk/>
          <pc:sldMk cId="574519622" sldId="270"/>
        </pc:sldMkLst>
      </pc:sldChg>
      <pc:sldChg chg="del">
        <pc:chgData name="Emily Crose" userId="5a1598ef78992c55" providerId="LiveId" clId="{67002AFB-16E7-4872-A597-832B63EBDEE2}" dt="2023-04-18T18:00:42.188" v="0" actId="47"/>
        <pc:sldMkLst>
          <pc:docMk/>
          <pc:sldMk cId="2542235107" sldId="271"/>
        </pc:sldMkLst>
      </pc:sldChg>
      <pc:sldChg chg="del">
        <pc:chgData name="Emily Crose" userId="5a1598ef78992c55" providerId="LiveId" clId="{67002AFB-16E7-4872-A597-832B63EBDEE2}" dt="2023-04-18T18:00:42.188" v="0" actId="47"/>
        <pc:sldMkLst>
          <pc:docMk/>
          <pc:sldMk cId="2670941506" sldId="272"/>
        </pc:sldMkLst>
      </pc:sldChg>
      <pc:sldChg chg="addSp modSp mod setBg">
        <pc:chgData name="Emily Crose" userId="5a1598ef78992c55" providerId="LiveId" clId="{67002AFB-16E7-4872-A597-832B63EBDEE2}" dt="2023-04-19T16:21:51.380" v="1739" actId="20577"/>
        <pc:sldMkLst>
          <pc:docMk/>
          <pc:sldMk cId="3300517546" sldId="275"/>
        </pc:sldMkLst>
        <pc:spChg chg="mod ord">
          <ac:chgData name="Emily Crose" userId="5a1598ef78992c55" providerId="LiveId" clId="{67002AFB-16E7-4872-A597-832B63EBDEE2}" dt="2023-04-19T16:21:51.380" v="1739" actId="20577"/>
          <ac:spMkLst>
            <pc:docMk/>
            <pc:sldMk cId="3300517546" sldId="275"/>
            <ac:spMk id="2" creationId="{1325A63D-9015-F666-B15A-F5E3B102B45E}"/>
          </ac:spMkLst>
        </pc:spChg>
        <pc:spChg chg="add">
          <ac:chgData name="Emily Crose" userId="5a1598ef78992c55" providerId="LiveId" clId="{67002AFB-16E7-4872-A597-832B63EBDEE2}" dt="2023-04-19T15:27:15.590" v="287" actId="26606"/>
          <ac:spMkLst>
            <pc:docMk/>
            <pc:sldMk cId="3300517546" sldId="275"/>
            <ac:spMk id="9" creationId="{E446B7E6-8568-417F-959E-DB3D1E70F648}"/>
          </ac:spMkLst>
        </pc:spChg>
        <pc:spChg chg="add">
          <ac:chgData name="Emily Crose" userId="5a1598ef78992c55" providerId="LiveId" clId="{67002AFB-16E7-4872-A597-832B63EBDEE2}" dt="2023-04-19T15:27:15.590" v="287" actId="26606"/>
          <ac:spMkLst>
            <pc:docMk/>
            <pc:sldMk cId="3300517546" sldId="275"/>
            <ac:spMk id="11" creationId="{54047A07-72EC-41BC-A55F-C264F639FB20}"/>
          </ac:spMkLst>
        </pc:spChg>
        <pc:picChg chg="mod">
          <ac:chgData name="Emily Crose" userId="5a1598ef78992c55" providerId="LiveId" clId="{67002AFB-16E7-4872-A597-832B63EBDEE2}" dt="2023-04-19T15:27:15.590" v="287" actId="26606"/>
          <ac:picMkLst>
            <pc:docMk/>
            <pc:sldMk cId="3300517546" sldId="275"/>
            <ac:picMk id="4" creationId="{72FB41A9-A395-49B7-67FB-1B721D61D774}"/>
          </ac:picMkLst>
        </pc:picChg>
      </pc:sldChg>
      <pc:sldChg chg="modSp mod">
        <pc:chgData name="Emily Crose" userId="5a1598ef78992c55" providerId="LiveId" clId="{67002AFB-16E7-4872-A597-832B63EBDEE2}" dt="2023-04-19T16:21:43.199" v="1737" actId="20577"/>
        <pc:sldMkLst>
          <pc:docMk/>
          <pc:sldMk cId="3104054636" sldId="276"/>
        </pc:sldMkLst>
        <pc:spChg chg="mod">
          <ac:chgData name="Emily Crose" userId="5a1598ef78992c55" providerId="LiveId" clId="{67002AFB-16E7-4872-A597-832B63EBDEE2}" dt="2023-04-19T16:21:43.199" v="1737" actId="20577"/>
          <ac:spMkLst>
            <pc:docMk/>
            <pc:sldMk cId="3104054636" sldId="276"/>
            <ac:spMk id="2" creationId="{B963730F-E840-E5E0-87C0-65F532F962AC}"/>
          </ac:spMkLst>
        </pc:spChg>
      </pc:sldChg>
      <pc:sldChg chg="add del">
        <pc:chgData name="Emily Crose" userId="5a1598ef78992c55" providerId="LiveId" clId="{67002AFB-16E7-4872-A597-832B63EBDEE2}" dt="2023-04-19T14:20:52.425" v="2" actId="2696"/>
        <pc:sldMkLst>
          <pc:docMk/>
          <pc:sldMk cId="2158119916" sldId="277"/>
        </pc:sldMkLst>
      </pc:sldChg>
      <pc:sldChg chg="addSp delSp modSp mod delDesignElem">
        <pc:chgData name="Emily Crose" userId="5a1598ef78992c55" providerId="LiveId" clId="{67002AFB-16E7-4872-A597-832B63EBDEE2}" dt="2023-04-19T15:26:33.688" v="281" actId="26606"/>
        <pc:sldMkLst>
          <pc:docMk/>
          <pc:sldMk cId="3519171936" sldId="278"/>
        </pc:sldMkLst>
        <pc:spChg chg="mod">
          <ac:chgData name="Emily Crose" userId="5a1598ef78992c55" providerId="LiveId" clId="{67002AFB-16E7-4872-A597-832B63EBDEE2}" dt="2023-04-19T15:26:33.688" v="281" actId="26606"/>
          <ac:spMkLst>
            <pc:docMk/>
            <pc:sldMk cId="3519171936" sldId="278"/>
            <ac:spMk id="4" creationId="{8128039C-0EE4-9C77-38DE-69A5998C5EFF}"/>
          </ac:spMkLst>
        </pc:spChg>
        <pc:spChg chg="del">
          <ac:chgData name="Emily Crose" userId="5a1598ef78992c55" providerId="LiveId" clId="{67002AFB-16E7-4872-A597-832B63EBDEE2}" dt="2023-04-19T15:25:33.822" v="267"/>
          <ac:spMkLst>
            <pc:docMk/>
            <pc:sldMk cId="3519171936" sldId="278"/>
            <ac:spMk id="9" creationId="{1F94DC1C-47D1-41D7-8B1B-9A036D614027}"/>
          </ac:spMkLst>
        </pc:spChg>
        <pc:spChg chg="del">
          <ac:chgData name="Emily Crose" userId="5a1598ef78992c55" providerId="LiveId" clId="{67002AFB-16E7-4872-A597-832B63EBDEE2}" dt="2023-04-19T15:25:33.822" v="267"/>
          <ac:spMkLst>
            <pc:docMk/>
            <pc:sldMk cId="3519171936" sldId="278"/>
            <ac:spMk id="100" creationId="{AC12A592-C02D-46EF-8E1F-9335DB8D71DF}"/>
          </ac:spMkLst>
        </pc:spChg>
        <pc:spChg chg="del">
          <ac:chgData name="Emily Crose" userId="5a1598ef78992c55" providerId="LiveId" clId="{67002AFB-16E7-4872-A597-832B63EBDEE2}" dt="2023-04-19T15:25:33.822" v="267"/>
          <ac:spMkLst>
            <pc:docMk/>
            <pc:sldMk cId="3519171936" sldId="278"/>
            <ac:spMk id="101" creationId="{24005816-5BCA-4665-8A58-5580F8E9C84A}"/>
          </ac:spMkLst>
        </pc:spChg>
        <pc:spChg chg="add del">
          <ac:chgData name="Emily Crose" userId="5a1598ef78992c55" providerId="LiveId" clId="{67002AFB-16E7-4872-A597-832B63EBDEE2}" dt="2023-04-19T15:26:33.680" v="280" actId="26606"/>
          <ac:spMkLst>
            <pc:docMk/>
            <pc:sldMk cId="3519171936" sldId="278"/>
            <ac:spMk id="133" creationId="{133F8CB7-795C-4272-9073-64D8CF97F220}"/>
          </ac:spMkLst>
        </pc:spChg>
        <pc:spChg chg="add del">
          <ac:chgData name="Emily Crose" userId="5a1598ef78992c55" providerId="LiveId" clId="{67002AFB-16E7-4872-A597-832B63EBDEE2}" dt="2023-04-19T15:26:33.680" v="280" actId="26606"/>
          <ac:spMkLst>
            <pc:docMk/>
            <pc:sldMk cId="3519171936" sldId="278"/>
            <ac:spMk id="135" creationId="{B95EB505-AE12-4878-88D1-3A93384E044A}"/>
          </ac:spMkLst>
        </pc:spChg>
        <pc:spChg chg="add del">
          <ac:chgData name="Emily Crose" userId="5a1598ef78992c55" providerId="LiveId" clId="{67002AFB-16E7-4872-A597-832B63EBDEE2}" dt="2023-04-19T15:26:33.680" v="280" actId="26606"/>
          <ac:spMkLst>
            <pc:docMk/>
            <pc:sldMk cId="3519171936" sldId="278"/>
            <ac:spMk id="137" creationId="{A12BC7B8-5515-40FA-A38E-1054E2061B47}"/>
          </ac:spMkLst>
        </pc:spChg>
        <pc:spChg chg="add del">
          <ac:chgData name="Emily Crose" userId="5a1598ef78992c55" providerId="LiveId" clId="{67002AFB-16E7-4872-A597-832B63EBDEE2}" dt="2023-04-19T15:26:33.680" v="280" actId="26606"/>
          <ac:spMkLst>
            <pc:docMk/>
            <pc:sldMk cId="3519171936" sldId="278"/>
            <ac:spMk id="139" creationId="{DD55F7DD-ACF1-44A0-B9B5-FC5A875443DA}"/>
          </ac:spMkLst>
        </pc:spChg>
        <pc:spChg chg="add">
          <ac:chgData name="Emily Crose" userId="5a1598ef78992c55" providerId="LiveId" clId="{67002AFB-16E7-4872-A597-832B63EBDEE2}" dt="2023-04-19T15:26:33.688" v="281" actId="26606"/>
          <ac:spMkLst>
            <pc:docMk/>
            <pc:sldMk cId="3519171936" sldId="278"/>
            <ac:spMk id="141" creationId="{133F8CB7-795C-4272-9073-64D8CF97F220}"/>
          </ac:spMkLst>
        </pc:spChg>
        <pc:spChg chg="add">
          <ac:chgData name="Emily Crose" userId="5a1598ef78992c55" providerId="LiveId" clId="{67002AFB-16E7-4872-A597-832B63EBDEE2}" dt="2023-04-19T15:26:33.688" v="281" actId="26606"/>
          <ac:spMkLst>
            <pc:docMk/>
            <pc:sldMk cId="3519171936" sldId="278"/>
            <ac:spMk id="142" creationId="{B7743172-17A8-4FA4-8434-B813E03B7665}"/>
          </ac:spMkLst>
        </pc:spChg>
        <pc:spChg chg="add">
          <ac:chgData name="Emily Crose" userId="5a1598ef78992c55" providerId="LiveId" clId="{67002AFB-16E7-4872-A597-832B63EBDEE2}" dt="2023-04-19T15:26:33.688" v="281" actId="26606"/>
          <ac:spMkLst>
            <pc:docMk/>
            <pc:sldMk cId="3519171936" sldId="278"/>
            <ac:spMk id="143" creationId="{4CE1233C-FD2F-489E-BFDE-086F5FED6491}"/>
          </ac:spMkLst>
        </pc:spChg>
        <pc:grpChg chg="del">
          <ac:chgData name="Emily Crose" userId="5a1598ef78992c55" providerId="LiveId" clId="{67002AFB-16E7-4872-A597-832B63EBDEE2}" dt="2023-04-19T15:25:33.822" v="267"/>
          <ac:grpSpMkLst>
            <pc:docMk/>
            <pc:sldMk cId="3519171936" sldId="278"/>
            <ac:grpSpMk id="102" creationId="{BF07F359-8CA3-4854-91E7-EE6004020511}"/>
          </ac:grpSpMkLst>
        </pc:grpChg>
        <pc:picChg chg="del">
          <ac:chgData name="Emily Crose" userId="5a1598ef78992c55" providerId="LiveId" clId="{67002AFB-16E7-4872-A597-832B63EBDEE2}" dt="2023-04-19T15:25:33.822" v="267"/>
          <ac:picMkLst>
            <pc:docMk/>
            <pc:sldMk cId="3519171936" sldId="278"/>
            <ac:picMk id="7" creationId="{6AF6706C-CF07-43A1-BCC4-CBA5D33820DA}"/>
          </ac:picMkLst>
        </pc:picChg>
        <pc:picChg chg="del">
          <ac:chgData name="Emily Crose" userId="5a1598ef78992c55" providerId="LiveId" clId="{67002AFB-16E7-4872-A597-832B63EBDEE2}" dt="2023-04-19T15:25:33.822" v="267"/>
          <ac:picMkLst>
            <pc:docMk/>
            <pc:sldMk cId="3519171936" sldId="278"/>
            <ac:picMk id="12" creationId="{811383CE-CE86-4E1C-B289-798EB9E6E0E5}"/>
          </ac:picMkLst>
        </pc:picChg>
        <pc:picChg chg="mod">
          <ac:chgData name="Emily Crose" userId="5a1598ef78992c55" providerId="LiveId" clId="{67002AFB-16E7-4872-A597-832B63EBDEE2}" dt="2023-04-19T15:26:33.688" v="281" actId="26606"/>
          <ac:picMkLst>
            <pc:docMk/>
            <pc:sldMk cId="3519171936" sldId="278"/>
            <ac:picMk id="128" creationId="{69A5B6A9-EFF6-F1E9-427D-84DE1E852A4D}"/>
          </ac:picMkLst>
        </pc:picChg>
      </pc:sldChg>
      <pc:sldChg chg="del">
        <pc:chgData name="Emily Crose" userId="5a1598ef78992c55" providerId="LiveId" clId="{67002AFB-16E7-4872-A597-832B63EBDEE2}" dt="2023-04-18T18:00:42.188" v="0" actId="47"/>
        <pc:sldMkLst>
          <pc:docMk/>
          <pc:sldMk cId="2935181501" sldId="279"/>
        </pc:sldMkLst>
      </pc:sldChg>
      <pc:sldChg chg="add del">
        <pc:chgData name="Emily Crose" userId="5a1598ef78992c55" providerId="LiveId" clId="{67002AFB-16E7-4872-A597-832B63EBDEE2}" dt="2023-04-19T14:20:52.425" v="2" actId="2696"/>
        <pc:sldMkLst>
          <pc:docMk/>
          <pc:sldMk cId="3076984293" sldId="280"/>
        </pc:sldMkLst>
      </pc:sldChg>
      <pc:sldChg chg="add del mod setBg">
        <pc:chgData name="Emily Crose" userId="5a1598ef78992c55" providerId="LiveId" clId="{67002AFB-16E7-4872-A597-832B63EBDEE2}" dt="2023-04-19T15:26:47.185" v="283" actId="26606"/>
        <pc:sldMkLst>
          <pc:docMk/>
          <pc:sldMk cId="3028504148" sldId="281"/>
        </pc:sldMkLst>
      </pc:sldChg>
      <pc:sldChg chg="del">
        <pc:chgData name="Emily Crose" userId="5a1598ef78992c55" providerId="LiveId" clId="{67002AFB-16E7-4872-A597-832B63EBDEE2}" dt="2023-04-18T18:00:42.188" v="0" actId="47"/>
        <pc:sldMkLst>
          <pc:docMk/>
          <pc:sldMk cId="3143072267" sldId="288"/>
        </pc:sldMkLst>
      </pc:sldChg>
      <pc:sldChg chg="del">
        <pc:chgData name="Emily Crose" userId="5a1598ef78992c55" providerId="LiveId" clId="{67002AFB-16E7-4872-A597-832B63EBDEE2}" dt="2023-04-18T18:00:42.188" v="0" actId="47"/>
        <pc:sldMkLst>
          <pc:docMk/>
          <pc:sldMk cId="813738730" sldId="290"/>
        </pc:sldMkLst>
      </pc:sldChg>
      <pc:sldChg chg="del">
        <pc:chgData name="Emily Crose" userId="5a1598ef78992c55" providerId="LiveId" clId="{67002AFB-16E7-4872-A597-832B63EBDEE2}" dt="2023-04-18T18:00:42.188" v="0" actId="47"/>
        <pc:sldMkLst>
          <pc:docMk/>
          <pc:sldMk cId="4227057383" sldId="291"/>
        </pc:sldMkLst>
      </pc:sldChg>
      <pc:sldChg chg="del">
        <pc:chgData name="Emily Crose" userId="5a1598ef78992c55" providerId="LiveId" clId="{67002AFB-16E7-4872-A597-832B63EBDEE2}" dt="2023-04-18T18:00:42.188" v="0" actId="47"/>
        <pc:sldMkLst>
          <pc:docMk/>
          <pc:sldMk cId="2000892285" sldId="292"/>
        </pc:sldMkLst>
      </pc:sldChg>
      <pc:sldChg chg="del">
        <pc:chgData name="Emily Crose" userId="5a1598ef78992c55" providerId="LiveId" clId="{67002AFB-16E7-4872-A597-832B63EBDEE2}" dt="2023-04-18T18:00:42.188" v="0" actId="47"/>
        <pc:sldMkLst>
          <pc:docMk/>
          <pc:sldMk cId="683323295" sldId="293"/>
        </pc:sldMkLst>
      </pc:sldChg>
      <pc:sldChg chg="del">
        <pc:chgData name="Emily Crose" userId="5a1598ef78992c55" providerId="LiveId" clId="{67002AFB-16E7-4872-A597-832B63EBDEE2}" dt="2023-04-18T18:00:42.188" v="0" actId="47"/>
        <pc:sldMkLst>
          <pc:docMk/>
          <pc:sldMk cId="1004749439" sldId="294"/>
        </pc:sldMkLst>
      </pc:sldChg>
      <pc:sldChg chg="del">
        <pc:chgData name="Emily Crose" userId="5a1598ef78992c55" providerId="LiveId" clId="{67002AFB-16E7-4872-A597-832B63EBDEE2}" dt="2023-04-18T18:00:42.188" v="0" actId="47"/>
        <pc:sldMkLst>
          <pc:docMk/>
          <pc:sldMk cId="1888520767" sldId="295"/>
        </pc:sldMkLst>
      </pc:sldChg>
      <pc:sldChg chg="addSp modSp mod setBg">
        <pc:chgData name="Emily Crose" userId="5a1598ef78992c55" providerId="LiveId" clId="{67002AFB-16E7-4872-A597-832B63EBDEE2}" dt="2023-04-19T15:26:29.130" v="278" actId="26606"/>
        <pc:sldMkLst>
          <pc:docMk/>
          <pc:sldMk cId="51780103" sldId="298"/>
        </pc:sldMkLst>
        <pc:spChg chg="mod">
          <ac:chgData name="Emily Crose" userId="5a1598ef78992c55" providerId="LiveId" clId="{67002AFB-16E7-4872-A597-832B63EBDEE2}" dt="2023-04-19T15:26:29.130" v="278" actId="26606"/>
          <ac:spMkLst>
            <pc:docMk/>
            <pc:sldMk cId="51780103" sldId="298"/>
            <ac:spMk id="4" creationId="{DB70F10A-4AE0-900A-BDD6-828E86756083}"/>
          </ac:spMkLst>
        </pc:spChg>
        <pc:spChg chg="add">
          <ac:chgData name="Emily Crose" userId="5a1598ef78992c55" providerId="LiveId" clId="{67002AFB-16E7-4872-A597-832B63EBDEE2}" dt="2023-04-19T15:26:29.130" v="278" actId="26606"/>
          <ac:spMkLst>
            <pc:docMk/>
            <pc:sldMk cId="51780103" sldId="298"/>
            <ac:spMk id="9" creationId="{8775F366-526C-4C42-8931-696FFE8AA517}"/>
          </ac:spMkLst>
        </pc:spChg>
        <pc:spChg chg="add">
          <ac:chgData name="Emily Crose" userId="5a1598ef78992c55" providerId="LiveId" clId="{67002AFB-16E7-4872-A597-832B63EBDEE2}" dt="2023-04-19T15:26:29.130" v="278" actId="26606"/>
          <ac:spMkLst>
            <pc:docMk/>
            <pc:sldMk cId="51780103" sldId="298"/>
            <ac:spMk id="11" creationId="{12839A1C-34CB-4C3C-8531-CA67525FDE9E}"/>
          </ac:spMkLst>
        </pc:spChg>
        <pc:spChg chg="add">
          <ac:chgData name="Emily Crose" userId="5a1598ef78992c55" providerId="LiveId" clId="{67002AFB-16E7-4872-A597-832B63EBDEE2}" dt="2023-04-19T15:26:29.130" v="278" actId="26606"/>
          <ac:spMkLst>
            <pc:docMk/>
            <pc:sldMk cId="51780103" sldId="298"/>
            <ac:spMk id="13" creationId="{FAC94EAF-F7F7-4727-AE69-A7036B4A5122}"/>
          </ac:spMkLst>
        </pc:spChg>
      </pc:sldChg>
      <pc:sldChg chg="del">
        <pc:chgData name="Emily Crose" userId="5a1598ef78992c55" providerId="LiveId" clId="{67002AFB-16E7-4872-A597-832B63EBDEE2}" dt="2023-04-18T18:00:42.188" v="0" actId="47"/>
        <pc:sldMkLst>
          <pc:docMk/>
          <pc:sldMk cId="1044329543" sldId="299"/>
        </pc:sldMkLst>
      </pc:sldChg>
      <pc:sldChg chg="del">
        <pc:chgData name="Emily Crose" userId="5a1598ef78992c55" providerId="LiveId" clId="{67002AFB-16E7-4872-A597-832B63EBDEE2}" dt="2023-04-18T18:00:42.188" v="0" actId="47"/>
        <pc:sldMkLst>
          <pc:docMk/>
          <pc:sldMk cId="1980682895" sldId="300"/>
        </pc:sldMkLst>
      </pc:sldChg>
      <pc:sldChg chg="del">
        <pc:chgData name="Emily Crose" userId="5a1598ef78992c55" providerId="LiveId" clId="{67002AFB-16E7-4872-A597-832B63EBDEE2}" dt="2023-04-18T18:00:42.188" v="0" actId="47"/>
        <pc:sldMkLst>
          <pc:docMk/>
          <pc:sldMk cId="1517562913" sldId="301"/>
        </pc:sldMkLst>
      </pc:sldChg>
      <pc:sldChg chg="del">
        <pc:chgData name="Emily Crose" userId="5a1598ef78992c55" providerId="LiveId" clId="{67002AFB-16E7-4872-A597-832B63EBDEE2}" dt="2023-04-18T18:00:42.188" v="0" actId="47"/>
        <pc:sldMkLst>
          <pc:docMk/>
          <pc:sldMk cId="350919576" sldId="302"/>
        </pc:sldMkLst>
      </pc:sldChg>
      <pc:sldChg chg="del">
        <pc:chgData name="Emily Crose" userId="5a1598ef78992c55" providerId="LiveId" clId="{67002AFB-16E7-4872-A597-832B63EBDEE2}" dt="2023-04-18T18:00:42.188" v="0" actId="47"/>
        <pc:sldMkLst>
          <pc:docMk/>
          <pc:sldMk cId="1125754135" sldId="303"/>
        </pc:sldMkLst>
      </pc:sldChg>
      <pc:sldChg chg="del">
        <pc:chgData name="Emily Crose" userId="5a1598ef78992c55" providerId="LiveId" clId="{67002AFB-16E7-4872-A597-832B63EBDEE2}" dt="2023-04-18T18:00:42.188" v="0" actId="47"/>
        <pc:sldMkLst>
          <pc:docMk/>
          <pc:sldMk cId="2316035286" sldId="304"/>
        </pc:sldMkLst>
      </pc:sldChg>
      <pc:sldChg chg="del">
        <pc:chgData name="Emily Crose" userId="5a1598ef78992c55" providerId="LiveId" clId="{67002AFB-16E7-4872-A597-832B63EBDEE2}" dt="2023-04-18T18:00:42.188" v="0" actId="47"/>
        <pc:sldMkLst>
          <pc:docMk/>
          <pc:sldMk cId="4164693775" sldId="305"/>
        </pc:sldMkLst>
      </pc:sldChg>
      <pc:sldChg chg="del">
        <pc:chgData name="Emily Crose" userId="5a1598ef78992c55" providerId="LiveId" clId="{67002AFB-16E7-4872-A597-832B63EBDEE2}" dt="2023-04-18T18:00:42.188" v="0" actId="47"/>
        <pc:sldMkLst>
          <pc:docMk/>
          <pc:sldMk cId="413360984" sldId="306"/>
        </pc:sldMkLst>
      </pc:sldChg>
      <pc:sldChg chg="del">
        <pc:chgData name="Emily Crose" userId="5a1598ef78992c55" providerId="LiveId" clId="{67002AFB-16E7-4872-A597-832B63EBDEE2}" dt="2023-04-18T18:00:42.188" v="0" actId="47"/>
        <pc:sldMkLst>
          <pc:docMk/>
          <pc:sldMk cId="3177681254" sldId="307"/>
        </pc:sldMkLst>
      </pc:sldChg>
      <pc:sldChg chg="del">
        <pc:chgData name="Emily Crose" userId="5a1598ef78992c55" providerId="LiveId" clId="{67002AFB-16E7-4872-A597-832B63EBDEE2}" dt="2023-04-18T18:00:42.188" v="0" actId="47"/>
        <pc:sldMkLst>
          <pc:docMk/>
          <pc:sldMk cId="3102297380" sldId="308"/>
        </pc:sldMkLst>
      </pc:sldChg>
      <pc:sldChg chg="del">
        <pc:chgData name="Emily Crose" userId="5a1598ef78992c55" providerId="LiveId" clId="{67002AFB-16E7-4872-A597-832B63EBDEE2}" dt="2023-04-18T18:00:42.188" v="0" actId="47"/>
        <pc:sldMkLst>
          <pc:docMk/>
          <pc:sldMk cId="3151581745" sldId="309"/>
        </pc:sldMkLst>
      </pc:sldChg>
      <pc:sldChg chg="del">
        <pc:chgData name="Emily Crose" userId="5a1598ef78992c55" providerId="LiveId" clId="{67002AFB-16E7-4872-A597-832B63EBDEE2}" dt="2023-04-18T18:00:42.188" v="0" actId="47"/>
        <pc:sldMkLst>
          <pc:docMk/>
          <pc:sldMk cId="3644090723" sldId="310"/>
        </pc:sldMkLst>
      </pc:sldChg>
      <pc:sldChg chg="del">
        <pc:chgData name="Emily Crose" userId="5a1598ef78992c55" providerId="LiveId" clId="{67002AFB-16E7-4872-A597-832B63EBDEE2}" dt="2023-04-18T18:00:42.188" v="0" actId="47"/>
        <pc:sldMkLst>
          <pc:docMk/>
          <pc:sldMk cId="3882762105" sldId="311"/>
        </pc:sldMkLst>
      </pc:sldChg>
      <pc:sldChg chg="del">
        <pc:chgData name="Emily Crose" userId="5a1598ef78992c55" providerId="LiveId" clId="{67002AFB-16E7-4872-A597-832B63EBDEE2}" dt="2023-04-18T18:00:42.188" v="0" actId="47"/>
        <pc:sldMkLst>
          <pc:docMk/>
          <pc:sldMk cId="3435136857" sldId="312"/>
        </pc:sldMkLst>
      </pc:sldChg>
      <pc:sldChg chg="del">
        <pc:chgData name="Emily Crose" userId="5a1598ef78992c55" providerId="LiveId" clId="{67002AFB-16E7-4872-A597-832B63EBDEE2}" dt="2023-04-18T18:00:42.188" v="0" actId="47"/>
        <pc:sldMkLst>
          <pc:docMk/>
          <pc:sldMk cId="4005104737" sldId="313"/>
        </pc:sldMkLst>
      </pc:sldChg>
      <pc:sldChg chg="del">
        <pc:chgData name="Emily Crose" userId="5a1598ef78992c55" providerId="LiveId" clId="{67002AFB-16E7-4872-A597-832B63EBDEE2}" dt="2023-04-18T18:00:42.188" v="0" actId="47"/>
        <pc:sldMkLst>
          <pc:docMk/>
          <pc:sldMk cId="594850548" sldId="314"/>
        </pc:sldMkLst>
      </pc:sldChg>
      <pc:sldChg chg="del">
        <pc:chgData name="Emily Crose" userId="5a1598ef78992c55" providerId="LiveId" clId="{67002AFB-16E7-4872-A597-832B63EBDEE2}" dt="2023-04-18T18:00:42.188" v="0" actId="47"/>
        <pc:sldMkLst>
          <pc:docMk/>
          <pc:sldMk cId="844316059" sldId="315"/>
        </pc:sldMkLst>
      </pc:sldChg>
      <pc:sldChg chg="del">
        <pc:chgData name="Emily Crose" userId="5a1598ef78992c55" providerId="LiveId" clId="{67002AFB-16E7-4872-A597-832B63EBDEE2}" dt="2023-04-18T18:00:42.188" v="0" actId="47"/>
        <pc:sldMkLst>
          <pc:docMk/>
          <pc:sldMk cId="4137034071" sldId="316"/>
        </pc:sldMkLst>
      </pc:sldChg>
      <pc:sldChg chg="del">
        <pc:chgData name="Emily Crose" userId="5a1598ef78992c55" providerId="LiveId" clId="{67002AFB-16E7-4872-A597-832B63EBDEE2}" dt="2023-04-18T18:00:42.188" v="0" actId="47"/>
        <pc:sldMkLst>
          <pc:docMk/>
          <pc:sldMk cId="766387995" sldId="317"/>
        </pc:sldMkLst>
      </pc:sldChg>
      <pc:sldChg chg="del">
        <pc:chgData name="Emily Crose" userId="5a1598ef78992c55" providerId="LiveId" clId="{67002AFB-16E7-4872-A597-832B63EBDEE2}" dt="2023-04-18T18:00:42.188" v="0" actId="47"/>
        <pc:sldMkLst>
          <pc:docMk/>
          <pc:sldMk cId="2054405815" sldId="318"/>
        </pc:sldMkLst>
      </pc:sldChg>
      <pc:sldChg chg="del">
        <pc:chgData name="Emily Crose" userId="5a1598ef78992c55" providerId="LiveId" clId="{67002AFB-16E7-4872-A597-832B63EBDEE2}" dt="2023-04-18T18:00:42.188" v="0" actId="47"/>
        <pc:sldMkLst>
          <pc:docMk/>
          <pc:sldMk cId="44850469" sldId="319"/>
        </pc:sldMkLst>
      </pc:sldChg>
      <pc:sldChg chg="del">
        <pc:chgData name="Emily Crose" userId="5a1598ef78992c55" providerId="LiveId" clId="{67002AFB-16E7-4872-A597-832B63EBDEE2}" dt="2023-04-18T18:00:42.188" v="0" actId="47"/>
        <pc:sldMkLst>
          <pc:docMk/>
          <pc:sldMk cId="1947652085" sldId="320"/>
        </pc:sldMkLst>
      </pc:sldChg>
      <pc:sldChg chg="del">
        <pc:chgData name="Emily Crose" userId="5a1598ef78992c55" providerId="LiveId" clId="{67002AFB-16E7-4872-A597-832B63EBDEE2}" dt="2023-04-18T18:00:42.188" v="0" actId="47"/>
        <pc:sldMkLst>
          <pc:docMk/>
          <pc:sldMk cId="2453577015" sldId="321"/>
        </pc:sldMkLst>
      </pc:sldChg>
      <pc:sldChg chg="del">
        <pc:chgData name="Emily Crose" userId="5a1598ef78992c55" providerId="LiveId" clId="{67002AFB-16E7-4872-A597-832B63EBDEE2}" dt="2023-04-18T18:00:42.188" v="0" actId="47"/>
        <pc:sldMkLst>
          <pc:docMk/>
          <pc:sldMk cId="3001800121" sldId="322"/>
        </pc:sldMkLst>
      </pc:sldChg>
      <pc:sldChg chg="del">
        <pc:chgData name="Emily Crose" userId="5a1598ef78992c55" providerId="LiveId" clId="{67002AFB-16E7-4872-A597-832B63EBDEE2}" dt="2023-04-18T18:00:42.188" v="0" actId="47"/>
        <pc:sldMkLst>
          <pc:docMk/>
          <pc:sldMk cId="2882127209" sldId="323"/>
        </pc:sldMkLst>
      </pc:sldChg>
      <pc:sldChg chg="delSp delDesignElem">
        <pc:chgData name="Emily Crose" userId="5a1598ef78992c55" providerId="LiveId" clId="{67002AFB-16E7-4872-A597-832B63EBDEE2}" dt="2023-04-19T15:25:33.822" v="267"/>
        <pc:sldMkLst>
          <pc:docMk/>
          <pc:sldMk cId="3451560091" sldId="324"/>
        </pc:sldMkLst>
        <pc:spChg chg="del">
          <ac:chgData name="Emily Crose" userId="5a1598ef78992c55" providerId="LiveId" clId="{67002AFB-16E7-4872-A597-832B63EBDEE2}" dt="2023-04-19T15:25:33.822" v="267"/>
          <ac:spMkLst>
            <pc:docMk/>
            <pc:sldMk cId="3451560091" sldId="324"/>
            <ac:spMk id="24" creationId="{3D1E5586-8BB5-40F6-96C3-2E87DD7CE5CD}"/>
          </ac:spMkLst>
        </pc:spChg>
        <pc:picChg chg="del">
          <ac:chgData name="Emily Crose" userId="5a1598ef78992c55" providerId="LiveId" clId="{67002AFB-16E7-4872-A597-832B63EBDEE2}" dt="2023-04-19T15:25:33.822" v="267"/>
          <ac:picMkLst>
            <pc:docMk/>
            <pc:sldMk cId="3451560091" sldId="324"/>
            <ac:picMk id="23" creationId="{18BD78ED-75E1-4879-B369-BC61F7C45E22}"/>
          </ac:picMkLst>
        </pc:picChg>
        <pc:cxnChg chg="del">
          <ac:chgData name="Emily Crose" userId="5a1598ef78992c55" providerId="LiveId" clId="{67002AFB-16E7-4872-A597-832B63EBDEE2}" dt="2023-04-19T15:25:33.822" v="267"/>
          <ac:cxnSpMkLst>
            <pc:docMk/>
            <pc:sldMk cId="3451560091" sldId="324"/>
            <ac:cxnSpMk id="25" creationId="{8A832D40-B9E2-4CE7-9E0A-B35591EA2035}"/>
          </ac:cxnSpMkLst>
        </pc:cxnChg>
      </pc:sldChg>
      <pc:sldChg chg="del">
        <pc:chgData name="Emily Crose" userId="5a1598ef78992c55" providerId="LiveId" clId="{67002AFB-16E7-4872-A597-832B63EBDEE2}" dt="2023-04-18T18:00:42.188" v="0" actId="47"/>
        <pc:sldMkLst>
          <pc:docMk/>
          <pc:sldMk cId="2233173004" sldId="325"/>
        </pc:sldMkLst>
      </pc:sldChg>
      <pc:sldChg chg="addSp modSp mod setBg">
        <pc:chgData name="Emily Crose" userId="5a1598ef78992c55" providerId="LiveId" clId="{67002AFB-16E7-4872-A597-832B63EBDEE2}" dt="2023-04-19T16:17:05.898" v="1693" actId="20577"/>
        <pc:sldMkLst>
          <pc:docMk/>
          <pc:sldMk cId="3485029189" sldId="326"/>
        </pc:sldMkLst>
        <pc:spChg chg="mod">
          <ac:chgData name="Emily Crose" userId="5a1598ef78992c55" providerId="LiveId" clId="{67002AFB-16E7-4872-A597-832B63EBDEE2}" dt="2023-04-19T15:26:42.648" v="282" actId="26606"/>
          <ac:spMkLst>
            <pc:docMk/>
            <pc:sldMk cId="3485029189" sldId="326"/>
            <ac:spMk id="4" creationId="{0E824F6E-CE46-54E2-1D80-9A404CFEEE85}"/>
          </ac:spMkLst>
        </pc:spChg>
        <pc:spChg chg="mod">
          <ac:chgData name="Emily Crose" userId="5a1598ef78992c55" providerId="LiveId" clId="{67002AFB-16E7-4872-A597-832B63EBDEE2}" dt="2023-04-19T16:17:05.898" v="1693" actId="20577"/>
          <ac:spMkLst>
            <pc:docMk/>
            <pc:sldMk cId="3485029189" sldId="326"/>
            <ac:spMk id="5" creationId="{4257133E-120B-4836-B845-1320AD89F184}"/>
          </ac:spMkLst>
        </pc:spChg>
        <pc:spChg chg="add">
          <ac:chgData name="Emily Crose" userId="5a1598ef78992c55" providerId="LiveId" clId="{67002AFB-16E7-4872-A597-832B63EBDEE2}" dt="2023-04-19T15:26:42.648" v="282" actId="26606"/>
          <ac:spMkLst>
            <pc:docMk/>
            <pc:sldMk cId="3485029189" sldId="326"/>
            <ac:spMk id="10" creationId="{35C44DBB-AD7C-4682-B258-6367305D207B}"/>
          </ac:spMkLst>
        </pc:spChg>
        <pc:cxnChg chg="add">
          <ac:chgData name="Emily Crose" userId="5a1598ef78992c55" providerId="LiveId" clId="{67002AFB-16E7-4872-A597-832B63EBDEE2}" dt="2023-04-19T15:26:42.648" v="282" actId="26606"/>
          <ac:cxnSpMkLst>
            <pc:docMk/>
            <pc:sldMk cId="3485029189" sldId="326"/>
            <ac:cxnSpMk id="12" creationId="{A1CED323-FAF0-4E0B-8717-FC1F468A28FE}"/>
          </ac:cxnSpMkLst>
        </pc:cxnChg>
      </pc:sldChg>
      <pc:sldChg chg="addSp delSp modSp new mod setBg modClrScheme chgLayout">
        <pc:chgData name="Emily Crose" userId="5a1598ef78992c55" providerId="LiveId" clId="{67002AFB-16E7-4872-A597-832B63EBDEE2}" dt="2023-04-19T15:26:52.847" v="284" actId="26606"/>
        <pc:sldMkLst>
          <pc:docMk/>
          <pc:sldMk cId="3214235002" sldId="327"/>
        </pc:sldMkLst>
        <pc:spChg chg="mod ord">
          <ac:chgData name="Emily Crose" userId="5a1598ef78992c55" providerId="LiveId" clId="{67002AFB-16E7-4872-A597-832B63EBDEE2}" dt="2023-04-19T15:26:52.847" v="284" actId="26606"/>
          <ac:spMkLst>
            <pc:docMk/>
            <pc:sldMk cId="3214235002" sldId="327"/>
            <ac:spMk id="2" creationId="{9504B6F1-C5C7-FD05-FEAA-3DBA4501F5B0}"/>
          </ac:spMkLst>
        </pc:spChg>
        <pc:spChg chg="del mod ord">
          <ac:chgData name="Emily Crose" userId="5a1598ef78992c55" providerId="LiveId" clId="{67002AFB-16E7-4872-A597-832B63EBDEE2}" dt="2023-04-19T15:22:03.394" v="61" actId="700"/>
          <ac:spMkLst>
            <pc:docMk/>
            <pc:sldMk cId="3214235002" sldId="327"/>
            <ac:spMk id="3" creationId="{977961DF-9E0A-4181-1DFE-0BDECF8033C8}"/>
          </ac:spMkLst>
        </pc:spChg>
        <pc:spChg chg="add mod ord">
          <ac:chgData name="Emily Crose" userId="5a1598ef78992c55" providerId="LiveId" clId="{67002AFB-16E7-4872-A597-832B63EBDEE2}" dt="2023-04-19T15:26:52.847" v="284" actId="26606"/>
          <ac:spMkLst>
            <pc:docMk/>
            <pc:sldMk cId="3214235002" sldId="327"/>
            <ac:spMk id="4" creationId="{3FE32ABE-D656-2B7D-944D-10588632E8E1}"/>
          </ac:spMkLst>
        </pc:spChg>
        <pc:spChg chg="add">
          <ac:chgData name="Emily Crose" userId="5a1598ef78992c55" providerId="LiveId" clId="{67002AFB-16E7-4872-A597-832B63EBDEE2}" dt="2023-04-19T15:26:52.847" v="284" actId="26606"/>
          <ac:spMkLst>
            <pc:docMk/>
            <pc:sldMk cId="3214235002" sldId="327"/>
            <ac:spMk id="10" creationId="{E446B7E6-8568-417F-959E-DB3D1E70F648}"/>
          </ac:spMkLst>
        </pc:spChg>
        <pc:spChg chg="add">
          <ac:chgData name="Emily Crose" userId="5a1598ef78992c55" providerId="LiveId" clId="{67002AFB-16E7-4872-A597-832B63EBDEE2}" dt="2023-04-19T15:26:52.847" v="284" actId="26606"/>
          <ac:spMkLst>
            <pc:docMk/>
            <pc:sldMk cId="3214235002" sldId="327"/>
            <ac:spMk id="12" creationId="{AFB83730-58A8-42CA-90B3-5D5D2D1B00BC}"/>
          </ac:spMkLst>
        </pc:spChg>
        <pc:picChg chg="add">
          <ac:chgData name="Emily Crose" userId="5a1598ef78992c55" providerId="LiveId" clId="{67002AFB-16E7-4872-A597-832B63EBDEE2}" dt="2023-04-19T15:26:52.847" v="284" actId="26606"/>
          <ac:picMkLst>
            <pc:docMk/>
            <pc:sldMk cId="3214235002" sldId="327"/>
            <ac:picMk id="6" creationId="{D1516EEE-0589-0F72-2B4A-4D8645746224}"/>
          </ac:picMkLst>
        </pc:picChg>
      </pc:sldChg>
      <pc:sldChg chg="del">
        <pc:chgData name="Emily Crose" userId="5a1598ef78992c55" providerId="LiveId" clId="{67002AFB-16E7-4872-A597-832B63EBDEE2}" dt="2023-04-18T18:00:42.188" v="0" actId="47"/>
        <pc:sldMkLst>
          <pc:docMk/>
          <pc:sldMk cId="4049676027" sldId="327"/>
        </pc:sldMkLst>
      </pc:sldChg>
      <pc:sldChg chg="del">
        <pc:chgData name="Emily Crose" userId="5a1598ef78992c55" providerId="LiveId" clId="{67002AFB-16E7-4872-A597-832B63EBDEE2}" dt="2023-04-18T18:00:42.188" v="0" actId="47"/>
        <pc:sldMkLst>
          <pc:docMk/>
          <pc:sldMk cId="1011657299" sldId="328"/>
        </pc:sldMkLst>
      </pc:sldChg>
      <pc:sldChg chg="addSp delSp modSp new mod setBg modClrScheme setClrOvrMap delDesignElem chgLayout">
        <pc:chgData name="Emily Crose" userId="5a1598ef78992c55" providerId="LiveId" clId="{67002AFB-16E7-4872-A597-832B63EBDEE2}" dt="2023-04-19T15:53:29.504" v="734" actId="20577"/>
        <pc:sldMkLst>
          <pc:docMk/>
          <pc:sldMk cId="3446291547" sldId="328"/>
        </pc:sldMkLst>
        <pc:spChg chg="del mod ord">
          <ac:chgData name="Emily Crose" userId="5a1598ef78992c55" providerId="LiveId" clId="{67002AFB-16E7-4872-A597-832B63EBDEE2}" dt="2023-04-19T15:22:36.953" v="63" actId="700"/>
          <ac:spMkLst>
            <pc:docMk/>
            <pc:sldMk cId="3446291547" sldId="328"/>
            <ac:spMk id="2" creationId="{7539C53F-1AB6-3F74-0383-A163D2697713}"/>
          </ac:spMkLst>
        </pc:spChg>
        <pc:spChg chg="del mod ord">
          <ac:chgData name="Emily Crose" userId="5a1598ef78992c55" providerId="LiveId" clId="{67002AFB-16E7-4872-A597-832B63EBDEE2}" dt="2023-04-19T15:22:36.953" v="63" actId="700"/>
          <ac:spMkLst>
            <pc:docMk/>
            <pc:sldMk cId="3446291547" sldId="328"/>
            <ac:spMk id="3" creationId="{E62CC2E1-12E8-5124-C570-975C846053E7}"/>
          </ac:spMkLst>
        </pc:spChg>
        <pc:spChg chg="add mod ord">
          <ac:chgData name="Emily Crose" userId="5a1598ef78992c55" providerId="LiveId" clId="{67002AFB-16E7-4872-A597-832B63EBDEE2}" dt="2023-04-19T15:53:29.504" v="734" actId="20577"/>
          <ac:spMkLst>
            <pc:docMk/>
            <pc:sldMk cId="3446291547" sldId="328"/>
            <ac:spMk id="4" creationId="{328C11B1-2314-9401-504B-64FA66EA247B}"/>
          </ac:spMkLst>
        </pc:spChg>
        <pc:spChg chg="add del mod ord">
          <ac:chgData name="Emily Crose" userId="5a1598ef78992c55" providerId="LiveId" clId="{67002AFB-16E7-4872-A597-832B63EBDEE2}" dt="2023-04-19T15:23:11.048" v="127" actId="26606"/>
          <ac:spMkLst>
            <pc:docMk/>
            <pc:sldMk cId="3446291547" sldId="328"/>
            <ac:spMk id="5" creationId="{97658E0F-996C-C59E-EF50-C81AEC304FE9}"/>
          </ac:spMkLst>
        </pc:spChg>
        <pc:spChg chg="add del">
          <ac:chgData name="Emily Crose" userId="5a1598ef78992c55" providerId="LiveId" clId="{67002AFB-16E7-4872-A597-832B63EBDEE2}" dt="2023-04-19T15:25:33.822" v="267"/>
          <ac:spMkLst>
            <pc:docMk/>
            <pc:sldMk cId="3446291547" sldId="328"/>
            <ac:spMk id="11" creationId="{6A166780-9337-4437-95D3-5EA9D55AAAC5}"/>
          </ac:spMkLst>
        </pc:spChg>
        <pc:spChg chg="add del">
          <ac:chgData name="Emily Crose" userId="5a1598ef78992c55" providerId="LiveId" clId="{67002AFB-16E7-4872-A597-832B63EBDEE2}" dt="2023-04-19T15:25:33.822" v="267"/>
          <ac:spMkLst>
            <pc:docMk/>
            <pc:sldMk cId="3446291547" sldId="328"/>
            <ac:spMk id="13" creationId="{EB3D0F40-BF1F-4120-945D-90C5AAD6E35A}"/>
          </ac:spMkLst>
        </pc:spChg>
        <pc:spChg chg="add del">
          <ac:chgData name="Emily Crose" userId="5a1598ef78992c55" providerId="LiveId" clId="{67002AFB-16E7-4872-A597-832B63EBDEE2}" dt="2023-04-19T15:25:33.822" v="267"/>
          <ac:spMkLst>
            <pc:docMk/>
            <pc:sldMk cId="3446291547" sldId="328"/>
            <ac:spMk id="17" creationId="{66F4F323-644B-4A47-97E9-BFB73840F402}"/>
          </ac:spMkLst>
        </pc:spChg>
        <pc:graphicFrameChg chg="add mod modGraphic">
          <ac:chgData name="Emily Crose" userId="5a1598ef78992c55" providerId="LiveId" clId="{67002AFB-16E7-4872-A597-832B63EBDEE2}" dt="2023-04-19T15:28:55.366" v="341" actId="26606"/>
          <ac:graphicFrameMkLst>
            <pc:docMk/>
            <pc:sldMk cId="3446291547" sldId="328"/>
            <ac:graphicFrameMk id="7" creationId="{7C474092-8758-8136-4018-8BA8417568D4}"/>
          </ac:graphicFrameMkLst>
        </pc:graphicFrameChg>
        <pc:picChg chg="add del">
          <ac:chgData name="Emily Crose" userId="5a1598ef78992c55" providerId="LiveId" clId="{67002AFB-16E7-4872-A597-832B63EBDEE2}" dt="2023-04-19T15:25:33.822" v="267"/>
          <ac:picMkLst>
            <pc:docMk/>
            <pc:sldMk cId="3446291547" sldId="328"/>
            <ac:picMk id="15" creationId="{15640A69-3748-450C-8DDB-B2051AC04BC7}"/>
          </ac:picMkLst>
        </pc:picChg>
      </pc:sldChg>
      <pc:sldChg chg="del">
        <pc:chgData name="Emily Crose" userId="5a1598ef78992c55" providerId="LiveId" clId="{67002AFB-16E7-4872-A597-832B63EBDEE2}" dt="2023-04-18T18:00:42.188" v="0" actId="47"/>
        <pc:sldMkLst>
          <pc:docMk/>
          <pc:sldMk cId="2045505824" sldId="329"/>
        </pc:sldMkLst>
      </pc:sldChg>
      <pc:sldChg chg="addSp modSp new del mod setBg">
        <pc:chgData name="Emily Crose" userId="5a1598ef78992c55" providerId="LiveId" clId="{67002AFB-16E7-4872-A597-832B63EBDEE2}" dt="2023-04-19T15:53:49.271" v="735" actId="47"/>
        <pc:sldMkLst>
          <pc:docMk/>
          <pc:sldMk cId="3015681697" sldId="329"/>
        </pc:sldMkLst>
        <pc:spChg chg="mod">
          <ac:chgData name="Emily Crose" userId="5a1598ef78992c55" providerId="LiveId" clId="{67002AFB-16E7-4872-A597-832B63EBDEE2}" dt="2023-04-19T15:36:39.896" v="397" actId="20577"/>
          <ac:spMkLst>
            <pc:docMk/>
            <pc:sldMk cId="3015681697" sldId="329"/>
            <ac:spMk id="2" creationId="{261F3257-A590-6C1A-A29C-076498C163FF}"/>
          </ac:spMkLst>
        </pc:spChg>
        <pc:spChg chg="mod">
          <ac:chgData name="Emily Crose" userId="5a1598ef78992c55" providerId="LiveId" clId="{67002AFB-16E7-4872-A597-832B63EBDEE2}" dt="2023-04-19T15:27:07.208" v="286" actId="26606"/>
          <ac:spMkLst>
            <pc:docMk/>
            <pc:sldMk cId="3015681697" sldId="329"/>
            <ac:spMk id="3" creationId="{5CD94675-08F5-BADC-3FF7-136778897FC0}"/>
          </ac:spMkLst>
        </pc:spChg>
        <pc:spChg chg="add">
          <ac:chgData name="Emily Crose" userId="5a1598ef78992c55" providerId="LiveId" clId="{67002AFB-16E7-4872-A597-832B63EBDEE2}" dt="2023-04-19T15:27:07.208" v="286" actId="26606"/>
          <ac:spMkLst>
            <pc:docMk/>
            <pc:sldMk cId="3015681697" sldId="329"/>
            <ac:spMk id="9" creationId="{5940F547-7206-4401-94FB-F8421915D8B8}"/>
          </ac:spMkLst>
        </pc:spChg>
        <pc:picChg chg="add">
          <ac:chgData name="Emily Crose" userId="5a1598ef78992c55" providerId="LiveId" clId="{67002AFB-16E7-4872-A597-832B63EBDEE2}" dt="2023-04-19T15:27:07.208" v="286" actId="26606"/>
          <ac:picMkLst>
            <pc:docMk/>
            <pc:sldMk cId="3015681697" sldId="329"/>
            <ac:picMk id="5" creationId="{473338DB-FDD4-4E22-2EA4-0F57D8F5A471}"/>
          </ac:picMkLst>
        </pc:picChg>
      </pc:sldChg>
      <pc:sldChg chg="addSp delSp modSp new mod setBg setClrOvrMap modNotesTx">
        <pc:chgData name="Emily Crose" userId="5a1598ef78992c55" providerId="LiveId" clId="{67002AFB-16E7-4872-A597-832B63EBDEE2}" dt="2023-04-19T15:53:52.542" v="736" actId="20577"/>
        <pc:sldMkLst>
          <pc:docMk/>
          <pc:sldMk cId="1730838055" sldId="330"/>
        </pc:sldMkLst>
        <pc:spChg chg="mod">
          <ac:chgData name="Emily Crose" userId="5a1598ef78992c55" providerId="LiveId" clId="{67002AFB-16E7-4872-A597-832B63EBDEE2}" dt="2023-04-19T15:53:52.542" v="736" actId="20577"/>
          <ac:spMkLst>
            <pc:docMk/>
            <pc:sldMk cId="1730838055" sldId="330"/>
            <ac:spMk id="2" creationId="{96992120-EBBE-EC79-C41F-A6B4EAD411E0}"/>
          </ac:spMkLst>
        </pc:spChg>
        <pc:spChg chg="del">
          <ac:chgData name="Emily Crose" userId="5a1598ef78992c55" providerId="LiveId" clId="{67002AFB-16E7-4872-A597-832B63EBDEE2}" dt="2023-04-19T15:25:10.231" v="262"/>
          <ac:spMkLst>
            <pc:docMk/>
            <pc:sldMk cId="1730838055" sldId="330"/>
            <ac:spMk id="3" creationId="{05F03C7D-7373-D9CB-80E6-084F2CE6882A}"/>
          </ac:spMkLst>
        </pc:spChg>
        <pc:spChg chg="add">
          <ac:chgData name="Emily Crose" userId="5a1598ef78992c55" providerId="LiveId" clId="{67002AFB-16E7-4872-A597-832B63EBDEE2}" dt="2023-04-19T15:26:08.882" v="275" actId="26606"/>
          <ac:spMkLst>
            <pc:docMk/>
            <pc:sldMk cId="1730838055" sldId="330"/>
            <ac:spMk id="10" creationId="{133F8CB7-795C-4272-9073-64D8CF97F220}"/>
          </ac:spMkLst>
        </pc:spChg>
        <pc:spChg chg="add">
          <ac:chgData name="Emily Crose" userId="5a1598ef78992c55" providerId="LiveId" clId="{67002AFB-16E7-4872-A597-832B63EBDEE2}" dt="2023-04-19T15:26:08.882" v="275" actId="26606"/>
          <ac:spMkLst>
            <pc:docMk/>
            <pc:sldMk cId="1730838055" sldId="330"/>
            <ac:spMk id="12" creationId="{9674F1F8-962D-4FF5-B378-D9D2FFDFD27E}"/>
          </ac:spMkLst>
        </pc:spChg>
        <pc:spChg chg="add">
          <ac:chgData name="Emily Crose" userId="5a1598ef78992c55" providerId="LiveId" clId="{67002AFB-16E7-4872-A597-832B63EBDEE2}" dt="2023-04-19T15:26:08.882" v="275" actId="26606"/>
          <ac:spMkLst>
            <pc:docMk/>
            <pc:sldMk cId="1730838055" sldId="330"/>
            <ac:spMk id="14" creationId="{C701CDB4-05E2-481A-9165-2455B6FE22A8}"/>
          </ac:spMkLst>
        </pc:spChg>
        <pc:spChg chg="add">
          <ac:chgData name="Emily Crose" userId="5a1598ef78992c55" providerId="LiveId" clId="{67002AFB-16E7-4872-A597-832B63EBDEE2}" dt="2023-04-19T15:26:08.882" v="275" actId="26606"/>
          <ac:spMkLst>
            <pc:docMk/>
            <pc:sldMk cId="1730838055" sldId="330"/>
            <ac:spMk id="16" creationId="{93C43E0F-EC0A-4928-BA40-42313C09961E}"/>
          </ac:spMkLst>
        </pc:spChg>
        <pc:picChg chg="add mod">
          <ac:chgData name="Emily Crose" userId="5a1598ef78992c55" providerId="LiveId" clId="{67002AFB-16E7-4872-A597-832B63EBDEE2}" dt="2023-04-19T15:26:08.882" v="275" actId="26606"/>
          <ac:picMkLst>
            <pc:docMk/>
            <pc:sldMk cId="1730838055" sldId="330"/>
            <ac:picMk id="5" creationId="{F0A28308-21B2-2260-57C3-4E1F14230B4C}"/>
          </ac:picMkLst>
        </pc:picChg>
      </pc:sldChg>
      <pc:sldChg chg="del">
        <pc:chgData name="Emily Crose" userId="5a1598ef78992c55" providerId="LiveId" clId="{67002AFB-16E7-4872-A597-832B63EBDEE2}" dt="2023-04-18T18:00:42.188" v="0" actId="47"/>
        <pc:sldMkLst>
          <pc:docMk/>
          <pc:sldMk cId="3793914256" sldId="330"/>
        </pc:sldMkLst>
      </pc:sldChg>
      <pc:sldChg chg="del">
        <pc:chgData name="Emily Crose" userId="5a1598ef78992c55" providerId="LiveId" clId="{67002AFB-16E7-4872-A597-832B63EBDEE2}" dt="2023-04-18T18:00:42.188" v="0" actId="47"/>
        <pc:sldMkLst>
          <pc:docMk/>
          <pc:sldMk cId="752561553" sldId="331"/>
        </pc:sldMkLst>
      </pc:sldChg>
      <pc:sldChg chg="addSp delSp modSp new mod setBg modClrScheme setClrOvrMap chgLayout">
        <pc:chgData name="Emily Crose" userId="5a1598ef78992c55" providerId="LiveId" clId="{67002AFB-16E7-4872-A597-832B63EBDEE2}" dt="2023-04-19T15:54:20.648" v="740" actId="1076"/>
        <pc:sldMkLst>
          <pc:docMk/>
          <pc:sldMk cId="1196199317" sldId="331"/>
        </pc:sldMkLst>
        <pc:spChg chg="mod ord">
          <ac:chgData name="Emily Crose" userId="5a1598ef78992c55" providerId="LiveId" clId="{67002AFB-16E7-4872-A597-832B63EBDEE2}" dt="2023-04-19T15:54:03.788" v="737" actId="26606"/>
          <ac:spMkLst>
            <pc:docMk/>
            <pc:sldMk cId="1196199317" sldId="331"/>
            <ac:spMk id="2" creationId="{4E3D1D9D-3B69-DBD1-285B-654E9D09D6DD}"/>
          </ac:spMkLst>
        </pc:spChg>
        <pc:spChg chg="del">
          <ac:chgData name="Emily Crose" userId="5a1598ef78992c55" providerId="LiveId" clId="{67002AFB-16E7-4872-A597-832B63EBDEE2}" dt="2023-04-19T15:35:32.194" v="391"/>
          <ac:spMkLst>
            <pc:docMk/>
            <pc:sldMk cId="1196199317" sldId="331"/>
            <ac:spMk id="3" creationId="{BA9E3913-D8C3-711F-57BD-E1CA2018F09D}"/>
          </ac:spMkLst>
        </pc:spChg>
        <pc:spChg chg="add del">
          <ac:chgData name="Emily Crose" userId="5a1598ef78992c55" providerId="LiveId" clId="{67002AFB-16E7-4872-A597-832B63EBDEE2}" dt="2023-04-19T15:54:03.788" v="737" actId="26606"/>
          <ac:spMkLst>
            <pc:docMk/>
            <pc:sldMk cId="1196199317" sldId="331"/>
            <ac:spMk id="10" creationId="{53576798-7F98-4C7F-B6C7-6D41B5A7E927}"/>
          </ac:spMkLst>
        </pc:spChg>
        <pc:spChg chg="add del">
          <ac:chgData name="Emily Crose" userId="5a1598ef78992c55" providerId="LiveId" clId="{67002AFB-16E7-4872-A597-832B63EBDEE2}" dt="2023-04-19T15:54:03.788" v="737" actId="26606"/>
          <ac:spMkLst>
            <pc:docMk/>
            <pc:sldMk cId="1196199317" sldId="331"/>
            <ac:spMk id="12" creationId="{E2264E67-6F59-4D8D-8E5F-8245B0FEAE76}"/>
          </ac:spMkLst>
        </pc:spChg>
        <pc:spChg chg="add del">
          <ac:chgData name="Emily Crose" userId="5a1598ef78992c55" providerId="LiveId" clId="{67002AFB-16E7-4872-A597-832B63EBDEE2}" dt="2023-04-19T15:54:03.788" v="737" actId="26606"/>
          <ac:spMkLst>
            <pc:docMk/>
            <pc:sldMk cId="1196199317" sldId="331"/>
            <ac:spMk id="14" creationId="{158E1C6E-D299-4F5D-B15B-155EBF7F62FD}"/>
          </ac:spMkLst>
        </pc:spChg>
        <pc:spChg chg="add">
          <ac:chgData name="Emily Crose" userId="5a1598ef78992c55" providerId="LiveId" clId="{67002AFB-16E7-4872-A597-832B63EBDEE2}" dt="2023-04-19T15:54:03.788" v="737" actId="26606"/>
          <ac:spMkLst>
            <pc:docMk/>
            <pc:sldMk cId="1196199317" sldId="331"/>
            <ac:spMk id="19" creationId="{53576798-7F98-4C7F-B6C7-6D41B5A7E927}"/>
          </ac:spMkLst>
        </pc:spChg>
        <pc:picChg chg="add mod ord">
          <ac:chgData name="Emily Crose" userId="5a1598ef78992c55" providerId="LiveId" clId="{67002AFB-16E7-4872-A597-832B63EBDEE2}" dt="2023-04-19T15:54:20.648" v="740" actId="1076"/>
          <ac:picMkLst>
            <pc:docMk/>
            <pc:sldMk cId="1196199317" sldId="331"/>
            <ac:picMk id="5" creationId="{B57350E5-7C93-E9FC-8F37-621551A20D4E}"/>
          </ac:picMkLst>
        </pc:picChg>
      </pc:sldChg>
      <pc:sldChg chg="modSp add mod">
        <pc:chgData name="Emily Crose" userId="5a1598ef78992c55" providerId="LiveId" clId="{67002AFB-16E7-4872-A597-832B63EBDEE2}" dt="2023-04-19T17:12:22.796" v="1757" actId="20577"/>
        <pc:sldMkLst>
          <pc:docMk/>
          <pc:sldMk cId="457221393" sldId="332"/>
        </pc:sldMkLst>
        <pc:spChg chg="mod">
          <ac:chgData name="Emily Crose" userId="5a1598ef78992c55" providerId="LiveId" clId="{67002AFB-16E7-4872-A597-832B63EBDEE2}" dt="2023-04-19T15:29:37.939" v="385" actId="20577"/>
          <ac:spMkLst>
            <pc:docMk/>
            <pc:sldMk cId="457221393" sldId="332"/>
            <ac:spMk id="2" creationId="{4E3D1D9D-3B69-DBD1-285B-654E9D09D6DD}"/>
          </ac:spMkLst>
        </pc:spChg>
        <pc:spChg chg="mod">
          <ac:chgData name="Emily Crose" userId="5a1598ef78992c55" providerId="LiveId" clId="{67002AFB-16E7-4872-A597-832B63EBDEE2}" dt="2023-04-19T17:12:22.796" v="1757" actId="20577"/>
          <ac:spMkLst>
            <pc:docMk/>
            <pc:sldMk cId="457221393" sldId="332"/>
            <ac:spMk id="3" creationId="{BA9E3913-D8C3-711F-57BD-E1CA2018F09D}"/>
          </ac:spMkLst>
        </pc:spChg>
      </pc:sldChg>
      <pc:sldChg chg="del">
        <pc:chgData name="Emily Crose" userId="5a1598ef78992c55" providerId="LiveId" clId="{67002AFB-16E7-4872-A597-832B63EBDEE2}" dt="2023-04-18T18:00:42.188" v="0" actId="47"/>
        <pc:sldMkLst>
          <pc:docMk/>
          <pc:sldMk cId="1313815218" sldId="332"/>
        </pc:sldMkLst>
      </pc:sldChg>
      <pc:sldChg chg="modSp add mod">
        <pc:chgData name="Emily Crose" userId="5a1598ef78992c55" providerId="LiveId" clId="{67002AFB-16E7-4872-A597-832B63EBDEE2}" dt="2023-04-19T17:12:32.221" v="1767" actId="20577"/>
        <pc:sldMkLst>
          <pc:docMk/>
          <pc:sldMk cId="2097911000" sldId="333"/>
        </pc:sldMkLst>
        <pc:spChg chg="mod">
          <ac:chgData name="Emily Crose" userId="5a1598ef78992c55" providerId="LiveId" clId="{67002AFB-16E7-4872-A597-832B63EBDEE2}" dt="2023-04-19T15:29:31.157" v="378" actId="20577"/>
          <ac:spMkLst>
            <pc:docMk/>
            <pc:sldMk cId="2097911000" sldId="333"/>
            <ac:spMk id="2" creationId="{4E3D1D9D-3B69-DBD1-285B-654E9D09D6DD}"/>
          </ac:spMkLst>
        </pc:spChg>
        <pc:spChg chg="mod">
          <ac:chgData name="Emily Crose" userId="5a1598ef78992c55" providerId="LiveId" clId="{67002AFB-16E7-4872-A597-832B63EBDEE2}" dt="2023-04-19T17:12:32.221" v="1767" actId="20577"/>
          <ac:spMkLst>
            <pc:docMk/>
            <pc:sldMk cId="2097911000" sldId="333"/>
            <ac:spMk id="3" creationId="{BA9E3913-D8C3-711F-57BD-E1CA2018F09D}"/>
          </ac:spMkLst>
        </pc:spChg>
      </pc:sldChg>
      <pc:sldChg chg="addSp delSp modSp new mod setBg">
        <pc:chgData name="Emily Crose" userId="5a1598ef78992c55" providerId="LiveId" clId="{67002AFB-16E7-4872-A597-832B63EBDEE2}" dt="2023-04-19T15:47:37.177" v="545" actId="26606"/>
        <pc:sldMkLst>
          <pc:docMk/>
          <pc:sldMk cId="1605440027" sldId="334"/>
        </pc:sldMkLst>
        <pc:spChg chg="add del">
          <ac:chgData name="Emily Crose" userId="5a1598ef78992c55" providerId="LiveId" clId="{67002AFB-16E7-4872-A597-832B63EBDEE2}" dt="2023-04-19T15:47:30.129" v="538" actId="26606"/>
          <ac:spMkLst>
            <pc:docMk/>
            <pc:sldMk cId="1605440027" sldId="334"/>
            <ac:spMk id="8" creationId="{6A01907A-BF04-440F-BA0D-49BC9627344C}"/>
          </ac:spMkLst>
        </pc:spChg>
        <pc:spChg chg="add del">
          <ac:chgData name="Emily Crose" userId="5a1598ef78992c55" providerId="LiveId" clId="{67002AFB-16E7-4872-A597-832B63EBDEE2}" dt="2023-04-19T15:47:32.373" v="540" actId="26606"/>
          <ac:spMkLst>
            <pc:docMk/>
            <pc:sldMk cId="1605440027" sldId="334"/>
            <ac:spMk id="10" creationId="{BDF323B8-8C06-4F56-BB4B-B8857128A096}"/>
          </ac:spMkLst>
        </pc:spChg>
        <pc:spChg chg="add del">
          <ac:chgData name="Emily Crose" userId="5a1598ef78992c55" providerId="LiveId" clId="{67002AFB-16E7-4872-A597-832B63EBDEE2}" dt="2023-04-19T15:47:32.373" v="540" actId="26606"/>
          <ac:spMkLst>
            <pc:docMk/>
            <pc:sldMk cId="1605440027" sldId="334"/>
            <ac:spMk id="11" creationId="{F9E75D15-CF17-4901-A858-1470ED65977D}"/>
          </ac:spMkLst>
        </pc:spChg>
        <pc:spChg chg="add del">
          <ac:chgData name="Emily Crose" userId="5a1598ef78992c55" providerId="LiveId" clId="{67002AFB-16E7-4872-A597-832B63EBDEE2}" dt="2023-04-19T15:47:34.836" v="542" actId="26606"/>
          <ac:spMkLst>
            <pc:docMk/>
            <pc:sldMk cId="1605440027" sldId="334"/>
            <ac:spMk id="13" creationId="{6A01907A-BF04-440F-BA0D-49BC9627344C}"/>
          </ac:spMkLst>
        </pc:spChg>
        <pc:spChg chg="add del">
          <ac:chgData name="Emily Crose" userId="5a1598ef78992c55" providerId="LiveId" clId="{67002AFB-16E7-4872-A597-832B63EBDEE2}" dt="2023-04-19T15:47:37.171" v="544" actId="26606"/>
          <ac:spMkLst>
            <pc:docMk/>
            <pc:sldMk cId="1605440027" sldId="334"/>
            <ac:spMk id="15" creationId="{C60D8E68-3C34-4C0E-AD3E-80B283FF3661}"/>
          </ac:spMkLst>
        </pc:spChg>
        <pc:spChg chg="add del">
          <ac:chgData name="Emily Crose" userId="5a1598ef78992c55" providerId="LiveId" clId="{67002AFB-16E7-4872-A597-832B63EBDEE2}" dt="2023-04-19T15:47:37.171" v="544" actId="26606"/>
          <ac:spMkLst>
            <pc:docMk/>
            <pc:sldMk cId="1605440027" sldId="334"/>
            <ac:spMk id="16" creationId="{7188AEC5-C3B6-4F84-960F-0246A53F71E9}"/>
          </ac:spMkLst>
        </pc:spChg>
        <pc:spChg chg="add">
          <ac:chgData name="Emily Crose" userId="5a1598ef78992c55" providerId="LiveId" clId="{67002AFB-16E7-4872-A597-832B63EBDEE2}" dt="2023-04-19T15:47:37.177" v="545" actId="26606"/>
          <ac:spMkLst>
            <pc:docMk/>
            <pc:sldMk cId="1605440027" sldId="334"/>
            <ac:spMk id="18" creationId="{E7597382-59B5-427B-9E49-55383F0A5561}"/>
          </ac:spMkLst>
        </pc:spChg>
        <pc:spChg chg="add">
          <ac:chgData name="Emily Crose" userId="5a1598ef78992c55" providerId="LiveId" clId="{67002AFB-16E7-4872-A597-832B63EBDEE2}" dt="2023-04-19T15:47:37.177" v="545" actId="26606"/>
          <ac:spMkLst>
            <pc:docMk/>
            <pc:sldMk cId="1605440027" sldId="334"/>
            <ac:spMk id="19" creationId="{26471DC7-FA6E-40EF-A167-93BB0BCE16AD}"/>
          </ac:spMkLst>
        </pc:spChg>
        <pc:picChg chg="add mod">
          <ac:chgData name="Emily Crose" userId="5a1598ef78992c55" providerId="LiveId" clId="{67002AFB-16E7-4872-A597-832B63EBDEE2}" dt="2023-04-19T15:47:37.177" v="545" actId="26606"/>
          <ac:picMkLst>
            <pc:docMk/>
            <pc:sldMk cId="1605440027" sldId="334"/>
            <ac:picMk id="3" creationId="{7278800E-049E-BBDA-EFCC-EF435CA77038}"/>
          </ac:picMkLst>
        </pc:picChg>
      </pc:sldChg>
      <pc:sldChg chg="modSp new mod">
        <pc:chgData name="Emily Crose" userId="5a1598ef78992c55" providerId="LiveId" clId="{67002AFB-16E7-4872-A597-832B63EBDEE2}" dt="2023-04-19T15:48:20.288" v="568" actId="20577"/>
        <pc:sldMkLst>
          <pc:docMk/>
          <pc:sldMk cId="2070184943" sldId="335"/>
        </pc:sldMkLst>
        <pc:spChg chg="mod">
          <ac:chgData name="Emily Crose" userId="5a1598ef78992c55" providerId="LiveId" clId="{67002AFB-16E7-4872-A597-832B63EBDEE2}" dt="2023-04-19T15:48:20.288" v="568" actId="20577"/>
          <ac:spMkLst>
            <pc:docMk/>
            <pc:sldMk cId="2070184943" sldId="335"/>
            <ac:spMk id="2" creationId="{E74957C8-89B6-FF06-F1ED-41D869416E09}"/>
          </ac:spMkLst>
        </pc:spChg>
      </pc:sldChg>
      <pc:sldChg chg="addSp delSp modSp new mod setBg">
        <pc:chgData name="Emily Crose" userId="5a1598ef78992c55" providerId="LiveId" clId="{67002AFB-16E7-4872-A597-832B63EBDEE2}" dt="2023-04-19T15:59:15.990" v="892" actId="26606"/>
        <pc:sldMkLst>
          <pc:docMk/>
          <pc:sldMk cId="3420733373" sldId="336"/>
        </pc:sldMkLst>
        <pc:spChg chg="mod">
          <ac:chgData name="Emily Crose" userId="5a1598ef78992c55" providerId="LiveId" clId="{67002AFB-16E7-4872-A597-832B63EBDEE2}" dt="2023-04-19T15:59:15.980" v="891" actId="26606"/>
          <ac:spMkLst>
            <pc:docMk/>
            <pc:sldMk cId="3420733373" sldId="336"/>
            <ac:spMk id="2" creationId="{4FACF9DA-DEF2-3BEE-BC59-0F7A58FC74F9}"/>
          </ac:spMkLst>
        </pc:spChg>
        <pc:spChg chg="add del mod">
          <ac:chgData name="Emily Crose" userId="5a1598ef78992c55" providerId="LiveId" clId="{67002AFB-16E7-4872-A597-832B63EBDEE2}" dt="2023-04-19T15:59:15.990" v="892" actId="26606"/>
          <ac:spMkLst>
            <pc:docMk/>
            <pc:sldMk cId="3420733373" sldId="336"/>
            <ac:spMk id="3" creationId="{0EB68BE5-ED67-1397-482C-8F786785C775}"/>
          </ac:spMkLst>
        </pc:spChg>
        <pc:spChg chg="add del">
          <ac:chgData name="Emily Crose" userId="5a1598ef78992c55" providerId="LiveId" clId="{67002AFB-16E7-4872-A597-832B63EBDEE2}" dt="2023-04-19T15:59:12.342" v="887" actId="26606"/>
          <ac:spMkLst>
            <pc:docMk/>
            <pc:sldMk cId="3420733373" sldId="336"/>
            <ac:spMk id="9" creationId="{B2B82547-2424-4E7A-A98B-75206EE73028}"/>
          </ac:spMkLst>
        </pc:spChg>
        <pc:spChg chg="add del">
          <ac:chgData name="Emily Crose" userId="5a1598ef78992c55" providerId="LiveId" clId="{67002AFB-16E7-4872-A597-832B63EBDEE2}" dt="2023-04-19T15:59:12.342" v="887" actId="26606"/>
          <ac:spMkLst>
            <pc:docMk/>
            <pc:sldMk cId="3420733373" sldId="336"/>
            <ac:spMk id="11" creationId="{5109BC2F-9616-4D7D-9E98-57898009A828}"/>
          </ac:spMkLst>
        </pc:spChg>
        <pc:spChg chg="add del">
          <ac:chgData name="Emily Crose" userId="5a1598ef78992c55" providerId="LiveId" clId="{67002AFB-16E7-4872-A597-832B63EBDEE2}" dt="2023-04-19T15:59:13.692" v="889" actId="26606"/>
          <ac:spMkLst>
            <pc:docMk/>
            <pc:sldMk cId="3420733373" sldId="336"/>
            <ac:spMk id="13" creationId="{B2B82547-2424-4E7A-A98B-75206EE73028}"/>
          </ac:spMkLst>
        </pc:spChg>
        <pc:spChg chg="add del">
          <ac:chgData name="Emily Crose" userId="5a1598ef78992c55" providerId="LiveId" clId="{67002AFB-16E7-4872-A597-832B63EBDEE2}" dt="2023-04-19T15:59:13.692" v="889" actId="26606"/>
          <ac:spMkLst>
            <pc:docMk/>
            <pc:sldMk cId="3420733373" sldId="336"/>
            <ac:spMk id="14" creationId="{5109BC2F-9616-4D7D-9E98-57898009A828}"/>
          </ac:spMkLst>
        </pc:spChg>
        <pc:spChg chg="add del">
          <ac:chgData name="Emily Crose" userId="5a1598ef78992c55" providerId="LiveId" clId="{67002AFB-16E7-4872-A597-832B63EBDEE2}" dt="2023-04-19T15:59:15.980" v="891" actId="26606"/>
          <ac:spMkLst>
            <pc:docMk/>
            <pc:sldMk cId="3420733373" sldId="336"/>
            <ac:spMk id="17" creationId="{B2B82547-2424-4E7A-A98B-75206EE73028}"/>
          </ac:spMkLst>
        </pc:spChg>
        <pc:spChg chg="add del">
          <ac:chgData name="Emily Crose" userId="5a1598ef78992c55" providerId="LiveId" clId="{67002AFB-16E7-4872-A597-832B63EBDEE2}" dt="2023-04-19T15:59:15.980" v="891" actId="26606"/>
          <ac:spMkLst>
            <pc:docMk/>
            <pc:sldMk cId="3420733373" sldId="336"/>
            <ac:spMk id="18" creationId="{5109BC2F-9616-4D7D-9E98-57898009A828}"/>
          </ac:spMkLst>
        </pc:spChg>
        <pc:graphicFrameChg chg="add del">
          <ac:chgData name="Emily Crose" userId="5a1598ef78992c55" providerId="LiveId" clId="{67002AFB-16E7-4872-A597-832B63EBDEE2}" dt="2023-04-19T15:59:12.342" v="887" actId="26606"/>
          <ac:graphicFrameMkLst>
            <pc:docMk/>
            <pc:sldMk cId="3420733373" sldId="336"/>
            <ac:graphicFrameMk id="5" creationId="{079A3D57-3EEE-56DC-8909-47B0C3471716}"/>
          </ac:graphicFrameMkLst>
        </pc:graphicFrameChg>
        <pc:graphicFrameChg chg="add del">
          <ac:chgData name="Emily Crose" userId="5a1598ef78992c55" providerId="LiveId" clId="{67002AFB-16E7-4872-A597-832B63EBDEE2}" dt="2023-04-19T15:59:13.692" v="889" actId="26606"/>
          <ac:graphicFrameMkLst>
            <pc:docMk/>
            <pc:sldMk cId="3420733373" sldId="336"/>
            <ac:graphicFrameMk id="15" creationId="{ABAFE243-C2FF-0871-65FB-AF8B1F505B96}"/>
          </ac:graphicFrameMkLst>
        </pc:graphicFrameChg>
        <pc:graphicFrameChg chg="add del">
          <ac:chgData name="Emily Crose" userId="5a1598ef78992c55" providerId="LiveId" clId="{67002AFB-16E7-4872-A597-832B63EBDEE2}" dt="2023-04-19T15:59:15.980" v="891" actId="26606"/>
          <ac:graphicFrameMkLst>
            <pc:docMk/>
            <pc:sldMk cId="3420733373" sldId="336"/>
            <ac:graphicFrameMk id="19" creationId="{079A3D57-3EEE-56DC-8909-47B0C3471716}"/>
          </ac:graphicFrameMkLst>
        </pc:graphicFrameChg>
        <pc:graphicFrameChg chg="add">
          <ac:chgData name="Emily Crose" userId="5a1598ef78992c55" providerId="LiveId" clId="{67002AFB-16E7-4872-A597-832B63EBDEE2}" dt="2023-04-19T15:59:15.990" v="892" actId="26606"/>
          <ac:graphicFrameMkLst>
            <pc:docMk/>
            <pc:sldMk cId="3420733373" sldId="336"/>
            <ac:graphicFrameMk id="21" creationId="{78428091-A830-3CF0-33EA-551C007CBBF2}"/>
          </ac:graphicFrameMkLst>
        </pc:graphicFrameChg>
      </pc:sldChg>
      <pc:sldChg chg="addSp delSp modSp new mod setBg modClrScheme delDesignElem chgLayout">
        <pc:chgData name="Emily Crose" userId="5a1598ef78992c55" providerId="LiveId" clId="{67002AFB-16E7-4872-A597-832B63EBDEE2}" dt="2023-04-19T15:56:46.823" v="770" actId="26606"/>
        <pc:sldMkLst>
          <pc:docMk/>
          <pc:sldMk cId="3940766955" sldId="337"/>
        </pc:sldMkLst>
        <pc:spChg chg="del mod ord">
          <ac:chgData name="Emily Crose" userId="5a1598ef78992c55" providerId="LiveId" clId="{67002AFB-16E7-4872-A597-832B63EBDEE2}" dt="2023-04-19T15:56:44.776" v="769" actId="478"/>
          <ac:spMkLst>
            <pc:docMk/>
            <pc:sldMk cId="3940766955" sldId="337"/>
            <ac:spMk id="2" creationId="{D7C14723-27AC-95DC-DCF2-173C8D86A4D5}"/>
          </ac:spMkLst>
        </pc:spChg>
        <pc:spChg chg="del">
          <ac:chgData name="Emily Crose" userId="5a1598ef78992c55" providerId="LiveId" clId="{67002AFB-16E7-4872-A597-832B63EBDEE2}" dt="2023-04-19T15:55:55.687" v="751"/>
          <ac:spMkLst>
            <pc:docMk/>
            <pc:sldMk cId="3940766955" sldId="337"/>
            <ac:spMk id="3" creationId="{BA1220E1-17A9-B331-98D0-885E369103A3}"/>
          </ac:spMkLst>
        </pc:spChg>
        <pc:spChg chg="add">
          <ac:chgData name="Emily Crose" userId="5a1598ef78992c55" providerId="LiveId" clId="{67002AFB-16E7-4872-A597-832B63EBDEE2}" dt="2023-04-19T15:56:46.823" v="770" actId="26606"/>
          <ac:spMkLst>
            <pc:docMk/>
            <pc:sldMk cId="3940766955" sldId="337"/>
            <ac:spMk id="7" creationId="{F9E75D15-CF17-4901-A858-1470ED65977D}"/>
          </ac:spMkLst>
        </pc:spChg>
        <pc:spChg chg="add">
          <ac:chgData name="Emily Crose" userId="5a1598ef78992c55" providerId="LiveId" clId="{67002AFB-16E7-4872-A597-832B63EBDEE2}" dt="2023-04-19T15:56:46.823" v="770" actId="26606"/>
          <ac:spMkLst>
            <pc:docMk/>
            <pc:sldMk cId="3940766955" sldId="337"/>
            <ac:spMk id="8" creationId="{BDF323B8-8C06-4F56-BB4B-B8857128A096}"/>
          </ac:spMkLst>
        </pc:spChg>
        <pc:spChg chg="add del">
          <ac:chgData name="Emily Crose" userId="5a1598ef78992c55" providerId="LiveId" clId="{67002AFB-16E7-4872-A597-832B63EBDEE2}" dt="2023-04-19T15:56:06.675" v="756" actId="26606"/>
          <ac:spMkLst>
            <pc:docMk/>
            <pc:sldMk cId="3940766955" sldId="337"/>
            <ac:spMk id="10" creationId="{53576798-7F98-4C7F-B6C7-6D41B5A7E927}"/>
          </ac:spMkLst>
        </pc:spChg>
        <pc:spChg chg="add del">
          <ac:chgData name="Emily Crose" userId="5a1598ef78992c55" providerId="LiveId" clId="{67002AFB-16E7-4872-A597-832B63EBDEE2}" dt="2023-04-19T15:56:40.808" v="768" actId="700"/>
          <ac:spMkLst>
            <pc:docMk/>
            <pc:sldMk cId="3940766955" sldId="337"/>
            <ac:spMk id="12" creationId="{C9F832F7-01DF-4B61-A3AE-C86DF820A815}"/>
          </ac:spMkLst>
        </pc:spChg>
        <pc:spChg chg="add del">
          <ac:chgData name="Emily Crose" userId="5a1598ef78992c55" providerId="LiveId" clId="{67002AFB-16E7-4872-A597-832B63EBDEE2}" dt="2023-04-19T15:56:40.808" v="768" actId="700"/>
          <ac:spMkLst>
            <pc:docMk/>
            <pc:sldMk cId="3940766955" sldId="337"/>
            <ac:spMk id="13" creationId="{E446B7E6-8568-417F-959E-DB3D1E70F648}"/>
          </ac:spMkLst>
        </pc:spChg>
        <pc:spChg chg="add del">
          <ac:chgData name="Emily Crose" userId="5a1598ef78992c55" providerId="LiveId" clId="{67002AFB-16E7-4872-A597-832B63EBDEE2}" dt="2023-04-19T15:56:40.808" v="768" actId="700"/>
          <ac:spMkLst>
            <pc:docMk/>
            <pc:sldMk cId="3940766955" sldId="337"/>
            <ac:spMk id="14" creationId="{DF04CCCA-6F0F-4FF9-9FB3-61BC8C0DA18A}"/>
          </ac:spMkLst>
        </pc:spChg>
        <pc:picChg chg="add mod ord">
          <ac:chgData name="Emily Crose" userId="5a1598ef78992c55" providerId="LiveId" clId="{67002AFB-16E7-4872-A597-832B63EBDEE2}" dt="2023-04-19T15:56:46.823" v="770" actId="26606"/>
          <ac:picMkLst>
            <pc:docMk/>
            <pc:sldMk cId="3940766955" sldId="337"/>
            <ac:picMk id="5" creationId="{9A276DE7-0579-C2CB-2BBB-25D110790F9E}"/>
          </ac:picMkLst>
        </pc:picChg>
      </pc:sldChg>
      <pc:sldChg chg="addSp delSp modSp new mod modClrScheme chgLayout">
        <pc:chgData name="Emily Crose" userId="5a1598ef78992c55" providerId="LiveId" clId="{67002AFB-16E7-4872-A597-832B63EBDEE2}" dt="2023-04-19T15:56:34.583" v="767" actId="20577"/>
        <pc:sldMkLst>
          <pc:docMk/>
          <pc:sldMk cId="1586074934" sldId="338"/>
        </pc:sldMkLst>
        <pc:spChg chg="del mod ord">
          <ac:chgData name="Emily Crose" userId="5a1598ef78992c55" providerId="LiveId" clId="{67002AFB-16E7-4872-A597-832B63EBDEE2}" dt="2023-04-19T15:56:32.105" v="759" actId="700"/>
          <ac:spMkLst>
            <pc:docMk/>
            <pc:sldMk cId="1586074934" sldId="338"/>
            <ac:spMk id="2" creationId="{7190A8D4-A11D-7859-2C05-461DAAFB06D1}"/>
          </ac:spMkLst>
        </pc:spChg>
        <pc:spChg chg="del mod ord">
          <ac:chgData name="Emily Crose" userId="5a1598ef78992c55" providerId="LiveId" clId="{67002AFB-16E7-4872-A597-832B63EBDEE2}" dt="2023-04-19T15:56:32.105" v="759" actId="700"/>
          <ac:spMkLst>
            <pc:docMk/>
            <pc:sldMk cId="1586074934" sldId="338"/>
            <ac:spMk id="3" creationId="{68EB11E2-730D-5576-B1D5-12D92A33BBD5}"/>
          </ac:spMkLst>
        </pc:spChg>
        <pc:spChg chg="add mod ord">
          <ac:chgData name="Emily Crose" userId="5a1598ef78992c55" providerId="LiveId" clId="{67002AFB-16E7-4872-A597-832B63EBDEE2}" dt="2023-04-19T15:56:34.583" v="767" actId="20577"/>
          <ac:spMkLst>
            <pc:docMk/>
            <pc:sldMk cId="1586074934" sldId="338"/>
            <ac:spMk id="4" creationId="{26EB3D73-0685-A651-43E8-486A184F33F9}"/>
          </ac:spMkLst>
        </pc:spChg>
        <pc:spChg chg="add mod ord">
          <ac:chgData name="Emily Crose" userId="5a1598ef78992c55" providerId="LiveId" clId="{67002AFB-16E7-4872-A597-832B63EBDEE2}" dt="2023-04-19T15:56:32.105" v="759" actId="700"/>
          <ac:spMkLst>
            <pc:docMk/>
            <pc:sldMk cId="1586074934" sldId="338"/>
            <ac:spMk id="5" creationId="{15BA0BA8-FF64-E54A-A3B8-A02C04EBA258}"/>
          </ac:spMkLst>
        </pc:spChg>
      </pc:sldChg>
      <pc:sldChg chg="addSp delSp modSp new mod setBg modClrScheme setClrOvrMap chgLayout">
        <pc:chgData name="Emily Crose" userId="5a1598ef78992c55" providerId="LiveId" clId="{67002AFB-16E7-4872-A597-832B63EBDEE2}" dt="2023-04-19T15:58:37.271" v="885" actId="26606"/>
        <pc:sldMkLst>
          <pc:docMk/>
          <pc:sldMk cId="3409124709" sldId="339"/>
        </pc:sldMkLst>
        <pc:spChg chg="add mod">
          <ac:chgData name="Emily Crose" userId="5a1598ef78992c55" providerId="LiveId" clId="{67002AFB-16E7-4872-A597-832B63EBDEE2}" dt="2023-04-19T15:58:37.271" v="885" actId="26606"/>
          <ac:spMkLst>
            <pc:docMk/>
            <pc:sldMk cId="3409124709" sldId="339"/>
            <ac:spMk id="2" creationId="{DB23F774-0BD7-0C73-FC0E-62540F78D292}"/>
          </ac:spMkLst>
        </pc:spChg>
        <pc:spChg chg="add del mod">
          <ac:chgData name="Emily Crose" userId="5a1598ef78992c55" providerId="LiveId" clId="{67002AFB-16E7-4872-A597-832B63EBDEE2}" dt="2023-04-19T15:58:37.271" v="885" actId="26606"/>
          <ac:spMkLst>
            <pc:docMk/>
            <pc:sldMk cId="3409124709" sldId="339"/>
            <ac:spMk id="3" creationId="{D845CB47-4EB9-9C84-6F02-A96C1E3D2EC7}"/>
          </ac:spMkLst>
        </pc:spChg>
        <pc:spChg chg="add del">
          <ac:chgData name="Emily Crose" userId="5a1598ef78992c55" providerId="LiveId" clId="{67002AFB-16E7-4872-A597-832B63EBDEE2}" dt="2023-04-19T15:58:37.252" v="884" actId="26606"/>
          <ac:spMkLst>
            <pc:docMk/>
            <pc:sldMk cId="3409124709" sldId="339"/>
            <ac:spMk id="9" creationId="{D0D45553-91A4-480A-9577-0E0FC0D919B9}"/>
          </ac:spMkLst>
        </pc:spChg>
        <pc:spChg chg="add del">
          <ac:chgData name="Emily Crose" userId="5a1598ef78992c55" providerId="LiveId" clId="{67002AFB-16E7-4872-A597-832B63EBDEE2}" dt="2023-04-19T15:58:37.252" v="884" actId="26606"/>
          <ac:spMkLst>
            <pc:docMk/>
            <pc:sldMk cId="3409124709" sldId="339"/>
            <ac:spMk id="11" creationId="{D240F8A8-FEA1-42C2-B259-27A9351279BD}"/>
          </ac:spMkLst>
        </pc:spChg>
        <pc:spChg chg="add">
          <ac:chgData name="Emily Crose" userId="5a1598ef78992c55" providerId="LiveId" clId="{67002AFB-16E7-4872-A597-832B63EBDEE2}" dt="2023-04-19T15:58:37.271" v="885" actId="26606"/>
          <ac:spMkLst>
            <pc:docMk/>
            <pc:sldMk cId="3409124709" sldId="339"/>
            <ac:spMk id="13" creationId="{056824CE-083D-4ED5-94A5-655345BBE75E}"/>
          </ac:spMkLst>
        </pc:spChg>
        <pc:spChg chg="add">
          <ac:chgData name="Emily Crose" userId="5a1598ef78992c55" providerId="LiveId" clId="{67002AFB-16E7-4872-A597-832B63EBDEE2}" dt="2023-04-19T15:58:37.271" v="885" actId="26606"/>
          <ac:spMkLst>
            <pc:docMk/>
            <pc:sldMk cId="3409124709" sldId="339"/>
            <ac:spMk id="14" creationId="{0785D83B-2124-40CD-9E29-811BC2B7CE64}"/>
          </ac:spMkLst>
        </pc:spChg>
        <pc:graphicFrameChg chg="add del">
          <ac:chgData name="Emily Crose" userId="5a1598ef78992c55" providerId="LiveId" clId="{67002AFB-16E7-4872-A597-832B63EBDEE2}" dt="2023-04-19T15:58:37.252" v="884" actId="26606"/>
          <ac:graphicFrameMkLst>
            <pc:docMk/>
            <pc:sldMk cId="3409124709" sldId="339"/>
            <ac:graphicFrameMk id="5" creationId="{A92A90E5-38B1-9F47-9718-1FCC6A5D9E42}"/>
          </ac:graphicFrameMkLst>
        </pc:graphicFrameChg>
        <pc:graphicFrameChg chg="add">
          <ac:chgData name="Emily Crose" userId="5a1598ef78992c55" providerId="LiveId" clId="{67002AFB-16E7-4872-A597-832B63EBDEE2}" dt="2023-04-19T15:58:37.271" v="885" actId="26606"/>
          <ac:graphicFrameMkLst>
            <pc:docMk/>
            <pc:sldMk cId="3409124709" sldId="339"/>
            <ac:graphicFrameMk id="15" creationId="{3E9EE0A2-70B6-5BF7-C79B-DAA4225C6813}"/>
          </ac:graphicFrameMkLst>
        </pc:graphicFrameChg>
      </pc:sldChg>
      <pc:sldChg chg="addSp delSp modSp new mod setBg modClrScheme setClrOvrMap chgLayout">
        <pc:chgData name="Emily Crose" userId="5a1598ef78992c55" providerId="LiveId" clId="{67002AFB-16E7-4872-A597-832B63EBDEE2}" dt="2023-04-19T16:01:01.318" v="944" actId="26606"/>
        <pc:sldMkLst>
          <pc:docMk/>
          <pc:sldMk cId="3411396701" sldId="340"/>
        </pc:sldMkLst>
        <pc:spChg chg="mod ord">
          <ac:chgData name="Emily Crose" userId="5a1598ef78992c55" providerId="LiveId" clId="{67002AFB-16E7-4872-A597-832B63EBDEE2}" dt="2023-04-19T16:01:01.318" v="944" actId="26606"/>
          <ac:spMkLst>
            <pc:docMk/>
            <pc:sldMk cId="3411396701" sldId="340"/>
            <ac:spMk id="2" creationId="{AA5E50D2-5BFF-B96C-C3AC-DCA57969CFB2}"/>
          </ac:spMkLst>
        </pc:spChg>
        <pc:spChg chg="del">
          <ac:chgData name="Emily Crose" userId="5a1598ef78992c55" providerId="LiveId" clId="{67002AFB-16E7-4872-A597-832B63EBDEE2}" dt="2023-04-19T16:00:47.454" v="939" actId="478"/>
          <ac:spMkLst>
            <pc:docMk/>
            <pc:sldMk cId="3411396701" sldId="340"/>
            <ac:spMk id="3" creationId="{2F3961A1-4E66-7508-A982-77605ECDAB35}"/>
          </ac:spMkLst>
        </pc:spChg>
        <pc:spChg chg="add">
          <ac:chgData name="Emily Crose" userId="5a1598ef78992c55" providerId="LiveId" clId="{67002AFB-16E7-4872-A597-832B63EBDEE2}" dt="2023-04-19T16:01:01.318" v="944" actId="26606"/>
          <ac:spMkLst>
            <pc:docMk/>
            <pc:sldMk cId="3411396701" sldId="340"/>
            <ac:spMk id="10" creationId="{133F8CB7-795C-4272-9073-64D8CF97F220}"/>
          </ac:spMkLst>
        </pc:spChg>
        <pc:spChg chg="add">
          <ac:chgData name="Emily Crose" userId="5a1598ef78992c55" providerId="LiveId" clId="{67002AFB-16E7-4872-A597-832B63EBDEE2}" dt="2023-04-19T16:01:01.318" v="944" actId="26606"/>
          <ac:spMkLst>
            <pc:docMk/>
            <pc:sldMk cId="3411396701" sldId="340"/>
            <ac:spMk id="12" creationId="{CC57EF5B-92B7-4D8A-82DE-4665F89A21C0}"/>
          </ac:spMkLst>
        </pc:spChg>
        <pc:grpChg chg="add">
          <ac:chgData name="Emily Crose" userId="5a1598ef78992c55" providerId="LiveId" clId="{67002AFB-16E7-4872-A597-832B63EBDEE2}" dt="2023-04-19T16:01:01.318" v="944" actId="26606"/>
          <ac:grpSpMkLst>
            <pc:docMk/>
            <pc:sldMk cId="3411396701" sldId="340"/>
            <ac:grpSpMk id="14" creationId="{3A4AC0CC-D5D6-4673-B926-3E826AAA752B}"/>
          </ac:grpSpMkLst>
        </pc:grpChg>
        <pc:picChg chg="add mod">
          <ac:chgData name="Emily Crose" userId="5a1598ef78992c55" providerId="LiveId" clId="{67002AFB-16E7-4872-A597-832B63EBDEE2}" dt="2023-04-19T16:01:01.318" v="944" actId="26606"/>
          <ac:picMkLst>
            <pc:docMk/>
            <pc:sldMk cId="3411396701" sldId="340"/>
            <ac:picMk id="5" creationId="{5F545C45-CF6A-57C4-0E97-952625FC6474}"/>
          </ac:picMkLst>
        </pc:picChg>
      </pc:sldChg>
      <pc:sldChg chg="addSp modSp new mod modClrScheme chgLayout">
        <pc:chgData name="Emily Crose" userId="5a1598ef78992c55" providerId="LiveId" clId="{67002AFB-16E7-4872-A597-832B63EBDEE2}" dt="2023-04-19T16:06:31.572" v="1186" actId="20577"/>
        <pc:sldMkLst>
          <pc:docMk/>
          <pc:sldMk cId="3439513601" sldId="341"/>
        </pc:sldMkLst>
        <pc:spChg chg="mod ord">
          <ac:chgData name="Emily Crose" userId="5a1598ef78992c55" providerId="LiveId" clId="{67002AFB-16E7-4872-A597-832B63EBDEE2}" dt="2023-04-19T16:01:17.146" v="959" actId="700"/>
          <ac:spMkLst>
            <pc:docMk/>
            <pc:sldMk cId="3439513601" sldId="341"/>
            <ac:spMk id="2" creationId="{2FBD3550-6C02-71A4-6EBA-37D07015B294}"/>
          </ac:spMkLst>
        </pc:spChg>
        <pc:spChg chg="add mod ord">
          <ac:chgData name="Emily Crose" userId="5a1598ef78992c55" providerId="LiveId" clId="{67002AFB-16E7-4872-A597-832B63EBDEE2}" dt="2023-04-19T16:06:31.572" v="1186" actId="20577"/>
          <ac:spMkLst>
            <pc:docMk/>
            <pc:sldMk cId="3439513601" sldId="341"/>
            <ac:spMk id="3" creationId="{A3167D79-2F1C-290F-F137-197F5CBDBAAA}"/>
          </ac:spMkLst>
        </pc:spChg>
      </pc:sldChg>
      <pc:sldChg chg="modSp new mod">
        <pc:chgData name="Emily Crose" userId="5a1598ef78992c55" providerId="LiveId" clId="{67002AFB-16E7-4872-A597-832B63EBDEE2}" dt="2023-04-19T16:15:48.446" v="1504" actId="5793"/>
        <pc:sldMkLst>
          <pc:docMk/>
          <pc:sldMk cId="469550589" sldId="342"/>
        </pc:sldMkLst>
        <pc:spChg chg="mod">
          <ac:chgData name="Emily Crose" userId="5a1598ef78992c55" providerId="LiveId" clId="{67002AFB-16E7-4872-A597-832B63EBDEE2}" dt="2023-04-19T16:09:09.148" v="1215" actId="20577"/>
          <ac:spMkLst>
            <pc:docMk/>
            <pc:sldMk cId="469550589" sldId="342"/>
            <ac:spMk id="2" creationId="{830C539E-3AFF-5C13-9CD7-898AD8A8527A}"/>
          </ac:spMkLst>
        </pc:spChg>
        <pc:spChg chg="mod">
          <ac:chgData name="Emily Crose" userId="5a1598ef78992c55" providerId="LiveId" clId="{67002AFB-16E7-4872-A597-832B63EBDEE2}" dt="2023-04-19T16:15:48.446" v="1504" actId="5793"/>
          <ac:spMkLst>
            <pc:docMk/>
            <pc:sldMk cId="469550589" sldId="342"/>
            <ac:spMk id="3" creationId="{45D5CF50-B1F3-82FB-3529-CBB95BAC6739}"/>
          </ac:spMkLst>
        </pc:spChg>
      </pc:sldChg>
      <pc:sldChg chg="modSp new mod">
        <pc:chgData name="Emily Crose" userId="5a1598ef78992c55" providerId="LiveId" clId="{67002AFB-16E7-4872-A597-832B63EBDEE2}" dt="2023-04-19T16:21:21.722" v="1735" actId="20577"/>
        <pc:sldMkLst>
          <pc:docMk/>
          <pc:sldMk cId="3832147211" sldId="343"/>
        </pc:sldMkLst>
        <pc:spChg chg="mod">
          <ac:chgData name="Emily Crose" userId="5a1598ef78992c55" providerId="LiveId" clId="{67002AFB-16E7-4872-A597-832B63EBDEE2}" dt="2023-04-19T16:09:22.359" v="1236" actId="20577"/>
          <ac:spMkLst>
            <pc:docMk/>
            <pc:sldMk cId="3832147211" sldId="343"/>
            <ac:spMk id="2" creationId="{B4DF24C0-9CEE-8ADF-1368-08C4FE943ABB}"/>
          </ac:spMkLst>
        </pc:spChg>
        <pc:spChg chg="mod">
          <ac:chgData name="Emily Crose" userId="5a1598ef78992c55" providerId="LiveId" clId="{67002AFB-16E7-4872-A597-832B63EBDEE2}" dt="2023-04-19T16:21:21.722" v="1735" actId="20577"/>
          <ac:spMkLst>
            <pc:docMk/>
            <pc:sldMk cId="3832147211" sldId="343"/>
            <ac:spMk id="3" creationId="{5D2D3E11-05EC-1FD6-447D-BEC36784539A}"/>
          </ac:spMkLst>
        </pc:spChg>
      </pc:sldChg>
      <pc:sldChg chg="modSp new mod">
        <pc:chgData name="Emily Crose" userId="5a1598ef78992c55" providerId="LiveId" clId="{67002AFB-16E7-4872-A597-832B63EBDEE2}" dt="2023-04-19T16:09:41.755" v="1268" actId="20577"/>
        <pc:sldMkLst>
          <pc:docMk/>
          <pc:sldMk cId="131747265" sldId="344"/>
        </pc:sldMkLst>
        <pc:spChg chg="mod">
          <ac:chgData name="Emily Crose" userId="5a1598ef78992c55" providerId="LiveId" clId="{67002AFB-16E7-4872-A597-832B63EBDEE2}" dt="2023-04-19T16:09:41.755" v="1268" actId="20577"/>
          <ac:spMkLst>
            <pc:docMk/>
            <pc:sldMk cId="131747265" sldId="344"/>
            <ac:spMk id="2" creationId="{1F38FDC6-4007-96DA-47FC-65BBB2FA8DCB}"/>
          </ac:spMkLst>
        </pc:spChg>
      </pc:sldChg>
      <pc:sldChg chg="modSp new del mod">
        <pc:chgData name="Emily Crose" userId="5a1598ef78992c55" providerId="LiveId" clId="{67002AFB-16E7-4872-A597-832B63EBDEE2}" dt="2023-04-21T20:44:46.630" v="1775" actId="47"/>
        <pc:sldMkLst>
          <pc:docMk/>
          <pc:sldMk cId="3580093483" sldId="349"/>
        </pc:sldMkLst>
        <pc:spChg chg="mod">
          <ac:chgData name="Emily Crose" userId="5a1598ef78992c55" providerId="LiveId" clId="{67002AFB-16E7-4872-A597-832B63EBDEE2}" dt="2023-04-21T20:44:32.140" v="1774" actId="20577"/>
          <ac:spMkLst>
            <pc:docMk/>
            <pc:sldMk cId="3580093483" sldId="349"/>
            <ac:spMk id="2" creationId="{D5230B65-D77B-BFFB-3BE7-928875E1EA1C}"/>
          </ac:spMkLst>
        </pc:spChg>
      </pc:sldChg>
      <pc:sldChg chg="modSp new mod">
        <pc:chgData name="Emily Crose" userId="5a1598ef78992c55" providerId="LiveId" clId="{67002AFB-16E7-4872-A597-832B63EBDEE2}" dt="2023-04-22T12:30:57.884" v="1934" actId="20577"/>
        <pc:sldMkLst>
          <pc:docMk/>
          <pc:sldMk cId="4142754152" sldId="349"/>
        </pc:sldMkLst>
        <pc:spChg chg="mod">
          <ac:chgData name="Emily Crose" userId="5a1598ef78992c55" providerId="LiveId" clId="{67002AFB-16E7-4872-A597-832B63EBDEE2}" dt="2023-04-22T12:29:43.714" v="1790" actId="20577"/>
          <ac:spMkLst>
            <pc:docMk/>
            <pc:sldMk cId="4142754152" sldId="349"/>
            <ac:spMk id="2" creationId="{840C8639-7A15-65AD-AA65-9740203DC219}"/>
          </ac:spMkLst>
        </pc:spChg>
        <pc:spChg chg="mod">
          <ac:chgData name="Emily Crose" userId="5a1598ef78992c55" providerId="LiveId" clId="{67002AFB-16E7-4872-A597-832B63EBDEE2}" dt="2023-04-22T12:30:57.884" v="1934" actId="20577"/>
          <ac:spMkLst>
            <pc:docMk/>
            <pc:sldMk cId="4142754152" sldId="349"/>
            <ac:spMk id="3" creationId="{585B2628-BEB5-7DDE-68EC-20158E660E01}"/>
          </ac:spMkLst>
        </pc:spChg>
      </pc:sldChg>
      <pc:sldChg chg="addSp delSp modSp mod setBg modClrScheme chgLayout">
        <pc:chgData name="Emily Crose" userId="5a1598ef78992c55" providerId="LiveId" clId="{67002AFB-16E7-4872-A597-832B63EBDEE2}" dt="2023-04-22T19:17:35.944" v="3520" actId="26606"/>
        <pc:sldMkLst>
          <pc:docMk/>
          <pc:sldMk cId="1208118176" sldId="360"/>
        </pc:sldMkLst>
        <pc:spChg chg="mod ord">
          <ac:chgData name="Emily Crose" userId="5a1598ef78992c55" providerId="LiveId" clId="{67002AFB-16E7-4872-A597-832B63EBDEE2}" dt="2023-04-22T19:17:35.944" v="3520" actId="26606"/>
          <ac:spMkLst>
            <pc:docMk/>
            <pc:sldMk cId="1208118176" sldId="360"/>
            <ac:spMk id="2" creationId="{66AE0D6E-268C-2C43-B875-8B96C11C5D6F}"/>
          </ac:spMkLst>
        </pc:spChg>
        <pc:spChg chg="del mod ord">
          <ac:chgData name="Emily Crose" userId="5a1598ef78992c55" providerId="LiveId" clId="{67002AFB-16E7-4872-A597-832B63EBDEE2}" dt="2023-04-22T18:45:38.212" v="1935" actId="700"/>
          <ac:spMkLst>
            <pc:docMk/>
            <pc:sldMk cId="1208118176" sldId="360"/>
            <ac:spMk id="3" creationId="{DA6DD998-A455-D94F-2CF2-903CA6818672}"/>
          </ac:spMkLst>
        </pc:spChg>
        <pc:spChg chg="add mod ord">
          <ac:chgData name="Emily Crose" userId="5a1598ef78992c55" providerId="LiveId" clId="{67002AFB-16E7-4872-A597-832B63EBDEE2}" dt="2023-04-22T19:17:35.944" v="3520" actId="26606"/>
          <ac:spMkLst>
            <pc:docMk/>
            <pc:sldMk cId="1208118176" sldId="360"/>
            <ac:spMk id="4" creationId="{0050917D-051F-8ACC-8561-1195FD4BE0FF}"/>
          </ac:spMkLst>
        </pc:spChg>
        <pc:spChg chg="add">
          <ac:chgData name="Emily Crose" userId="5a1598ef78992c55" providerId="LiveId" clId="{67002AFB-16E7-4872-A597-832B63EBDEE2}" dt="2023-04-22T19:17:35.944" v="3520" actId="26606"/>
          <ac:spMkLst>
            <pc:docMk/>
            <pc:sldMk cId="1208118176" sldId="360"/>
            <ac:spMk id="10" creationId="{E446B7E6-8568-417F-959E-DB3D1E70F648}"/>
          </ac:spMkLst>
        </pc:spChg>
        <pc:picChg chg="add">
          <ac:chgData name="Emily Crose" userId="5a1598ef78992c55" providerId="LiveId" clId="{67002AFB-16E7-4872-A597-832B63EBDEE2}" dt="2023-04-22T19:17:35.944" v="3520" actId="26606"/>
          <ac:picMkLst>
            <pc:docMk/>
            <pc:sldMk cId="1208118176" sldId="360"/>
            <ac:picMk id="6" creationId="{86453C20-6C35-93CD-C3E4-26AA4B1F3052}"/>
          </ac:picMkLst>
        </pc:picChg>
      </pc:sldChg>
      <pc:sldChg chg="addSp delSp modSp new mod setBg modClrScheme chgLayout modNotesTx">
        <pc:chgData name="Emily Crose" userId="5a1598ef78992c55" providerId="LiveId" clId="{67002AFB-16E7-4872-A597-832B63EBDEE2}" dt="2023-04-22T19:18:30.864" v="3530" actId="26606"/>
        <pc:sldMkLst>
          <pc:docMk/>
          <pc:sldMk cId="4060834838" sldId="361"/>
        </pc:sldMkLst>
        <pc:spChg chg="mod ord">
          <ac:chgData name="Emily Crose" userId="5a1598ef78992c55" providerId="LiveId" clId="{67002AFB-16E7-4872-A597-832B63EBDEE2}" dt="2023-04-22T19:18:30.864" v="3530" actId="26606"/>
          <ac:spMkLst>
            <pc:docMk/>
            <pc:sldMk cId="4060834838" sldId="361"/>
            <ac:spMk id="2" creationId="{30507293-5E2B-8524-716B-C23BA782DC6D}"/>
          </ac:spMkLst>
        </pc:spChg>
        <pc:spChg chg="del mod ord">
          <ac:chgData name="Emily Crose" userId="5a1598ef78992c55" providerId="LiveId" clId="{67002AFB-16E7-4872-A597-832B63EBDEE2}" dt="2023-04-22T18:45:49.439" v="1958" actId="700"/>
          <ac:spMkLst>
            <pc:docMk/>
            <pc:sldMk cId="4060834838" sldId="361"/>
            <ac:spMk id="3" creationId="{6CB14BD6-75F6-86F1-D5D6-FDB194EB2CE2}"/>
          </ac:spMkLst>
        </pc:spChg>
        <pc:spChg chg="add mod ord">
          <ac:chgData name="Emily Crose" userId="5a1598ef78992c55" providerId="LiveId" clId="{67002AFB-16E7-4872-A597-832B63EBDEE2}" dt="2023-04-22T19:18:30.864" v="3530" actId="26606"/>
          <ac:spMkLst>
            <pc:docMk/>
            <pc:sldMk cId="4060834838" sldId="361"/>
            <ac:spMk id="4" creationId="{20E259A6-9887-9288-DC9E-906DDE79710D}"/>
          </ac:spMkLst>
        </pc:spChg>
        <pc:spChg chg="add">
          <ac:chgData name="Emily Crose" userId="5a1598ef78992c55" providerId="LiveId" clId="{67002AFB-16E7-4872-A597-832B63EBDEE2}" dt="2023-04-22T19:18:30.864" v="3530" actId="26606"/>
          <ac:spMkLst>
            <pc:docMk/>
            <pc:sldMk cId="4060834838" sldId="361"/>
            <ac:spMk id="9" creationId="{F1E0D4A3-ECB8-4689-ABDB-9CE848CE83B9}"/>
          </ac:spMkLst>
        </pc:spChg>
        <pc:spChg chg="add del">
          <ac:chgData name="Emily Crose" userId="5a1598ef78992c55" providerId="LiveId" clId="{67002AFB-16E7-4872-A597-832B63EBDEE2}" dt="2023-04-22T19:18:30.860" v="3529" actId="26606"/>
          <ac:spMkLst>
            <pc:docMk/>
            <pc:sldMk cId="4060834838" sldId="361"/>
            <ac:spMk id="10" creationId="{3994EE40-F54F-48E5-826B-B45158209684}"/>
          </ac:spMkLst>
        </pc:spChg>
        <pc:spChg chg="add">
          <ac:chgData name="Emily Crose" userId="5a1598ef78992c55" providerId="LiveId" clId="{67002AFB-16E7-4872-A597-832B63EBDEE2}" dt="2023-04-22T19:18:30.864" v="3530" actId="26606"/>
          <ac:spMkLst>
            <pc:docMk/>
            <pc:sldMk cId="4060834838" sldId="361"/>
            <ac:spMk id="11" creationId="{8854772B-9C8F-4037-89E0-3A45208AB395}"/>
          </ac:spMkLst>
        </pc:spChg>
        <pc:picChg chg="add del">
          <ac:chgData name="Emily Crose" userId="5a1598ef78992c55" providerId="LiveId" clId="{67002AFB-16E7-4872-A597-832B63EBDEE2}" dt="2023-04-22T19:18:30.860" v="3529" actId="26606"/>
          <ac:picMkLst>
            <pc:docMk/>
            <pc:sldMk cId="4060834838" sldId="361"/>
            <ac:picMk id="6" creationId="{D27CD0BB-E2DA-CD99-4D8E-D085AAB98721}"/>
          </ac:picMkLst>
        </pc:picChg>
      </pc:sldChg>
      <pc:sldChg chg="addSp delSp modSp new mod setBg modClrScheme chgLayout">
        <pc:chgData name="Emily Crose" userId="5a1598ef78992c55" providerId="LiveId" clId="{67002AFB-16E7-4872-A597-832B63EBDEE2}" dt="2023-04-22T18:55:32.499" v="2806" actId="26606"/>
        <pc:sldMkLst>
          <pc:docMk/>
          <pc:sldMk cId="2672394736" sldId="362"/>
        </pc:sldMkLst>
        <pc:spChg chg="del mod ord">
          <ac:chgData name="Emily Crose" userId="5a1598ef78992c55" providerId="LiveId" clId="{67002AFB-16E7-4872-A597-832B63EBDEE2}" dt="2023-04-22T18:52:13.843" v="2377" actId="700"/>
          <ac:spMkLst>
            <pc:docMk/>
            <pc:sldMk cId="2672394736" sldId="362"/>
            <ac:spMk id="2" creationId="{159A5339-66EF-719F-DD52-CFABBD79DA6F}"/>
          </ac:spMkLst>
        </pc:spChg>
        <pc:spChg chg="del mod ord">
          <ac:chgData name="Emily Crose" userId="5a1598ef78992c55" providerId="LiveId" clId="{67002AFB-16E7-4872-A597-832B63EBDEE2}" dt="2023-04-22T18:52:13.843" v="2377" actId="700"/>
          <ac:spMkLst>
            <pc:docMk/>
            <pc:sldMk cId="2672394736" sldId="362"/>
            <ac:spMk id="3" creationId="{7671D143-7C20-7E18-4B2C-27DFFEAD9053}"/>
          </ac:spMkLst>
        </pc:spChg>
        <pc:spChg chg="add mod ord">
          <ac:chgData name="Emily Crose" userId="5a1598ef78992c55" providerId="LiveId" clId="{67002AFB-16E7-4872-A597-832B63EBDEE2}" dt="2023-04-22T18:55:32.499" v="2806" actId="26606"/>
          <ac:spMkLst>
            <pc:docMk/>
            <pc:sldMk cId="2672394736" sldId="362"/>
            <ac:spMk id="4" creationId="{751CE702-252E-F43D-1091-5C28F8C7FDF3}"/>
          </ac:spMkLst>
        </pc:spChg>
        <pc:spChg chg="add mod ord">
          <ac:chgData name="Emily Crose" userId="5a1598ef78992c55" providerId="LiveId" clId="{67002AFB-16E7-4872-A597-832B63EBDEE2}" dt="2023-04-22T18:55:32.499" v="2806" actId="26606"/>
          <ac:spMkLst>
            <pc:docMk/>
            <pc:sldMk cId="2672394736" sldId="362"/>
            <ac:spMk id="5" creationId="{B931F492-5911-0C72-0870-D28F2A0BFE5D}"/>
          </ac:spMkLst>
        </pc:spChg>
        <pc:spChg chg="add del">
          <ac:chgData name="Emily Crose" userId="5a1598ef78992c55" providerId="LiveId" clId="{67002AFB-16E7-4872-A597-832B63EBDEE2}" dt="2023-04-22T18:55:32.490" v="2805" actId="26606"/>
          <ac:spMkLst>
            <pc:docMk/>
            <pc:sldMk cId="2672394736" sldId="362"/>
            <ac:spMk id="11" creationId="{E446B7E6-8568-417F-959E-DB3D1E70F648}"/>
          </ac:spMkLst>
        </pc:spChg>
        <pc:spChg chg="add del">
          <ac:chgData name="Emily Crose" userId="5a1598ef78992c55" providerId="LiveId" clId="{67002AFB-16E7-4872-A597-832B63EBDEE2}" dt="2023-04-22T18:55:32.490" v="2805" actId="26606"/>
          <ac:spMkLst>
            <pc:docMk/>
            <pc:sldMk cId="2672394736" sldId="362"/>
            <ac:spMk id="13" creationId="{54047A07-72EC-41BC-A55F-C264F639FB20}"/>
          </ac:spMkLst>
        </pc:spChg>
        <pc:spChg chg="add">
          <ac:chgData name="Emily Crose" userId="5a1598ef78992c55" providerId="LiveId" clId="{67002AFB-16E7-4872-A597-832B63EBDEE2}" dt="2023-04-22T18:55:32.499" v="2806" actId="26606"/>
          <ac:spMkLst>
            <pc:docMk/>
            <pc:sldMk cId="2672394736" sldId="362"/>
            <ac:spMk id="15" creationId="{E446B7E6-8568-417F-959E-DB3D1E70F648}"/>
          </ac:spMkLst>
        </pc:spChg>
        <pc:spChg chg="add">
          <ac:chgData name="Emily Crose" userId="5a1598ef78992c55" providerId="LiveId" clId="{67002AFB-16E7-4872-A597-832B63EBDEE2}" dt="2023-04-22T18:55:32.499" v="2806" actId="26606"/>
          <ac:spMkLst>
            <pc:docMk/>
            <pc:sldMk cId="2672394736" sldId="362"/>
            <ac:spMk id="16" creationId="{54047A07-72EC-41BC-A55F-C264F639FB20}"/>
          </ac:spMkLst>
        </pc:spChg>
        <pc:picChg chg="add del">
          <ac:chgData name="Emily Crose" userId="5a1598ef78992c55" providerId="LiveId" clId="{67002AFB-16E7-4872-A597-832B63EBDEE2}" dt="2023-04-22T18:55:32.490" v="2805" actId="26606"/>
          <ac:picMkLst>
            <pc:docMk/>
            <pc:sldMk cId="2672394736" sldId="362"/>
            <ac:picMk id="7" creationId="{DD63E63F-1B1C-9804-9F5E-1332581FD0EF}"/>
          </ac:picMkLst>
        </pc:picChg>
        <pc:picChg chg="add">
          <ac:chgData name="Emily Crose" userId="5a1598ef78992c55" providerId="LiveId" clId="{67002AFB-16E7-4872-A597-832B63EBDEE2}" dt="2023-04-22T18:55:32.499" v="2806" actId="26606"/>
          <ac:picMkLst>
            <pc:docMk/>
            <pc:sldMk cId="2672394736" sldId="362"/>
            <ac:picMk id="17" creationId="{CAE9B7BE-FE3C-3EFD-5797-F262866FD916}"/>
          </ac:picMkLst>
        </pc:picChg>
      </pc:sldChg>
      <pc:sldChg chg="addSp delSp modSp new mod setBg modClrScheme chgLayout">
        <pc:chgData name="Emily Crose" userId="5a1598ef78992c55" providerId="LiveId" clId="{67002AFB-16E7-4872-A597-832B63EBDEE2}" dt="2023-04-22T18:55:48.961" v="2809" actId="26606"/>
        <pc:sldMkLst>
          <pc:docMk/>
          <pc:sldMk cId="1380035996" sldId="363"/>
        </pc:sldMkLst>
        <pc:spChg chg="mod ord">
          <ac:chgData name="Emily Crose" userId="5a1598ef78992c55" providerId="LiveId" clId="{67002AFB-16E7-4872-A597-832B63EBDEE2}" dt="2023-04-22T18:55:48.961" v="2809" actId="26606"/>
          <ac:spMkLst>
            <pc:docMk/>
            <pc:sldMk cId="1380035996" sldId="363"/>
            <ac:spMk id="2" creationId="{A232B997-61B0-8692-D2EB-6A2CA2C8754F}"/>
          </ac:spMkLst>
        </pc:spChg>
        <pc:spChg chg="del mod ord">
          <ac:chgData name="Emily Crose" userId="5a1598ef78992c55" providerId="LiveId" clId="{67002AFB-16E7-4872-A597-832B63EBDEE2}" dt="2023-04-22T18:52:27.180" v="2398" actId="700"/>
          <ac:spMkLst>
            <pc:docMk/>
            <pc:sldMk cId="1380035996" sldId="363"/>
            <ac:spMk id="3" creationId="{00E35C5A-3590-D45C-CE1E-4C0B1269A5ED}"/>
          </ac:spMkLst>
        </pc:spChg>
        <pc:spChg chg="add del mod ord">
          <ac:chgData name="Emily Crose" userId="5a1598ef78992c55" providerId="LiveId" clId="{67002AFB-16E7-4872-A597-832B63EBDEE2}" dt="2023-04-22T18:55:48.961" v="2809" actId="26606"/>
          <ac:spMkLst>
            <pc:docMk/>
            <pc:sldMk cId="1380035996" sldId="363"/>
            <ac:spMk id="4" creationId="{A1ECA2B3-1F81-1406-81E3-4618F2518BC7}"/>
          </ac:spMkLst>
        </pc:spChg>
        <pc:spChg chg="add del">
          <ac:chgData name="Emily Crose" userId="5a1598ef78992c55" providerId="LiveId" clId="{67002AFB-16E7-4872-A597-832B63EBDEE2}" dt="2023-04-22T18:55:48.956" v="2808" actId="26606"/>
          <ac:spMkLst>
            <pc:docMk/>
            <pc:sldMk cId="1380035996" sldId="363"/>
            <ac:spMk id="10" creationId="{B2B82547-2424-4E7A-A98B-75206EE73028}"/>
          </ac:spMkLst>
        </pc:spChg>
        <pc:spChg chg="add del">
          <ac:chgData name="Emily Crose" userId="5a1598ef78992c55" providerId="LiveId" clId="{67002AFB-16E7-4872-A597-832B63EBDEE2}" dt="2023-04-22T18:55:48.956" v="2808" actId="26606"/>
          <ac:spMkLst>
            <pc:docMk/>
            <pc:sldMk cId="1380035996" sldId="363"/>
            <ac:spMk id="12" creationId="{5109BC2F-9616-4D7D-9E98-57898009A828}"/>
          </ac:spMkLst>
        </pc:spChg>
        <pc:spChg chg="add">
          <ac:chgData name="Emily Crose" userId="5a1598ef78992c55" providerId="LiveId" clId="{67002AFB-16E7-4872-A597-832B63EBDEE2}" dt="2023-04-22T18:55:48.961" v="2809" actId="26606"/>
          <ac:spMkLst>
            <pc:docMk/>
            <pc:sldMk cId="1380035996" sldId="363"/>
            <ac:spMk id="15" creationId="{3994EE40-F54F-48E5-826B-B45158209684}"/>
          </ac:spMkLst>
        </pc:spChg>
        <pc:spChg chg="add">
          <ac:chgData name="Emily Crose" userId="5a1598ef78992c55" providerId="LiveId" clId="{67002AFB-16E7-4872-A597-832B63EBDEE2}" dt="2023-04-22T18:55:48.961" v="2809" actId="26606"/>
          <ac:spMkLst>
            <pc:docMk/>
            <pc:sldMk cId="1380035996" sldId="363"/>
            <ac:spMk id="16" creationId="{A1ECA2B3-1F81-1406-81E3-4618F2518BC7}"/>
          </ac:spMkLst>
        </pc:spChg>
        <pc:graphicFrameChg chg="add del">
          <ac:chgData name="Emily Crose" userId="5a1598ef78992c55" providerId="LiveId" clId="{67002AFB-16E7-4872-A597-832B63EBDEE2}" dt="2023-04-22T18:55:48.956" v="2808" actId="26606"/>
          <ac:graphicFrameMkLst>
            <pc:docMk/>
            <pc:sldMk cId="1380035996" sldId="363"/>
            <ac:graphicFrameMk id="6" creationId="{253212F6-E889-E824-312C-817BA6CF40D9}"/>
          </ac:graphicFrameMkLst>
        </pc:graphicFrameChg>
        <pc:picChg chg="add">
          <ac:chgData name="Emily Crose" userId="5a1598ef78992c55" providerId="LiveId" clId="{67002AFB-16E7-4872-A597-832B63EBDEE2}" dt="2023-04-22T18:55:48.961" v="2809" actId="26606"/>
          <ac:picMkLst>
            <pc:docMk/>
            <pc:sldMk cId="1380035996" sldId="363"/>
            <ac:picMk id="14" creationId="{CA90A0E9-F95D-3A93-DFB0-AE9BE14F98BE}"/>
          </ac:picMkLst>
        </pc:picChg>
      </pc:sldChg>
      <pc:sldChg chg="addSp modSp new mod setBg">
        <pc:chgData name="Emily Crose" userId="5a1598ef78992c55" providerId="LiveId" clId="{67002AFB-16E7-4872-A597-832B63EBDEE2}" dt="2023-04-22T18:55:57.547" v="2810" actId="26606"/>
        <pc:sldMkLst>
          <pc:docMk/>
          <pc:sldMk cId="3565232842" sldId="364"/>
        </pc:sldMkLst>
        <pc:spChg chg="mod">
          <ac:chgData name="Emily Crose" userId="5a1598ef78992c55" providerId="LiveId" clId="{67002AFB-16E7-4872-A597-832B63EBDEE2}" dt="2023-04-22T18:55:57.547" v="2810" actId="26606"/>
          <ac:spMkLst>
            <pc:docMk/>
            <pc:sldMk cId="3565232842" sldId="364"/>
            <ac:spMk id="2" creationId="{CF76902B-172A-3332-59A9-4556F91A10E9}"/>
          </ac:spMkLst>
        </pc:spChg>
        <pc:spChg chg="mod">
          <ac:chgData name="Emily Crose" userId="5a1598ef78992c55" providerId="LiveId" clId="{67002AFB-16E7-4872-A597-832B63EBDEE2}" dt="2023-04-22T18:55:57.547" v="2810" actId="26606"/>
          <ac:spMkLst>
            <pc:docMk/>
            <pc:sldMk cId="3565232842" sldId="364"/>
            <ac:spMk id="3" creationId="{DAFC32F2-6446-63DE-DAF4-852191308D10}"/>
          </ac:spMkLst>
        </pc:spChg>
        <pc:spChg chg="add">
          <ac:chgData name="Emily Crose" userId="5a1598ef78992c55" providerId="LiveId" clId="{67002AFB-16E7-4872-A597-832B63EBDEE2}" dt="2023-04-22T18:55:57.547" v="2810" actId="26606"/>
          <ac:spMkLst>
            <pc:docMk/>
            <pc:sldMk cId="3565232842" sldId="364"/>
            <ac:spMk id="9" creationId="{3994EE40-F54F-48E5-826B-B45158209684}"/>
          </ac:spMkLst>
        </pc:spChg>
        <pc:picChg chg="add">
          <ac:chgData name="Emily Crose" userId="5a1598ef78992c55" providerId="LiveId" clId="{67002AFB-16E7-4872-A597-832B63EBDEE2}" dt="2023-04-22T18:55:57.547" v="2810" actId="26606"/>
          <ac:picMkLst>
            <pc:docMk/>
            <pc:sldMk cId="3565232842" sldId="364"/>
            <ac:picMk id="5" creationId="{39C04C0A-03D9-1677-673C-C19367E317A0}"/>
          </ac:picMkLst>
        </pc:picChg>
      </pc:sldChg>
      <pc:sldChg chg="addSp delSp modSp new mod setBg modClrScheme chgLayout">
        <pc:chgData name="Emily Crose" userId="5a1598ef78992c55" providerId="LiveId" clId="{67002AFB-16E7-4872-A597-832B63EBDEE2}" dt="2023-04-22T19:18:10.787" v="3526" actId="26606"/>
        <pc:sldMkLst>
          <pc:docMk/>
          <pc:sldMk cId="1866740543" sldId="365"/>
        </pc:sldMkLst>
        <pc:spChg chg="mod ord">
          <ac:chgData name="Emily Crose" userId="5a1598ef78992c55" providerId="LiveId" clId="{67002AFB-16E7-4872-A597-832B63EBDEE2}" dt="2023-04-22T19:18:10.787" v="3526" actId="26606"/>
          <ac:spMkLst>
            <pc:docMk/>
            <pc:sldMk cId="1866740543" sldId="365"/>
            <ac:spMk id="2" creationId="{C7E8E0BF-4F41-BA8B-E61A-40F06D994B03}"/>
          </ac:spMkLst>
        </pc:spChg>
        <pc:spChg chg="del mod ord">
          <ac:chgData name="Emily Crose" userId="5a1598ef78992c55" providerId="LiveId" clId="{67002AFB-16E7-4872-A597-832B63EBDEE2}" dt="2023-04-22T18:56:45.245" v="2829" actId="700"/>
          <ac:spMkLst>
            <pc:docMk/>
            <pc:sldMk cId="1866740543" sldId="365"/>
            <ac:spMk id="3" creationId="{6D417A78-00F4-0DC1-03C0-D5E0D78EC9D6}"/>
          </ac:spMkLst>
        </pc:spChg>
        <pc:spChg chg="add mod ord">
          <ac:chgData name="Emily Crose" userId="5a1598ef78992c55" providerId="LiveId" clId="{67002AFB-16E7-4872-A597-832B63EBDEE2}" dt="2023-04-22T19:18:10.787" v="3526" actId="26606"/>
          <ac:spMkLst>
            <pc:docMk/>
            <pc:sldMk cId="1866740543" sldId="365"/>
            <ac:spMk id="4" creationId="{A98A0091-D1FD-3F54-6251-40149F961056}"/>
          </ac:spMkLst>
        </pc:spChg>
        <pc:spChg chg="add del">
          <ac:chgData name="Emily Crose" userId="5a1598ef78992c55" providerId="LiveId" clId="{67002AFB-16E7-4872-A597-832B63EBDEE2}" dt="2023-04-22T19:17:43.967" v="3522" actId="26606"/>
          <ac:spMkLst>
            <pc:docMk/>
            <pc:sldMk cId="1866740543" sldId="365"/>
            <ac:spMk id="10" creationId="{5940F547-7206-4401-94FB-F8421915D8B8}"/>
          </ac:spMkLst>
        </pc:spChg>
        <pc:spChg chg="add del">
          <ac:chgData name="Emily Crose" userId="5a1598ef78992c55" providerId="LiveId" clId="{67002AFB-16E7-4872-A597-832B63EBDEE2}" dt="2023-04-22T19:17:56.161" v="3524" actId="26606"/>
          <ac:spMkLst>
            <pc:docMk/>
            <pc:sldMk cId="1866740543" sldId="365"/>
            <ac:spMk id="13" creationId="{3994EE40-F54F-48E5-826B-B45158209684}"/>
          </ac:spMkLst>
        </pc:spChg>
        <pc:spChg chg="add del">
          <ac:chgData name="Emily Crose" userId="5a1598ef78992c55" providerId="LiveId" clId="{67002AFB-16E7-4872-A597-832B63EBDEE2}" dt="2023-04-22T19:18:10.787" v="3526" actId="26606"/>
          <ac:spMkLst>
            <pc:docMk/>
            <pc:sldMk cId="1866740543" sldId="365"/>
            <ac:spMk id="15" creationId="{5940F547-7206-4401-94FB-F8421915D8B8}"/>
          </ac:spMkLst>
        </pc:spChg>
        <pc:spChg chg="add">
          <ac:chgData name="Emily Crose" userId="5a1598ef78992c55" providerId="LiveId" clId="{67002AFB-16E7-4872-A597-832B63EBDEE2}" dt="2023-04-22T19:18:10.787" v="3526" actId="26606"/>
          <ac:spMkLst>
            <pc:docMk/>
            <pc:sldMk cId="1866740543" sldId="365"/>
            <ac:spMk id="21" creationId="{28F489B8-B6E6-485E-9CB6-3C90A4D84172}"/>
          </ac:spMkLst>
        </pc:spChg>
        <pc:picChg chg="add del">
          <ac:chgData name="Emily Crose" userId="5a1598ef78992c55" providerId="LiveId" clId="{67002AFB-16E7-4872-A597-832B63EBDEE2}" dt="2023-04-22T19:17:43.967" v="3522" actId="26606"/>
          <ac:picMkLst>
            <pc:docMk/>
            <pc:sldMk cId="1866740543" sldId="365"/>
            <ac:picMk id="6" creationId="{8CBF4E9E-9AE1-51CC-36B5-BC2B990366B3}"/>
          </ac:picMkLst>
        </pc:picChg>
        <pc:picChg chg="add del">
          <ac:chgData name="Emily Crose" userId="5a1598ef78992c55" providerId="LiveId" clId="{67002AFB-16E7-4872-A597-832B63EBDEE2}" dt="2023-04-22T19:17:56.161" v="3524" actId="26606"/>
          <ac:picMkLst>
            <pc:docMk/>
            <pc:sldMk cId="1866740543" sldId="365"/>
            <ac:picMk id="12" creationId="{B5BB8624-66E3-6A01-2CDD-3FD7079F2CCA}"/>
          </ac:picMkLst>
        </pc:picChg>
        <pc:picChg chg="add mod">
          <ac:chgData name="Emily Crose" userId="5a1598ef78992c55" providerId="LiveId" clId="{67002AFB-16E7-4872-A597-832B63EBDEE2}" dt="2023-04-22T19:18:10.787" v="3526" actId="26606"/>
          <ac:picMkLst>
            <pc:docMk/>
            <pc:sldMk cId="1866740543" sldId="365"/>
            <ac:picMk id="16" creationId="{95986FB6-3F46-09FD-C5A4-567BE668748E}"/>
          </ac:picMkLst>
        </pc:picChg>
      </pc:sldChg>
      <pc:sldChg chg="addSp modSp new mod setBg">
        <pc:chgData name="Emily Crose" userId="5a1598ef78992c55" providerId="LiveId" clId="{67002AFB-16E7-4872-A597-832B63EBDEE2}" dt="2023-04-22T19:18:15.985" v="3527" actId="26606"/>
        <pc:sldMkLst>
          <pc:docMk/>
          <pc:sldMk cId="4141717125" sldId="366"/>
        </pc:sldMkLst>
        <pc:spChg chg="mod">
          <ac:chgData name="Emily Crose" userId="5a1598ef78992c55" providerId="LiveId" clId="{67002AFB-16E7-4872-A597-832B63EBDEE2}" dt="2023-04-22T19:18:15.985" v="3527" actId="26606"/>
          <ac:spMkLst>
            <pc:docMk/>
            <pc:sldMk cId="4141717125" sldId="366"/>
            <ac:spMk id="2" creationId="{B4855948-2481-37CD-8131-C95ECDF31E85}"/>
          </ac:spMkLst>
        </pc:spChg>
        <pc:spChg chg="mod">
          <ac:chgData name="Emily Crose" userId="5a1598ef78992c55" providerId="LiveId" clId="{67002AFB-16E7-4872-A597-832B63EBDEE2}" dt="2023-04-22T19:18:15.985" v="3527" actId="26606"/>
          <ac:spMkLst>
            <pc:docMk/>
            <pc:sldMk cId="4141717125" sldId="366"/>
            <ac:spMk id="3" creationId="{48A92256-3E92-FB17-7571-E123670839E7}"/>
          </ac:spMkLst>
        </pc:spChg>
        <pc:spChg chg="add">
          <ac:chgData name="Emily Crose" userId="5a1598ef78992c55" providerId="LiveId" clId="{67002AFB-16E7-4872-A597-832B63EBDEE2}" dt="2023-04-22T19:18:15.985" v="3527" actId="26606"/>
          <ac:spMkLst>
            <pc:docMk/>
            <pc:sldMk cId="4141717125" sldId="366"/>
            <ac:spMk id="9" creationId="{5940F547-7206-4401-94FB-F8421915D8B8}"/>
          </ac:spMkLst>
        </pc:spChg>
        <pc:picChg chg="add">
          <ac:chgData name="Emily Crose" userId="5a1598ef78992c55" providerId="LiveId" clId="{67002AFB-16E7-4872-A597-832B63EBDEE2}" dt="2023-04-22T19:18:15.985" v="3527" actId="26606"/>
          <ac:picMkLst>
            <pc:docMk/>
            <pc:sldMk cId="4141717125" sldId="366"/>
            <ac:picMk id="5" creationId="{19EBC400-71F0-ECE3-C27B-A9B1C4A53EB0}"/>
          </ac:picMkLst>
        </pc:picChg>
      </pc:sldChg>
      <pc:sldChg chg="addSp delSp modSp new mod setBg modClrScheme chgLayout">
        <pc:chgData name="Emily Crose" userId="5a1598ef78992c55" providerId="LiveId" clId="{67002AFB-16E7-4872-A597-832B63EBDEE2}" dt="2023-04-22T19:13:02.065" v="3202" actId="26606"/>
        <pc:sldMkLst>
          <pc:docMk/>
          <pc:sldMk cId="3551642361" sldId="367"/>
        </pc:sldMkLst>
        <pc:spChg chg="mod ord">
          <ac:chgData name="Emily Crose" userId="5a1598ef78992c55" providerId="LiveId" clId="{67002AFB-16E7-4872-A597-832B63EBDEE2}" dt="2023-04-22T19:13:02.046" v="3201" actId="26606"/>
          <ac:spMkLst>
            <pc:docMk/>
            <pc:sldMk cId="3551642361" sldId="367"/>
            <ac:spMk id="2" creationId="{1BCC0E7D-411B-F939-C777-B40D4741993D}"/>
          </ac:spMkLst>
        </pc:spChg>
        <pc:spChg chg="del mod ord">
          <ac:chgData name="Emily Crose" userId="5a1598ef78992c55" providerId="LiveId" clId="{67002AFB-16E7-4872-A597-832B63EBDEE2}" dt="2023-04-22T19:02:05.874" v="3183" actId="700"/>
          <ac:spMkLst>
            <pc:docMk/>
            <pc:sldMk cId="3551642361" sldId="367"/>
            <ac:spMk id="3" creationId="{AEAAFB91-39B6-3EAE-FD0B-FBABC4EB819D}"/>
          </ac:spMkLst>
        </pc:spChg>
        <pc:spChg chg="add mod ord">
          <ac:chgData name="Emily Crose" userId="5a1598ef78992c55" providerId="LiveId" clId="{67002AFB-16E7-4872-A597-832B63EBDEE2}" dt="2023-04-22T19:13:02.046" v="3201" actId="26606"/>
          <ac:spMkLst>
            <pc:docMk/>
            <pc:sldMk cId="3551642361" sldId="367"/>
            <ac:spMk id="4" creationId="{75A3971A-1983-4EC7-46F4-7389BC2ACD3C}"/>
          </ac:spMkLst>
        </pc:spChg>
        <pc:spChg chg="add del">
          <ac:chgData name="Emily Crose" userId="5a1598ef78992c55" providerId="LiveId" clId="{67002AFB-16E7-4872-A597-832B63EBDEE2}" dt="2023-04-22T19:13:02.065" v="3202" actId="26606"/>
          <ac:spMkLst>
            <pc:docMk/>
            <pc:sldMk cId="3551642361" sldId="367"/>
            <ac:spMk id="10" creationId="{E446B7E6-8568-417F-959E-DB3D1E70F648}"/>
          </ac:spMkLst>
        </pc:spChg>
        <pc:spChg chg="add del">
          <ac:chgData name="Emily Crose" userId="5a1598ef78992c55" providerId="LiveId" clId="{67002AFB-16E7-4872-A597-832B63EBDEE2}" dt="2023-04-22T19:13:02.065" v="3202" actId="26606"/>
          <ac:spMkLst>
            <pc:docMk/>
            <pc:sldMk cId="3551642361" sldId="367"/>
            <ac:spMk id="12" creationId="{54047A07-72EC-41BC-A55F-C264F639FB20}"/>
          </ac:spMkLst>
        </pc:spChg>
        <pc:spChg chg="add del">
          <ac:chgData name="Emily Crose" userId="5a1598ef78992c55" providerId="LiveId" clId="{67002AFB-16E7-4872-A597-832B63EBDEE2}" dt="2023-04-22T19:13:01.153" v="3199" actId="26606"/>
          <ac:spMkLst>
            <pc:docMk/>
            <pc:sldMk cId="3551642361" sldId="367"/>
            <ac:spMk id="17" creationId="{E446B7E6-8568-417F-959E-DB3D1E70F648}"/>
          </ac:spMkLst>
        </pc:spChg>
        <pc:spChg chg="add del">
          <ac:chgData name="Emily Crose" userId="5a1598ef78992c55" providerId="LiveId" clId="{67002AFB-16E7-4872-A597-832B63EBDEE2}" dt="2023-04-22T19:13:01.153" v="3199" actId="26606"/>
          <ac:spMkLst>
            <pc:docMk/>
            <pc:sldMk cId="3551642361" sldId="367"/>
            <ac:spMk id="19" creationId="{A6DCB648-5207-43C1-A5E9-AA0E6F6D27EE}"/>
          </ac:spMkLst>
        </pc:spChg>
        <pc:spChg chg="add del">
          <ac:chgData name="Emily Crose" userId="5a1598ef78992c55" providerId="LiveId" clId="{67002AFB-16E7-4872-A597-832B63EBDEE2}" dt="2023-04-22T19:13:01.153" v="3199" actId="26606"/>
          <ac:spMkLst>
            <pc:docMk/>
            <pc:sldMk cId="3551642361" sldId="367"/>
            <ac:spMk id="21" creationId="{5C834E9A-5D73-4D16-A65C-0638CA2E79B4}"/>
          </ac:spMkLst>
        </pc:spChg>
        <pc:spChg chg="add del">
          <ac:chgData name="Emily Crose" userId="5a1598ef78992c55" providerId="LiveId" clId="{67002AFB-16E7-4872-A597-832B63EBDEE2}" dt="2023-04-22T19:13:02.046" v="3201" actId="26606"/>
          <ac:spMkLst>
            <pc:docMk/>
            <pc:sldMk cId="3551642361" sldId="367"/>
            <ac:spMk id="23" creationId="{E446B7E6-8568-417F-959E-DB3D1E70F648}"/>
          </ac:spMkLst>
        </pc:spChg>
        <pc:spChg chg="add del">
          <ac:chgData name="Emily Crose" userId="5a1598ef78992c55" providerId="LiveId" clId="{67002AFB-16E7-4872-A597-832B63EBDEE2}" dt="2023-04-22T19:13:02.046" v="3201" actId="26606"/>
          <ac:spMkLst>
            <pc:docMk/>
            <pc:sldMk cId="3551642361" sldId="367"/>
            <ac:spMk id="24" creationId="{5C60A186-1633-47C2-86CB-E65B83AC42FE}"/>
          </ac:spMkLst>
        </pc:spChg>
        <pc:spChg chg="add">
          <ac:chgData name="Emily Crose" userId="5a1598ef78992c55" providerId="LiveId" clId="{67002AFB-16E7-4872-A597-832B63EBDEE2}" dt="2023-04-22T19:13:02.065" v="3202" actId="26606"/>
          <ac:spMkLst>
            <pc:docMk/>
            <pc:sldMk cId="3551642361" sldId="367"/>
            <ac:spMk id="26" creationId="{E446B7E6-8568-417F-959E-DB3D1E70F648}"/>
          </ac:spMkLst>
        </pc:spChg>
        <pc:spChg chg="add">
          <ac:chgData name="Emily Crose" userId="5a1598ef78992c55" providerId="LiveId" clId="{67002AFB-16E7-4872-A597-832B63EBDEE2}" dt="2023-04-22T19:13:02.065" v="3202" actId="26606"/>
          <ac:spMkLst>
            <pc:docMk/>
            <pc:sldMk cId="3551642361" sldId="367"/>
            <ac:spMk id="27" creationId="{54047A07-72EC-41BC-A55F-C264F639FB20}"/>
          </ac:spMkLst>
        </pc:spChg>
        <pc:picChg chg="add mod">
          <ac:chgData name="Emily Crose" userId="5a1598ef78992c55" providerId="LiveId" clId="{67002AFB-16E7-4872-A597-832B63EBDEE2}" dt="2023-04-22T19:13:02.065" v="3202" actId="26606"/>
          <ac:picMkLst>
            <pc:docMk/>
            <pc:sldMk cId="3551642361" sldId="367"/>
            <ac:picMk id="6" creationId="{1CA4B7DB-D4D2-ADDF-A759-72D37EC75C7F}"/>
          </ac:picMkLst>
        </pc:picChg>
      </pc:sldChg>
      <pc:sldChg chg="addSp delSp modSp add mod setBg setClrOvrMap delDesignElem">
        <pc:chgData name="Emily Crose" userId="5a1598ef78992c55" providerId="LiveId" clId="{67002AFB-16E7-4872-A597-832B63EBDEE2}" dt="2023-04-22T19:15:41.952" v="3382" actId="26606"/>
        <pc:sldMkLst>
          <pc:docMk/>
          <pc:sldMk cId="717756696" sldId="368"/>
        </pc:sldMkLst>
        <pc:spChg chg="mod">
          <ac:chgData name="Emily Crose" userId="5a1598ef78992c55" providerId="LiveId" clId="{67002AFB-16E7-4872-A597-832B63EBDEE2}" dt="2023-04-22T19:15:41.952" v="3382" actId="26606"/>
          <ac:spMkLst>
            <pc:docMk/>
            <pc:sldMk cId="717756696" sldId="368"/>
            <ac:spMk id="2" creationId="{A232B997-61B0-8692-D2EB-6A2CA2C8754F}"/>
          </ac:spMkLst>
        </pc:spChg>
        <pc:spChg chg="del">
          <ac:chgData name="Emily Crose" userId="5a1598ef78992c55" providerId="LiveId" clId="{67002AFB-16E7-4872-A597-832B63EBDEE2}" dt="2023-04-22T19:02:19.132" v="3187"/>
          <ac:spMkLst>
            <pc:docMk/>
            <pc:sldMk cId="717756696" sldId="368"/>
            <ac:spMk id="15" creationId="{3994EE40-F54F-48E5-826B-B45158209684}"/>
          </ac:spMkLst>
        </pc:spChg>
        <pc:spChg chg="del">
          <ac:chgData name="Emily Crose" userId="5a1598ef78992c55" providerId="LiveId" clId="{67002AFB-16E7-4872-A597-832B63EBDEE2}" dt="2023-04-22T19:13:06.448" v="3203" actId="26606"/>
          <ac:spMkLst>
            <pc:docMk/>
            <pc:sldMk cId="717756696" sldId="368"/>
            <ac:spMk id="16" creationId="{A1ECA2B3-1F81-1406-81E3-4618F2518BC7}"/>
          </ac:spMkLst>
        </pc:spChg>
        <pc:spChg chg="add del">
          <ac:chgData name="Emily Crose" userId="5a1598ef78992c55" providerId="LiveId" clId="{67002AFB-16E7-4872-A597-832B63EBDEE2}" dt="2023-04-22T19:15:41.952" v="3382" actId="26606"/>
          <ac:spMkLst>
            <pc:docMk/>
            <pc:sldMk cId="717756696" sldId="368"/>
            <ac:spMk id="22" creationId="{D0D45553-91A4-480A-9577-0E0FC0D919B9}"/>
          </ac:spMkLst>
        </pc:spChg>
        <pc:spChg chg="add del">
          <ac:chgData name="Emily Crose" userId="5a1598ef78992c55" providerId="LiveId" clId="{67002AFB-16E7-4872-A597-832B63EBDEE2}" dt="2023-04-22T19:15:41.952" v="3382" actId="26606"/>
          <ac:spMkLst>
            <pc:docMk/>
            <pc:sldMk cId="717756696" sldId="368"/>
            <ac:spMk id="24" creationId="{D240F8A8-FEA1-42C2-B259-27A9351279BD}"/>
          </ac:spMkLst>
        </pc:spChg>
        <pc:spChg chg="add">
          <ac:chgData name="Emily Crose" userId="5a1598ef78992c55" providerId="LiveId" clId="{67002AFB-16E7-4872-A597-832B63EBDEE2}" dt="2023-04-22T19:15:41.952" v="3382" actId="26606"/>
          <ac:spMkLst>
            <pc:docMk/>
            <pc:sldMk cId="717756696" sldId="368"/>
            <ac:spMk id="29" creationId="{056824CE-083D-4ED5-94A5-655345BBE75E}"/>
          </ac:spMkLst>
        </pc:spChg>
        <pc:spChg chg="add">
          <ac:chgData name="Emily Crose" userId="5a1598ef78992c55" providerId="LiveId" clId="{67002AFB-16E7-4872-A597-832B63EBDEE2}" dt="2023-04-22T19:15:41.952" v="3382" actId="26606"/>
          <ac:spMkLst>
            <pc:docMk/>
            <pc:sldMk cId="717756696" sldId="368"/>
            <ac:spMk id="31" creationId="{0785D83B-2124-40CD-9E29-811BC2B7CE64}"/>
          </ac:spMkLst>
        </pc:spChg>
        <pc:graphicFrameChg chg="add mod modGraphic">
          <ac:chgData name="Emily Crose" userId="5a1598ef78992c55" providerId="LiveId" clId="{67002AFB-16E7-4872-A597-832B63EBDEE2}" dt="2023-04-22T19:15:41.952" v="3382" actId="26606"/>
          <ac:graphicFrameMkLst>
            <pc:docMk/>
            <pc:sldMk cId="717756696" sldId="368"/>
            <ac:graphicFrameMk id="18" creationId="{A98CAB04-C813-4C0D-B93D-1EC692AD9715}"/>
          </ac:graphicFrameMkLst>
        </pc:graphicFrameChg>
        <pc:picChg chg="del">
          <ac:chgData name="Emily Crose" userId="5a1598ef78992c55" providerId="LiveId" clId="{67002AFB-16E7-4872-A597-832B63EBDEE2}" dt="2023-04-22T19:12:46.836" v="3196" actId="478"/>
          <ac:picMkLst>
            <pc:docMk/>
            <pc:sldMk cId="717756696" sldId="368"/>
            <ac:picMk id="14" creationId="{CA90A0E9-F95D-3A93-DFB0-AE9BE14F98BE}"/>
          </ac:picMkLst>
        </pc:picChg>
      </pc:sldChg>
      <pc:sldChg chg="addSp delSp modSp add mod setBg delDesignElem">
        <pc:chgData name="Emily Crose" userId="5a1598ef78992c55" providerId="LiveId" clId="{67002AFB-16E7-4872-A597-832B63EBDEE2}" dt="2023-04-22T19:17:18.482" v="3519" actId="26606"/>
        <pc:sldMkLst>
          <pc:docMk/>
          <pc:sldMk cId="3942122861" sldId="369"/>
        </pc:sldMkLst>
        <pc:spChg chg="mod">
          <ac:chgData name="Emily Crose" userId="5a1598ef78992c55" providerId="LiveId" clId="{67002AFB-16E7-4872-A597-832B63EBDEE2}" dt="2023-04-22T19:17:18.482" v="3519" actId="26606"/>
          <ac:spMkLst>
            <pc:docMk/>
            <pc:sldMk cId="3942122861" sldId="369"/>
            <ac:spMk id="2" creationId="{CF76902B-172A-3332-59A9-4556F91A10E9}"/>
          </ac:spMkLst>
        </pc:spChg>
        <pc:spChg chg="mod">
          <ac:chgData name="Emily Crose" userId="5a1598ef78992c55" providerId="LiveId" clId="{67002AFB-16E7-4872-A597-832B63EBDEE2}" dt="2023-04-22T19:17:18.482" v="3519" actId="26606"/>
          <ac:spMkLst>
            <pc:docMk/>
            <pc:sldMk cId="3942122861" sldId="369"/>
            <ac:spMk id="3" creationId="{DAFC32F2-6446-63DE-DAF4-852191308D10}"/>
          </ac:spMkLst>
        </pc:spChg>
        <pc:spChg chg="add del">
          <ac:chgData name="Emily Crose" userId="5a1598ef78992c55" providerId="LiveId" clId="{67002AFB-16E7-4872-A597-832B63EBDEE2}" dt="2023-04-22T19:17:18.482" v="3519" actId="26606"/>
          <ac:spMkLst>
            <pc:docMk/>
            <pc:sldMk cId="3942122861" sldId="369"/>
            <ac:spMk id="6" creationId="{E446B7E6-8568-417F-959E-DB3D1E70F648}"/>
          </ac:spMkLst>
        </pc:spChg>
        <pc:spChg chg="del">
          <ac:chgData name="Emily Crose" userId="5a1598ef78992c55" providerId="LiveId" clId="{67002AFB-16E7-4872-A597-832B63EBDEE2}" dt="2023-04-22T19:02:19.132" v="3187"/>
          <ac:spMkLst>
            <pc:docMk/>
            <pc:sldMk cId="3942122861" sldId="369"/>
            <ac:spMk id="9" creationId="{3994EE40-F54F-48E5-826B-B45158209684}"/>
          </ac:spMkLst>
        </pc:spChg>
        <pc:spChg chg="add del">
          <ac:chgData name="Emily Crose" userId="5a1598ef78992c55" providerId="LiveId" clId="{67002AFB-16E7-4872-A597-832B63EBDEE2}" dt="2023-04-22T19:17:18.482" v="3519" actId="26606"/>
          <ac:spMkLst>
            <pc:docMk/>
            <pc:sldMk cId="3942122861" sldId="369"/>
            <ac:spMk id="11" creationId="{54047A07-72EC-41BC-A55F-C264F639FB20}"/>
          </ac:spMkLst>
        </pc:spChg>
        <pc:spChg chg="add">
          <ac:chgData name="Emily Crose" userId="5a1598ef78992c55" providerId="LiveId" clId="{67002AFB-16E7-4872-A597-832B63EBDEE2}" dt="2023-04-22T19:17:18.482" v="3519" actId="26606"/>
          <ac:spMkLst>
            <pc:docMk/>
            <pc:sldMk cId="3942122861" sldId="369"/>
            <ac:spMk id="16" creationId="{72319FFA-0E4F-4E0B-BEBA-A9DD4B41AAE9}"/>
          </ac:spMkLst>
        </pc:spChg>
        <pc:picChg chg="del">
          <ac:chgData name="Emily Crose" userId="5a1598ef78992c55" providerId="LiveId" clId="{67002AFB-16E7-4872-A597-832B63EBDEE2}" dt="2023-04-22T19:12:48.572" v="3197" actId="478"/>
          <ac:picMkLst>
            <pc:docMk/>
            <pc:sldMk cId="3942122861" sldId="369"/>
            <ac:picMk id="5" creationId="{39C04C0A-03D9-1677-673C-C19367E317A0}"/>
          </ac:picMkLst>
        </pc:picChg>
        <pc:picChg chg="add mod">
          <ac:chgData name="Emily Crose" userId="5a1598ef78992c55" providerId="LiveId" clId="{67002AFB-16E7-4872-A597-832B63EBDEE2}" dt="2023-04-22T19:17:18.482" v="3519" actId="26606"/>
          <ac:picMkLst>
            <pc:docMk/>
            <pc:sldMk cId="3942122861" sldId="369"/>
            <ac:picMk id="7" creationId="{6C481C9A-BCE4-66A4-1101-2C57519CE8F0}"/>
          </ac:picMkLst>
        </pc:picChg>
      </pc:sldChg>
      <pc:sldChg chg="addSp delSp modSp new mod setBg setClrOvrMap">
        <pc:chgData name="Emily Crose" userId="5a1598ef78992c55" providerId="LiveId" clId="{67002AFB-16E7-4872-A597-832B63EBDEE2}" dt="2023-04-22T22:25:29.962" v="3555" actId="26606"/>
        <pc:sldMkLst>
          <pc:docMk/>
          <pc:sldMk cId="3714723750" sldId="370"/>
        </pc:sldMkLst>
        <pc:spChg chg="mod">
          <ac:chgData name="Emily Crose" userId="5a1598ef78992c55" providerId="LiveId" clId="{67002AFB-16E7-4872-A597-832B63EBDEE2}" dt="2023-04-22T22:25:29.962" v="3555" actId="26606"/>
          <ac:spMkLst>
            <pc:docMk/>
            <pc:sldMk cId="3714723750" sldId="370"/>
            <ac:spMk id="2" creationId="{CD904C80-CE07-090D-F6E0-5BC01B5A4FE0}"/>
          </ac:spMkLst>
        </pc:spChg>
        <pc:spChg chg="del mod">
          <ac:chgData name="Emily Crose" userId="5a1598ef78992c55" providerId="LiveId" clId="{67002AFB-16E7-4872-A597-832B63EBDEE2}" dt="2023-04-22T22:25:28.273" v="3554" actId="478"/>
          <ac:spMkLst>
            <pc:docMk/>
            <pc:sldMk cId="3714723750" sldId="370"/>
            <ac:spMk id="3" creationId="{86D86842-2159-0A03-E8A7-9AD19DC32874}"/>
          </ac:spMkLst>
        </pc:spChg>
        <pc:spChg chg="add">
          <ac:chgData name="Emily Crose" userId="5a1598ef78992c55" providerId="LiveId" clId="{67002AFB-16E7-4872-A597-832B63EBDEE2}" dt="2023-04-22T22:25:29.962" v="3555" actId="26606"/>
          <ac:spMkLst>
            <pc:docMk/>
            <pc:sldMk cId="3714723750" sldId="370"/>
            <ac:spMk id="12" creationId="{133F8CB7-795C-4272-9073-64D8CF97F220}"/>
          </ac:spMkLst>
        </pc:spChg>
        <pc:spChg chg="add">
          <ac:chgData name="Emily Crose" userId="5a1598ef78992c55" providerId="LiveId" clId="{67002AFB-16E7-4872-A597-832B63EBDEE2}" dt="2023-04-22T22:25:29.962" v="3555" actId="26606"/>
          <ac:spMkLst>
            <pc:docMk/>
            <pc:sldMk cId="3714723750" sldId="370"/>
            <ac:spMk id="14" creationId="{79277119-B941-4A45-9322-FA2BC135DE62}"/>
          </ac:spMkLst>
        </pc:spChg>
        <pc:spChg chg="add">
          <ac:chgData name="Emily Crose" userId="5a1598ef78992c55" providerId="LiveId" clId="{67002AFB-16E7-4872-A597-832B63EBDEE2}" dt="2023-04-22T22:25:29.962" v="3555" actId="26606"/>
          <ac:spMkLst>
            <pc:docMk/>
            <pc:sldMk cId="3714723750" sldId="370"/>
            <ac:spMk id="16" creationId="{DFDB457D-F372-428B-A10D-41080EF9382A}"/>
          </ac:spMkLst>
        </pc:spChg>
        <pc:picChg chg="add mod">
          <ac:chgData name="Emily Crose" userId="5a1598ef78992c55" providerId="LiveId" clId="{67002AFB-16E7-4872-A597-832B63EBDEE2}" dt="2023-04-22T22:25:29.962" v="3555" actId="26606"/>
          <ac:picMkLst>
            <pc:docMk/>
            <pc:sldMk cId="3714723750" sldId="370"/>
            <ac:picMk id="7" creationId="{F4C7EA8D-2B0C-0AD8-74A3-B1CC84D07CF6}"/>
          </ac:picMkLst>
        </pc:picChg>
      </pc:sldChg>
      <pc:sldChg chg="addSp delSp add mod setBg setClrOvrMap delDesignElem">
        <pc:chgData name="Emily Crose" userId="5a1598ef78992c55" providerId="LiveId" clId="{67002AFB-16E7-4872-A597-832B63EBDEE2}" dt="2023-04-22T22:25:54.525" v="3558" actId="26606"/>
        <pc:sldMkLst>
          <pc:docMk/>
          <pc:sldMk cId="1108586526" sldId="371"/>
        </pc:sldMkLst>
        <pc:spChg chg="add">
          <ac:chgData name="Emily Crose" userId="5a1598ef78992c55" providerId="LiveId" clId="{67002AFB-16E7-4872-A597-832B63EBDEE2}" dt="2023-04-22T22:25:54.525" v="3558" actId="26606"/>
          <ac:spMkLst>
            <pc:docMk/>
            <pc:sldMk cId="1108586526" sldId="371"/>
            <ac:spMk id="9" creationId="{133F8CB7-795C-4272-9073-64D8CF97F220}"/>
          </ac:spMkLst>
        </pc:spChg>
        <pc:spChg chg="add">
          <ac:chgData name="Emily Crose" userId="5a1598ef78992c55" providerId="LiveId" clId="{67002AFB-16E7-4872-A597-832B63EBDEE2}" dt="2023-04-22T22:25:54.525" v="3558" actId="26606"/>
          <ac:spMkLst>
            <pc:docMk/>
            <pc:sldMk cId="1108586526" sldId="371"/>
            <ac:spMk id="10" creationId="{79277119-B941-4A45-9322-FA2BC135DE62}"/>
          </ac:spMkLst>
        </pc:spChg>
        <pc:spChg chg="add">
          <ac:chgData name="Emily Crose" userId="5a1598ef78992c55" providerId="LiveId" clId="{67002AFB-16E7-4872-A597-832B63EBDEE2}" dt="2023-04-22T22:25:54.525" v="3558" actId="26606"/>
          <ac:spMkLst>
            <pc:docMk/>
            <pc:sldMk cId="1108586526" sldId="371"/>
            <ac:spMk id="11" creationId="{DFDB457D-F372-428B-A10D-41080EF9382A}"/>
          </ac:spMkLst>
        </pc:spChg>
        <pc:spChg chg="del">
          <ac:chgData name="Emily Crose" userId="5a1598ef78992c55" providerId="LiveId" clId="{67002AFB-16E7-4872-A597-832B63EBDEE2}" dt="2023-04-22T22:25:50.280" v="3557"/>
          <ac:spMkLst>
            <pc:docMk/>
            <pc:sldMk cId="1108586526" sldId="371"/>
            <ac:spMk id="12" creationId="{133F8CB7-795C-4272-9073-64D8CF97F220}"/>
          </ac:spMkLst>
        </pc:spChg>
        <pc:spChg chg="del">
          <ac:chgData name="Emily Crose" userId="5a1598ef78992c55" providerId="LiveId" clId="{67002AFB-16E7-4872-A597-832B63EBDEE2}" dt="2023-04-22T22:25:50.280" v="3557"/>
          <ac:spMkLst>
            <pc:docMk/>
            <pc:sldMk cId="1108586526" sldId="371"/>
            <ac:spMk id="14" creationId="{79277119-B941-4A45-9322-FA2BC135DE62}"/>
          </ac:spMkLst>
        </pc:spChg>
        <pc:spChg chg="del">
          <ac:chgData name="Emily Crose" userId="5a1598ef78992c55" providerId="LiveId" clId="{67002AFB-16E7-4872-A597-832B63EBDEE2}" dt="2023-04-22T22:25:50.280" v="3557"/>
          <ac:spMkLst>
            <pc:docMk/>
            <pc:sldMk cId="1108586526" sldId="371"/>
            <ac:spMk id="16" creationId="{DFDB457D-F372-428B-A10D-41080EF9382A}"/>
          </ac:spMkLst>
        </pc:spChg>
      </pc:sldChg>
      <pc:sldMasterChg chg="modSldLayout">
        <pc:chgData name="Emily Crose" userId="5a1598ef78992c55" providerId="LiveId" clId="{67002AFB-16E7-4872-A597-832B63EBDEE2}" dt="2023-04-19T15:25:33.822" v="267"/>
        <pc:sldMasterMkLst>
          <pc:docMk/>
          <pc:sldMasterMk cId="2055650846" sldId="2147483918"/>
        </pc:sldMasterMkLst>
        <pc:sldLayoutChg chg="delSp">
          <pc:chgData name="Emily Crose" userId="5a1598ef78992c55" providerId="LiveId" clId="{67002AFB-16E7-4872-A597-832B63EBDEE2}" dt="2023-04-19T15:25:33.822" v="267"/>
          <pc:sldLayoutMkLst>
            <pc:docMk/>
            <pc:sldMasterMk cId="2055650846" sldId="2147483918"/>
            <pc:sldLayoutMk cId="1511671027" sldId="2147483936"/>
          </pc:sldLayoutMkLst>
          <pc:picChg chg="del">
            <ac:chgData name="Emily Crose" userId="5a1598ef78992c55" providerId="LiveId" clId="{67002AFB-16E7-4872-A597-832B63EBDEE2}" dt="2023-04-19T15:25:33.822" v="267"/>
            <ac:picMkLst>
              <pc:docMk/>
              <pc:sldMasterMk cId="2055650846" sldId="2147483918"/>
              <pc:sldLayoutMk cId="1511671027" sldId="2147483936"/>
              <ac:picMk id="7" creationId="{00000000-0000-0000-0000-000000000000}"/>
            </ac:picMkLst>
          </pc:picChg>
        </pc:sldLayoutChg>
      </pc:sldMasterChg>
    </pc:docChg>
  </pc:docChgLst>
  <pc:docChgLst>
    <pc:chgData name="Emily Crose" userId="5a1598ef78992c55" providerId="LiveId" clId="{12674E05-A199-4204-AD0E-5F035B3FAEF5}"/>
    <pc:docChg chg="undo custSel addSld modSld">
      <pc:chgData name="Emily Crose" userId="5a1598ef78992c55" providerId="LiveId" clId="{12674E05-A199-4204-AD0E-5F035B3FAEF5}" dt="2023-04-09T13:03:00.212" v="6964" actId="26606"/>
      <pc:docMkLst>
        <pc:docMk/>
      </pc:docMkLst>
      <pc:sldChg chg="addSp delSp modSp mod setBg">
        <pc:chgData name="Emily Crose" userId="5a1598ef78992c55" providerId="LiveId" clId="{12674E05-A199-4204-AD0E-5F035B3FAEF5}" dt="2023-04-07T22:38:29.449" v="1946" actId="26606"/>
        <pc:sldMkLst>
          <pc:docMk/>
          <pc:sldMk cId="3013550915" sldId="257"/>
        </pc:sldMkLst>
        <pc:spChg chg="mod">
          <ac:chgData name="Emily Crose" userId="5a1598ef78992c55" providerId="LiveId" clId="{12674E05-A199-4204-AD0E-5F035B3FAEF5}" dt="2023-04-07T22:38:29.449" v="1946" actId="26606"/>
          <ac:spMkLst>
            <pc:docMk/>
            <pc:sldMk cId="3013550915" sldId="257"/>
            <ac:spMk id="2" creationId="{4F68AD2C-B46D-FA8F-1E07-13A75AF50670}"/>
          </ac:spMkLst>
        </pc:spChg>
        <pc:spChg chg="del">
          <ac:chgData name="Emily Crose" userId="5a1598ef78992c55" providerId="LiveId" clId="{12674E05-A199-4204-AD0E-5F035B3FAEF5}" dt="2023-04-07T22:38:29.449" v="1946" actId="26606"/>
          <ac:spMkLst>
            <pc:docMk/>
            <pc:sldMk cId="3013550915" sldId="257"/>
            <ac:spMk id="3" creationId="{72DA1235-2EC2-E8C9-9D00-2E14677206D7}"/>
          </ac:spMkLst>
        </pc:spChg>
        <pc:spChg chg="add">
          <ac:chgData name="Emily Crose" userId="5a1598ef78992c55" providerId="LiveId" clId="{12674E05-A199-4204-AD0E-5F035B3FAEF5}" dt="2023-04-07T22:38:29.449" v="1946" actId="26606"/>
          <ac:spMkLst>
            <pc:docMk/>
            <pc:sldMk cId="3013550915" sldId="257"/>
            <ac:spMk id="10" creationId="{B8AFBB67-2575-4F5A-96CF-CD2EB02A1EF0}"/>
          </ac:spMkLst>
        </pc:spChg>
        <pc:picChg chg="add">
          <ac:chgData name="Emily Crose" userId="5a1598ef78992c55" providerId="LiveId" clId="{12674E05-A199-4204-AD0E-5F035B3FAEF5}" dt="2023-04-07T22:38:29.449" v="1946" actId="26606"/>
          <ac:picMkLst>
            <pc:docMk/>
            <pc:sldMk cId="3013550915" sldId="257"/>
            <ac:picMk id="7" creationId="{7DD5BDCA-309E-1234-5D16-20962C9AB1EE}"/>
          </ac:picMkLst>
        </pc:picChg>
      </pc:sldChg>
      <pc:sldChg chg="addSp modSp mod setBg modNotesTx">
        <pc:chgData name="Emily Crose" userId="5a1598ef78992c55" providerId="LiveId" clId="{12674E05-A199-4204-AD0E-5F035B3FAEF5}" dt="2023-04-07T22:39:16.135" v="1984" actId="26606"/>
        <pc:sldMkLst>
          <pc:docMk/>
          <pc:sldMk cId="559302957" sldId="258"/>
        </pc:sldMkLst>
        <pc:spChg chg="mod">
          <ac:chgData name="Emily Crose" userId="5a1598ef78992c55" providerId="LiveId" clId="{12674E05-A199-4204-AD0E-5F035B3FAEF5}" dt="2023-04-07T22:39:16.135" v="1984" actId="26606"/>
          <ac:spMkLst>
            <pc:docMk/>
            <pc:sldMk cId="559302957" sldId="258"/>
            <ac:spMk id="4" creationId="{F468B3DB-A3C5-D068-527B-40E9D03BD0B0}"/>
          </ac:spMkLst>
        </pc:spChg>
        <pc:spChg chg="mod">
          <ac:chgData name="Emily Crose" userId="5a1598ef78992c55" providerId="LiveId" clId="{12674E05-A199-4204-AD0E-5F035B3FAEF5}" dt="2023-04-07T22:39:16.135" v="1984" actId="26606"/>
          <ac:spMkLst>
            <pc:docMk/>
            <pc:sldMk cId="559302957" sldId="258"/>
            <ac:spMk id="5" creationId="{210712C8-16DC-6AEE-99D7-5B49B1A60734}"/>
          </ac:spMkLst>
        </pc:spChg>
        <pc:picChg chg="add">
          <ac:chgData name="Emily Crose" userId="5a1598ef78992c55" providerId="LiveId" clId="{12674E05-A199-4204-AD0E-5F035B3FAEF5}" dt="2023-04-07T22:39:16.135" v="1984" actId="26606"/>
          <ac:picMkLst>
            <pc:docMk/>
            <pc:sldMk cId="559302957" sldId="258"/>
            <ac:picMk id="7" creationId="{E3706CAD-36DC-CF9D-6885-9ECA64A1E5E6}"/>
          </ac:picMkLst>
        </pc:picChg>
      </pc:sldChg>
      <pc:sldChg chg="addSp delSp modSp mod setBg">
        <pc:chgData name="Emily Crose" userId="5a1598ef78992c55" providerId="LiveId" clId="{12674E05-A199-4204-AD0E-5F035B3FAEF5}" dt="2023-04-07T22:40:32.663" v="2169" actId="26606"/>
        <pc:sldMkLst>
          <pc:docMk/>
          <pc:sldMk cId="3977924121" sldId="259"/>
        </pc:sldMkLst>
        <pc:spChg chg="mod">
          <ac:chgData name="Emily Crose" userId="5a1598ef78992c55" providerId="LiveId" clId="{12674E05-A199-4204-AD0E-5F035B3FAEF5}" dt="2023-04-07T22:40:32.663" v="2169" actId="26606"/>
          <ac:spMkLst>
            <pc:docMk/>
            <pc:sldMk cId="3977924121" sldId="259"/>
            <ac:spMk id="2" creationId="{AE431370-98F0-2FAB-62E4-60870AC119A4}"/>
          </ac:spMkLst>
        </pc:spChg>
        <pc:spChg chg="mod">
          <ac:chgData name="Emily Crose" userId="5a1598ef78992c55" providerId="LiveId" clId="{12674E05-A199-4204-AD0E-5F035B3FAEF5}" dt="2023-04-07T22:40:32.663" v="2169" actId="26606"/>
          <ac:spMkLst>
            <pc:docMk/>
            <pc:sldMk cId="3977924121" sldId="259"/>
            <ac:spMk id="4" creationId="{4DACE283-2116-9B5E-A7DF-434E91B90ADB}"/>
          </ac:spMkLst>
        </pc:spChg>
        <pc:picChg chg="add del">
          <ac:chgData name="Emily Crose" userId="5a1598ef78992c55" providerId="LiveId" clId="{12674E05-A199-4204-AD0E-5F035B3FAEF5}" dt="2023-04-07T22:40:30.803" v="2166" actId="26606"/>
          <ac:picMkLst>
            <pc:docMk/>
            <pc:sldMk cId="3977924121" sldId="259"/>
            <ac:picMk id="6" creationId="{F5605FBC-E9EF-4F30-87C3-1810F9426F91}"/>
          </ac:picMkLst>
        </pc:picChg>
        <pc:picChg chg="add del">
          <ac:chgData name="Emily Crose" userId="5a1598ef78992c55" providerId="LiveId" clId="{12674E05-A199-4204-AD0E-5F035B3FAEF5}" dt="2023-04-07T22:40:32.631" v="2168" actId="26606"/>
          <ac:picMkLst>
            <pc:docMk/>
            <pc:sldMk cId="3977924121" sldId="259"/>
            <ac:picMk id="8" creationId="{A36690B9-4815-CE9D-E9CA-465CEDB073F5}"/>
          </ac:picMkLst>
        </pc:picChg>
        <pc:picChg chg="add">
          <ac:chgData name="Emily Crose" userId="5a1598ef78992c55" providerId="LiveId" clId="{12674E05-A199-4204-AD0E-5F035B3FAEF5}" dt="2023-04-07T22:40:32.663" v="2169" actId="26606"/>
          <ac:picMkLst>
            <pc:docMk/>
            <pc:sldMk cId="3977924121" sldId="259"/>
            <ac:picMk id="10" creationId="{F5605FBC-E9EF-4F30-87C3-1810F9426F91}"/>
          </ac:picMkLst>
        </pc:picChg>
      </pc:sldChg>
      <pc:sldChg chg="addSp modSp mod setBg">
        <pc:chgData name="Emily Crose" userId="5a1598ef78992c55" providerId="LiveId" clId="{12674E05-A199-4204-AD0E-5F035B3FAEF5}" dt="2023-04-07T22:38:35.318" v="1947" actId="26606"/>
        <pc:sldMkLst>
          <pc:docMk/>
          <pc:sldMk cId="370590328" sldId="260"/>
        </pc:sldMkLst>
        <pc:spChg chg="mod">
          <ac:chgData name="Emily Crose" userId="5a1598ef78992c55" providerId="LiveId" clId="{12674E05-A199-4204-AD0E-5F035B3FAEF5}" dt="2023-04-07T22:38:35.318" v="1947" actId="26606"/>
          <ac:spMkLst>
            <pc:docMk/>
            <pc:sldMk cId="370590328" sldId="260"/>
            <ac:spMk id="4" creationId="{923DA8A7-9417-A4F4-8D95-3F7529A695DE}"/>
          </ac:spMkLst>
        </pc:spChg>
        <pc:spChg chg="add">
          <ac:chgData name="Emily Crose" userId="5a1598ef78992c55" providerId="LiveId" clId="{12674E05-A199-4204-AD0E-5F035B3FAEF5}" dt="2023-04-07T22:38:35.318" v="1947" actId="26606"/>
          <ac:spMkLst>
            <pc:docMk/>
            <pc:sldMk cId="370590328" sldId="260"/>
            <ac:spMk id="10" creationId="{0AD84CCE-B61B-45FD-8942-77C91305228B}"/>
          </ac:spMkLst>
        </pc:spChg>
        <pc:picChg chg="add">
          <ac:chgData name="Emily Crose" userId="5a1598ef78992c55" providerId="LiveId" clId="{12674E05-A199-4204-AD0E-5F035B3FAEF5}" dt="2023-04-07T22:38:35.318" v="1947" actId="26606"/>
          <ac:picMkLst>
            <pc:docMk/>
            <pc:sldMk cId="370590328" sldId="260"/>
            <ac:picMk id="6" creationId="{876371D1-3409-B807-9699-1D276793354D}"/>
          </ac:picMkLst>
        </pc:picChg>
      </pc:sldChg>
      <pc:sldChg chg="addSp modSp mod setBg">
        <pc:chgData name="Emily Crose" userId="5a1598ef78992c55" providerId="LiveId" clId="{12674E05-A199-4204-AD0E-5F035B3FAEF5}" dt="2023-04-07T22:41:08.886" v="2189" actId="26606"/>
        <pc:sldMkLst>
          <pc:docMk/>
          <pc:sldMk cId="4008374158" sldId="261"/>
        </pc:sldMkLst>
        <pc:spChg chg="mod">
          <ac:chgData name="Emily Crose" userId="5a1598ef78992c55" providerId="LiveId" clId="{12674E05-A199-4204-AD0E-5F035B3FAEF5}" dt="2023-04-07T22:41:08.886" v="2189" actId="26606"/>
          <ac:spMkLst>
            <pc:docMk/>
            <pc:sldMk cId="4008374158" sldId="261"/>
            <ac:spMk id="2" creationId="{16E88063-1214-61B8-6E65-B1EEDF5E23D3}"/>
          </ac:spMkLst>
        </pc:spChg>
        <pc:spChg chg="mod">
          <ac:chgData name="Emily Crose" userId="5a1598ef78992c55" providerId="LiveId" clId="{12674E05-A199-4204-AD0E-5F035B3FAEF5}" dt="2023-04-07T22:41:08.886" v="2189" actId="26606"/>
          <ac:spMkLst>
            <pc:docMk/>
            <pc:sldMk cId="4008374158" sldId="261"/>
            <ac:spMk id="3" creationId="{FD9F15BD-5B63-AA09-6639-1B39A11F5879}"/>
          </ac:spMkLst>
        </pc:spChg>
        <pc:spChg chg="add">
          <ac:chgData name="Emily Crose" userId="5a1598ef78992c55" providerId="LiveId" clId="{12674E05-A199-4204-AD0E-5F035B3FAEF5}" dt="2023-04-07T22:41:08.886" v="2189" actId="26606"/>
          <ac:spMkLst>
            <pc:docMk/>
            <pc:sldMk cId="4008374158" sldId="261"/>
            <ac:spMk id="10" creationId="{1660E788-AFA9-4A1B-9991-6AA74632A15B}"/>
          </ac:spMkLst>
        </pc:spChg>
        <pc:spChg chg="add">
          <ac:chgData name="Emily Crose" userId="5a1598ef78992c55" providerId="LiveId" clId="{12674E05-A199-4204-AD0E-5F035B3FAEF5}" dt="2023-04-07T22:41:08.886" v="2189" actId="26606"/>
          <ac:spMkLst>
            <pc:docMk/>
            <pc:sldMk cId="4008374158" sldId="261"/>
            <ac:spMk id="12" creationId="{867D4867-5BA7-4462-B2F6-A23F4A622AA7}"/>
          </ac:spMkLst>
        </pc:spChg>
        <pc:picChg chg="add">
          <ac:chgData name="Emily Crose" userId="5a1598ef78992c55" providerId="LiveId" clId="{12674E05-A199-4204-AD0E-5F035B3FAEF5}" dt="2023-04-07T22:41:08.886" v="2189" actId="26606"/>
          <ac:picMkLst>
            <pc:docMk/>
            <pc:sldMk cId="4008374158" sldId="261"/>
            <ac:picMk id="7" creationId="{1CDCA1AF-D173-308B-2184-B43FCAC86645}"/>
          </ac:picMkLst>
        </pc:picChg>
      </pc:sldChg>
      <pc:sldChg chg="addSp delSp modSp mod setBg setClrOvrMap chgLayout modNotesTx">
        <pc:chgData name="Emily Crose" userId="5a1598ef78992c55" providerId="LiveId" clId="{12674E05-A199-4204-AD0E-5F035B3FAEF5}" dt="2023-04-08T01:07:56.035" v="4052" actId="20577"/>
        <pc:sldMkLst>
          <pc:docMk/>
          <pc:sldMk cId="713781223" sldId="262"/>
        </pc:sldMkLst>
        <pc:spChg chg="mod ord">
          <ac:chgData name="Emily Crose" userId="5a1598ef78992c55" providerId="LiveId" clId="{12674E05-A199-4204-AD0E-5F035B3FAEF5}" dt="2023-04-08T01:07:14.025" v="3955" actId="26606"/>
          <ac:spMkLst>
            <pc:docMk/>
            <pc:sldMk cId="713781223" sldId="262"/>
            <ac:spMk id="2" creationId="{2139B556-662E-660E-3141-EF127F9DBED0}"/>
          </ac:spMkLst>
        </pc:spChg>
        <pc:spChg chg="del mod">
          <ac:chgData name="Emily Crose" userId="5a1598ef78992c55" providerId="LiveId" clId="{12674E05-A199-4204-AD0E-5F035B3FAEF5}" dt="2023-04-08T01:06:39.191" v="3921" actId="700"/>
          <ac:spMkLst>
            <pc:docMk/>
            <pc:sldMk cId="713781223" sldId="262"/>
            <ac:spMk id="3" creationId="{67455BA6-653E-5940-3D6B-14031976F9B7}"/>
          </ac:spMkLst>
        </pc:spChg>
        <pc:picChg chg="add">
          <ac:chgData name="Emily Crose" userId="5a1598ef78992c55" providerId="LiveId" clId="{12674E05-A199-4204-AD0E-5F035B3FAEF5}" dt="2023-04-08T01:07:14.025" v="3955" actId="26606"/>
          <ac:picMkLst>
            <pc:docMk/>
            <pc:sldMk cId="713781223" sldId="262"/>
            <ac:picMk id="4" creationId="{925780FA-7DC6-3986-6BCA-00DA011822A6}"/>
          </ac:picMkLst>
        </pc:picChg>
        <pc:picChg chg="add del mod">
          <ac:chgData name="Emily Crose" userId="5a1598ef78992c55" providerId="LiveId" clId="{12674E05-A199-4204-AD0E-5F035B3FAEF5}" dt="2023-04-08T01:06:15.823" v="3920" actId="478"/>
          <ac:picMkLst>
            <pc:docMk/>
            <pc:sldMk cId="713781223" sldId="262"/>
            <ac:picMk id="5" creationId="{4E96ECAB-F994-07D4-FCFB-309E425864D0}"/>
          </ac:picMkLst>
        </pc:picChg>
      </pc:sldChg>
      <pc:sldChg chg="addSp delSp modSp new mod setBg modNotesTx">
        <pc:chgData name="Emily Crose" userId="5a1598ef78992c55" providerId="LiveId" clId="{12674E05-A199-4204-AD0E-5F035B3FAEF5}" dt="2023-04-07T22:41:34.972" v="2192" actId="26606"/>
        <pc:sldMkLst>
          <pc:docMk/>
          <pc:sldMk cId="609597843" sldId="263"/>
        </pc:sldMkLst>
        <pc:spChg chg="mod">
          <ac:chgData name="Emily Crose" userId="5a1598ef78992c55" providerId="LiveId" clId="{12674E05-A199-4204-AD0E-5F035B3FAEF5}" dt="2023-04-07T22:41:34.972" v="2192" actId="26606"/>
          <ac:spMkLst>
            <pc:docMk/>
            <pc:sldMk cId="609597843" sldId="263"/>
            <ac:spMk id="2" creationId="{B5AC601A-10AE-B0E6-0617-523F3FB97D94}"/>
          </ac:spMkLst>
        </pc:spChg>
        <pc:spChg chg="del mod">
          <ac:chgData name="Emily Crose" userId="5a1598ef78992c55" providerId="LiveId" clId="{12674E05-A199-4204-AD0E-5F035B3FAEF5}" dt="2023-04-07T22:41:34.972" v="2192" actId="26606"/>
          <ac:spMkLst>
            <pc:docMk/>
            <pc:sldMk cId="609597843" sldId="263"/>
            <ac:spMk id="3" creationId="{D50B7B79-C8F8-56A6-37B3-3E9185F72FC7}"/>
          </ac:spMkLst>
        </pc:spChg>
        <pc:spChg chg="add">
          <ac:chgData name="Emily Crose" userId="5a1598ef78992c55" providerId="LiveId" clId="{12674E05-A199-4204-AD0E-5F035B3FAEF5}" dt="2023-04-07T22:41:34.972" v="2192" actId="26606"/>
          <ac:spMkLst>
            <pc:docMk/>
            <pc:sldMk cId="609597843" sldId="263"/>
            <ac:spMk id="9" creationId="{A70E44F7-1AE7-45C1-BB2F-447BC47EA0F3}"/>
          </ac:spMkLst>
        </pc:spChg>
        <pc:picChg chg="add">
          <ac:chgData name="Emily Crose" userId="5a1598ef78992c55" providerId="LiveId" clId="{12674E05-A199-4204-AD0E-5F035B3FAEF5}" dt="2023-04-07T22:41:34.972" v="2192" actId="26606"/>
          <ac:picMkLst>
            <pc:docMk/>
            <pc:sldMk cId="609597843" sldId="263"/>
            <ac:picMk id="5" creationId="{C16ACA10-AEC8-9599-714F-979ED52609B0}"/>
          </ac:picMkLst>
        </pc:picChg>
      </pc:sldChg>
      <pc:sldChg chg="addSp delSp modSp new mod setBg modNotesTx">
        <pc:chgData name="Emily Crose" userId="5a1598ef78992c55" providerId="LiveId" clId="{12674E05-A199-4204-AD0E-5F035B3FAEF5}" dt="2023-04-07T22:41:49.022" v="2193" actId="26606"/>
        <pc:sldMkLst>
          <pc:docMk/>
          <pc:sldMk cId="818212219" sldId="264"/>
        </pc:sldMkLst>
        <pc:spChg chg="mod">
          <ac:chgData name="Emily Crose" userId="5a1598ef78992c55" providerId="LiveId" clId="{12674E05-A199-4204-AD0E-5F035B3FAEF5}" dt="2023-04-07T22:41:49.022" v="2193" actId="26606"/>
          <ac:spMkLst>
            <pc:docMk/>
            <pc:sldMk cId="818212219" sldId="264"/>
            <ac:spMk id="2" creationId="{C6C13373-4772-37CE-4FFA-EA9DCDE97029}"/>
          </ac:spMkLst>
        </pc:spChg>
        <pc:spChg chg="del">
          <ac:chgData name="Emily Crose" userId="5a1598ef78992c55" providerId="LiveId" clId="{12674E05-A199-4204-AD0E-5F035B3FAEF5}" dt="2023-04-07T22:41:49.022" v="2193" actId="26606"/>
          <ac:spMkLst>
            <pc:docMk/>
            <pc:sldMk cId="818212219" sldId="264"/>
            <ac:spMk id="3" creationId="{FCDA6FD8-56C4-B071-BCA7-898B1588839D}"/>
          </ac:spMkLst>
        </pc:spChg>
        <pc:spChg chg="add">
          <ac:chgData name="Emily Crose" userId="5a1598ef78992c55" providerId="LiveId" clId="{12674E05-A199-4204-AD0E-5F035B3FAEF5}" dt="2023-04-07T22:41:49.022" v="2193" actId="26606"/>
          <ac:spMkLst>
            <pc:docMk/>
            <pc:sldMk cId="818212219" sldId="264"/>
            <ac:spMk id="9" creationId="{A70E44F7-1AE7-45C1-BB2F-447BC47EA0F3}"/>
          </ac:spMkLst>
        </pc:spChg>
        <pc:picChg chg="add">
          <ac:chgData name="Emily Crose" userId="5a1598ef78992c55" providerId="LiveId" clId="{12674E05-A199-4204-AD0E-5F035B3FAEF5}" dt="2023-04-07T22:41:49.022" v="2193" actId="26606"/>
          <ac:picMkLst>
            <pc:docMk/>
            <pc:sldMk cId="818212219" sldId="264"/>
            <ac:picMk id="5" creationId="{78A713B8-CAB7-F5E6-0332-E282521A7429}"/>
          </ac:picMkLst>
        </pc:picChg>
      </pc:sldChg>
      <pc:sldChg chg="addSp modSp new mod setBg modNotesTx">
        <pc:chgData name="Emily Crose" userId="5a1598ef78992c55" providerId="LiveId" clId="{12674E05-A199-4204-AD0E-5F035B3FAEF5}" dt="2023-04-07T22:41:27.375" v="2191" actId="26606"/>
        <pc:sldMkLst>
          <pc:docMk/>
          <pc:sldMk cId="1313404414" sldId="265"/>
        </pc:sldMkLst>
        <pc:spChg chg="mod">
          <ac:chgData name="Emily Crose" userId="5a1598ef78992c55" providerId="LiveId" clId="{12674E05-A199-4204-AD0E-5F035B3FAEF5}" dt="2023-04-07T22:41:27.375" v="2191" actId="26606"/>
          <ac:spMkLst>
            <pc:docMk/>
            <pc:sldMk cId="1313404414" sldId="265"/>
            <ac:spMk id="2" creationId="{8F06AD0C-F1CB-FAC4-184C-DC0A3AD3B6A0}"/>
          </ac:spMkLst>
        </pc:spChg>
        <pc:spChg chg="mod">
          <ac:chgData name="Emily Crose" userId="5a1598ef78992c55" providerId="LiveId" clId="{12674E05-A199-4204-AD0E-5F035B3FAEF5}" dt="2023-04-07T22:41:27.375" v="2191" actId="26606"/>
          <ac:spMkLst>
            <pc:docMk/>
            <pc:sldMk cId="1313404414" sldId="265"/>
            <ac:spMk id="3" creationId="{F064BAEB-3F92-D1AE-0D90-C420ED2542DE}"/>
          </ac:spMkLst>
        </pc:spChg>
        <pc:picChg chg="add">
          <ac:chgData name="Emily Crose" userId="5a1598ef78992c55" providerId="LiveId" clId="{12674E05-A199-4204-AD0E-5F035B3FAEF5}" dt="2023-04-07T22:41:27.375" v="2191" actId="26606"/>
          <ac:picMkLst>
            <pc:docMk/>
            <pc:sldMk cId="1313404414" sldId="265"/>
            <ac:picMk id="5" creationId="{A60F501D-D0CA-CE78-754C-29897C94FDF7}"/>
          </ac:picMkLst>
        </pc:picChg>
      </pc:sldChg>
      <pc:sldChg chg="addSp modSp new mod setBg modNotesTx">
        <pc:chgData name="Emily Crose" userId="5a1598ef78992c55" providerId="LiveId" clId="{12674E05-A199-4204-AD0E-5F035B3FAEF5}" dt="2023-04-07T22:40:15.525" v="2164" actId="20577"/>
        <pc:sldMkLst>
          <pc:docMk/>
          <pc:sldMk cId="27410325" sldId="266"/>
        </pc:sldMkLst>
        <pc:spChg chg="mod">
          <ac:chgData name="Emily Crose" userId="5a1598ef78992c55" providerId="LiveId" clId="{12674E05-A199-4204-AD0E-5F035B3FAEF5}" dt="2023-04-07T22:39:25.190" v="1985" actId="26606"/>
          <ac:spMkLst>
            <pc:docMk/>
            <pc:sldMk cId="27410325" sldId="266"/>
            <ac:spMk id="2" creationId="{A5028944-5320-71D4-7F03-C35291E22FA5}"/>
          </ac:spMkLst>
        </pc:spChg>
        <pc:spChg chg="mod">
          <ac:chgData name="Emily Crose" userId="5a1598ef78992c55" providerId="LiveId" clId="{12674E05-A199-4204-AD0E-5F035B3FAEF5}" dt="2023-04-07T22:39:25.190" v="1985" actId="26606"/>
          <ac:spMkLst>
            <pc:docMk/>
            <pc:sldMk cId="27410325" sldId="266"/>
            <ac:spMk id="3" creationId="{994B2E91-3990-8879-01A5-AC95726E47FC}"/>
          </ac:spMkLst>
        </pc:spChg>
        <pc:picChg chg="add">
          <ac:chgData name="Emily Crose" userId="5a1598ef78992c55" providerId="LiveId" clId="{12674E05-A199-4204-AD0E-5F035B3FAEF5}" dt="2023-04-07T22:39:25.190" v="1985" actId="26606"/>
          <ac:picMkLst>
            <pc:docMk/>
            <pc:sldMk cId="27410325" sldId="266"/>
            <ac:picMk id="5" creationId="{DB3A7771-C90C-24B9-5CD8-CFB0A8B9355F}"/>
          </ac:picMkLst>
        </pc:picChg>
      </pc:sldChg>
      <pc:sldChg chg="addSp delSp modSp new mod setBg modNotesTx">
        <pc:chgData name="Emily Crose" userId="5a1598ef78992c55" providerId="LiveId" clId="{12674E05-A199-4204-AD0E-5F035B3FAEF5}" dt="2023-04-07T22:42:08.594" v="2198" actId="26606"/>
        <pc:sldMkLst>
          <pc:docMk/>
          <pc:sldMk cId="1081507365" sldId="267"/>
        </pc:sldMkLst>
        <pc:spChg chg="mod">
          <ac:chgData name="Emily Crose" userId="5a1598ef78992c55" providerId="LiveId" clId="{12674E05-A199-4204-AD0E-5F035B3FAEF5}" dt="2023-04-07T22:42:08.594" v="2198" actId="26606"/>
          <ac:spMkLst>
            <pc:docMk/>
            <pc:sldMk cId="1081507365" sldId="267"/>
            <ac:spMk id="2" creationId="{581B2BEB-99FF-D776-8912-63A780D3F1F7}"/>
          </ac:spMkLst>
        </pc:spChg>
        <pc:spChg chg="add del">
          <ac:chgData name="Emily Crose" userId="5a1598ef78992c55" providerId="LiveId" clId="{12674E05-A199-4204-AD0E-5F035B3FAEF5}" dt="2023-04-07T22:42:08.594" v="2198" actId="26606"/>
          <ac:spMkLst>
            <pc:docMk/>
            <pc:sldMk cId="1081507365" sldId="267"/>
            <ac:spMk id="3" creationId="{DA2404F6-B9C7-E5B9-E301-F8C671775D7A}"/>
          </ac:spMkLst>
        </pc:spChg>
        <pc:spChg chg="add del">
          <ac:chgData name="Emily Crose" userId="5a1598ef78992c55" providerId="LiveId" clId="{12674E05-A199-4204-AD0E-5F035B3FAEF5}" dt="2023-04-07T22:42:03.691" v="2195" actId="26606"/>
          <ac:spMkLst>
            <pc:docMk/>
            <pc:sldMk cId="1081507365" sldId="267"/>
            <ac:spMk id="9" creationId="{83CD2995-EC96-40C9-A0AD-9AA84AAE0E14}"/>
          </ac:spMkLst>
        </pc:spChg>
        <pc:spChg chg="add del">
          <ac:chgData name="Emily Crose" userId="5a1598ef78992c55" providerId="LiveId" clId="{12674E05-A199-4204-AD0E-5F035B3FAEF5}" dt="2023-04-07T22:42:08.571" v="2197" actId="26606"/>
          <ac:spMkLst>
            <pc:docMk/>
            <pc:sldMk cId="1081507365" sldId="267"/>
            <ac:spMk id="12" creationId="{A70E44F7-1AE7-45C1-BB2F-447BC47EA0F3}"/>
          </ac:spMkLst>
        </pc:spChg>
        <pc:picChg chg="add del">
          <ac:chgData name="Emily Crose" userId="5a1598ef78992c55" providerId="LiveId" clId="{12674E05-A199-4204-AD0E-5F035B3FAEF5}" dt="2023-04-07T22:42:03.691" v="2195" actId="26606"/>
          <ac:picMkLst>
            <pc:docMk/>
            <pc:sldMk cId="1081507365" sldId="267"/>
            <ac:picMk id="5" creationId="{518EE1DE-D634-582B-1B85-D8E50DF7C078}"/>
          </ac:picMkLst>
        </pc:picChg>
        <pc:picChg chg="add del">
          <ac:chgData name="Emily Crose" userId="5a1598ef78992c55" providerId="LiveId" clId="{12674E05-A199-4204-AD0E-5F035B3FAEF5}" dt="2023-04-07T22:42:08.571" v="2197" actId="26606"/>
          <ac:picMkLst>
            <pc:docMk/>
            <pc:sldMk cId="1081507365" sldId="267"/>
            <ac:picMk id="11" creationId="{4C06851F-358C-9ED2-8308-862D71681DD3}"/>
          </ac:picMkLst>
        </pc:picChg>
        <pc:picChg chg="add">
          <ac:chgData name="Emily Crose" userId="5a1598ef78992c55" providerId="LiveId" clId="{12674E05-A199-4204-AD0E-5F035B3FAEF5}" dt="2023-04-07T22:42:08.594" v="2198" actId="26606"/>
          <ac:picMkLst>
            <pc:docMk/>
            <pc:sldMk cId="1081507365" sldId="267"/>
            <ac:picMk id="14" creationId="{9F769F92-6B99-60A3-9B4B-3ED9C664A722}"/>
          </ac:picMkLst>
        </pc:picChg>
      </pc:sldChg>
      <pc:sldChg chg="addSp delSp modSp new mod setBg setClrOvrMap chgLayout">
        <pc:chgData name="Emily Crose" userId="5a1598ef78992c55" providerId="LiveId" clId="{12674E05-A199-4204-AD0E-5F035B3FAEF5}" dt="2023-04-07T22:44:08.238" v="2224" actId="26606"/>
        <pc:sldMkLst>
          <pc:docMk/>
          <pc:sldMk cId="1659740523" sldId="268"/>
        </pc:sldMkLst>
        <pc:spChg chg="del mod ord">
          <ac:chgData name="Emily Crose" userId="5a1598ef78992c55" providerId="LiveId" clId="{12674E05-A199-4204-AD0E-5F035B3FAEF5}" dt="2023-04-07T22:43:49.966" v="2200" actId="700"/>
          <ac:spMkLst>
            <pc:docMk/>
            <pc:sldMk cId="1659740523" sldId="268"/>
            <ac:spMk id="2" creationId="{FEB8B425-DD94-E0EE-D50B-83C753448E03}"/>
          </ac:spMkLst>
        </pc:spChg>
        <pc:spChg chg="del">
          <ac:chgData name="Emily Crose" userId="5a1598ef78992c55" providerId="LiveId" clId="{12674E05-A199-4204-AD0E-5F035B3FAEF5}" dt="2023-04-07T22:43:49.966" v="2200" actId="700"/>
          <ac:spMkLst>
            <pc:docMk/>
            <pc:sldMk cId="1659740523" sldId="268"/>
            <ac:spMk id="3" creationId="{D8C3A3B9-D53B-9BD8-5AA3-14845AAF15C5}"/>
          </ac:spMkLst>
        </pc:spChg>
        <pc:spChg chg="add mod ord">
          <ac:chgData name="Emily Crose" userId="5a1598ef78992c55" providerId="LiveId" clId="{12674E05-A199-4204-AD0E-5F035B3FAEF5}" dt="2023-04-07T22:44:08.238" v="2224" actId="26606"/>
          <ac:spMkLst>
            <pc:docMk/>
            <pc:sldMk cId="1659740523" sldId="268"/>
            <ac:spMk id="4" creationId="{8A19EC87-1F80-5FA8-5BC8-952E49E75A84}"/>
          </ac:spMkLst>
        </pc:spChg>
        <pc:spChg chg="add">
          <ac:chgData name="Emily Crose" userId="5a1598ef78992c55" providerId="LiveId" clId="{12674E05-A199-4204-AD0E-5F035B3FAEF5}" dt="2023-04-07T22:44:08.238" v="2224" actId="26606"/>
          <ac:spMkLst>
            <pc:docMk/>
            <pc:sldMk cId="1659740523" sldId="268"/>
            <ac:spMk id="10" creationId="{6981E6A2-4656-4CFE-9BF4-39D81EE2CA9B}"/>
          </ac:spMkLst>
        </pc:spChg>
        <pc:picChg chg="add">
          <ac:chgData name="Emily Crose" userId="5a1598ef78992c55" providerId="LiveId" clId="{12674E05-A199-4204-AD0E-5F035B3FAEF5}" dt="2023-04-07T22:44:08.238" v="2224" actId="26606"/>
          <ac:picMkLst>
            <pc:docMk/>
            <pc:sldMk cId="1659740523" sldId="268"/>
            <ac:picMk id="6" creationId="{28F636C6-650D-7B4C-851F-6A017C56C53D}"/>
          </ac:picMkLst>
        </pc:picChg>
      </pc:sldChg>
      <pc:sldChg chg="addSp delSp modSp new mod setBg modNotesTx">
        <pc:chgData name="Emily Crose" userId="5a1598ef78992c55" providerId="LiveId" clId="{12674E05-A199-4204-AD0E-5F035B3FAEF5}" dt="2023-04-07T22:49:50.753" v="2652" actId="20577"/>
        <pc:sldMkLst>
          <pc:docMk/>
          <pc:sldMk cId="2556632460" sldId="269"/>
        </pc:sldMkLst>
        <pc:spChg chg="mod">
          <ac:chgData name="Emily Crose" userId="5a1598ef78992c55" providerId="LiveId" clId="{12674E05-A199-4204-AD0E-5F035B3FAEF5}" dt="2023-04-07T22:48:44.729" v="2490" actId="26606"/>
          <ac:spMkLst>
            <pc:docMk/>
            <pc:sldMk cId="2556632460" sldId="269"/>
            <ac:spMk id="2" creationId="{A9BB5561-954F-6C0D-69EB-FF94A9ECF484}"/>
          </ac:spMkLst>
        </pc:spChg>
        <pc:spChg chg="mod">
          <ac:chgData name="Emily Crose" userId="5a1598ef78992c55" providerId="LiveId" clId="{12674E05-A199-4204-AD0E-5F035B3FAEF5}" dt="2023-04-07T22:49:50.753" v="2652" actId="20577"/>
          <ac:spMkLst>
            <pc:docMk/>
            <pc:sldMk cId="2556632460" sldId="269"/>
            <ac:spMk id="3" creationId="{7D32F593-1D55-3467-CD95-4A583F3940FF}"/>
          </ac:spMkLst>
        </pc:spChg>
        <pc:spChg chg="add">
          <ac:chgData name="Emily Crose" userId="5a1598ef78992c55" providerId="LiveId" clId="{12674E05-A199-4204-AD0E-5F035B3FAEF5}" dt="2023-04-07T22:48:44.729" v="2490" actId="26606"/>
          <ac:spMkLst>
            <pc:docMk/>
            <pc:sldMk cId="2556632460" sldId="269"/>
            <ac:spMk id="10" creationId="{C966A4D4-049A-4389-B407-0E7091A07C8D}"/>
          </ac:spMkLst>
        </pc:spChg>
        <pc:spChg chg="add">
          <ac:chgData name="Emily Crose" userId="5a1598ef78992c55" providerId="LiveId" clId="{12674E05-A199-4204-AD0E-5F035B3FAEF5}" dt="2023-04-07T22:48:44.729" v="2490" actId="26606"/>
          <ac:spMkLst>
            <pc:docMk/>
            <pc:sldMk cId="2556632460" sldId="269"/>
            <ac:spMk id="12" creationId="{B5899359-8523-4D4D-B568-3FDFAF9821C7}"/>
          </ac:spMkLst>
        </pc:spChg>
        <pc:spChg chg="add">
          <ac:chgData name="Emily Crose" userId="5a1598ef78992c55" providerId="LiveId" clId="{12674E05-A199-4204-AD0E-5F035B3FAEF5}" dt="2023-04-07T22:48:44.729" v="2490" actId="26606"/>
          <ac:spMkLst>
            <pc:docMk/>
            <pc:sldMk cId="2556632460" sldId="269"/>
            <ac:spMk id="14" creationId="{2E9C9585-DA89-4D7E-BCDF-576461A1A2D9}"/>
          </ac:spMkLst>
        </pc:spChg>
        <pc:picChg chg="add del">
          <ac:chgData name="Emily Crose" userId="5a1598ef78992c55" providerId="LiveId" clId="{12674E05-A199-4204-AD0E-5F035B3FAEF5}" dt="2023-04-07T22:48:44.701" v="2489" actId="26606"/>
          <ac:picMkLst>
            <pc:docMk/>
            <pc:sldMk cId="2556632460" sldId="269"/>
            <ac:picMk id="5" creationId="{1B2072A6-8268-7AB9-FB1B-54BE6AD926E3}"/>
          </ac:picMkLst>
        </pc:picChg>
        <pc:picChg chg="add">
          <ac:chgData name="Emily Crose" userId="5a1598ef78992c55" providerId="LiveId" clId="{12674E05-A199-4204-AD0E-5F035B3FAEF5}" dt="2023-04-07T22:48:44.729" v="2490" actId="26606"/>
          <ac:picMkLst>
            <pc:docMk/>
            <pc:sldMk cId="2556632460" sldId="269"/>
            <ac:picMk id="7" creationId="{8718DB54-6D81-9017-6D49-A00521E2273F}"/>
          </ac:picMkLst>
        </pc:picChg>
      </pc:sldChg>
      <pc:sldChg chg="addSp delSp modSp new mod setBg modClrScheme delDesignElem chgLayout">
        <pc:chgData name="Emily Crose" userId="5a1598ef78992c55" providerId="LiveId" clId="{12674E05-A199-4204-AD0E-5F035B3FAEF5}" dt="2023-04-07T23:02:50.377" v="2870" actId="1076"/>
        <pc:sldMkLst>
          <pc:docMk/>
          <pc:sldMk cId="849568482" sldId="270"/>
        </pc:sldMkLst>
        <pc:spChg chg="mod ord">
          <ac:chgData name="Emily Crose" userId="5a1598ef78992c55" providerId="LiveId" clId="{12674E05-A199-4204-AD0E-5F035B3FAEF5}" dt="2023-04-07T23:01:09.702" v="2684" actId="700"/>
          <ac:spMkLst>
            <pc:docMk/>
            <pc:sldMk cId="849568482" sldId="270"/>
            <ac:spMk id="2" creationId="{78FD9B4A-8B47-56C3-B28E-9A484E4A7EF0}"/>
          </ac:spMkLst>
        </pc:spChg>
        <pc:spChg chg="add mod ord">
          <ac:chgData name="Emily Crose" userId="5a1598ef78992c55" providerId="LiveId" clId="{12674E05-A199-4204-AD0E-5F035B3FAEF5}" dt="2023-04-07T23:01:09.702" v="2684" actId="700"/>
          <ac:spMkLst>
            <pc:docMk/>
            <pc:sldMk cId="849568482" sldId="270"/>
            <ac:spMk id="7" creationId="{08E62260-6E7B-D6A9-72DB-64E4713A45ED}"/>
          </ac:spMkLst>
        </pc:spChg>
        <pc:spChg chg="add del">
          <ac:chgData name="Emily Crose" userId="5a1598ef78992c55" providerId="LiveId" clId="{12674E05-A199-4204-AD0E-5F035B3FAEF5}" dt="2023-04-07T22:59:37.171" v="2681" actId="700"/>
          <ac:spMkLst>
            <pc:docMk/>
            <pc:sldMk cId="849568482" sldId="270"/>
            <ac:spMk id="9" creationId="{23D9B6CF-87DD-47C7-B38D-7C5353D4DC9D}"/>
          </ac:spMkLst>
        </pc:spChg>
        <pc:spChg chg="add del">
          <ac:chgData name="Emily Crose" userId="5a1598ef78992c55" providerId="LiveId" clId="{12674E05-A199-4204-AD0E-5F035B3FAEF5}" dt="2023-04-07T22:59:37.171" v="2681" actId="700"/>
          <ac:spMkLst>
            <pc:docMk/>
            <pc:sldMk cId="849568482" sldId="270"/>
            <ac:spMk id="11" creationId="{EFE2328B-DA12-4B90-BD82-3CCF13AF6C83}"/>
          </ac:spMkLst>
        </pc:spChg>
        <pc:spChg chg="add del">
          <ac:chgData name="Emily Crose" userId="5a1598ef78992c55" providerId="LiveId" clId="{12674E05-A199-4204-AD0E-5F035B3FAEF5}" dt="2023-04-07T22:59:37.171" v="2681" actId="700"/>
          <ac:spMkLst>
            <pc:docMk/>
            <pc:sldMk cId="849568482" sldId="270"/>
            <ac:spMk id="13" creationId="{F77FF0B6-332F-4842-A5F8-EA360BD5FF84}"/>
          </ac:spMkLst>
        </pc:spChg>
        <pc:picChg chg="add del mod">
          <ac:chgData name="Emily Crose" userId="5a1598ef78992c55" providerId="LiveId" clId="{12674E05-A199-4204-AD0E-5F035B3FAEF5}" dt="2023-04-07T22:59:09.328" v="2676" actId="478"/>
          <ac:picMkLst>
            <pc:docMk/>
            <pc:sldMk cId="849568482" sldId="270"/>
            <ac:picMk id="4" creationId="{F9FC9973-1659-C32A-A2AA-668C3F6F3743}"/>
          </ac:picMkLst>
        </pc:picChg>
        <pc:picChg chg="add mod">
          <ac:chgData name="Emily Crose" userId="5a1598ef78992c55" providerId="LiveId" clId="{12674E05-A199-4204-AD0E-5F035B3FAEF5}" dt="2023-04-07T23:02:50.377" v="2870" actId="1076"/>
          <ac:picMkLst>
            <pc:docMk/>
            <pc:sldMk cId="849568482" sldId="270"/>
            <ac:picMk id="6" creationId="{2F8CA17F-61A8-D941-FE3E-79F4BA7777E1}"/>
          </ac:picMkLst>
        </pc:picChg>
      </pc:sldChg>
      <pc:sldChg chg="addSp modSp new mod modNotesTx">
        <pc:chgData name="Emily Crose" userId="5a1598ef78992c55" providerId="LiveId" clId="{12674E05-A199-4204-AD0E-5F035B3FAEF5}" dt="2023-04-07T23:02:30.476" v="2868" actId="1076"/>
        <pc:sldMkLst>
          <pc:docMk/>
          <pc:sldMk cId="936153255" sldId="271"/>
        </pc:sldMkLst>
        <pc:spChg chg="mod">
          <ac:chgData name="Emily Crose" userId="5a1598ef78992c55" providerId="LiveId" clId="{12674E05-A199-4204-AD0E-5F035B3FAEF5}" dt="2023-04-07T23:01:45.441" v="2761" actId="20577"/>
          <ac:spMkLst>
            <pc:docMk/>
            <pc:sldMk cId="936153255" sldId="271"/>
            <ac:spMk id="2" creationId="{7F50CBD8-AC58-4742-B20B-BBCB201D441A}"/>
          </ac:spMkLst>
        </pc:spChg>
        <pc:picChg chg="add mod">
          <ac:chgData name="Emily Crose" userId="5a1598ef78992c55" providerId="LiveId" clId="{12674E05-A199-4204-AD0E-5F035B3FAEF5}" dt="2023-04-07T23:02:30.476" v="2868" actId="1076"/>
          <ac:picMkLst>
            <pc:docMk/>
            <pc:sldMk cId="936153255" sldId="271"/>
            <ac:picMk id="4" creationId="{24E46F48-CEC1-DA1D-63F4-E187FE63EC83}"/>
          </ac:picMkLst>
        </pc:picChg>
      </pc:sldChg>
      <pc:sldChg chg="addSp delSp modSp new mod setBg modNotesTx">
        <pc:chgData name="Emily Crose" userId="5a1598ef78992c55" providerId="LiveId" clId="{12674E05-A199-4204-AD0E-5F035B3FAEF5}" dt="2023-04-07T23:09:59.524" v="3866" actId="26606"/>
        <pc:sldMkLst>
          <pc:docMk/>
          <pc:sldMk cId="4091532315" sldId="272"/>
        </pc:sldMkLst>
        <pc:spChg chg="mod">
          <ac:chgData name="Emily Crose" userId="5a1598ef78992c55" providerId="LiveId" clId="{12674E05-A199-4204-AD0E-5F035B3FAEF5}" dt="2023-04-07T23:09:59.524" v="3866" actId="26606"/>
          <ac:spMkLst>
            <pc:docMk/>
            <pc:sldMk cId="4091532315" sldId="272"/>
            <ac:spMk id="2" creationId="{60DD224E-1824-D1AF-B3D1-1CFB4840F669}"/>
          </ac:spMkLst>
        </pc:spChg>
        <pc:spChg chg="del mod">
          <ac:chgData name="Emily Crose" userId="5a1598ef78992c55" providerId="LiveId" clId="{12674E05-A199-4204-AD0E-5F035B3FAEF5}" dt="2023-04-07T23:09:59.524" v="3866" actId="26606"/>
          <ac:spMkLst>
            <pc:docMk/>
            <pc:sldMk cId="4091532315" sldId="272"/>
            <ac:spMk id="3" creationId="{2A86EF80-AE33-DDAA-415C-45CDF55E26EC}"/>
          </ac:spMkLst>
        </pc:spChg>
        <pc:graphicFrameChg chg="add">
          <ac:chgData name="Emily Crose" userId="5a1598ef78992c55" providerId="LiveId" clId="{12674E05-A199-4204-AD0E-5F035B3FAEF5}" dt="2023-04-07T23:09:59.524" v="3866" actId="26606"/>
          <ac:graphicFrameMkLst>
            <pc:docMk/>
            <pc:sldMk cId="4091532315" sldId="272"/>
            <ac:graphicFrameMk id="5" creationId="{832A845B-69F1-06E4-F71A-7ED7FD8C0E1A}"/>
          </ac:graphicFrameMkLst>
        </pc:graphicFrameChg>
      </pc:sldChg>
      <pc:sldChg chg="addSp delSp modSp new mod setBg">
        <pc:chgData name="Emily Crose" userId="5a1598ef78992c55" providerId="LiveId" clId="{12674E05-A199-4204-AD0E-5F035B3FAEF5}" dt="2023-04-07T23:10:31.722" v="3873" actId="26606"/>
        <pc:sldMkLst>
          <pc:docMk/>
          <pc:sldMk cId="927321918" sldId="273"/>
        </pc:sldMkLst>
        <pc:spChg chg="mod">
          <ac:chgData name="Emily Crose" userId="5a1598ef78992c55" providerId="LiveId" clId="{12674E05-A199-4204-AD0E-5F035B3FAEF5}" dt="2023-04-07T23:10:31.722" v="3873" actId="26606"/>
          <ac:spMkLst>
            <pc:docMk/>
            <pc:sldMk cId="927321918" sldId="273"/>
            <ac:spMk id="2" creationId="{84B8D25C-9D22-2741-BAD5-36E8A1B6D765}"/>
          </ac:spMkLst>
        </pc:spChg>
        <pc:spChg chg="add del mod">
          <ac:chgData name="Emily Crose" userId="5a1598ef78992c55" providerId="LiveId" clId="{12674E05-A199-4204-AD0E-5F035B3FAEF5}" dt="2023-04-07T23:10:31.722" v="3873" actId="26606"/>
          <ac:spMkLst>
            <pc:docMk/>
            <pc:sldMk cId="927321918" sldId="273"/>
            <ac:spMk id="3" creationId="{E4462785-41A6-F2B9-63C5-7B58D5A181BE}"/>
          </ac:spMkLst>
        </pc:spChg>
        <pc:graphicFrameChg chg="add del">
          <ac:chgData name="Emily Crose" userId="5a1598ef78992c55" providerId="LiveId" clId="{12674E05-A199-4204-AD0E-5F035B3FAEF5}" dt="2023-04-07T23:10:18.182" v="3868" actId="26606"/>
          <ac:graphicFrameMkLst>
            <pc:docMk/>
            <pc:sldMk cId="927321918" sldId="273"/>
            <ac:graphicFrameMk id="5" creationId="{EEC470BA-4D7D-243F-A091-B49D96D03070}"/>
          </ac:graphicFrameMkLst>
        </pc:graphicFrameChg>
        <pc:graphicFrameChg chg="add del">
          <ac:chgData name="Emily Crose" userId="5a1598ef78992c55" providerId="LiveId" clId="{12674E05-A199-4204-AD0E-5F035B3FAEF5}" dt="2023-04-07T23:10:28.792" v="3870" actId="26606"/>
          <ac:graphicFrameMkLst>
            <pc:docMk/>
            <pc:sldMk cId="927321918" sldId="273"/>
            <ac:graphicFrameMk id="7" creationId="{56AEEBCC-AD78-D006-1691-EBFEDADC624D}"/>
          </ac:graphicFrameMkLst>
        </pc:graphicFrameChg>
        <pc:graphicFrameChg chg="add del">
          <ac:chgData name="Emily Crose" userId="5a1598ef78992c55" providerId="LiveId" clId="{12674E05-A199-4204-AD0E-5F035B3FAEF5}" dt="2023-04-07T23:10:31.695" v="3872" actId="26606"/>
          <ac:graphicFrameMkLst>
            <pc:docMk/>
            <pc:sldMk cId="927321918" sldId="273"/>
            <ac:graphicFrameMk id="9" creationId="{C523F9C0-F214-BCB8-8AEA-56C656752E2F}"/>
          </ac:graphicFrameMkLst>
        </pc:graphicFrameChg>
        <pc:graphicFrameChg chg="add">
          <ac:chgData name="Emily Crose" userId="5a1598ef78992c55" providerId="LiveId" clId="{12674E05-A199-4204-AD0E-5F035B3FAEF5}" dt="2023-04-07T23:10:31.722" v="3873" actId="26606"/>
          <ac:graphicFrameMkLst>
            <pc:docMk/>
            <pc:sldMk cId="927321918" sldId="273"/>
            <ac:graphicFrameMk id="11" creationId="{EEC470BA-4D7D-243F-A091-B49D96D03070}"/>
          </ac:graphicFrameMkLst>
        </pc:graphicFrameChg>
      </pc:sldChg>
      <pc:sldChg chg="addSp delSp modSp new mod setBg">
        <pc:chgData name="Emily Crose" userId="5a1598ef78992c55" providerId="LiveId" clId="{12674E05-A199-4204-AD0E-5F035B3FAEF5}" dt="2023-04-07T23:10:41.544" v="3874" actId="26606"/>
        <pc:sldMkLst>
          <pc:docMk/>
          <pc:sldMk cId="817899571" sldId="274"/>
        </pc:sldMkLst>
        <pc:spChg chg="mod">
          <ac:chgData name="Emily Crose" userId="5a1598ef78992c55" providerId="LiveId" clId="{12674E05-A199-4204-AD0E-5F035B3FAEF5}" dt="2023-04-07T23:10:41.544" v="3874" actId="26606"/>
          <ac:spMkLst>
            <pc:docMk/>
            <pc:sldMk cId="817899571" sldId="274"/>
            <ac:spMk id="2" creationId="{109C9464-461B-37EE-98E5-B282562ED2B1}"/>
          </ac:spMkLst>
        </pc:spChg>
        <pc:spChg chg="del">
          <ac:chgData name="Emily Crose" userId="5a1598ef78992c55" providerId="LiveId" clId="{12674E05-A199-4204-AD0E-5F035B3FAEF5}" dt="2023-04-07T23:10:41.544" v="3874" actId="26606"/>
          <ac:spMkLst>
            <pc:docMk/>
            <pc:sldMk cId="817899571" sldId="274"/>
            <ac:spMk id="3" creationId="{622E73DB-29D3-FA62-205A-BE260E627435}"/>
          </ac:spMkLst>
        </pc:spChg>
        <pc:spChg chg="add">
          <ac:chgData name="Emily Crose" userId="5a1598ef78992c55" providerId="LiveId" clId="{12674E05-A199-4204-AD0E-5F035B3FAEF5}" dt="2023-04-07T23:10:41.544" v="3874" actId="26606"/>
          <ac:spMkLst>
            <pc:docMk/>
            <pc:sldMk cId="817899571" sldId="274"/>
            <ac:spMk id="9" creationId="{0AD84CCE-B61B-45FD-8942-77C91305228B}"/>
          </ac:spMkLst>
        </pc:spChg>
        <pc:picChg chg="add">
          <ac:chgData name="Emily Crose" userId="5a1598ef78992c55" providerId="LiveId" clId="{12674E05-A199-4204-AD0E-5F035B3FAEF5}" dt="2023-04-07T23:10:41.544" v="3874" actId="26606"/>
          <ac:picMkLst>
            <pc:docMk/>
            <pc:sldMk cId="817899571" sldId="274"/>
            <ac:picMk id="5" creationId="{89FAC872-27BF-8F60-741C-B90ED6340007}"/>
          </ac:picMkLst>
        </pc:picChg>
      </pc:sldChg>
      <pc:sldChg chg="addSp delSp modSp new mod setBg modClrScheme chgLayout">
        <pc:chgData name="Emily Crose" userId="5a1598ef78992c55" providerId="LiveId" clId="{12674E05-A199-4204-AD0E-5F035B3FAEF5}" dt="2023-04-07T23:11:00.116" v="3876" actId="26606"/>
        <pc:sldMkLst>
          <pc:docMk/>
          <pc:sldMk cId="3300517546" sldId="275"/>
        </pc:sldMkLst>
        <pc:spChg chg="mod ord">
          <ac:chgData name="Emily Crose" userId="5a1598ef78992c55" providerId="LiveId" clId="{12674E05-A199-4204-AD0E-5F035B3FAEF5}" dt="2023-04-07T23:11:00.116" v="3876" actId="26606"/>
          <ac:spMkLst>
            <pc:docMk/>
            <pc:sldMk cId="3300517546" sldId="275"/>
            <ac:spMk id="2" creationId="{1325A63D-9015-F666-B15A-F5E3B102B45E}"/>
          </ac:spMkLst>
        </pc:spChg>
        <pc:spChg chg="del">
          <ac:chgData name="Emily Crose" userId="5a1598ef78992c55" providerId="LiveId" clId="{12674E05-A199-4204-AD0E-5F035B3FAEF5}" dt="2023-04-07T23:10:55.114" v="3875" actId="700"/>
          <ac:spMkLst>
            <pc:docMk/>
            <pc:sldMk cId="3300517546" sldId="275"/>
            <ac:spMk id="3" creationId="{9425A689-D9E9-ABFE-0592-80E6AD5CBB2D}"/>
          </ac:spMkLst>
        </pc:spChg>
        <pc:picChg chg="add">
          <ac:chgData name="Emily Crose" userId="5a1598ef78992c55" providerId="LiveId" clId="{12674E05-A199-4204-AD0E-5F035B3FAEF5}" dt="2023-04-07T23:11:00.116" v="3876" actId="26606"/>
          <ac:picMkLst>
            <pc:docMk/>
            <pc:sldMk cId="3300517546" sldId="275"/>
            <ac:picMk id="4" creationId="{72FB41A9-A395-49B7-67FB-1B721D61D774}"/>
          </ac:picMkLst>
        </pc:picChg>
      </pc:sldChg>
      <pc:sldChg chg="addSp delSp modSp new mod setBg modClrScheme setClrOvrMap chgLayout">
        <pc:chgData name="Emily Crose" userId="5a1598ef78992c55" providerId="LiveId" clId="{12674E05-A199-4204-AD0E-5F035B3FAEF5}" dt="2023-04-08T01:03:30.791" v="3881" actId="27614"/>
        <pc:sldMkLst>
          <pc:docMk/>
          <pc:sldMk cId="3104054636" sldId="276"/>
        </pc:sldMkLst>
        <pc:spChg chg="mod ord">
          <ac:chgData name="Emily Crose" userId="5a1598ef78992c55" providerId="LiveId" clId="{12674E05-A199-4204-AD0E-5F035B3FAEF5}" dt="2023-04-07T23:11:33.541" v="3880" actId="26606"/>
          <ac:spMkLst>
            <pc:docMk/>
            <pc:sldMk cId="3104054636" sldId="276"/>
            <ac:spMk id="2" creationId="{B963730F-E840-E5E0-87C0-65F532F962AC}"/>
          </ac:spMkLst>
        </pc:spChg>
        <pc:spChg chg="del">
          <ac:chgData name="Emily Crose" userId="5a1598ef78992c55" providerId="LiveId" clId="{12674E05-A199-4204-AD0E-5F035B3FAEF5}" dt="2023-04-07T23:11:21.847" v="3877" actId="700"/>
          <ac:spMkLst>
            <pc:docMk/>
            <pc:sldMk cId="3104054636" sldId="276"/>
            <ac:spMk id="3" creationId="{CB4C7002-ABB4-C4E4-A728-CF5058FCD1BE}"/>
          </ac:spMkLst>
        </pc:spChg>
        <pc:picChg chg="add del">
          <ac:chgData name="Emily Crose" userId="5a1598ef78992c55" providerId="LiveId" clId="{12674E05-A199-4204-AD0E-5F035B3FAEF5}" dt="2023-04-07T23:11:33.541" v="3879" actId="26606"/>
          <ac:picMkLst>
            <pc:docMk/>
            <pc:sldMk cId="3104054636" sldId="276"/>
            <ac:picMk id="4" creationId="{87FE3E15-B3CB-317F-0591-8F364A496D61}"/>
          </ac:picMkLst>
        </pc:picChg>
        <pc:picChg chg="add mod">
          <ac:chgData name="Emily Crose" userId="5a1598ef78992c55" providerId="LiveId" clId="{12674E05-A199-4204-AD0E-5F035B3FAEF5}" dt="2023-04-08T01:03:30.791" v="3881" actId="27614"/>
          <ac:picMkLst>
            <pc:docMk/>
            <pc:sldMk cId="3104054636" sldId="276"/>
            <ac:picMk id="6" creationId="{D32171E9-270F-BA0C-17D9-9525FB89BC77}"/>
          </ac:picMkLst>
        </pc:picChg>
      </pc:sldChg>
      <pc:sldChg chg="modSp new mod modNotesTx">
        <pc:chgData name="Emily Crose" userId="5a1598ef78992c55" providerId="LiveId" clId="{12674E05-A199-4204-AD0E-5F035B3FAEF5}" dt="2023-04-08T02:28:03.609" v="4404" actId="20577"/>
        <pc:sldMkLst>
          <pc:docMk/>
          <pc:sldMk cId="3327628599" sldId="277"/>
        </pc:sldMkLst>
        <pc:spChg chg="mod">
          <ac:chgData name="Emily Crose" userId="5a1598ef78992c55" providerId="LiveId" clId="{12674E05-A199-4204-AD0E-5F035B3FAEF5}" dt="2023-04-08T02:26:27.359" v="4078" actId="20577"/>
          <ac:spMkLst>
            <pc:docMk/>
            <pc:sldMk cId="3327628599" sldId="277"/>
            <ac:spMk id="2" creationId="{DFF30967-E701-3259-3001-7D2A866904F3}"/>
          </ac:spMkLst>
        </pc:spChg>
      </pc:sldChg>
      <pc:sldChg chg="modSp new mod modNotesTx">
        <pc:chgData name="Emily Crose" userId="5a1598ef78992c55" providerId="LiveId" clId="{12674E05-A199-4204-AD0E-5F035B3FAEF5}" dt="2023-04-09T12:33:56.450" v="4999" actId="20577"/>
        <pc:sldMkLst>
          <pc:docMk/>
          <pc:sldMk cId="88950898" sldId="278"/>
        </pc:sldMkLst>
        <pc:spChg chg="mod">
          <ac:chgData name="Emily Crose" userId="5a1598ef78992c55" providerId="LiveId" clId="{12674E05-A199-4204-AD0E-5F035B3FAEF5}" dt="2023-04-09T12:27:54.471" v="4430" actId="20577"/>
          <ac:spMkLst>
            <pc:docMk/>
            <pc:sldMk cId="88950898" sldId="278"/>
            <ac:spMk id="2" creationId="{8DA37B91-6151-7618-677F-619A4C395CE6}"/>
          </ac:spMkLst>
        </pc:spChg>
      </pc:sldChg>
      <pc:sldChg chg="addSp delSp modSp new mod setBg modNotesTx">
        <pc:chgData name="Emily Crose" userId="5a1598ef78992c55" providerId="LiveId" clId="{12674E05-A199-4204-AD0E-5F035B3FAEF5}" dt="2023-04-09T12:36:28.054" v="5496" actId="20577"/>
        <pc:sldMkLst>
          <pc:docMk/>
          <pc:sldMk cId="1362958577" sldId="279"/>
        </pc:sldMkLst>
        <pc:spChg chg="mod">
          <ac:chgData name="Emily Crose" userId="5a1598ef78992c55" providerId="LiveId" clId="{12674E05-A199-4204-AD0E-5F035B3FAEF5}" dt="2023-04-09T12:30:46.483" v="4466" actId="26606"/>
          <ac:spMkLst>
            <pc:docMk/>
            <pc:sldMk cId="1362958577" sldId="279"/>
            <ac:spMk id="2" creationId="{A9890490-AABE-D103-8DEC-2FC06717C5AC}"/>
          </ac:spMkLst>
        </pc:spChg>
        <pc:spChg chg="add del">
          <ac:chgData name="Emily Crose" userId="5a1598ef78992c55" providerId="LiveId" clId="{12674E05-A199-4204-AD0E-5F035B3FAEF5}" dt="2023-04-09T12:30:46.483" v="4466" actId="26606"/>
          <ac:spMkLst>
            <pc:docMk/>
            <pc:sldMk cId="1362958577" sldId="279"/>
            <ac:spMk id="3" creationId="{92515AD2-3C4B-C1A9-6BBC-20873D35FA3B}"/>
          </ac:spMkLst>
        </pc:spChg>
        <pc:spChg chg="add del">
          <ac:chgData name="Emily Crose" userId="5a1598ef78992c55" providerId="LiveId" clId="{12674E05-A199-4204-AD0E-5F035B3FAEF5}" dt="2023-04-09T12:30:46.450" v="4465" actId="26606"/>
          <ac:spMkLst>
            <pc:docMk/>
            <pc:sldMk cId="1362958577" sldId="279"/>
            <ac:spMk id="9" creationId="{83CD2995-EC96-40C9-A0AD-9AA84AAE0E14}"/>
          </ac:spMkLst>
        </pc:spChg>
        <pc:spChg chg="add">
          <ac:chgData name="Emily Crose" userId="5a1598ef78992c55" providerId="LiveId" clId="{12674E05-A199-4204-AD0E-5F035B3FAEF5}" dt="2023-04-09T12:30:46.483" v="4466" actId="26606"/>
          <ac:spMkLst>
            <pc:docMk/>
            <pc:sldMk cId="1362958577" sldId="279"/>
            <ac:spMk id="12" creationId="{A70E44F7-1AE7-45C1-BB2F-447BC47EA0F3}"/>
          </ac:spMkLst>
        </pc:spChg>
        <pc:picChg chg="add del">
          <ac:chgData name="Emily Crose" userId="5a1598ef78992c55" providerId="LiveId" clId="{12674E05-A199-4204-AD0E-5F035B3FAEF5}" dt="2023-04-09T12:30:46.450" v="4465" actId="26606"/>
          <ac:picMkLst>
            <pc:docMk/>
            <pc:sldMk cId="1362958577" sldId="279"/>
            <ac:picMk id="5" creationId="{6D7E9672-06AD-0FE5-0B0B-DC86A733E784}"/>
          </ac:picMkLst>
        </pc:picChg>
        <pc:picChg chg="add">
          <ac:chgData name="Emily Crose" userId="5a1598ef78992c55" providerId="LiveId" clId="{12674E05-A199-4204-AD0E-5F035B3FAEF5}" dt="2023-04-09T12:30:46.483" v="4466" actId="26606"/>
          <ac:picMkLst>
            <pc:docMk/>
            <pc:sldMk cId="1362958577" sldId="279"/>
            <ac:picMk id="11" creationId="{928975F7-1459-1010-9EE0-F05A52A2DE2E}"/>
          </ac:picMkLst>
        </pc:picChg>
      </pc:sldChg>
      <pc:sldChg chg="addSp modSp new mod setBg setClrOvrMap modNotesTx">
        <pc:chgData name="Emily Crose" userId="5a1598ef78992c55" providerId="LiveId" clId="{12674E05-A199-4204-AD0E-5F035B3FAEF5}" dt="2023-04-09T12:37:28.894" v="5718" actId="20577"/>
        <pc:sldMkLst>
          <pc:docMk/>
          <pc:sldMk cId="707781002" sldId="280"/>
        </pc:sldMkLst>
        <pc:spChg chg="mod">
          <ac:chgData name="Emily Crose" userId="5a1598ef78992c55" providerId="LiveId" clId="{12674E05-A199-4204-AD0E-5F035B3FAEF5}" dt="2023-04-09T12:30:22.293" v="4463" actId="26606"/>
          <ac:spMkLst>
            <pc:docMk/>
            <pc:sldMk cId="707781002" sldId="280"/>
            <ac:spMk id="2" creationId="{560561DD-33C0-C770-37AA-5E4004F032F4}"/>
          </ac:spMkLst>
        </pc:spChg>
        <pc:picChg chg="add">
          <ac:chgData name="Emily Crose" userId="5a1598ef78992c55" providerId="LiveId" clId="{12674E05-A199-4204-AD0E-5F035B3FAEF5}" dt="2023-04-09T12:30:22.293" v="4463" actId="26606"/>
          <ac:picMkLst>
            <pc:docMk/>
            <pc:sldMk cId="707781002" sldId="280"/>
            <ac:picMk id="4" creationId="{AC2D3EB0-AA71-8566-E642-76F56CB1183B}"/>
          </ac:picMkLst>
        </pc:picChg>
      </pc:sldChg>
      <pc:sldChg chg="addSp modSp new mod setBg">
        <pc:chgData name="Emily Crose" userId="5a1598ef78992c55" providerId="LiveId" clId="{12674E05-A199-4204-AD0E-5F035B3FAEF5}" dt="2023-04-09T12:56:17.763" v="6157" actId="26606"/>
        <pc:sldMkLst>
          <pc:docMk/>
          <pc:sldMk cId="3571353269" sldId="281"/>
        </pc:sldMkLst>
        <pc:spChg chg="mod">
          <ac:chgData name="Emily Crose" userId="5a1598ef78992c55" providerId="LiveId" clId="{12674E05-A199-4204-AD0E-5F035B3FAEF5}" dt="2023-04-09T12:56:17.763" v="6157" actId="26606"/>
          <ac:spMkLst>
            <pc:docMk/>
            <pc:sldMk cId="3571353269" sldId="281"/>
            <ac:spMk id="2" creationId="{900356D6-6283-A0B1-A953-51135E0007EF}"/>
          </ac:spMkLst>
        </pc:spChg>
        <pc:spChg chg="mod">
          <ac:chgData name="Emily Crose" userId="5a1598ef78992c55" providerId="LiveId" clId="{12674E05-A199-4204-AD0E-5F035B3FAEF5}" dt="2023-04-09T12:56:17.763" v="6157" actId="26606"/>
          <ac:spMkLst>
            <pc:docMk/>
            <pc:sldMk cId="3571353269" sldId="281"/>
            <ac:spMk id="3" creationId="{5313C913-E0FD-E143-7706-B544515AF0CC}"/>
          </ac:spMkLst>
        </pc:spChg>
        <pc:picChg chg="add">
          <ac:chgData name="Emily Crose" userId="5a1598ef78992c55" providerId="LiveId" clId="{12674E05-A199-4204-AD0E-5F035B3FAEF5}" dt="2023-04-09T12:56:17.763" v="6157" actId="26606"/>
          <ac:picMkLst>
            <pc:docMk/>
            <pc:sldMk cId="3571353269" sldId="281"/>
            <ac:picMk id="5" creationId="{95299091-5601-2241-E698-C495AA493D54}"/>
          </ac:picMkLst>
        </pc:picChg>
      </pc:sldChg>
      <pc:sldChg chg="addSp modSp new mod setBg">
        <pc:chgData name="Emily Crose" userId="5a1598ef78992c55" providerId="LiveId" clId="{12674E05-A199-4204-AD0E-5F035B3FAEF5}" dt="2023-04-09T12:45:14.408" v="5748" actId="26606"/>
        <pc:sldMkLst>
          <pc:docMk/>
          <pc:sldMk cId="1357691262" sldId="282"/>
        </pc:sldMkLst>
        <pc:spChg chg="add">
          <ac:chgData name="Emily Crose" userId="5a1598ef78992c55" providerId="LiveId" clId="{12674E05-A199-4204-AD0E-5F035B3FAEF5}" dt="2023-04-09T12:45:14.408" v="5748" actId="26606"/>
          <ac:spMkLst>
            <pc:docMk/>
            <pc:sldMk cId="1357691262" sldId="282"/>
            <ac:spMk id="8" creationId="{EC7FF834-B204-4967-8D47-8BB36EAF0EF5}"/>
          </ac:spMkLst>
        </pc:spChg>
        <pc:spChg chg="add">
          <ac:chgData name="Emily Crose" userId="5a1598ef78992c55" providerId="LiveId" clId="{12674E05-A199-4204-AD0E-5F035B3FAEF5}" dt="2023-04-09T12:45:14.408" v="5748" actId="26606"/>
          <ac:spMkLst>
            <pc:docMk/>
            <pc:sldMk cId="1357691262" sldId="282"/>
            <ac:spMk id="10" creationId="{F780A22D-61EA-43E3-BD94-3E39CF902160}"/>
          </ac:spMkLst>
        </pc:spChg>
        <pc:picChg chg="add mod">
          <ac:chgData name="Emily Crose" userId="5a1598ef78992c55" providerId="LiveId" clId="{12674E05-A199-4204-AD0E-5F035B3FAEF5}" dt="2023-04-09T12:45:14.408" v="5748" actId="26606"/>
          <ac:picMkLst>
            <pc:docMk/>
            <pc:sldMk cId="1357691262" sldId="282"/>
            <ac:picMk id="3" creationId="{310B20C3-821A-055B-A175-C5FC1BDAE15E}"/>
          </ac:picMkLst>
        </pc:picChg>
      </pc:sldChg>
      <pc:sldChg chg="modSp new mod modNotesTx">
        <pc:chgData name="Emily Crose" userId="5a1598ef78992c55" providerId="LiveId" clId="{12674E05-A199-4204-AD0E-5F035B3FAEF5}" dt="2023-04-09T12:46:50.468" v="6021" actId="20577"/>
        <pc:sldMkLst>
          <pc:docMk/>
          <pc:sldMk cId="2500225662" sldId="283"/>
        </pc:sldMkLst>
        <pc:spChg chg="mod">
          <ac:chgData name="Emily Crose" userId="5a1598ef78992c55" providerId="LiveId" clId="{12674E05-A199-4204-AD0E-5F035B3FAEF5}" dt="2023-04-09T12:45:59.876" v="5781" actId="114"/>
          <ac:spMkLst>
            <pc:docMk/>
            <pc:sldMk cId="2500225662" sldId="283"/>
            <ac:spMk id="2" creationId="{58B9C2AC-F38E-1E06-B23E-8429343EB29B}"/>
          </ac:spMkLst>
        </pc:spChg>
      </pc:sldChg>
      <pc:sldChg chg="addSp delSp modSp new mod setBg">
        <pc:chgData name="Emily Crose" userId="5a1598ef78992c55" providerId="LiveId" clId="{12674E05-A199-4204-AD0E-5F035B3FAEF5}" dt="2023-04-09T12:49:38.691" v="6114" actId="26606"/>
        <pc:sldMkLst>
          <pc:docMk/>
          <pc:sldMk cId="3124542540" sldId="284"/>
        </pc:sldMkLst>
        <pc:spChg chg="mod">
          <ac:chgData name="Emily Crose" userId="5a1598ef78992c55" providerId="LiveId" clId="{12674E05-A199-4204-AD0E-5F035B3FAEF5}" dt="2023-04-09T12:49:38.691" v="6114" actId="26606"/>
          <ac:spMkLst>
            <pc:docMk/>
            <pc:sldMk cId="3124542540" sldId="284"/>
            <ac:spMk id="2" creationId="{7026D411-6E90-BCAD-3577-7F7EB3B68AE1}"/>
          </ac:spMkLst>
        </pc:spChg>
        <pc:spChg chg="add del mod">
          <ac:chgData name="Emily Crose" userId="5a1598ef78992c55" providerId="LiveId" clId="{12674E05-A199-4204-AD0E-5F035B3FAEF5}" dt="2023-04-09T12:48:23.726" v="6060" actId="478"/>
          <ac:spMkLst>
            <pc:docMk/>
            <pc:sldMk cId="3124542540" sldId="284"/>
            <ac:spMk id="3" creationId="{BCA39A76-8969-1D9E-B591-378859A8F053}"/>
          </ac:spMkLst>
        </pc:spChg>
        <pc:spChg chg="add del mod">
          <ac:chgData name="Emily Crose" userId="5a1598ef78992c55" providerId="LiveId" clId="{12674E05-A199-4204-AD0E-5F035B3FAEF5}" dt="2023-04-09T12:48:32.095" v="6080"/>
          <ac:spMkLst>
            <pc:docMk/>
            <pc:sldMk cId="3124542540" sldId="284"/>
            <ac:spMk id="5" creationId="{E3FBE054-BAFA-FA32-4219-1C3B83C1A823}"/>
          </ac:spMkLst>
        </pc:spChg>
        <pc:picChg chg="add">
          <ac:chgData name="Emily Crose" userId="5a1598ef78992c55" providerId="LiveId" clId="{12674E05-A199-4204-AD0E-5F035B3FAEF5}" dt="2023-04-09T12:49:38.691" v="6114" actId="26606"/>
          <ac:picMkLst>
            <pc:docMk/>
            <pc:sldMk cId="3124542540" sldId="284"/>
            <ac:picMk id="4" creationId="{85520C0B-3382-593B-CF17-945B62581126}"/>
          </ac:picMkLst>
        </pc:picChg>
      </pc:sldChg>
      <pc:sldChg chg="addSp modSp add mod setBg">
        <pc:chgData name="Emily Crose" userId="5a1598ef78992c55" providerId="LiveId" clId="{12674E05-A199-4204-AD0E-5F035B3FAEF5}" dt="2023-04-09T12:49:55.206" v="6115" actId="26606"/>
        <pc:sldMkLst>
          <pc:docMk/>
          <pc:sldMk cId="4001067285" sldId="285"/>
        </pc:sldMkLst>
        <pc:spChg chg="mod">
          <ac:chgData name="Emily Crose" userId="5a1598ef78992c55" providerId="LiveId" clId="{12674E05-A199-4204-AD0E-5F035B3FAEF5}" dt="2023-04-09T12:49:55.206" v="6115" actId="26606"/>
          <ac:spMkLst>
            <pc:docMk/>
            <pc:sldMk cId="4001067285" sldId="285"/>
            <ac:spMk id="2" creationId="{7026D411-6E90-BCAD-3577-7F7EB3B68AE1}"/>
          </ac:spMkLst>
        </pc:spChg>
        <pc:picChg chg="add">
          <ac:chgData name="Emily Crose" userId="5a1598ef78992c55" providerId="LiveId" clId="{12674E05-A199-4204-AD0E-5F035B3FAEF5}" dt="2023-04-09T12:49:55.206" v="6115" actId="26606"/>
          <ac:picMkLst>
            <pc:docMk/>
            <pc:sldMk cId="4001067285" sldId="285"/>
            <ac:picMk id="4" creationId="{CA9AF19A-5093-F69E-1C98-D3C2A6E82212}"/>
          </ac:picMkLst>
        </pc:picChg>
      </pc:sldChg>
      <pc:sldChg chg="addSp delSp modSp new mod setBg">
        <pc:chgData name="Emily Crose" userId="5a1598ef78992c55" providerId="LiveId" clId="{12674E05-A199-4204-AD0E-5F035B3FAEF5}" dt="2023-04-09T12:54:46.621" v="6153" actId="26606"/>
        <pc:sldMkLst>
          <pc:docMk/>
          <pc:sldMk cId="681099035" sldId="286"/>
        </pc:sldMkLst>
        <pc:spChg chg="mod">
          <ac:chgData name="Emily Crose" userId="5a1598ef78992c55" providerId="LiveId" clId="{12674E05-A199-4204-AD0E-5F035B3FAEF5}" dt="2023-04-09T12:54:46.621" v="6153" actId="26606"/>
          <ac:spMkLst>
            <pc:docMk/>
            <pc:sldMk cId="681099035" sldId="286"/>
            <ac:spMk id="2" creationId="{5F7FFE7D-BB4C-DD58-F0A3-8C215C058111}"/>
          </ac:spMkLst>
        </pc:spChg>
        <pc:spChg chg="mod">
          <ac:chgData name="Emily Crose" userId="5a1598ef78992c55" providerId="LiveId" clId="{12674E05-A199-4204-AD0E-5F035B3FAEF5}" dt="2023-04-09T12:54:46.621" v="6153" actId="26606"/>
          <ac:spMkLst>
            <pc:docMk/>
            <pc:sldMk cId="681099035" sldId="286"/>
            <ac:spMk id="3" creationId="{33787228-E5C9-91CA-1895-37E8935ED842}"/>
          </ac:spMkLst>
        </pc:spChg>
        <pc:spChg chg="add">
          <ac:chgData name="Emily Crose" userId="5a1598ef78992c55" providerId="LiveId" clId="{12674E05-A199-4204-AD0E-5F035B3FAEF5}" dt="2023-04-09T12:54:46.621" v="6153" actId="26606"/>
          <ac:spMkLst>
            <pc:docMk/>
            <pc:sldMk cId="681099035" sldId="286"/>
            <ac:spMk id="10" creationId="{322F38BC-D98D-4D85-8CF7-BA70EEDEDD2A}"/>
          </ac:spMkLst>
        </pc:spChg>
        <pc:spChg chg="add">
          <ac:chgData name="Emily Crose" userId="5a1598ef78992c55" providerId="LiveId" clId="{12674E05-A199-4204-AD0E-5F035B3FAEF5}" dt="2023-04-09T12:54:46.621" v="6153" actId="26606"/>
          <ac:spMkLst>
            <pc:docMk/>
            <pc:sldMk cId="681099035" sldId="286"/>
            <ac:spMk id="12" creationId="{B501A2F0-90BE-4D86-9A8A-4390413F74F8}"/>
          </ac:spMkLst>
        </pc:spChg>
        <pc:spChg chg="add">
          <ac:chgData name="Emily Crose" userId="5a1598ef78992c55" providerId="LiveId" clId="{12674E05-A199-4204-AD0E-5F035B3FAEF5}" dt="2023-04-09T12:54:46.621" v="6153" actId="26606"/>
          <ac:spMkLst>
            <pc:docMk/>
            <pc:sldMk cId="681099035" sldId="286"/>
            <ac:spMk id="14" creationId="{80F5EB4E-25CD-44CC-AF95-30C9253422EF}"/>
          </ac:spMkLst>
        </pc:spChg>
        <pc:picChg chg="add del">
          <ac:chgData name="Emily Crose" userId="5a1598ef78992c55" providerId="LiveId" clId="{12674E05-A199-4204-AD0E-5F035B3FAEF5}" dt="2023-04-09T12:54:46.598" v="6152" actId="26606"/>
          <ac:picMkLst>
            <pc:docMk/>
            <pc:sldMk cId="681099035" sldId="286"/>
            <ac:picMk id="5" creationId="{2A6C089F-0EF7-93DE-67D8-FDED2A0BB6B5}"/>
          </ac:picMkLst>
        </pc:picChg>
        <pc:picChg chg="add">
          <ac:chgData name="Emily Crose" userId="5a1598ef78992c55" providerId="LiveId" clId="{12674E05-A199-4204-AD0E-5F035B3FAEF5}" dt="2023-04-09T12:54:46.621" v="6153" actId="26606"/>
          <ac:picMkLst>
            <pc:docMk/>
            <pc:sldMk cId="681099035" sldId="286"/>
            <ac:picMk id="7" creationId="{001A66BF-BC55-AD0E-0121-B740503C6702}"/>
          </ac:picMkLst>
        </pc:picChg>
      </pc:sldChg>
      <pc:sldChg chg="delSp modSp add mod setBg delDesignElem">
        <pc:chgData name="Emily Crose" userId="5a1598ef78992c55" providerId="LiveId" clId="{12674E05-A199-4204-AD0E-5F035B3FAEF5}" dt="2023-04-09T12:55:35.299" v="6156" actId="26606"/>
        <pc:sldMkLst>
          <pc:docMk/>
          <pc:sldMk cId="1368545748" sldId="287"/>
        </pc:sldMkLst>
        <pc:spChg chg="mod">
          <ac:chgData name="Emily Crose" userId="5a1598ef78992c55" providerId="LiveId" clId="{12674E05-A199-4204-AD0E-5F035B3FAEF5}" dt="2023-04-09T12:55:35.299" v="6156" actId="26606"/>
          <ac:spMkLst>
            <pc:docMk/>
            <pc:sldMk cId="1368545748" sldId="287"/>
            <ac:spMk id="4" creationId="{8A19EC87-1F80-5FA8-5BC8-952E49E75A84}"/>
          </ac:spMkLst>
        </pc:spChg>
        <pc:spChg chg="del">
          <ac:chgData name="Emily Crose" userId="5a1598ef78992c55" providerId="LiveId" clId="{12674E05-A199-4204-AD0E-5F035B3FAEF5}" dt="2023-04-09T12:55:24.633" v="6155"/>
          <ac:spMkLst>
            <pc:docMk/>
            <pc:sldMk cId="1368545748" sldId="287"/>
            <ac:spMk id="10" creationId="{6981E6A2-4656-4CFE-9BF4-39D81EE2CA9B}"/>
          </ac:spMkLst>
        </pc:spChg>
        <pc:picChg chg="mod">
          <ac:chgData name="Emily Crose" userId="5a1598ef78992c55" providerId="LiveId" clId="{12674E05-A199-4204-AD0E-5F035B3FAEF5}" dt="2023-04-09T12:55:35.299" v="6156" actId="26606"/>
          <ac:picMkLst>
            <pc:docMk/>
            <pc:sldMk cId="1368545748" sldId="287"/>
            <ac:picMk id="6" creationId="{28F636C6-650D-7B4C-851F-6A017C56C53D}"/>
          </ac:picMkLst>
        </pc:picChg>
      </pc:sldChg>
      <pc:sldChg chg="modSp new mod modNotesTx">
        <pc:chgData name="Emily Crose" userId="5a1598ef78992c55" providerId="LiveId" clId="{12674E05-A199-4204-AD0E-5F035B3FAEF5}" dt="2023-04-09T13:01:26.340" v="6700" actId="20577"/>
        <pc:sldMkLst>
          <pc:docMk/>
          <pc:sldMk cId="879938734" sldId="288"/>
        </pc:sldMkLst>
        <pc:spChg chg="mod">
          <ac:chgData name="Emily Crose" userId="5a1598ef78992c55" providerId="LiveId" clId="{12674E05-A199-4204-AD0E-5F035B3FAEF5}" dt="2023-04-09T12:59:17.540" v="6175" actId="20577"/>
          <ac:spMkLst>
            <pc:docMk/>
            <pc:sldMk cId="879938734" sldId="288"/>
            <ac:spMk id="2" creationId="{204030D5-98D7-3B7D-1061-2FD23B136418}"/>
          </ac:spMkLst>
        </pc:spChg>
      </pc:sldChg>
      <pc:sldChg chg="addSp delSp modSp new mod setBg modClrScheme chgLayout">
        <pc:chgData name="Emily Crose" userId="5a1598ef78992c55" providerId="LiveId" clId="{12674E05-A199-4204-AD0E-5F035B3FAEF5}" dt="2023-04-09T13:03:00.212" v="6964" actId="26606"/>
        <pc:sldMkLst>
          <pc:docMk/>
          <pc:sldMk cId="3482304054" sldId="289"/>
        </pc:sldMkLst>
        <pc:spChg chg="del mod ord">
          <ac:chgData name="Emily Crose" userId="5a1598ef78992c55" providerId="LiveId" clId="{12674E05-A199-4204-AD0E-5F035B3FAEF5}" dt="2023-04-09T13:02:01.865" v="6770" actId="700"/>
          <ac:spMkLst>
            <pc:docMk/>
            <pc:sldMk cId="3482304054" sldId="289"/>
            <ac:spMk id="2" creationId="{81407010-C208-DD9B-4A26-2484F39A8869}"/>
          </ac:spMkLst>
        </pc:spChg>
        <pc:spChg chg="add mod ord">
          <ac:chgData name="Emily Crose" userId="5a1598ef78992c55" providerId="LiveId" clId="{12674E05-A199-4204-AD0E-5F035B3FAEF5}" dt="2023-04-09T13:03:00.212" v="6964" actId="26606"/>
          <ac:spMkLst>
            <pc:docMk/>
            <pc:sldMk cId="3482304054" sldId="289"/>
            <ac:spMk id="3" creationId="{24FD42A6-33AE-5F54-93C2-1C9740329CD7}"/>
          </ac:spMkLst>
        </pc:spChg>
        <pc:spChg chg="add del mod ord">
          <ac:chgData name="Emily Crose" userId="5a1598ef78992c55" providerId="LiveId" clId="{12674E05-A199-4204-AD0E-5F035B3FAEF5}" dt="2023-04-09T13:03:00.212" v="6964" actId="26606"/>
          <ac:spMkLst>
            <pc:docMk/>
            <pc:sldMk cId="3482304054" sldId="289"/>
            <ac:spMk id="4" creationId="{7D56BDDB-96F4-893F-F952-5B61A0729DC5}"/>
          </ac:spMkLst>
        </pc:spChg>
        <pc:graphicFrameChg chg="add">
          <ac:chgData name="Emily Crose" userId="5a1598ef78992c55" providerId="LiveId" clId="{12674E05-A199-4204-AD0E-5F035B3FAEF5}" dt="2023-04-09T13:03:00.212" v="6964" actId="26606"/>
          <ac:graphicFrameMkLst>
            <pc:docMk/>
            <pc:sldMk cId="3482304054" sldId="289"/>
            <ac:graphicFrameMk id="8" creationId="{2BF9072E-0AAA-2207-237C-A708331A5820}"/>
          </ac:graphicFrameMkLst>
        </pc:graphicFrameChg>
        <pc:picChg chg="add del">
          <ac:chgData name="Emily Crose" userId="5a1598ef78992c55" providerId="LiveId" clId="{12674E05-A199-4204-AD0E-5F035B3FAEF5}" dt="2023-04-09T13:03:00.149" v="6963" actId="26606"/>
          <ac:picMkLst>
            <pc:docMk/>
            <pc:sldMk cId="3482304054" sldId="289"/>
            <ac:picMk id="6" creationId="{97FAB531-E169-2DD3-2DD3-82DBFD9BCC83}"/>
          </ac:picMkLst>
        </pc:picChg>
      </pc:sldChg>
    </pc:docChg>
  </pc:docChgLst>
</pc:chgInfo>
</file>

<file path=ppt/diagrams/_rels/data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2.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4.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5.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0849CD-ED2E-4786-B3DE-7D4CE9670E6D}" type="doc">
      <dgm:prSet loTypeId="urn:microsoft.com/office/officeart/2005/8/layout/balance1" loCatId="relationship" qsTypeId="urn:microsoft.com/office/officeart/2005/8/quickstyle/simple1" qsCatId="simple" csTypeId="urn:microsoft.com/office/officeart/2005/8/colors/accent1_2" csCatId="accent1" phldr="1"/>
      <dgm:spPr/>
      <dgm:t>
        <a:bodyPr/>
        <a:lstStyle/>
        <a:p>
          <a:endParaRPr lang="en-US"/>
        </a:p>
      </dgm:t>
    </dgm:pt>
    <dgm:pt modelId="{E2E6BE1A-3B55-4AC9-BDE0-B912B2588C24}">
      <dgm:prSet phldrT="[Text]"/>
      <dgm:spPr/>
      <dgm:t>
        <a:bodyPr/>
        <a:lstStyle/>
        <a:p>
          <a:r>
            <a:rPr lang="en-US" dirty="0"/>
            <a:t>Form</a:t>
          </a:r>
        </a:p>
      </dgm:t>
    </dgm:pt>
    <dgm:pt modelId="{344D37AF-58FB-40A4-A9D3-2C0BFA8E9521}" type="parTrans" cxnId="{BEBD2F52-AB5D-4B60-96C0-3D87D824AFCB}">
      <dgm:prSet/>
      <dgm:spPr/>
      <dgm:t>
        <a:bodyPr/>
        <a:lstStyle/>
        <a:p>
          <a:endParaRPr lang="en-US"/>
        </a:p>
      </dgm:t>
    </dgm:pt>
    <dgm:pt modelId="{AAC27CD2-5973-4BE4-BB24-A6CB2840ACA4}" type="sibTrans" cxnId="{BEBD2F52-AB5D-4B60-96C0-3D87D824AFCB}">
      <dgm:prSet/>
      <dgm:spPr/>
      <dgm:t>
        <a:bodyPr/>
        <a:lstStyle/>
        <a:p>
          <a:endParaRPr lang="en-US"/>
        </a:p>
      </dgm:t>
    </dgm:pt>
    <dgm:pt modelId="{97494FBA-DCBF-4920-B81B-22B0DB1D9ADE}">
      <dgm:prSet phldrT="[Text]"/>
      <dgm:spPr/>
      <dgm:t>
        <a:bodyPr/>
        <a:lstStyle/>
        <a:p>
          <a:r>
            <a:rPr lang="en-US" dirty="0"/>
            <a:t>Usability</a:t>
          </a:r>
        </a:p>
      </dgm:t>
    </dgm:pt>
    <dgm:pt modelId="{B681E7A0-F4FC-4E97-9291-9084D03939A4}" type="parTrans" cxnId="{81236429-7FED-4B35-BE72-6B2469661055}">
      <dgm:prSet/>
      <dgm:spPr/>
      <dgm:t>
        <a:bodyPr/>
        <a:lstStyle/>
        <a:p>
          <a:endParaRPr lang="en-US"/>
        </a:p>
      </dgm:t>
    </dgm:pt>
    <dgm:pt modelId="{8F89AF12-299A-46BA-B634-8D86D53255E9}" type="sibTrans" cxnId="{81236429-7FED-4B35-BE72-6B2469661055}">
      <dgm:prSet/>
      <dgm:spPr/>
      <dgm:t>
        <a:bodyPr/>
        <a:lstStyle/>
        <a:p>
          <a:endParaRPr lang="en-US"/>
        </a:p>
      </dgm:t>
    </dgm:pt>
    <dgm:pt modelId="{AA1123CD-45DA-4733-9D7F-C1251C008F92}">
      <dgm:prSet phldrT="[Text]"/>
      <dgm:spPr/>
      <dgm:t>
        <a:bodyPr/>
        <a:lstStyle/>
        <a:p>
          <a:r>
            <a:rPr lang="en-US" dirty="0"/>
            <a:t>UI</a:t>
          </a:r>
        </a:p>
      </dgm:t>
    </dgm:pt>
    <dgm:pt modelId="{B0150252-BBE6-494E-886A-67CD2CB0CCD5}" type="parTrans" cxnId="{E6E9E50C-DB7F-4F51-ADC2-7BBB6E0CB9FD}">
      <dgm:prSet/>
      <dgm:spPr/>
      <dgm:t>
        <a:bodyPr/>
        <a:lstStyle/>
        <a:p>
          <a:endParaRPr lang="en-US"/>
        </a:p>
      </dgm:t>
    </dgm:pt>
    <dgm:pt modelId="{6CDA682E-0EE0-47D7-9DD8-F6536BCD2F99}" type="sibTrans" cxnId="{E6E9E50C-DB7F-4F51-ADC2-7BBB6E0CB9FD}">
      <dgm:prSet/>
      <dgm:spPr/>
      <dgm:t>
        <a:bodyPr/>
        <a:lstStyle/>
        <a:p>
          <a:endParaRPr lang="en-US"/>
        </a:p>
      </dgm:t>
    </dgm:pt>
    <dgm:pt modelId="{9F8A51D3-4B32-44E3-A2C6-7DD7811CC1A1}">
      <dgm:prSet phldrT="[Text]"/>
      <dgm:spPr/>
      <dgm:t>
        <a:bodyPr/>
        <a:lstStyle/>
        <a:p>
          <a:r>
            <a:rPr lang="en-US" dirty="0"/>
            <a:t>Function</a:t>
          </a:r>
        </a:p>
      </dgm:t>
    </dgm:pt>
    <dgm:pt modelId="{B3E62A8F-E650-4567-A7F1-50022125BAD2}" type="parTrans" cxnId="{0C797A9D-C21E-4679-9D17-ED40CCEF92C1}">
      <dgm:prSet/>
      <dgm:spPr/>
      <dgm:t>
        <a:bodyPr/>
        <a:lstStyle/>
        <a:p>
          <a:endParaRPr lang="en-US"/>
        </a:p>
      </dgm:t>
    </dgm:pt>
    <dgm:pt modelId="{89F35FDD-F036-40A5-B952-757FB8C027B6}" type="sibTrans" cxnId="{0C797A9D-C21E-4679-9D17-ED40CCEF92C1}">
      <dgm:prSet/>
      <dgm:spPr/>
      <dgm:t>
        <a:bodyPr/>
        <a:lstStyle/>
        <a:p>
          <a:endParaRPr lang="en-US"/>
        </a:p>
      </dgm:t>
    </dgm:pt>
    <dgm:pt modelId="{0C73F071-E8B2-432A-A443-55E3BAF1651E}">
      <dgm:prSet phldrT="[Text]"/>
      <dgm:spPr/>
      <dgm:t>
        <a:bodyPr/>
        <a:lstStyle/>
        <a:p>
          <a:r>
            <a:rPr lang="en-US" dirty="0"/>
            <a:t>Low complexity</a:t>
          </a:r>
        </a:p>
      </dgm:t>
    </dgm:pt>
    <dgm:pt modelId="{7A125569-6ABE-4BBF-B91C-46035986C434}" type="parTrans" cxnId="{5739B98C-11BC-43CD-A836-322F81461940}">
      <dgm:prSet/>
      <dgm:spPr/>
      <dgm:t>
        <a:bodyPr/>
        <a:lstStyle/>
        <a:p>
          <a:endParaRPr lang="en-US"/>
        </a:p>
      </dgm:t>
    </dgm:pt>
    <dgm:pt modelId="{B8B0979B-2C8B-472D-BE4E-53C0B0CE4634}" type="sibTrans" cxnId="{5739B98C-11BC-43CD-A836-322F81461940}">
      <dgm:prSet/>
      <dgm:spPr/>
      <dgm:t>
        <a:bodyPr/>
        <a:lstStyle/>
        <a:p>
          <a:endParaRPr lang="en-US"/>
        </a:p>
      </dgm:t>
    </dgm:pt>
    <dgm:pt modelId="{2FE78BFB-D665-4CD9-AEDB-D29F9DAFAF23}">
      <dgm:prSet phldrT="[Text]"/>
      <dgm:spPr/>
      <dgm:t>
        <a:bodyPr/>
        <a:lstStyle/>
        <a:p>
          <a:r>
            <a:rPr lang="en-US" dirty="0"/>
            <a:t>Features</a:t>
          </a:r>
        </a:p>
      </dgm:t>
    </dgm:pt>
    <dgm:pt modelId="{35104883-521F-442B-AA05-5C98BC5E697C}" type="parTrans" cxnId="{98C8AD6B-0941-440F-8873-FB5D4A25B3E8}">
      <dgm:prSet/>
      <dgm:spPr/>
      <dgm:t>
        <a:bodyPr/>
        <a:lstStyle/>
        <a:p>
          <a:endParaRPr lang="en-US"/>
        </a:p>
      </dgm:t>
    </dgm:pt>
    <dgm:pt modelId="{B3772446-1DD1-4A10-8B52-8AB2FF79E9E1}" type="sibTrans" cxnId="{98C8AD6B-0941-440F-8873-FB5D4A25B3E8}">
      <dgm:prSet/>
      <dgm:spPr/>
      <dgm:t>
        <a:bodyPr/>
        <a:lstStyle/>
        <a:p>
          <a:endParaRPr lang="en-US"/>
        </a:p>
      </dgm:t>
    </dgm:pt>
    <dgm:pt modelId="{2B0F1C78-2D74-4DFF-BE45-339401CA8CAD}">
      <dgm:prSet phldrT="[Text]"/>
      <dgm:spPr/>
      <dgm:t>
        <a:bodyPr/>
        <a:lstStyle/>
        <a:p>
          <a:r>
            <a:rPr lang="en-US" dirty="0"/>
            <a:t>Minimalist code </a:t>
          </a:r>
        </a:p>
      </dgm:t>
    </dgm:pt>
    <dgm:pt modelId="{D7739E3C-02B2-427F-A259-51FA2DFF3444}" type="parTrans" cxnId="{BE07618A-8AEA-4982-B307-5878AC2543A7}">
      <dgm:prSet/>
      <dgm:spPr/>
      <dgm:t>
        <a:bodyPr/>
        <a:lstStyle/>
        <a:p>
          <a:endParaRPr lang="en-US"/>
        </a:p>
      </dgm:t>
    </dgm:pt>
    <dgm:pt modelId="{F14D8110-7F90-4541-8748-BB9B2DF7F9B6}" type="sibTrans" cxnId="{BE07618A-8AEA-4982-B307-5878AC2543A7}">
      <dgm:prSet/>
      <dgm:spPr/>
      <dgm:t>
        <a:bodyPr/>
        <a:lstStyle/>
        <a:p>
          <a:endParaRPr lang="en-US"/>
        </a:p>
      </dgm:t>
    </dgm:pt>
    <dgm:pt modelId="{E90CBD25-72F7-4333-A6A2-D19754D71DEF}" type="pres">
      <dgm:prSet presAssocID="{7D0849CD-ED2E-4786-B3DE-7D4CE9670E6D}" presName="outerComposite" presStyleCnt="0">
        <dgm:presLayoutVars>
          <dgm:chMax val="2"/>
          <dgm:animLvl val="lvl"/>
          <dgm:resizeHandles val="exact"/>
        </dgm:presLayoutVars>
      </dgm:prSet>
      <dgm:spPr/>
    </dgm:pt>
    <dgm:pt modelId="{B66A836A-F4DB-405E-8CE4-A704CF2AB52A}" type="pres">
      <dgm:prSet presAssocID="{7D0849CD-ED2E-4786-B3DE-7D4CE9670E6D}" presName="dummyMaxCanvas" presStyleCnt="0"/>
      <dgm:spPr/>
    </dgm:pt>
    <dgm:pt modelId="{8B5DD59E-12D8-401D-B43D-9436A9EB74C0}" type="pres">
      <dgm:prSet presAssocID="{7D0849CD-ED2E-4786-B3DE-7D4CE9670E6D}" presName="parentComposite" presStyleCnt="0"/>
      <dgm:spPr/>
    </dgm:pt>
    <dgm:pt modelId="{79A1233C-8C04-4DAC-B2C8-1423E2B258BD}" type="pres">
      <dgm:prSet presAssocID="{7D0849CD-ED2E-4786-B3DE-7D4CE9670E6D}" presName="parent1" presStyleLbl="alignAccFollowNode1" presStyleIdx="0" presStyleCnt="4">
        <dgm:presLayoutVars>
          <dgm:chMax val="4"/>
        </dgm:presLayoutVars>
      </dgm:prSet>
      <dgm:spPr/>
    </dgm:pt>
    <dgm:pt modelId="{72B3D46F-33CC-41EB-886E-02974B0D6D98}" type="pres">
      <dgm:prSet presAssocID="{7D0849CD-ED2E-4786-B3DE-7D4CE9670E6D}" presName="parent2" presStyleLbl="alignAccFollowNode1" presStyleIdx="1" presStyleCnt="4">
        <dgm:presLayoutVars>
          <dgm:chMax val="4"/>
        </dgm:presLayoutVars>
      </dgm:prSet>
      <dgm:spPr/>
    </dgm:pt>
    <dgm:pt modelId="{49B1D61A-A6C7-4AC5-AA64-4F852364A7AF}" type="pres">
      <dgm:prSet presAssocID="{7D0849CD-ED2E-4786-B3DE-7D4CE9670E6D}" presName="childrenComposite" presStyleCnt="0"/>
      <dgm:spPr/>
    </dgm:pt>
    <dgm:pt modelId="{3DA4B85A-463A-412A-A4FC-932A31C50DF2}" type="pres">
      <dgm:prSet presAssocID="{7D0849CD-ED2E-4786-B3DE-7D4CE9670E6D}" presName="dummyMaxCanvas_ChildArea" presStyleCnt="0"/>
      <dgm:spPr/>
    </dgm:pt>
    <dgm:pt modelId="{4F9FED17-02F9-4971-B4CD-1A5BD2A28F61}" type="pres">
      <dgm:prSet presAssocID="{7D0849CD-ED2E-4786-B3DE-7D4CE9670E6D}" presName="fulcrum" presStyleLbl="alignAccFollowNode1" presStyleIdx="2" presStyleCnt="4"/>
      <dgm:spPr/>
    </dgm:pt>
    <dgm:pt modelId="{2EEF3B4D-01B9-4E63-94C6-6767D8E350CC}" type="pres">
      <dgm:prSet presAssocID="{7D0849CD-ED2E-4786-B3DE-7D4CE9670E6D}" presName="balance_23" presStyleLbl="alignAccFollowNode1" presStyleIdx="3" presStyleCnt="4">
        <dgm:presLayoutVars>
          <dgm:bulletEnabled val="1"/>
        </dgm:presLayoutVars>
      </dgm:prSet>
      <dgm:spPr/>
    </dgm:pt>
    <dgm:pt modelId="{073CFB78-A90E-435E-A51C-A8C367AE2EB5}" type="pres">
      <dgm:prSet presAssocID="{7D0849CD-ED2E-4786-B3DE-7D4CE9670E6D}" presName="right_23_1" presStyleLbl="node1" presStyleIdx="0" presStyleCnt="5">
        <dgm:presLayoutVars>
          <dgm:bulletEnabled val="1"/>
        </dgm:presLayoutVars>
      </dgm:prSet>
      <dgm:spPr/>
    </dgm:pt>
    <dgm:pt modelId="{48ECC846-7E0A-48F3-B422-668100EE9E3B}" type="pres">
      <dgm:prSet presAssocID="{7D0849CD-ED2E-4786-B3DE-7D4CE9670E6D}" presName="right_23_2" presStyleLbl="node1" presStyleIdx="1" presStyleCnt="5">
        <dgm:presLayoutVars>
          <dgm:bulletEnabled val="1"/>
        </dgm:presLayoutVars>
      </dgm:prSet>
      <dgm:spPr/>
    </dgm:pt>
    <dgm:pt modelId="{C0CDDB5A-0890-470A-AAFE-24D3A4F2538B}" type="pres">
      <dgm:prSet presAssocID="{7D0849CD-ED2E-4786-B3DE-7D4CE9670E6D}" presName="right_23_3" presStyleLbl="node1" presStyleIdx="2" presStyleCnt="5">
        <dgm:presLayoutVars>
          <dgm:bulletEnabled val="1"/>
        </dgm:presLayoutVars>
      </dgm:prSet>
      <dgm:spPr/>
    </dgm:pt>
    <dgm:pt modelId="{1C23B7D5-86A7-4E2B-8288-05229544DA21}" type="pres">
      <dgm:prSet presAssocID="{7D0849CD-ED2E-4786-B3DE-7D4CE9670E6D}" presName="left_23_1" presStyleLbl="node1" presStyleIdx="3" presStyleCnt="5">
        <dgm:presLayoutVars>
          <dgm:bulletEnabled val="1"/>
        </dgm:presLayoutVars>
      </dgm:prSet>
      <dgm:spPr/>
    </dgm:pt>
    <dgm:pt modelId="{558880FE-A7AF-4AB5-9787-09CECE66107A}" type="pres">
      <dgm:prSet presAssocID="{7D0849CD-ED2E-4786-B3DE-7D4CE9670E6D}" presName="left_23_2" presStyleLbl="node1" presStyleIdx="4" presStyleCnt="5">
        <dgm:presLayoutVars>
          <dgm:bulletEnabled val="1"/>
        </dgm:presLayoutVars>
      </dgm:prSet>
      <dgm:spPr/>
    </dgm:pt>
  </dgm:ptLst>
  <dgm:cxnLst>
    <dgm:cxn modelId="{E3FDF20A-D41D-4B66-949B-CAFFD6431520}" type="presOf" srcId="{2B0F1C78-2D74-4DFF-BE45-339401CA8CAD}" destId="{C0CDDB5A-0890-470A-AAFE-24D3A4F2538B}" srcOrd="0" destOrd="0" presId="urn:microsoft.com/office/officeart/2005/8/layout/balance1"/>
    <dgm:cxn modelId="{E6E9E50C-DB7F-4F51-ADC2-7BBB6E0CB9FD}" srcId="{E2E6BE1A-3B55-4AC9-BDE0-B912B2588C24}" destId="{AA1123CD-45DA-4733-9D7F-C1251C008F92}" srcOrd="1" destOrd="0" parTransId="{B0150252-BBE6-494E-886A-67CD2CB0CCD5}" sibTransId="{6CDA682E-0EE0-47D7-9DD8-F6536BCD2F99}"/>
    <dgm:cxn modelId="{81236429-7FED-4B35-BE72-6B2469661055}" srcId="{E2E6BE1A-3B55-4AC9-BDE0-B912B2588C24}" destId="{97494FBA-DCBF-4920-B81B-22B0DB1D9ADE}" srcOrd="0" destOrd="0" parTransId="{B681E7A0-F4FC-4E97-9291-9084D03939A4}" sibTransId="{8F89AF12-299A-46BA-B634-8D86D53255E9}"/>
    <dgm:cxn modelId="{1FAB2D48-031A-4BDA-A9F9-514F363107EB}" type="presOf" srcId="{E2E6BE1A-3B55-4AC9-BDE0-B912B2588C24}" destId="{79A1233C-8C04-4DAC-B2C8-1423E2B258BD}" srcOrd="0" destOrd="0" presId="urn:microsoft.com/office/officeart/2005/8/layout/balance1"/>
    <dgm:cxn modelId="{98C8AD6B-0941-440F-8873-FB5D4A25B3E8}" srcId="{9F8A51D3-4B32-44E3-A2C6-7DD7811CC1A1}" destId="{2FE78BFB-D665-4CD9-AEDB-D29F9DAFAF23}" srcOrd="1" destOrd="0" parTransId="{35104883-521F-442B-AA05-5C98BC5E697C}" sibTransId="{B3772446-1DD1-4A10-8B52-8AB2FF79E9E1}"/>
    <dgm:cxn modelId="{BEBD2F52-AB5D-4B60-96C0-3D87D824AFCB}" srcId="{7D0849CD-ED2E-4786-B3DE-7D4CE9670E6D}" destId="{E2E6BE1A-3B55-4AC9-BDE0-B912B2588C24}" srcOrd="0" destOrd="0" parTransId="{344D37AF-58FB-40A4-A9D3-2C0BFA8E9521}" sibTransId="{AAC27CD2-5973-4BE4-BB24-A6CB2840ACA4}"/>
    <dgm:cxn modelId="{8CA8BF54-3761-4615-9510-FA5296BABEC2}" type="presOf" srcId="{97494FBA-DCBF-4920-B81B-22B0DB1D9ADE}" destId="{1C23B7D5-86A7-4E2B-8288-05229544DA21}" srcOrd="0" destOrd="0" presId="urn:microsoft.com/office/officeart/2005/8/layout/balance1"/>
    <dgm:cxn modelId="{86C7CD7C-2496-4948-81AF-3C93B56299D4}" type="presOf" srcId="{0C73F071-E8B2-432A-A443-55E3BAF1651E}" destId="{073CFB78-A90E-435E-A51C-A8C367AE2EB5}" srcOrd="0" destOrd="0" presId="urn:microsoft.com/office/officeart/2005/8/layout/balance1"/>
    <dgm:cxn modelId="{146AE684-6E13-474A-918B-49746C831BFB}" type="presOf" srcId="{2FE78BFB-D665-4CD9-AEDB-D29F9DAFAF23}" destId="{48ECC846-7E0A-48F3-B422-668100EE9E3B}" srcOrd="0" destOrd="0" presId="urn:microsoft.com/office/officeart/2005/8/layout/balance1"/>
    <dgm:cxn modelId="{BE07618A-8AEA-4982-B307-5878AC2543A7}" srcId="{9F8A51D3-4B32-44E3-A2C6-7DD7811CC1A1}" destId="{2B0F1C78-2D74-4DFF-BE45-339401CA8CAD}" srcOrd="2" destOrd="0" parTransId="{D7739E3C-02B2-427F-A259-51FA2DFF3444}" sibTransId="{F14D8110-7F90-4541-8748-BB9B2DF7F9B6}"/>
    <dgm:cxn modelId="{5739B98C-11BC-43CD-A836-322F81461940}" srcId="{9F8A51D3-4B32-44E3-A2C6-7DD7811CC1A1}" destId="{0C73F071-E8B2-432A-A443-55E3BAF1651E}" srcOrd="0" destOrd="0" parTransId="{7A125569-6ABE-4BBF-B91C-46035986C434}" sibTransId="{B8B0979B-2C8B-472D-BE4E-53C0B0CE4634}"/>
    <dgm:cxn modelId="{0C797A9D-C21E-4679-9D17-ED40CCEF92C1}" srcId="{7D0849CD-ED2E-4786-B3DE-7D4CE9670E6D}" destId="{9F8A51D3-4B32-44E3-A2C6-7DD7811CC1A1}" srcOrd="1" destOrd="0" parTransId="{B3E62A8F-E650-4567-A7F1-50022125BAD2}" sibTransId="{89F35FDD-F036-40A5-B952-757FB8C027B6}"/>
    <dgm:cxn modelId="{1B39419F-D3A9-4FCA-A058-74701929EDD9}" type="presOf" srcId="{AA1123CD-45DA-4733-9D7F-C1251C008F92}" destId="{558880FE-A7AF-4AB5-9787-09CECE66107A}" srcOrd="0" destOrd="0" presId="urn:microsoft.com/office/officeart/2005/8/layout/balance1"/>
    <dgm:cxn modelId="{B757EAB3-8923-4302-9F9E-952CC5C1603D}" type="presOf" srcId="{9F8A51D3-4B32-44E3-A2C6-7DD7811CC1A1}" destId="{72B3D46F-33CC-41EB-886E-02974B0D6D98}" srcOrd="0" destOrd="0" presId="urn:microsoft.com/office/officeart/2005/8/layout/balance1"/>
    <dgm:cxn modelId="{E29E8DE1-9554-4E92-B133-FA28E01D2F58}" type="presOf" srcId="{7D0849CD-ED2E-4786-B3DE-7D4CE9670E6D}" destId="{E90CBD25-72F7-4333-A6A2-D19754D71DEF}" srcOrd="0" destOrd="0" presId="urn:microsoft.com/office/officeart/2005/8/layout/balance1"/>
    <dgm:cxn modelId="{D6E07305-C15F-4E09-BA49-93EC2BE24703}" type="presParOf" srcId="{E90CBD25-72F7-4333-A6A2-D19754D71DEF}" destId="{B66A836A-F4DB-405E-8CE4-A704CF2AB52A}" srcOrd="0" destOrd="0" presId="urn:microsoft.com/office/officeart/2005/8/layout/balance1"/>
    <dgm:cxn modelId="{526A6155-D712-413F-ADA3-75A9CF059ACE}" type="presParOf" srcId="{E90CBD25-72F7-4333-A6A2-D19754D71DEF}" destId="{8B5DD59E-12D8-401D-B43D-9436A9EB74C0}" srcOrd="1" destOrd="0" presId="urn:microsoft.com/office/officeart/2005/8/layout/balance1"/>
    <dgm:cxn modelId="{A6ACFC68-3984-4C0D-8A1C-C4D3B1031C0D}" type="presParOf" srcId="{8B5DD59E-12D8-401D-B43D-9436A9EB74C0}" destId="{79A1233C-8C04-4DAC-B2C8-1423E2B258BD}" srcOrd="0" destOrd="0" presId="urn:microsoft.com/office/officeart/2005/8/layout/balance1"/>
    <dgm:cxn modelId="{EAA8F81C-0BA2-4644-903C-EA831D198C19}" type="presParOf" srcId="{8B5DD59E-12D8-401D-B43D-9436A9EB74C0}" destId="{72B3D46F-33CC-41EB-886E-02974B0D6D98}" srcOrd="1" destOrd="0" presId="urn:microsoft.com/office/officeart/2005/8/layout/balance1"/>
    <dgm:cxn modelId="{BEF6E873-42CB-4AF2-9411-85A56210F2CE}" type="presParOf" srcId="{E90CBD25-72F7-4333-A6A2-D19754D71DEF}" destId="{49B1D61A-A6C7-4AC5-AA64-4F852364A7AF}" srcOrd="2" destOrd="0" presId="urn:microsoft.com/office/officeart/2005/8/layout/balance1"/>
    <dgm:cxn modelId="{6942F3BE-1B30-4AAB-8B4B-805F29F2B026}" type="presParOf" srcId="{49B1D61A-A6C7-4AC5-AA64-4F852364A7AF}" destId="{3DA4B85A-463A-412A-A4FC-932A31C50DF2}" srcOrd="0" destOrd="0" presId="urn:microsoft.com/office/officeart/2005/8/layout/balance1"/>
    <dgm:cxn modelId="{25D72EFF-386B-4F03-BB16-235FF504D3C9}" type="presParOf" srcId="{49B1D61A-A6C7-4AC5-AA64-4F852364A7AF}" destId="{4F9FED17-02F9-4971-B4CD-1A5BD2A28F61}" srcOrd="1" destOrd="0" presId="urn:microsoft.com/office/officeart/2005/8/layout/balance1"/>
    <dgm:cxn modelId="{A959D8BC-7C3A-4006-9830-C80EDA19852A}" type="presParOf" srcId="{49B1D61A-A6C7-4AC5-AA64-4F852364A7AF}" destId="{2EEF3B4D-01B9-4E63-94C6-6767D8E350CC}" srcOrd="2" destOrd="0" presId="urn:microsoft.com/office/officeart/2005/8/layout/balance1"/>
    <dgm:cxn modelId="{92F8271C-8279-4AB8-9F85-7849D8C28750}" type="presParOf" srcId="{49B1D61A-A6C7-4AC5-AA64-4F852364A7AF}" destId="{073CFB78-A90E-435E-A51C-A8C367AE2EB5}" srcOrd="3" destOrd="0" presId="urn:microsoft.com/office/officeart/2005/8/layout/balance1"/>
    <dgm:cxn modelId="{CE839D31-D84D-4446-BD84-CFD39B691955}" type="presParOf" srcId="{49B1D61A-A6C7-4AC5-AA64-4F852364A7AF}" destId="{48ECC846-7E0A-48F3-B422-668100EE9E3B}" srcOrd="4" destOrd="0" presId="urn:microsoft.com/office/officeart/2005/8/layout/balance1"/>
    <dgm:cxn modelId="{C542886C-5237-4078-BE95-0640A2684EA6}" type="presParOf" srcId="{49B1D61A-A6C7-4AC5-AA64-4F852364A7AF}" destId="{C0CDDB5A-0890-470A-AAFE-24D3A4F2538B}" srcOrd="5" destOrd="0" presId="urn:microsoft.com/office/officeart/2005/8/layout/balance1"/>
    <dgm:cxn modelId="{1CC36F2D-7673-4B7A-BA19-BA8872817461}" type="presParOf" srcId="{49B1D61A-A6C7-4AC5-AA64-4F852364A7AF}" destId="{1C23B7D5-86A7-4E2B-8288-05229544DA21}" srcOrd="6" destOrd="0" presId="urn:microsoft.com/office/officeart/2005/8/layout/balance1"/>
    <dgm:cxn modelId="{91762092-8EBD-45D7-94A9-55380A040298}" type="presParOf" srcId="{49B1D61A-A6C7-4AC5-AA64-4F852364A7AF}" destId="{558880FE-A7AF-4AB5-9787-09CECE66107A}" srcOrd="7" destOrd="0" presId="urn:microsoft.com/office/officeart/2005/8/layout/balanc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50743C-83F7-4D3A-8264-67C068B865FF}" type="doc">
      <dgm:prSet loTypeId="urn:microsoft.com/office/officeart/2005/8/layout/matrix3" loCatId="matrix" qsTypeId="urn:microsoft.com/office/officeart/2005/8/quickstyle/simple4" qsCatId="simple" csTypeId="urn:microsoft.com/office/officeart/2005/8/colors/accent6_2" csCatId="accent6"/>
      <dgm:spPr/>
      <dgm:t>
        <a:bodyPr/>
        <a:lstStyle/>
        <a:p>
          <a:endParaRPr lang="en-US"/>
        </a:p>
      </dgm:t>
    </dgm:pt>
    <dgm:pt modelId="{17917855-0FB1-4B53-BDEB-D42B4130AFBB}">
      <dgm:prSet/>
      <dgm:spPr/>
      <dgm:t>
        <a:bodyPr/>
        <a:lstStyle/>
        <a:p>
          <a:r>
            <a:rPr lang="en-US"/>
            <a:t>Product owner</a:t>
          </a:r>
        </a:p>
      </dgm:t>
    </dgm:pt>
    <dgm:pt modelId="{F45AC51C-1F93-4E3F-B744-D360B3916C43}" type="parTrans" cxnId="{35EF087A-1B70-4173-94EE-8DFAD8FBE4D3}">
      <dgm:prSet/>
      <dgm:spPr/>
      <dgm:t>
        <a:bodyPr/>
        <a:lstStyle/>
        <a:p>
          <a:endParaRPr lang="en-US"/>
        </a:p>
      </dgm:t>
    </dgm:pt>
    <dgm:pt modelId="{E72B28EF-DFD6-4510-AC00-5BE57FA75AC8}" type="sibTrans" cxnId="{35EF087A-1B70-4173-94EE-8DFAD8FBE4D3}">
      <dgm:prSet/>
      <dgm:spPr/>
      <dgm:t>
        <a:bodyPr/>
        <a:lstStyle/>
        <a:p>
          <a:endParaRPr lang="en-US"/>
        </a:p>
      </dgm:t>
    </dgm:pt>
    <dgm:pt modelId="{4FBECDD0-970E-49CD-85A4-565A56FFC7DE}">
      <dgm:prSet/>
      <dgm:spPr/>
      <dgm:t>
        <a:bodyPr/>
        <a:lstStyle/>
        <a:p>
          <a:r>
            <a:rPr lang="en-US"/>
            <a:t>Project manager</a:t>
          </a:r>
        </a:p>
      </dgm:t>
    </dgm:pt>
    <dgm:pt modelId="{6A28DF97-0733-4B26-BAD8-7F74F2591AB3}" type="parTrans" cxnId="{BDA2FC54-9DB1-421B-8CFA-2EBD3B4B47BB}">
      <dgm:prSet/>
      <dgm:spPr/>
      <dgm:t>
        <a:bodyPr/>
        <a:lstStyle/>
        <a:p>
          <a:endParaRPr lang="en-US"/>
        </a:p>
      </dgm:t>
    </dgm:pt>
    <dgm:pt modelId="{A5FC6B6B-826F-4599-89E8-5438A5911441}" type="sibTrans" cxnId="{BDA2FC54-9DB1-421B-8CFA-2EBD3B4B47BB}">
      <dgm:prSet/>
      <dgm:spPr/>
      <dgm:t>
        <a:bodyPr/>
        <a:lstStyle/>
        <a:p>
          <a:endParaRPr lang="en-US"/>
        </a:p>
      </dgm:t>
    </dgm:pt>
    <dgm:pt modelId="{0C18750A-D63A-4266-9149-4B2DA8E7EB3F}">
      <dgm:prSet/>
      <dgm:spPr/>
      <dgm:t>
        <a:bodyPr/>
        <a:lstStyle/>
        <a:p>
          <a:r>
            <a:rPr lang="en-US"/>
            <a:t>Business analyst</a:t>
          </a:r>
        </a:p>
      </dgm:t>
    </dgm:pt>
    <dgm:pt modelId="{18804BF2-A815-42EC-BEAC-B7BDFEE773BB}" type="parTrans" cxnId="{60D8760E-C4CA-4AA1-9B13-3F8B2C3FA8AB}">
      <dgm:prSet/>
      <dgm:spPr/>
      <dgm:t>
        <a:bodyPr/>
        <a:lstStyle/>
        <a:p>
          <a:endParaRPr lang="en-US"/>
        </a:p>
      </dgm:t>
    </dgm:pt>
    <dgm:pt modelId="{BCCCCDB5-D6D0-4AEB-84DD-38158394C1EB}" type="sibTrans" cxnId="{60D8760E-C4CA-4AA1-9B13-3F8B2C3FA8AB}">
      <dgm:prSet/>
      <dgm:spPr/>
      <dgm:t>
        <a:bodyPr/>
        <a:lstStyle/>
        <a:p>
          <a:endParaRPr lang="en-US"/>
        </a:p>
      </dgm:t>
    </dgm:pt>
    <dgm:pt modelId="{9E554DF3-AAD9-4CAA-BE0E-7C4E880449AA}">
      <dgm:prSet/>
      <dgm:spPr/>
      <dgm:t>
        <a:bodyPr/>
        <a:lstStyle/>
        <a:p>
          <a:r>
            <a:rPr lang="en-US"/>
            <a:t>CTO</a:t>
          </a:r>
        </a:p>
      </dgm:t>
    </dgm:pt>
    <dgm:pt modelId="{5318650D-9FF1-4C17-A555-D34D77916AE3}" type="parTrans" cxnId="{AED1CDE7-9CFE-42CE-A947-F8F94A225939}">
      <dgm:prSet/>
      <dgm:spPr/>
      <dgm:t>
        <a:bodyPr/>
        <a:lstStyle/>
        <a:p>
          <a:endParaRPr lang="en-US"/>
        </a:p>
      </dgm:t>
    </dgm:pt>
    <dgm:pt modelId="{817F3043-EE93-4F5D-9C96-DCB388B4E9D3}" type="sibTrans" cxnId="{AED1CDE7-9CFE-42CE-A947-F8F94A225939}">
      <dgm:prSet/>
      <dgm:spPr/>
      <dgm:t>
        <a:bodyPr/>
        <a:lstStyle/>
        <a:p>
          <a:endParaRPr lang="en-US"/>
        </a:p>
      </dgm:t>
    </dgm:pt>
    <dgm:pt modelId="{1D22BC6A-3F3B-43D3-9E96-D49559B6564B}" type="pres">
      <dgm:prSet presAssocID="{3850743C-83F7-4D3A-8264-67C068B865FF}" presName="matrix" presStyleCnt="0">
        <dgm:presLayoutVars>
          <dgm:chMax val="1"/>
          <dgm:dir/>
          <dgm:resizeHandles val="exact"/>
        </dgm:presLayoutVars>
      </dgm:prSet>
      <dgm:spPr/>
    </dgm:pt>
    <dgm:pt modelId="{D967C928-257F-4B0C-8341-1FB11F1E53B4}" type="pres">
      <dgm:prSet presAssocID="{3850743C-83F7-4D3A-8264-67C068B865FF}" presName="diamond" presStyleLbl="bgShp" presStyleIdx="0" presStyleCnt="1"/>
      <dgm:spPr/>
    </dgm:pt>
    <dgm:pt modelId="{FEED4C8C-DBCF-4F8C-82F1-B7681BF7FEB8}" type="pres">
      <dgm:prSet presAssocID="{3850743C-83F7-4D3A-8264-67C068B865FF}" presName="quad1" presStyleLbl="node1" presStyleIdx="0" presStyleCnt="4">
        <dgm:presLayoutVars>
          <dgm:chMax val="0"/>
          <dgm:chPref val="0"/>
          <dgm:bulletEnabled val="1"/>
        </dgm:presLayoutVars>
      </dgm:prSet>
      <dgm:spPr/>
    </dgm:pt>
    <dgm:pt modelId="{9C85581A-5F73-4EA6-AD59-56E692453E40}" type="pres">
      <dgm:prSet presAssocID="{3850743C-83F7-4D3A-8264-67C068B865FF}" presName="quad2" presStyleLbl="node1" presStyleIdx="1" presStyleCnt="4">
        <dgm:presLayoutVars>
          <dgm:chMax val="0"/>
          <dgm:chPref val="0"/>
          <dgm:bulletEnabled val="1"/>
        </dgm:presLayoutVars>
      </dgm:prSet>
      <dgm:spPr/>
    </dgm:pt>
    <dgm:pt modelId="{C46DB2A5-5B2E-4076-9D43-6635FB12F46D}" type="pres">
      <dgm:prSet presAssocID="{3850743C-83F7-4D3A-8264-67C068B865FF}" presName="quad3" presStyleLbl="node1" presStyleIdx="2" presStyleCnt="4">
        <dgm:presLayoutVars>
          <dgm:chMax val="0"/>
          <dgm:chPref val="0"/>
          <dgm:bulletEnabled val="1"/>
        </dgm:presLayoutVars>
      </dgm:prSet>
      <dgm:spPr/>
    </dgm:pt>
    <dgm:pt modelId="{9DFFCD79-E90B-4CC4-9AB3-C40F4F874A55}" type="pres">
      <dgm:prSet presAssocID="{3850743C-83F7-4D3A-8264-67C068B865FF}" presName="quad4" presStyleLbl="node1" presStyleIdx="3" presStyleCnt="4">
        <dgm:presLayoutVars>
          <dgm:chMax val="0"/>
          <dgm:chPref val="0"/>
          <dgm:bulletEnabled val="1"/>
        </dgm:presLayoutVars>
      </dgm:prSet>
      <dgm:spPr/>
    </dgm:pt>
  </dgm:ptLst>
  <dgm:cxnLst>
    <dgm:cxn modelId="{60D8760E-C4CA-4AA1-9B13-3F8B2C3FA8AB}" srcId="{3850743C-83F7-4D3A-8264-67C068B865FF}" destId="{0C18750A-D63A-4266-9149-4B2DA8E7EB3F}" srcOrd="2" destOrd="0" parTransId="{18804BF2-A815-42EC-BEAC-B7BDFEE773BB}" sibTransId="{BCCCCDB5-D6D0-4AEB-84DD-38158394C1EB}"/>
    <dgm:cxn modelId="{3F3C4A65-43BC-4D83-83B7-725A3CBAF7F2}" type="presOf" srcId="{3850743C-83F7-4D3A-8264-67C068B865FF}" destId="{1D22BC6A-3F3B-43D3-9E96-D49559B6564B}" srcOrd="0" destOrd="0" presId="urn:microsoft.com/office/officeart/2005/8/layout/matrix3"/>
    <dgm:cxn modelId="{BDA2FC54-9DB1-421B-8CFA-2EBD3B4B47BB}" srcId="{3850743C-83F7-4D3A-8264-67C068B865FF}" destId="{4FBECDD0-970E-49CD-85A4-565A56FFC7DE}" srcOrd="1" destOrd="0" parTransId="{6A28DF97-0733-4B26-BAD8-7F74F2591AB3}" sibTransId="{A5FC6B6B-826F-4599-89E8-5438A5911441}"/>
    <dgm:cxn modelId="{35EF087A-1B70-4173-94EE-8DFAD8FBE4D3}" srcId="{3850743C-83F7-4D3A-8264-67C068B865FF}" destId="{17917855-0FB1-4B53-BDEB-D42B4130AFBB}" srcOrd="0" destOrd="0" parTransId="{F45AC51C-1F93-4E3F-B744-D360B3916C43}" sibTransId="{E72B28EF-DFD6-4510-AC00-5BE57FA75AC8}"/>
    <dgm:cxn modelId="{7E61949B-3975-46ED-B63A-5237A455670D}" type="presOf" srcId="{17917855-0FB1-4B53-BDEB-D42B4130AFBB}" destId="{FEED4C8C-DBCF-4F8C-82F1-B7681BF7FEB8}" srcOrd="0" destOrd="0" presId="urn:microsoft.com/office/officeart/2005/8/layout/matrix3"/>
    <dgm:cxn modelId="{17045CA3-4C29-4623-860B-90F67C68B438}" type="presOf" srcId="{9E554DF3-AAD9-4CAA-BE0E-7C4E880449AA}" destId="{9DFFCD79-E90B-4CC4-9AB3-C40F4F874A55}" srcOrd="0" destOrd="0" presId="urn:microsoft.com/office/officeart/2005/8/layout/matrix3"/>
    <dgm:cxn modelId="{4D3A9FAC-8C1C-4A97-984D-BF9E5FE99518}" type="presOf" srcId="{0C18750A-D63A-4266-9149-4B2DA8E7EB3F}" destId="{C46DB2A5-5B2E-4076-9D43-6635FB12F46D}" srcOrd="0" destOrd="0" presId="urn:microsoft.com/office/officeart/2005/8/layout/matrix3"/>
    <dgm:cxn modelId="{1E17BCD1-CE8A-4D55-9D96-724D7ADB9963}" type="presOf" srcId="{4FBECDD0-970E-49CD-85A4-565A56FFC7DE}" destId="{9C85581A-5F73-4EA6-AD59-56E692453E40}" srcOrd="0" destOrd="0" presId="urn:microsoft.com/office/officeart/2005/8/layout/matrix3"/>
    <dgm:cxn modelId="{AED1CDE7-9CFE-42CE-A947-F8F94A225939}" srcId="{3850743C-83F7-4D3A-8264-67C068B865FF}" destId="{9E554DF3-AAD9-4CAA-BE0E-7C4E880449AA}" srcOrd="3" destOrd="0" parTransId="{5318650D-9FF1-4C17-A555-D34D77916AE3}" sibTransId="{817F3043-EE93-4F5D-9C96-DCB388B4E9D3}"/>
    <dgm:cxn modelId="{275D7157-5BE9-46DA-9903-BFEE7F09844C}" type="presParOf" srcId="{1D22BC6A-3F3B-43D3-9E96-D49559B6564B}" destId="{D967C928-257F-4B0C-8341-1FB11F1E53B4}" srcOrd="0" destOrd="0" presId="urn:microsoft.com/office/officeart/2005/8/layout/matrix3"/>
    <dgm:cxn modelId="{7C1ADCF3-6762-40EF-ACD8-18203579B00C}" type="presParOf" srcId="{1D22BC6A-3F3B-43D3-9E96-D49559B6564B}" destId="{FEED4C8C-DBCF-4F8C-82F1-B7681BF7FEB8}" srcOrd="1" destOrd="0" presId="urn:microsoft.com/office/officeart/2005/8/layout/matrix3"/>
    <dgm:cxn modelId="{707C3F79-067D-47B5-9E0D-F276B2A4981E}" type="presParOf" srcId="{1D22BC6A-3F3B-43D3-9E96-D49559B6564B}" destId="{9C85581A-5F73-4EA6-AD59-56E692453E40}" srcOrd="2" destOrd="0" presId="urn:microsoft.com/office/officeart/2005/8/layout/matrix3"/>
    <dgm:cxn modelId="{FD6421AE-128A-4DFA-99A8-5ED174737A87}" type="presParOf" srcId="{1D22BC6A-3F3B-43D3-9E96-D49559B6564B}" destId="{C46DB2A5-5B2E-4076-9D43-6635FB12F46D}" srcOrd="3" destOrd="0" presId="urn:microsoft.com/office/officeart/2005/8/layout/matrix3"/>
    <dgm:cxn modelId="{2C4E2097-F301-4585-809F-90047A4B53AA}" type="presParOf" srcId="{1D22BC6A-3F3B-43D3-9E96-D49559B6564B}" destId="{9DFFCD79-E90B-4CC4-9AB3-C40F4F874A5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3E6BF0B-7B89-4769-950E-CDB3828015A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96444C5-30F0-4998-9F8D-6F775103986E}">
      <dgm:prSet/>
      <dgm:spPr/>
      <dgm:t>
        <a:bodyPr/>
        <a:lstStyle/>
        <a:p>
          <a:r>
            <a:rPr lang="en-US"/>
            <a:t>Gathering requirements</a:t>
          </a:r>
        </a:p>
      </dgm:t>
    </dgm:pt>
    <dgm:pt modelId="{0DB14046-469B-4E58-B3AE-47111F643AE1}" type="parTrans" cxnId="{C4193204-E02E-4132-808E-3E4B2E66561A}">
      <dgm:prSet/>
      <dgm:spPr/>
      <dgm:t>
        <a:bodyPr/>
        <a:lstStyle/>
        <a:p>
          <a:endParaRPr lang="en-US"/>
        </a:p>
      </dgm:t>
    </dgm:pt>
    <dgm:pt modelId="{57276EBD-FE50-4F3C-9CD5-DF81E27F1FFE}" type="sibTrans" cxnId="{C4193204-E02E-4132-808E-3E4B2E66561A}">
      <dgm:prSet/>
      <dgm:spPr/>
      <dgm:t>
        <a:bodyPr/>
        <a:lstStyle/>
        <a:p>
          <a:endParaRPr lang="en-US"/>
        </a:p>
      </dgm:t>
    </dgm:pt>
    <dgm:pt modelId="{7B55A156-8E38-4575-95D8-18893708CE00}">
      <dgm:prSet/>
      <dgm:spPr/>
      <dgm:t>
        <a:bodyPr/>
        <a:lstStyle/>
        <a:p>
          <a:r>
            <a:rPr lang="en-US"/>
            <a:t>Planning solutions</a:t>
          </a:r>
        </a:p>
      </dgm:t>
    </dgm:pt>
    <dgm:pt modelId="{69AE9135-4B16-4D77-8B11-6317A9CCADDF}" type="parTrans" cxnId="{9417CCB5-AB72-4363-9FDE-94FA0347A9D3}">
      <dgm:prSet/>
      <dgm:spPr/>
      <dgm:t>
        <a:bodyPr/>
        <a:lstStyle/>
        <a:p>
          <a:endParaRPr lang="en-US"/>
        </a:p>
      </dgm:t>
    </dgm:pt>
    <dgm:pt modelId="{5E2EB5FE-EF73-49AE-AA0A-CC10F9EF4F85}" type="sibTrans" cxnId="{9417CCB5-AB72-4363-9FDE-94FA0347A9D3}">
      <dgm:prSet/>
      <dgm:spPr/>
      <dgm:t>
        <a:bodyPr/>
        <a:lstStyle/>
        <a:p>
          <a:endParaRPr lang="en-US"/>
        </a:p>
      </dgm:t>
    </dgm:pt>
    <dgm:pt modelId="{3D9C10FB-F0AC-4895-B461-21C597690D55}">
      <dgm:prSet/>
      <dgm:spPr/>
      <dgm:t>
        <a:bodyPr/>
        <a:lstStyle/>
        <a:p>
          <a:r>
            <a:rPr lang="en-US"/>
            <a:t>Planning sprints</a:t>
          </a:r>
        </a:p>
      </dgm:t>
    </dgm:pt>
    <dgm:pt modelId="{B6D20A65-B472-4DB3-86C5-514D21F6F6BC}" type="parTrans" cxnId="{4B2B70B6-9B05-49B8-8AD1-9A4EADC029CA}">
      <dgm:prSet/>
      <dgm:spPr/>
      <dgm:t>
        <a:bodyPr/>
        <a:lstStyle/>
        <a:p>
          <a:endParaRPr lang="en-US"/>
        </a:p>
      </dgm:t>
    </dgm:pt>
    <dgm:pt modelId="{9A33E8E3-B98B-4D6D-87FB-B173A1A0D0B3}" type="sibTrans" cxnId="{4B2B70B6-9B05-49B8-8AD1-9A4EADC029CA}">
      <dgm:prSet/>
      <dgm:spPr/>
      <dgm:t>
        <a:bodyPr/>
        <a:lstStyle/>
        <a:p>
          <a:endParaRPr lang="en-US"/>
        </a:p>
      </dgm:t>
    </dgm:pt>
    <dgm:pt modelId="{52DF832A-03D6-4497-92F6-3C1A999B9FB5}">
      <dgm:prSet/>
      <dgm:spPr/>
      <dgm:t>
        <a:bodyPr/>
        <a:lstStyle/>
        <a:p>
          <a:r>
            <a:rPr lang="en-US"/>
            <a:t>Road-mapping</a:t>
          </a:r>
        </a:p>
      </dgm:t>
    </dgm:pt>
    <dgm:pt modelId="{781ED5F1-30C6-4403-A910-48B193582F66}" type="parTrans" cxnId="{DE616BF4-E3FD-4C65-90BE-EC07A5AAC4D8}">
      <dgm:prSet/>
      <dgm:spPr/>
      <dgm:t>
        <a:bodyPr/>
        <a:lstStyle/>
        <a:p>
          <a:endParaRPr lang="en-US"/>
        </a:p>
      </dgm:t>
    </dgm:pt>
    <dgm:pt modelId="{3A6FDADE-F69F-4277-A526-A7A6B27CAFAD}" type="sibTrans" cxnId="{DE616BF4-E3FD-4C65-90BE-EC07A5AAC4D8}">
      <dgm:prSet/>
      <dgm:spPr/>
      <dgm:t>
        <a:bodyPr/>
        <a:lstStyle/>
        <a:p>
          <a:endParaRPr lang="en-US"/>
        </a:p>
      </dgm:t>
    </dgm:pt>
    <dgm:pt modelId="{8230804D-101C-4932-A9A3-9AB014498739}" type="pres">
      <dgm:prSet presAssocID="{E3E6BF0B-7B89-4769-950E-CDB3828015A0}" presName="linear" presStyleCnt="0">
        <dgm:presLayoutVars>
          <dgm:animLvl val="lvl"/>
          <dgm:resizeHandles val="exact"/>
        </dgm:presLayoutVars>
      </dgm:prSet>
      <dgm:spPr/>
    </dgm:pt>
    <dgm:pt modelId="{9120F8C8-F515-4EAF-9925-2F1E8CF96EBA}" type="pres">
      <dgm:prSet presAssocID="{C96444C5-30F0-4998-9F8D-6F775103986E}" presName="parentText" presStyleLbl="node1" presStyleIdx="0" presStyleCnt="4">
        <dgm:presLayoutVars>
          <dgm:chMax val="0"/>
          <dgm:bulletEnabled val="1"/>
        </dgm:presLayoutVars>
      </dgm:prSet>
      <dgm:spPr/>
    </dgm:pt>
    <dgm:pt modelId="{650167EE-1535-483A-BA90-3E68918F289B}" type="pres">
      <dgm:prSet presAssocID="{57276EBD-FE50-4F3C-9CD5-DF81E27F1FFE}" presName="spacer" presStyleCnt="0"/>
      <dgm:spPr/>
    </dgm:pt>
    <dgm:pt modelId="{04CA2155-1ED2-4D08-A229-3C7DE92A1AEB}" type="pres">
      <dgm:prSet presAssocID="{7B55A156-8E38-4575-95D8-18893708CE00}" presName="parentText" presStyleLbl="node1" presStyleIdx="1" presStyleCnt="4">
        <dgm:presLayoutVars>
          <dgm:chMax val="0"/>
          <dgm:bulletEnabled val="1"/>
        </dgm:presLayoutVars>
      </dgm:prSet>
      <dgm:spPr/>
    </dgm:pt>
    <dgm:pt modelId="{D0767CCB-1B3A-4AD4-A835-7DC859094905}" type="pres">
      <dgm:prSet presAssocID="{5E2EB5FE-EF73-49AE-AA0A-CC10F9EF4F85}" presName="spacer" presStyleCnt="0"/>
      <dgm:spPr/>
    </dgm:pt>
    <dgm:pt modelId="{0AB632AB-7985-4037-A180-661B6D5DD8E0}" type="pres">
      <dgm:prSet presAssocID="{3D9C10FB-F0AC-4895-B461-21C597690D55}" presName="parentText" presStyleLbl="node1" presStyleIdx="2" presStyleCnt="4">
        <dgm:presLayoutVars>
          <dgm:chMax val="0"/>
          <dgm:bulletEnabled val="1"/>
        </dgm:presLayoutVars>
      </dgm:prSet>
      <dgm:spPr/>
    </dgm:pt>
    <dgm:pt modelId="{DA5D74C7-14BD-4E59-B94C-1896A8D6DB12}" type="pres">
      <dgm:prSet presAssocID="{9A33E8E3-B98B-4D6D-87FB-B173A1A0D0B3}" presName="spacer" presStyleCnt="0"/>
      <dgm:spPr/>
    </dgm:pt>
    <dgm:pt modelId="{F9DE88B3-55F9-46FC-89A0-AC6687DD06CC}" type="pres">
      <dgm:prSet presAssocID="{52DF832A-03D6-4497-92F6-3C1A999B9FB5}" presName="parentText" presStyleLbl="node1" presStyleIdx="3" presStyleCnt="4">
        <dgm:presLayoutVars>
          <dgm:chMax val="0"/>
          <dgm:bulletEnabled val="1"/>
        </dgm:presLayoutVars>
      </dgm:prSet>
      <dgm:spPr/>
    </dgm:pt>
  </dgm:ptLst>
  <dgm:cxnLst>
    <dgm:cxn modelId="{C4193204-E02E-4132-808E-3E4B2E66561A}" srcId="{E3E6BF0B-7B89-4769-950E-CDB3828015A0}" destId="{C96444C5-30F0-4998-9F8D-6F775103986E}" srcOrd="0" destOrd="0" parTransId="{0DB14046-469B-4E58-B3AE-47111F643AE1}" sibTransId="{57276EBD-FE50-4F3C-9CD5-DF81E27F1FFE}"/>
    <dgm:cxn modelId="{1131FD08-A8CB-4743-892E-6E78EE66825A}" type="presOf" srcId="{52DF832A-03D6-4497-92F6-3C1A999B9FB5}" destId="{F9DE88B3-55F9-46FC-89A0-AC6687DD06CC}" srcOrd="0" destOrd="0" presId="urn:microsoft.com/office/officeart/2005/8/layout/vList2"/>
    <dgm:cxn modelId="{544F216B-DEC7-4F2D-AE9A-97BD2FE20635}" type="presOf" srcId="{3D9C10FB-F0AC-4895-B461-21C597690D55}" destId="{0AB632AB-7985-4037-A180-661B6D5DD8E0}" srcOrd="0" destOrd="0" presId="urn:microsoft.com/office/officeart/2005/8/layout/vList2"/>
    <dgm:cxn modelId="{7672CB9A-007D-4395-A38D-534628E1D707}" type="presOf" srcId="{C96444C5-30F0-4998-9F8D-6F775103986E}" destId="{9120F8C8-F515-4EAF-9925-2F1E8CF96EBA}" srcOrd="0" destOrd="0" presId="urn:microsoft.com/office/officeart/2005/8/layout/vList2"/>
    <dgm:cxn modelId="{86FD55AA-F78A-49E4-B4C0-BA9AD250C52B}" type="presOf" srcId="{7B55A156-8E38-4575-95D8-18893708CE00}" destId="{04CA2155-1ED2-4D08-A229-3C7DE92A1AEB}" srcOrd="0" destOrd="0" presId="urn:microsoft.com/office/officeart/2005/8/layout/vList2"/>
    <dgm:cxn modelId="{9417CCB5-AB72-4363-9FDE-94FA0347A9D3}" srcId="{E3E6BF0B-7B89-4769-950E-CDB3828015A0}" destId="{7B55A156-8E38-4575-95D8-18893708CE00}" srcOrd="1" destOrd="0" parTransId="{69AE9135-4B16-4D77-8B11-6317A9CCADDF}" sibTransId="{5E2EB5FE-EF73-49AE-AA0A-CC10F9EF4F85}"/>
    <dgm:cxn modelId="{4B2B70B6-9B05-49B8-8AD1-9A4EADC029CA}" srcId="{E3E6BF0B-7B89-4769-950E-CDB3828015A0}" destId="{3D9C10FB-F0AC-4895-B461-21C597690D55}" srcOrd="2" destOrd="0" parTransId="{B6D20A65-B472-4DB3-86C5-514D21F6F6BC}" sibTransId="{9A33E8E3-B98B-4D6D-87FB-B173A1A0D0B3}"/>
    <dgm:cxn modelId="{DE616BF4-E3FD-4C65-90BE-EC07A5AAC4D8}" srcId="{E3E6BF0B-7B89-4769-950E-CDB3828015A0}" destId="{52DF832A-03D6-4497-92F6-3C1A999B9FB5}" srcOrd="3" destOrd="0" parTransId="{781ED5F1-30C6-4403-A910-48B193582F66}" sibTransId="{3A6FDADE-F69F-4277-A526-A7A6B27CAFAD}"/>
    <dgm:cxn modelId="{109D3EF6-7D46-44E7-AFEC-CDF0A7E55AE9}" type="presOf" srcId="{E3E6BF0B-7B89-4769-950E-CDB3828015A0}" destId="{8230804D-101C-4932-A9A3-9AB014498739}" srcOrd="0" destOrd="0" presId="urn:microsoft.com/office/officeart/2005/8/layout/vList2"/>
    <dgm:cxn modelId="{D89CD7E5-57C3-4C33-8BC3-D34E1564D107}" type="presParOf" srcId="{8230804D-101C-4932-A9A3-9AB014498739}" destId="{9120F8C8-F515-4EAF-9925-2F1E8CF96EBA}" srcOrd="0" destOrd="0" presId="urn:microsoft.com/office/officeart/2005/8/layout/vList2"/>
    <dgm:cxn modelId="{1525A0CF-4688-42BB-A74E-2203792964BC}" type="presParOf" srcId="{8230804D-101C-4932-A9A3-9AB014498739}" destId="{650167EE-1535-483A-BA90-3E68918F289B}" srcOrd="1" destOrd="0" presId="urn:microsoft.com/office/officeart/2005/8/layout/vList2"/>
    <dgm:cxn modelId="{0D81BF1F-D7F7-4665-A705-3131BEC14879}" type="presParOf" srcId="{8230804D-101C-4932-A9A3-9AB014498739}" destId="{04CA2155-1ED2-4D08-A229-3C7DE92A1AEB}" srcOrd="2" destOrd="0" presId="urn:microsoft.com/office/officeart/2005/8/layout/vList2"/>
    <dgm:cxn modelId="{134D45CB-DE7B-4953-A420-FCFA59E0686B}" type="presParOf" srcId="{8230804D-101C-4932-A9A3-9AB014498739}" destId="{D0767CCB-1B3A-4AD4-A835-7DC859094905}" srcOrd="3" destOrd="0" presId="urn:microsoft.com/office/officeart/2005/8/layout/vList2"/>
    <dgm:cxn modelId="{AB58398C-45E3-498F-A992-4147BE18D273}" type="presParOf" srcId="{8230804D-101C-4932-A9A3-9AB014498739}" destId="{0AB632AB-7985-4037-A180-661B6D5DD8E0}" srcOrd="4" destOrd="0" presId="urn:microsoft.com/office/officeart/2005/8/layout/vList2"/>
    <dgm:cxn modelId="{9C9B3543-7C71-4EC4-A24F-62BCF5A3E6EE}" type="presParOf" srcId="{8230804D-101C-4932-A9A3-9AB014498739}" destId="{DA5D74C7-14BD-4E59-B94C-1896A8D6DB12}" srcOrd="5" destOrd="0" presId="urn:microsoft.com/office/officeart/2005/8/layout/vList2"/>
    <dgm:cxn modelId="{CEE04EB1-39D0-424C-8BF5-0B20139B045E}" type="presParOf" srcId="{8230804D-101C-4932-A9A3-9AB014498739}" destId="{F9DE88B3-55F9-46FC-89A0-AC6687DD06CC}"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2A586D6-30C1-4778-9F64-D85748969E53}" type="doc">
      <dgm:prSet loTypeId="urn:microsoft.com/office/officeart/2005/8/layout/hierarchy1" loCatId="hierarchy" qsTypeId="urn:microsoft.com/office/officeart/2005/8/quickstyle/simple4" qsCatId="simple" csTypeId="urn:microsoft.com/office/officeart/2005/8/colors/colorful2" csCatId="colorful"/>
      <dgm:spPr/>
      <dgm:t>
        <a:bodyPr/>
        <a:lstStyle/>
        <a:p>
          <a:endParaRPr lang="en-US"/>
        </a:p>
      </dgm:t>
    </dgm:pt>
    <dgm:pt modelId="{BD87EACA-FBA2-480C-89BA-78C48AB2BBAB}">
      <dgm:prSet/>
      <dgm:spPr/>
      <dgm:t>
        <a:bodyPr/>
        <a:lstStyle/>
        <a:p>
          <a:r>
            <a:rPr lang="en-US"/>
            <a:t>Overall tasks are organized into Epics</a:t>
          </a:r>
        </a:p>
      </dgm:t>
    </dgm:pt>
    <dgm:pt modelId="{ECD1E6C7-B155-4E6E-8940-8108DB2B3890}" type="parTrans" cxnId="{C141F6C1-C720-43CC-A94A-1661C094DF2D}">
      <dgm:prSet/>
      <dgm:spPr/>
      <dgm:t>
        <a:bodyPr/>
        <a:lstStyle/>
        <a:p>
          <a:endParaRPr lang="en-US"/>
        </a:p>
      </dgm:t>
    </dgm:pt>
    <dgm:pt modelId="{8D12BDE7-31A9-4019-87A1-82F256D7D83E}" type="sibTrans" cxnId="{C141F6C1-C720-43CC-A94A-1661C094DF2D}">
      <dgm:prSet/>
      <dgm:spPr/>
      <dgm:t>
        <a:bodyPr/>
        <a:lstStyle/>
        <a:p>
          <a:endParaRPr lang="en-US"/>
        </a:p>
      </dgm:t>
    </dgm:pt>
    <dgm:pt modelId="{1E58E8B0-96E2-443F-B1DA-CCA4E900FF35}">
      <dgm:prSet/>
      <dgm:spPr/>
      <dgm:t>
        <a:bodyPr/>
        <a:lstStyle/>
        <a:p>
          <a:r>
            <a:rPr lang="en-US"/>
            <a:t>Epics are made up of tasks</a:t>
          </a:r>
        </a:p>
      </dgm:t>
    </dgm:pt>
    <dgm:pt modelId="{0C30AA3E-D54A-4936-B14A-762798A36D98}" type="parTrans" cxnId="{20EF7AC2-B3FA-4653-8D51-F2958A2FFDBF}">
      <dgm:prSet/>
      <dgm:spPr/>
      <dgm:t>
        <a:bodyPr/>
        <a:lstStyle/>
        <a:p>
          <a:endParaRPr lang="en-US"/>
        </a:p>
      </dgm:t>
    </dgm:pt>
    <dgm:pt modelId="{9E95B937-614A-4CFE-B546-1277B498F817}" type="sibTrans" cxnId="{20EF7AC2-B3FA-4653-8D51-F2958A2FFDBF}">
      <dgm:prSet/>
      <dgm:spPr/>
      <dgm:t>
        <a:bodyPr/>
        <a:lstStyle/>
        <a:p>
          <a:endParaRPr lang="en-US"/>
        </a:p>
      </dgm:t>
    </dgm:pt>
    <dgm:pt modelId="{91542EF9-3495-4A5A-B84C-869A6823551C}">
      <dgm:prSet/>
      <dgm:spPr/>
      <dgm:t>
        <a:bodyPr/>
        <a:lstStyle/>
        <a:p>
          <a:r>
            <a:rPr lang="en-US"/>
            <a:t>Each task can have subtasks</a:t>
          </a:r>
        </a:p>
      </dgm:t>
    </dgm:pt>
    <dgm:pt modelId="{F513CB5F-03E5-40FF-BB38-9C52D6E036FF}" type="parTrans" cxnId="{47A4C93B-5E1F-451F-9B9C-D4D027D228EF}">
      <dgm:prSet/>
      <dgm:spPr/>
      <dgm:t>
        <a:bodyPr/>
        <a:lstStyle/>
        <a:p>
          <a:endParaRPr lang="en-US"/>
        </a:p>
      </dgm:t>
    </dgm:pt>
    <dgm:pt modelId="{15036D56-15D9-4F3F-8BD5-D91B45B57664}" type="sibTrans" cxnId="{47A4C93B-5E1F-451F-9B9C-D4D027D228EF}">
      <dgm:prSet/>
      <dgm:spPr/>
      <dgm:t>
        <a:bodyPr/>
        <a:lstStyle/>
        <a:p>
          <a:endParaRPr lang="en-US"/>
        </a:p>
      </dgm:t>
    </dgm:pt>
    <dgm:pt modelId="{E6EF2542-EBFA-4A4E-8280-CE5D107FB223}" type="pres">
      <dgm:prSet presAssocID="{52A586D6-30C1-4778-9F64-D85748969E53}" presName="hierChild1" presStyleCnt="0">
        <dgm:presLayoutVars>
          <dgm:chPref val="1"/>
          <dgm:dir/>
          <dgm:animOne val="branch"/>
          <dgm:animLvl val="lvl"/>
          <dgm:resizeHandles/>
        </dgm:presLayoutVars>
      </dgm:prSet>
      <dgm:spPr/>
    </dgm:pt>
    <dgm:pt modelId="{13D7C0E9-3D2D-4617-83AF-5C25E393D2DE}" type="pres">
      <dgm:prSet presAssocID="{BD87EACA-FBA2-480C-89BA-78C48AB2BBAB}" presName="hierRoot1" presStyleCnt="0"/>
      <dgm:spPr/>
    </dgm:pt>
    <dgm:pt modelId="{B55CF2EC-3A81-45B5-8F1A-B1BF63E03A48}" type="pres">
      <dgm:prSet presAssocID="{BD87EACA-FBA2-480C-89BA-78C48AB2BBAB}" presName="composite" presStyleCnt="0"/>
      <dgm:spPr/>
    </dgm:pt>
    <dgm:pt modelId="{0F6ADF5B-2A4B-42CB-BCB7-8547EEA5472D}" type="pres">
      <dgm:prSet presAssocID="{BD87EACA-FBA2-480C-89BA-78C48AB2BBAB}" presName="background" presStyleLbl="node0" presStyleIdx="0" presStyleCnt="3"/>
      <dgm:spPr/>
    </dgm:pt>
    <dgm:pt modelId="{0479130C-A9B6-4E30-BA78-8AFA10B9F681}" type="pres">
      <dgm:prSet presAssocID="{BD87EACA-FBA2-480C-89BA-78C48AB2BBAB}" presName="text" presStyleLbl="fgAcc0" presStyleIdx="0" presStyleCnt="3">
        <dgm:presLayoutVars>
          <dgm:chPref val="3"/>
        </dgm:presLayoutVars>
      </dgm:prSet>
      <dgm:spPr/>
    </dgm:pt>
    <dgm:pt modelId="{8E00DD38-BF1D-4B14-B321-B2BF01B4A596}" type="pres">
      <dgm:prSet presAssocID="{BD87EACA-FBA2-480C-89BA-78C48AB2BBAB}" presName="hierChild2" presStyleCnt="0"/>
      <dgm:spPr/>
    </dgm:pt>
    <dgm:pt modelId="{4DE36E70-4559-43BA-9126-682B0DEBE1C8}" type="pres">
      <dgm:prSet presAssocID="{1E58E8B0-96E2-443F-B1DA-CCA4E900FF35}" presName="hierRoot1" presStyleCnt="0"/>
      <dgm:spPr/>
    </dgm:pt>
    <dgm:pt modelId="{7DCDA846-79B4-408C-9E9B-74B17FCE347E}" type="pres">
      <dgm:prSet presAssocID="{1E58E8B0-96E2-443F-B1DA-CCA4E900FF35}" presName="composite" presStyleCnt="0"/>
      <dgm:spPr/>
    </dgm:pt>
    <dgm:pt modelId="{99083FD1-380B-48D0-88B1-5CE2A570D06B}" type="pres">
      <dgm:prSet presAssocID="{1E58E8B0-96E2-443F-B1DA-CCA4E900FF35}" presName="background" presStyleLbl="node0" presStyleIdx="1" presStyleCnt="3"/>
      <dgm:spPr/>
    </dgm:pt>
    <dgm:pt modelId="{40296958-375C-4453-B08A-C8AF66ED6F55}" type="pres">
      <dgm:prSet presAssocID="{1E58E8B0-96E2-443F-B1DA-CCA4E900FF35}" presName="text" presStyleLbl="fgAcc0" presStyleIdx="1" presStyleCnt="3">
        <dgm:presLayoutVars>
          <dgm:chPref val="3"/>
        </dgm:presLayoutVars>
      </dgm:prSet>
      <dgm:spPr/>
    </dgm:pt>
    <dgm:pt modelId="{65E15BCC-FF2A-49A2-9F05-A198A0282350}" type="pres">
      <dgm:prSet presAssocID="{1E58E8B0-96E2-443F-B1DA-CCA4E900FF35}" presName="hierChild2" presStyleCnt="0"/>
      <dgm:spPr/>
    </dgm:pt>
    <dgm:pt modelId="{376B4C2C-A54B-47CC-A7AF-DC3860B15B69}" type="pres">
      <dgm:prSet presAssocID="{91542EF9-3495-4A5A-B84C-869A6823551C}" presName="hierRoot1" presStyleCnt="0"/>
      <dgm:spPr/>
    </dgm:pt>
    <dgm:pt modelId="{5FD8E402-ECC1-4A33-B84C-944E5CB0CEF4}" type="pres">
      <dgm:prSet presAssocID="{91542EF9-3495-4A5A-B84C-869A6823551C}" presName="composite" presStyleCnt="0"/>
      <dgm:spPr/>
    </dgm:pt>
    <dgm:pt modelId="{C564596D-3EE8-4047-8405-6E15226669D7}" type="pres">
      <dgm:prSet presAssocID="{91542EF9-3495-4A5A-B84C-869A6823551C}" presName="background" presStyleLbl="node0" presStyleIdx="2" presStyleCnt="3"/>
      <dgm:spPr/>
    </dgm:pt>
    <dgm:pt modelId="{1C9D9427-B48F-44D0-8E37-7EF4E6FF66DC}" type="pres">
      <dgm:prSet presAssocID="{91542EF9-3495-4A5A-B84C-869A6823551C}" presName="text" presStyleLbl="fgAcc0" presStyleIdx="2" presStyleCnt="3">
        <dgm:presLayoutVars>
          <dgm:chPref val="3"/>
        </dgm:presLayoutVars>
      </dgm:prSet>
      <dgm:spPr/>
    </dgm:pt>
    <dgm:pt modelId="{98D4BAF5-8E16-451C-83D2-473C77255434}" type="pres">
      <dgm:prSet presAssocID="{91542EF9-3495-4A5A-B84C-869A6823551C}" presName="hierChild2" presStyleCnt="0"/>
      <dgm:spPr/>
    </dgm:pt>
  </dgm:ptLst>
  <dgm:cxnLst>
    <dgm:cxn modelId="{A7F7A208-C8B7-4D81-8114-353AD225867E}" type="presOf" srcId="{BD87EACA-FBA2-480C-89BA-78C48AB2BBAB}" destId="{0479130C-A9B6-4E30-BA78-8AFA10B9F681}" srcOrd="0" destOrd="0" presId="urn:microsoft.com/office/officeart/2005/8/layout/hierarchy1"/>
    <dgm:cxn modelId="{966AB912-FF33-45E2-9BB6-E504202BF1DF}" type="presOf" srcId="{1E58E8B0-96E2-443F-B1DA-CCA4E900FF35}" destId="{40296958-375C-4453-B08A-C8AF66ED6F55}" srcOrd="0" destOrd="0" presId="urn:microsoft.com/office/officeart/2005/8/layout/hierarchy1"/>
    <dgm:cxn modelId="{47A4C93B-5E1F-451F-9B9C-D4D027D228EF}" srcId="{52A586D6-30C1-4778-9F64-D85748969E53}" destId="{91542EF9-3495-4A5A-B84C-869A6823551C}" srcOrd="2" destOrd="0" parTransId="{F513CB5F-03E5-40FF-BB38-9C52D6E036FF}" sibTransId="{15036D56-15D9-4F3F-8BD5-D91B45B57664}"/>
    <dgm:cxn modelId="{C141F6C1-C720-43CC-A94A-1661C094DF2D}" srcId="{52A586D6-30C1-4778-9F64-D85748969E53}" destId="{BD87EACA-FBA2-480C-89BA-78C48AB2BBAB}" srcOrd="0" destOrd="0" parTransId="{ECD1E6C7-B155-4E6E-8940-8108DB2B3890}" sibTransId="{8D12BDE7-31A9-4019-87A1-82F256D7D83E}"/>
    <dgm:cxn modelId="{20EF7AC2-B3FA-4653-8D51-F2958A2FFDBF}" srcId="{52A586D6-30C1-4778-9F64-D85748969E53}" destId="{1E58E8B0-96E2-443F-B1DA-CCA4E900FF35}" srcOrd="1" destOrd="0" parTransId="{0C30AA3E-D54A-4936-B14A-762798A36D98}" sibTransId="{9E95B937-614A-4CFE-B546-1277B498F817}"/>
    <dgm:cxn modelId="{01B9D3CA-3B06-4074-86B7-BB4F6281F69F}" type="presOf" srcId="{52A586D6-30C1-4778-9F64-D85748969E53}" destId="{E6EF2542-EBFA-4A4E-8280-CE5D107FB223}" srcOrd="0" destOrd="0" presId="urn:microsoft.com/office/officeart/2005/8/layout/hierarchy1"/>
    <dgm:cxn modelId="{A785E0D7-98E4-4C7A-BC3F-969312F9296D}" type="presOf" srcId="{91542EF9-3495-4A5A-B84C-869A6823551C}" destId="{1C9D9427-B48F-44D0-8E37-7EF4E6FF66DC}" srcOrd="0" destOrd="0" presId="urn:microsoft.com/office/officeart/2005/8/layout/hierarchy1"/>
    <dgm:cxn modelId="{805DF074-D108-4C51-8003-6A5559A3E63B}" type="presParOf" srcId="{E6EF2542-EBFA-4A4E-8280-CE5D107FB223}" destId="{13D7C0E9-3D2D-4617-83AF-5C25E393D2DE}" srcOrd="0" destOrd="0" presId="urn:microsoft.com/office/officeart/2005/8/layout/hierarchy1"/>
    <dgm:cxn modelId="{8AFDDC82-193C-481A-81C1-93FF7227BFA5}" type="presParOf" srcId="{13D7C0E9-3D2D-4617-83AF-5C25E393D2DE}" destId="{B55CF2EC-3A81-45B5-8F1A-B1BF63E03A48}" srcOrd="0" destOrd="0" presId="urn:microsoft.com/office/officeart/2005/8/layout/hierarchy1"/>
    <dgm:cxn modelId="{23132812-0774-4F99-B4E0-27E95F968CAC}" type="presParOf" srcId="{B55CF2EC-3A81-45B5-8F1A-B1BF63E03A48}" destId="{0F6ADF5B-2A4B-42CB-BCB7-8547EEA5472D}" srcOrd="0" destOrd="0" presId="urn:microsoft.com/office/officeart/2005/8/layout/hierarchy1"/>
    <dgm:cxn modelId="{31C27417-2B00-491D-95D5-7EC8CD8CFDFF}" type="presParOf" srcId="{B55CF2EC-3A81-45B5-8F1A-B1BF63E03A48}" destId="{0479130C-A9B6-4E30-BA78-8AFA10B9F681}" srcOrd="1" destOrd="0" presId="urn:microsoft.com/office/officeart/2005/8/layout/hierarchy1"/>
    <dgm:cxn modelId="{5EC39EF7-D5D3-4979-A507-7081C4D0F38E}" type="presParOf" srcId="{13D7C0E9-3D2D-4617-83AF-5C25E393D2DE}" destId="{8E00DD38-BF1D-4B14-B321-B2BF01B4A596}" srcOrd="1" destOrd="0" presId="urn:microsoft.com/office/officeart/2005/8/layout/hierarchy1"/>
    <dgm:cxn modelId="{472E0F59-D739-4AE6-887A-F0C4EC7F54DB}" type="presParOf" srcId="{E6EF2542-EBFA-4A4E-8280-CE5D107FB223}" destId="{4DE36E70-4559-43BA-9126-682B0DEBE1C8}" srcOrd="1" destOrd="0" presId="urn:microsoft.com/office/officeart/2005/8/layout/hierarchy1"/>
    <dgm:cxn modelId="{E2E2BCEB-4B2B-470F-A3D0-53F928343D21}" type="presParOf" srcId="{4DE36E70-4559-43BA-9126-682B0DEBE1C8}" destId="{7DCDA846-79B4-408C-9E9B-74B17FCE347E}" srcOrd="0" destOrd="0" presId="urn:microsoft.com/office/officeart/2005/8/layout/hierarchy1"/>
    <dgm:cxn modelId="{6D9C7D36-0F8C-4BBD-8802-5E26552AEA99}" type="presParOf" srcId="{7DCDA846-79B4-408C-9E9B-74B17FCE347E}" destId="{99083FD1-380B-48D0-88B1-5CE2A570D06B}" srcOrd="0" destOrd="0" presId="urn:microsoft.com/office/officeart/2005/8/layout/hierarchy1"/>
    <dgm:cxn modelId="{15A59B05-2D3D-4333-BCB9-83A8B832A077}" type="presParOf" srcId="{7DCDA846-79B4-408C-9E9B-74B17FCE347E}" destId="{40296958-375C-4453-B08A-C8AF66ED6F55}" srcOrd="1" destOrd="0" presId="urn:microsoft.com/office/officeart/2005/8/layout/hierarchy1"/>
    <dgm:cxn modelId="{AEE92968-BD09-4151-8A4A-31C68EE7C283}" type="presParOf" srcId="{4DE36E70-4559-43BA-9126-682B0DEBE1C8}" destId="{65E15BCC-FF2A-49A2-9F05-A198A0282350}" srcOrd="1" destOrd="0" presId="urn:microsoft.com/office/officeart/2005/8/layout/hierarchy1"/>
    <dgm:cxn modelId="{DDFD2E94-D0C9-4DD9-98A3-8F2E2954C0CB}" type="presParOf" srcId="{E6EF2542-EBFA-4A4E-8280-CE5D107FB223}" destId="{376B4C2C-A54B-47CC-A7AF-DC3860B15B69}" srcOrd="2" destOrd="0" presId="urn:microsoft.com/office/officeart/2005/8/layout/hierarchy1"/>
    <dgm:cxn modelId="{AC49753F-4B96-4090-97E9-6AC112E36A6B}" type="presParOf" srcId="{376B4C2C-A54B-47CC-A7AF-DC3860B15B69}" destId="{5FD8E402-ECC1-4A33-B84C-944E5CB0CEF4}" srcOrd="0" destOrd="0" presId="urn:microsoft.com/office/officeart/2005/8/layout/hierarchy1"/>
    <dgm:cxn modelId="{8E610A99-512D-4828-9DD0-59964D699C7F}" type="presParOf" srcId="{5FD8E402-ECC1-4A33-B84C-944E5CB0CEF4}" destId="{C564596D-3EE8-4047-8405-6E15226669D7}" srcOrd="0" destOrd="0" presId="urn:microsoft.com/office/officeart/2005/8/layout/hierarchy1"/>
    <dgm:cxn modelId="{7DE51C37-5847-4938-B377-C85A75E26FA2}" type="presParOf" srcId="{5FD8E402-ECC1-4A33-B84C-944E5CB0CEF4}" destId="{1C9D9427-B48F-44D0-8E37-7EF4E6FF66DC}" srcOrd="1" destOrd="0" presId="urn:microsoft.com/office/officeart/2005/8/layout/hierarchy1"/>
    <dgm:cxn modelId="{FBB0AAE3-FC3E-4272-B296-9870B6C91728}" type="presParOf" srcId="{376B4C2C-A54B-47CC-A7AF-DC3860B15B69}" destId="{98D4BAF5-8E16-451C-83D2-473C7725543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850743C-83F7-4D3A-8264-67C068B865FF}" type="doc">
      <dgm:prSet loTypeId="urn:microsoft.com/office/officeart/2005/8/layout/matrix3" loCatId="matrix" qsTypeId="urn:microsoft.com/office/officeart/2005/8/quickstyle/simple4" qsCatId="simple" csTypeId="urn:microsoft.com/office/officeart/2005/8/colors/accent6_2" csCatId="accent6"/>
      <dgm:spPr/>
      <dgm:t>
        <a:bodyPr/>
        <a:lstStyle/>
        <a:p>
          <a:endParaRPr lang="en-US"/>
        </a:p>
      </dgm:t>
    </dgm:pt>
    <dgm:pt modelId="{17917855-0FB1-4B53-BDEB-D42B4130AFBB}">
      <dgm:prSet/>
      <dgm:spPr/>
      <dgm:t>
        <a:bodyPr/>
        <a:lstStyle/>
        <a:p>
          <a:r>
            <a:rPr lang="en-US"/>
            <a:t>Product owner</a:t>
          </a:r>
        </a:p>
      </dgm:t>
    </dgm:pt>
    <dgm:pt modelId="{F45AC51C-1F93-4E3F-B744-D360B3916C43}" type="parTrans" cxnId="{35EF087A-1B70-4173-94EE-8DFAD8FBE4D3}">
      <dgm:prSet/>
      <dgm:spPr/>
      <dgm:t>
        <a:bodyPr/>
        <a:lstStyle/>
        <a:p>
          <a:endParaRPr lang="en-US"/>
        </a:p>
      </dgm:t>
    </dgm:pt>
    <dgm:pt modelId="{E72B28EF-DFD6-4510-AC00-5BE57FA75AC8}" type="sibTrans" cxnId="{35EF087A-1B70-4173-94EE-8DFAD8FBE4D3}">
      <dgm:prSet/>
      <dgm:spPr/>
      <dgm:t>
        <a:bodyPr/>
        <a:lstStyle/>
        <a:p>
          <a:endParaRPr lang="en-US"/>
        </a:p>
      </dgm:t>
    </dgm:pt>
    <dgm:pt modelId="{4FBECDD0-970E-49CD-85A4-565A56FFC7DE}">
      <dgm:prSet/>
      <dgm:spPr/>
      <dgm:t>
        <a:bodyPr/>
        <a:lstStyle/>
        <a:p>
          <a:r>
            <a:rPr lang="en-US"/>
            <a:t>Project manager</a:t>
          </a:r>
        </a:p>
      </dgm:t>
    </dgm:pt>
    <dgm:pt modelId="{6A28DF97-0733-4B26-BAD8-7F74F2591AB3}" type="parTrans" cxnId="{BDA2FC54-9DB1-421B-8CFA-2EBD3B4B47BB}">
      <dgm:prSet/>
      <dgm:spPr/>
      <dgm:t>
        <a:bodyPr/>
        <a:lstStyle/>
        <a:p>
          <a:endParaRPr lang="en-US"/>
        </a:p>
      </dgm:t>
    </dgm:pt>
    <dgm:pt modelId="{A5FC6B6B-826F-4599-89E8-5438A5911441}" type="sibTrans" cxnId="{BDA2FC54-9DB1-421B-8CFA-2EBD3B4B47BB}">
      <dgm:prSet/>
      <dgm:spPr/>
      <dgm:t>
        <a:bodyPr/>
        <a:lstStyle/>
        <a:p>
          <a:endParaRPr lang="en-US"/>
        </a:p>
      </dgm:t>
    </dgm:pt>
    <dgm:pt modelId="{0C18750A-D63A-4266-9149-4B2DA8E7EB3F}">
      <dgm:prSet/>
      <dgm:spPr/>
      <dgm:t>
        <a:bodyPr/>
        <a:lstStyle/>
        <a:p>
          <a:r>
            <a:rPr lang="en-US"/>
            <a:t>Business analyst</a:t>
          </a:r>
        </a:p>
      </dgm:t>
    </dgm:pt>
    <dgm:pt modelId="{18804BF2-A815-42EC-BEAC-B7BDFEE773BB}" type="parTrans" cxnId="{60D8760E-C4CA-4AA1-9B13-3F8B2C3FA8AB}">
      <dgm:prSet/>
      <dgm:spPr/>
      <dgm:t>
        <a:bodyPr/>
        <a:lstStyle/>
        <a:p>
          <a:endParaRPr lang="en-US"/>
        </a:p>
      </dgm:t>
    </dgm:pt>
    <dgm:pt modelId="{BCCCCDB5-D6D0-4AEB-84DD-38158394C1EB}" type="sibTrans" cxnId="{60D8760E-C4CA-4AA1-9B13-3F8B2C3FA8AB}">
      <dgm:prSet/>
      <dgm:spPr/>
      <dgm:t>
        <a:bodyPr/>
        <a:lstStyle/>
        <a:p>
          <a:endParaRPr lang="en-US"/>
        </a:p>
      </dgm:t>
    </dgm:pt>
    <dgm:pt modelId="{9E554DF3-AAD9-4CAA-BE0E-7C4E880449AA}">
      <dgm:prSet/>
      <dgm:spPr/>
      <dgm:t>
        <a:bodyPr/>
        <a:lstStyle/>
        <a:p>
          <a:r>
            <a:rPr lang="en-US"/>
            <a:t>CTO</a:t>
          </a:r>
        </a:p>
      </dgm:t>
    </dgm:pt>
    <dgm:pt modelId="{5318650D-9FF1-4C17-A555-D34D77916AE3}" type="parTrans" cxnId="{AED1CDE7-9CFE-42CE-A947-F8F94A225939}">
      <dgm:prSet/>
      <dgm:spPr/>
      <dgm:t>
        <a:bodyPr/>
        <a:lstStyle/>
        <a:p>
          <a:endParaRPr lang="en-US"/>
        </a:p>
      </dgm:t>
    </dgm:pt>
    <dgm:pt modelId="{817F3043-EE93-4F5D-9C96-DCB388B4E9D3}" type="sibTrans" cxnId="{AED1CDE7-9CFE-42CE-A947-F8F94A225939}">
      <dgm:prSet/>
      <dgm:spPr/>
      <dgm:t>
        <a:bodyPr/>
        <a:lstStyle/>
        <a:p>
          <a:endParaRPr lang="en-US"/>
        </a:p>
      </dgm:t>
    </dgm:pt>
    <dgm:pt modelId="{1D22BC6A-3F3B-43D3-9E96-D49559B6564B}" type="pres">
      <dgm:prSet presAssocID="{3850743C-83F7-4D3A-8264-67C068B865FF}" presName="matrix" presStyleCnt="0">
        <dgm:presLayoutVars>
          <dgm:chMax val="1"/>
          <dgm:dir/>
          <dgm:resizeHandles val="exact"/>
        </dgm:presLayoutVars>
      </dgm:prSet>
      <dgm:spPr/>
    </dgm:pt>
    <dgm:pt modelId="{D967C928-257F-4B0C-8341-1FB11F1E53B4}" type="pres">
      <dgm:prSet presAssocID="{3850743C-83F7-4D3A-8264-67C068B865FF}" presName="diamond" presStyleLbl="bgShp" presStyleIdx="0" presStyleCnt="1"/>
      <dgm:spPr/>
    </dgm:pt>
    <dgm:pt modelId="{FEED4C8C-DBCF-4F8C-82F1-B7681BF7FEB8}" type="pres">
      <dgm:prSet presAssocID="{3850743C-83F7-4D3A-8264-67C068B865FF}" presName="quad1" presStyleLbl="node1" presStyleIdx="0" presStyleCnt="4">
        <dgm:presLayoutVars>
          <dgm:chMax val="0"/>
          <dgm:chPref val="0"/>
          <dgm:bulletEnabled val="1"/>
        </dgm:presLayoutVars>
      </dgm:prSet>
      <dgm:spPr/>
    </dgm:pt>
    <dgm:pt modelId="{9C85581A-5F73-4EA6-AD59-56E692453E40}" type="pres">
      <dgm:prSet presAssocID="{3850743C-83F7-4D3A-8264-67C068B865FF}" presName="quad2" presStyleLbl="node1" presStyleIdx="1" presStyleCnt="4">
        <dgm:presLayoutVars>
          <dgm:chMax val="0"/>
          <dgm:chPref val="0"/>
          <dgm:bulletEnabled val="1"/>
        </dgm:presLayoutVars>
      </dgm:prSet>
      <dgm:spPr/>
    </dgm:pt>
    <dgm:pt modelId="{C46DB2A5-5B2E-4076-9D43-6635FB12F46D}" type="pres">
      <dgm:prSet presAssocID="{3850743C-83F7-4D3A-8264-67C068B865FF}" presName="quad3" presStyleLbl="node1" presStyleIdx="2" presStyleCnt="4">
        <dgm:presLayoutVars>
          <dgm:chMax val="0"/>
          <dgm:chPref val="0"/>
          <dgm:bulletEnabled val="1"/>
        </dgm:presLayoutVars>
      </dgm:prSet>
      <dgm:spPr/>
    </dgm:pt>
    <dgm:pt modelId="{9DFFCD79-E90B-4CC4-9AB3-C40F4F874A55}" type="pres">
      <dgm:prSet presAssocID="{3850743C-83F7-4D3A-8264-67C068B865FF}" presName="quad4" presStyleLbl="node1" presStyleIdx="3" presStyleCnt="4">
        <dgm:presLayoutVars>
          <dgm:chMax val="0"/>
          <dgm:chPref val="0"/>
          <dgm:bulletEnabled val="1"/>
        </dgm:presLayoutVars>
      </dgm:prSet>
      <dgm:spPr/>
    </dgm:pt>
  </dgm:ptLst>
  <dgm:cxnLst>
    <dgm:cxn modelId="{60D8760E-C4CA-4AA1-9B13-3F8B2C3FA8AB}" srcId="{3850743C-83F7-4D3A-8264-67C068B865FF}" destId="{0C18750A-D63A-4266-9149-4B2DA8E7EB3F}" srcOrd="2" destOrd="0" parTransId="{18804BF2-A815-42EC-BEAC-B7BDFEE773BB}" sibTransId="{BCCCCDB5-D6D0-4AEB-84DD-38158394C1EB}"/>
    <dgm:cxn modelId="{3F3C4A65-43BC-4D83-83B7-725A3CBAF7F2}" type="presOf" srcId="{3850743C-83F7-4D3A-8264-67C068B865FF}" destId="{1D22BC6A-3F3B-43D3-9E96-D49559B6564B}" srcOrd="0" destOrd="0" presId="urn:microsoft.com/office/officeart/2005/8/layout/matrix3"/>
    <dgm:cxn modelId="{BDA2FC54-9DB1-421B-8CFA-2EBD3B4B47BB}" srcId="{3850743C-83F7-4D3A-8264-67C068B865FF}" destId="{4FBECDD0-970E-49CD-85A4-565A56FFC7DE}" srcOrd="1" destOrd="0" parTransId="{6A28DF97-0733-4B26-BAD8-7F74F2591AB3}" sibTransId="{A5FC6B6B-826F-4599-89E8-5438A5911441}"/>
    <dgm:cxn modelId="{35EF087A-1B70-4173-94EE-8DFAD8FBE4D3}" srcId="{3850743C-83F7-4D3A-8264-67C068B865FF}" destId="{17917855-0FB1-4B53-BDEB-D42B4130AFBB}" srcOrd="0" destOrd="0" parTransId="{F45AC51C-1F93-4E3F-B744-D360B3916C43}" sibTransId="{E72B28EF-DFD6-4510-AC00-5BE57FA75AC8}"/>
    <dgm:cxn modelId="{7E61949B-3975-46ED-B63A-5237A455670D}" type="presOf" srcId="{17917855-0FB1-4B53-BDEB-D42B4130AFBB}" destId="{FEED4C8C-DBCF-4F8C-82F1-B7681BF7FEB8}" srcOrd="0" destOrd="0" presId="urn:microsoft.com/office/officeart/2005/8/layout/matrix3"/>
    <dgm:cxn modelId="{17045CA3-4C29-4623-860B-90F67C68B438}" type="presOf" srcId="{9E554DF3-AAD9-4CAA-BE0E-7C4E880449AA}" destId="{9DFFCD79-E90B-4CC4-9AB3-C40F4F874A55}" srcOrd="0" destOrd="0" presId="urn:microsoft.com/office/officeart/2005/8/layout/matrix3"/>
    <dgm:cxn modelId="{4D3A9FAC-8C1C-4A97-984D-BF9E5FE99518}" type="presOf" srcId="{0C18750A-D63A-4266-9149-4B2DA8E7EB3F}" destId="{C46DB2A5-5B2E-4076-9D43-6635FB12F46D}" srcOrd="0" destOrd="0" presId="urn:microsoft.com/office/officeart/2005/8/layout/matrix3"/>
    <dgm:cxn modelId="{1E17BCD1-CE8A-4D55-9D96-724D7ADB9963}" type="presOf" srcId="{4FBECDD0-970E-49CD-85A4-565A56FFC7DE}" destId="{9C85581A-5F73-4EA6-AD59-56E692453E40}" srcOrd="0" destOrd="0" presId="urn:microsoft.com/office/officeart/2005/8/layout/matrix3"/>
    <dgm:cxn modelId="{AED1CDE7-9CFE-42CE-A947-F8F94A225939}" srcId="{3850743C-83F7-4D3A-8264-67C068B865FF}" destId="{9E554DF3-AAD9-4CAA-BE0E-7C4E880449AA}" srcOrd="3" destOrd="0" parTransId="{5318650D-9FF1-4C17-A555-D34D77916AE3}" sibTransId="{817F3043-EE93-4F5D-9C96-DCB388B4E9D3}"/>
    <dgm:cxn modelId="{275D7157-5BE9-46DA-9903-BFEE7F09844C}" type="presParOf" srcId="{1D22BC6A-3F3B-43D3-9E96-D49559B6564B}" destId="{D967C928-257F-4B0C-8341-1FB11F1E53B4}" srcOrd="0" destOrd="0" presId="urn:microsoft.com/office/officeart/2005/8/layout/matrix3"/>
    <dgm:cxn modelId="{7C1ADCF3-6762-40EF-ACD8-18203579B00C}" type="presParOf" srcId="{1D22BC6A-3F3B-43D3-9E96-D49559B6564B}" destId="{FEED4C8C-DBCF-4F8C-82F1-B7681BF7FEB8}" srcOrd="1" destOrd="0" presId="urn:microsoft.com/office/officeart/2005/8/layout/matrix3"/>
    <dgm:cxn modelId="{707C3F79-067D-47B5-9E0D-F276B2A4981E}" type="presParOf" srcId="{1D22BC6A-3F3B-43D3-9E96-D49559B6564B}" destId="{9C85581A-5F73-4EA6-AD59-56E692453E40}" srcOrd="2" destOrd="0" presId="urn:microsoft.com/office/officeart/2005/8/layout/matrix3"/>
    <dgm:cxn modelId="{FD6421AE-128A-4DFA-99A8-5ED174737A87}" type="presParOf" srcId="{1D22BC6A-3F3B-43D3-9E96-D49559B6564B}" destId="{C46DB2A5-5B2E-4076-9D43-6635FB12F46D}" srcOrd="3" destOrd="0" presId="urn:microsoft.com/office/officeart/2005/8/layout/matrix3"/>
    <dgm:cxn modelId="{2C4E2097-F301-4585-809F-90047A4B53AA}" type="presParOf" srcId="{1D22BC6A-3F3B-43D3-9E96-D49559B6564B}" destId="{9DFFCD79-E90B-4CC4-9AB3-C40F4F874A5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381D8BF-5374-4D79-9D38-AF9D1D4FBB78}" type="doc">
      <dgm:prSet loTypeId="urn:microsoft.com/office/officeart/2018/2/layout/IconVerticalSolidList" loCatId="icon" qsTypeId="urn:microsoft.com/office/officeart/2005/8/quickstyle/simple1" qsCatId="simple" csTypeId="urn:microsoft.com/office/officeart/2018/5/colors/Iconchunking_neutralbg_accent2_2" csCatId="accent2" phldr="1"/>
      <dgm:spPr/>
      <dgm:t>
        <a:bodyPr/>
        <a:lstStyle/>
        <a:p>
          <a:endParaRPr lang="en-US"/>
        </a:p>
      </dgm:t>
    </dgm:pt>
    <dgm:pt modelId="{5B7ADF1B-042A-4E7C-804C-F6C42176546B}">
      <dgm:prSet/>
      <dgm:spPr/>
      <dgm:t>
        <a:bodyPr/>
        <a:lstStyle/>
        <a:p>
          <a:r>
            <a:rPr lang="en-US" dirty="0"/>
            <a:t>Better for adapting to low-budgets</a:t>
          </a:r>
        </a:p>
      </dgm:t>
    </dgm:pt>
    <dgm:pt modelId="{C75AD7B2-55AB-4685-979E-DB1579F4EEF0}" type="parTrans" cxnId="{02910874-101B-49C3-9D09-B3F5A5B1DB8C}">
      <dgm:prSet/>
      <dgm:spPr/>
      <dgm:t>
        <a:bodyPr/>
        <a:lstStyle/>
        <a:p>
          <a:endParaRPr lang="en-US"/>
        </a:p>
      </dgm:t>
    </dgm:pt>
    <dgm:pt modelId="{01853C6A-7CA2-42AD-B3FC-9BC540A299B4}" type="sibTrans" cxnId="{02910874-101B-49C3-9D09-B3F5A5B1DB8C}">
      <dgm:prSet/>
      <dgm:spPr/>
      <dgm:t>
        <a:bodyPr/>
        <a:lstStyle/>
        <a:p>
          <a:endParaRPr lang="en-US"/>
        </a:p>
      </dgm:t>
    </dgm:pt>
    <dgm:pt modelId="{2E87967A-A9B0-4EEB-9E78-EA6F6124514F}">
      <dgm:prSet/>
      <dgm:spPr/>
      <dgm:t>
        <a:bodyPr/>
        <a:lstStyle/>
        <a:p>
          <a:r>
            <a:rPr lang="en-US" dirty="0"/>
            <a:t>Allows for prioritization of unpredictable needs/rapid market changes</a:t>
          </a:r>
        </a:p>
      </dgm:t>
    </dgm:pt>
    <dgm:pt modelId="{F7432275-F271-423E-9590-DADD8A9A68F4}" type="parTrans" cxnId="{DBED5506-567F-4E3F-A84B-FD5B233CFA7B}">
      <dgm:prSet/>
      <dgm:spPr/>
      <dgm:t>
        <a:bodyPr/>
        <a:lstStyle/>
        <a:p>
          <a:endParaRPr lang="en-US"/>
        </a:p>
      </dgm:t>
    </dgm:pt>
    <dgm:pt modelId="{550FF6F7-BD4B-4573-8891-7B0C099D56A4}" type="sibTrans" cxnId="{DBED5506-567F-4E3F-A84B-FD5B233CFA7B}">
      <dgm:prSet/>
      <dgm:spPr/>
      <dgm:t>
        <a:bodyPr/>
        <a:lstStyle/>
        <a:p>
          <a:endParaRPr lang="en-US"/>
        </a:p>
      </dgm:t>
    </dgm:pt>
    <dgm:pt modelId="{7A3DCAA3-0200-4229-A61A-5906A555D830}">
      <dgm:prSet/>
      <dgm:spPr/>
      <dgm:t>
        <a:bodyPr/>
        <a:lstStyle/>
        <a:p>
          <a:r>
            <a:rPr lang="en-US" dirty="0"/>
            <a:t>Optimizes tasking to avoid waste of time and resources</a:t>
          </a:r>
        </a:p>
      </dgm:t>
    </dgm:pt>
    <dgm:pt modelId="{D9614C57-591A-47B1-B367-0ED64FAC18AA}" type="parTrans" cxnId="{0BA521E9-BCF7-4B20-AC2F-CB05CEDAD9C9}">
      <dgm:prSet/>
      <dgm:spPr/>
      <dgm:t>
        <a:bodyPr/>
        <a:lstStyle/>
        <a:p>
          <a:endParaRPr lang="en-US"/>
        </a:p>
      </dgm:t>
    </dgm:pt>
    <dgm:pt modelId="{BCFC29DB-1537-47F3-9E9D-D430A6DC191B}" type="sibTrans" cxnId="{0BA521E9-BCF7-4B20-AC2F-CB05CEDAD9C9}">
      <dgm:prSet/>
      <dgm:spPr/>
      <dgm:t>
        <a:bodyPr/>
        <a:lstStyle/>
        <a:p>
          <a:endParaRPr lang="en-US"/>
        </a:p>
      </dgm:t>
    </dgm:pt>
    <dgm:pt modelId="{B77D53CB-37F0-4B14-BFCD-EB7B22312801}" type="pres">
      <dgm:prSet presAssocID="{5381D8BF-5374-4D79-9D38-AF9D1D4FBB78}" presName="root" presStyleCnt="0">
        <dgm:presLayoutVars>
          <dgm:dir/>
          <dgm:resizeHandles val="exact"/>
        </dgm:presLayoutVars>
      </dgm:prSet>
      <dgm:spPr/>
    </dgm:pt>
    <dgm:pt modelId="{69D32E2A-7BD1-462F-87A8-831C7B64C0BC}" type="pres">
      <dgm:prSet presAssocID="{5B7ADF1B-042A-4E7C-804C-F6C42176546B}" presName="compNode" presStyleCnt="0"/>
      <dgm:spPr/>
    </dgm:pt>
    <dgm:pt modelId="{527CA8DA-3024-4502-AD9C-DCBB0F206A93}" type="pres">
      <dgm:prSet presAssocID="{5B7ADF1B-042A-4E7C-804C-F6C42176546B}" presName="bgRect" presStyleLbl="bgShp" presStyleIdx="0" presStyleCnt="3"/>
      <dgm:spPr/>
    </dgm:pt>
    <dgm:pt modelId="{1AD28CF5-E073-465F-B01C-7C468B7D7D08}" type="pres">
      <dgm:prSet presAssocID="{5B7ADF1B-042A-4E7C-804C-F6C42176546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ey"/>
        </a:ext>
      </dgm:extLst>
    </dgm:pt>
    <dgm:pt modelId="{A88DBF63-3EE2-40EF-8D40-AAD04144DD1E}" type="pres">
      <dgm:prSet presAssocID="{5B7ADF1B-042A-4E7C-804C-F6C42176546B}" presName="spaceRect" presStyleCnt="0"/>
      <dgm:spPr/>
    </dgm:pt>
    <dgm:pt modelId="{08D42BC3-3734-4249-9B2D-1BAE8FDA9933}" type="pres">
      <dgm:prSet presAssocID="{5B7ADF1B-042A-4E7C-804C-F6C42176546B}" presName="parTx" presStyleLbl="revTx" presStyleIdx="0" presStyleCnt="3">
        <dgm:presLayoutVars>
          <dgm:chMax val="0"/>
          <dgm:chPref val="0"/>
        </dgm:presLayoutVars>
      </dgm:prSet>
      <dgm:spPr/>
    </dgm:pt>
    <dgm:pt modelId="{E693D7C7-C6FA-4F36-9A01-7DD432254D97}" type="pres">
      <dgm:prSet presAssocID="{01853C6A-7CA2-42AD-B3FC-9BC540A299B4}" presName="sibTrans" presStyleCnt="0"/>
      <dgm:spPr/>
    </dgm:pt>
    <dgm:pt modelId="{892AA4A8-E878-4F02-83A1-36052E2BED0D}" type="pres">
      <dgm:prSet presAssocID="{2E87967A-A9B0-4EEB-9E78-EA6F6124514F}" presName="compNode" presStyleCnt="0"/>
      <dgm:spPr/>
    </dgm:pt>
    <dgm:pt modelId="{D38BBD3E-228A-484B-8812-F43E4AA529E1}" type="pres">
      <dgm:prSet presAssocID="{2E87967A-A9B0-4EEB-9E78-EA6F6124514F}" presName="bgRect" presStyleLbl="bgShp" presStyleIdx="1" presStyleCnt="3"/>
      <dgm:spPr/>
    </dgm:pt>
    <dgm:pt modelId="{FEDDF5E7-2BD8-4C6B-B72B-0E4F6896CFC0}" type="pres">
      <dgm:prSet presAssocID="{2E87967A-A9B0-4EEB-9E78-EA6F6124514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ximize"/>
        </a:ext>
      </dgm:extLst>
    </dgm:pt>
    <dgm:pt modelId="{17ABB461-C002-4638-A54B-711283DB5FB4}" type="pres">
      <dgm:prSet presAssocID="{2E87967A-A9B0-4EEB-9E78-EA6F6124514F}" presName="spaceRect" presStyleCnt="0"/>
      <dgm:spPr/>
    </dgm:pt>
    <dgm:pt modelId="{20DB11D3-8DD1-4385-B8C3-4F06914CA979}" type="pres">
      <dgm:prSet presAssocID="{2E87967A-A9B0-4EEB-9E78-EA6F6124514F}" presName="parTx" presStyleLbl="revTx" presStyleIdx="1" presStyleCnt="3">
        <dgm:presLayoutVars>
          <dgm:chMax val="0"/>
          <dgm:chPref val="0"/>
        </dgm:presLayoutVars>
      </dgm:prSet>
      <dgm:spPr/>
    </dgm:pt>
    <dgm:pt modelId="{EA99A933-FF64-45C9-9BBB-6CC6BE875F17}" type="pres">
      <dgm:prSet presAssocID="{550FF6F7-BD4B-4573-8891-7B0C099D56A4}" presName="sibTrans" presStyleCnt="0"/>
      <dgm:spPr/>
    </dgm:pt>
    <dgm:pt modelId="{CF79B37F-F96A-4762-91B0-6A7A06E7BB8C}" type="pres">
      <dgm:prSet presAssocID="{7A3DCAA3-0200-4229-A61A-5906A555D830}" presName="compNode" presStyleCnt="0"/>
      <dgm:spPr/>
    </dgm:pt>
    <dgm:pt modelId="{36F3E185-C266-49E6-8E45-D8378CCE65AE}" type="pres">
      <dgm:prSet presAssocID="{7A3DCAA3-0200-4229-A61A-5906A555D830}" presName="bgRect" presStyleLbl="bgShp" presStyleIdx="2" presStyleCnt="3"/>
      <dgm:spPr/>
    </dgm:pt>
    <dgm:pt modelId="{FAB24BAA-5AB5-4B61-B584-1F095C7A1F0E}" type="pres">
      <dgm:prSet presAssocID="{7A3DCAA3-0200-4229-A61A-5906A555D83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 List"/>
        </a:ext>
      </dgm:extLst>
    </dgm:pt>
    <dgm:pt modelId="{DE21D096-5068-4212-9100-E7780FA48C35}" type="pres">
      <dgm:prSet presAssocID="{7A3DCAA3-0200-4229-A61A-5906A555D830}" presName="spaceRect" presStyleCnt="0"/>
      <dgm:spPr/>
    </dgm:pt>
    <dgm:pt modelId="{2F72148B-711D-4191-81E3-FD00C4509BD1}" type="pres">
      <dgm:prSet presAssocID="{7A3DCAA3-0200-4229-A61A-5906A555D830}" presName="parTx" presStyleLbl="revTx" presStyleIdx="2" presStyleCnt="3">
        <dgm:presLayoutVars>
          <dgm:chMax val="0"/>
          <dgm:chPref val="0"/>
        </dgm:presLayoutVars>
      </dgm:prSet>
      <dgm:spPr/>
    </dgm:pt>
  </dgm:ptLst>
  <dgm:cxnLst>
    <dgm:cxn modelId="{DBED5506-567F-4E3F-A84B-FD5B233CFA7B}" srcId="{5381D8BF-5374-4D79-9D38-AF9D1D4FBB78}" destId="{2E87967A-A9B0-4EEB-9E78-EA6F6124514F}" srcOrd="1" destOrd="0" parTransId="{F7432275-F271-423E-9590-DADD8A9A68F4}" sibTransId="{550FF6F7-BD4B-4573-8891-7B0C099D56A4}"/>
    <dgm:cxn modelId="{6F808841-3B50-4EB0-B75D-E38D8B0EA344}" type="presOf" srcId="{5B7ADF1B-042A-4E7C-804C-F6C42176546B}" destId="{08D42BC3-3734-4249-9B2D-1BAE8FDA9933}" srcOrd="0" destOrd="0" presId="urn:microsoft.com/office/officeart/2018/2/layout/IconVerticalSolidList"/>
    <dgm:cxn modelId="{52984362-D732-4ABE-92B9-596B93083E88}" type="presOf" srcId="{5381D8BF-5374-4D79-9D38-AF9D1D4FBB78}" destId="{B77D53CB-37F0-4B14-BFCD-EB7B22312801}" srcOrd="0" destOrd="0" presId="urn:microsoft.com/office/officeart/2018/2/layout/IconVerticalSolidList"/>
    <dgm:cxn modelId="{02910874-101B-49C3-9D09-B3F5A5B1DB8C}" srcId="{5381D8BF-5374-4D79-9D38-AF9D1D4FBB78}" destId="{5B7ADF1B-042A-4E7C-804C-F6C42176546B}" srcOrd="0" destOrd="0" parTransId="{C75AD7B2-55AB-4685-979E-DB1579F4EEF0}" sibTransId="{01853C6A-7CA2-42AD-B3FC-9BC540A299B4}"/>
    <dgm:cxn modelId="{0BA521E9-BCF7-4B20-AC2F-CB05CEDAD9C9}" srcId="{5381D8BF-5374-4D79-9D38-AF9D1D4FBB78}" destId="{7A3DCAA3-0200-4229-A61A-5906A555D830}" srcOrd="2" destOrd="0" parTransId="{D9614C57-591A-47B1-B367-0ED64FAC18AA}" sibTransId="{BCFC29DB-1537-47F3-9E9D-D430A6DC191B}"/>
    <dgm:cxn modelId="{490856F5-325F-484D-9AEE-BB5AA4EE10DA}" type="presOf" srcId="{2E87967A-A9B0-4EEB-9E78-EA6F6124514F}" destId="{20DB11D3-8DD1-4385-B8C3-4F06914CA979}" srcOrd="0" destOrd="0" presId="urn:microsoft.com/office/officeart/2018/2/layout/IconVerticalSolidList"/>
    <dgm:cxn modelId="{39D487F9-EF44-4255-A99D-73011DA6E9B0}" type="presOf" srcId="{7A3DCAA3-0200-4229-A61A-5906A555D830}" destId="{2F72148B-711D-4191-81E3-FD00C4509BD1}" srcOrd="0" destOrd="0" presId="urn:microsoft.com/office/officeart/2018/2/layout/IconVerticalSolidList"/>
    <dgm:cxn modelId="{F806F0F3-A3A5-474B-AD1A-BE0A9101C64E}" type="presParOf" srcId="{B77D53CB-37F0-4B14-BFCD-EB7B22312801}" destId="{69D32E2A-7BD1-462F-87A8-831C7B64C0BC}" srcOrd="0" destOrd="0" presId="urn:microsoft.com/office/officeart/2018/2/layout/IconVerticalSolidList"/>
    <dgm:cxn modelId="{6ECFD517-D114-4B69-B06B-7766E6814FC0}" type="presParOf" srcId="{69D32E2A-7BD1-462F-87A8-831C7B64C0BC}" destId="{527CA8DA-3024-4502-AD9C-DCBB0F206A93}" srcOrd="0" destOrd="0" presId="urn:microsoft.com/office/officeart/2018/2/layout/IconVerticalSolidList"/>
    <dgm:cxn modelId="{3C70856E-A666-435A-BB73-5A97E3AB7192}" type="presParOf" srcId="{69D32E2A-7BD1-462F-87A8-831C7B64C0BC}" destId="{1AD28CF5-E073-465F-B01C-7C468B7D7D08}" srcOrd="1" destOrd="0" presId="urn:microsoft.com/office/officeart/2018/2/layout/IconVerticalSolidList"/>
    <dgm:cxn modelId="{C43F6EA3-9245-4583-BF33-EBD67E715CAE}" type="presParOf" srcId="{69D32E2A-7BD1-462F-87A8-831C7B64C0BC}" destId="{A88DBF63-3EE2-40EF-8D40-AAD04144DD1E}" srcOrd="2" destOrd="0" presId="urn:microsoft.com/office/officeart/2018/2/layout/IconVerticalSolidList"/>
    <dgm:cxn modelId="{F4EAD791-4D1C-4001-8895-891355C163B7}" type="presParOf" srcId="{69D32E2A-7BD1-462F-87A8-831C7B64C0BC}" destId="{08D42BC3-3734-4249-9B2D-1BAE8FDA9933}" srcOrd="3" destOrd="0" presId="urn:microsoft.com/office/officeart/2018/2/layout/IconVerticalSolidList"/>
    <dgm:cxn modelId="{EB4609B7-1FF5-43B8-82C0-965472EE1217}" type="presParOf" srcId="{B77D53CB-37F0-4B14-BFCD-EB7B22312801}" destId="{E693D7C7-C6FA-4F36-9A01-7DD432254D97}" srcOrd="1" destOrd="0" presId="urn:microsoft.com/office/officeart/2018/2/layout/IconVerticalSolidList"/>
    <dgm:cxn modelId="{49A9547D-8B68-472C-B9A3-6F9C7773D30C}" type="presParOf" srcId="{B77D53CB-37F0-4B14-BFCD-EB7B22312801}" destId="{892AA4A8-E878-4F02-83A1-36052E2BED0D}" srcOrd="2" destOrd="0" presId="urn:microsoft.com/office/officeart/2018/2/layout/IconVerticalSolidList"/>
    <dgm:cxn modelId="{E4F2AACD-2723-4093-8C80-8D340EB51DFE}" type="presParOf" srcId="{892AA4A8-E878-4F02-83A1-36052E2BED0D}" destId="{D38BBD3E-228A-484B-8812-F43E4AA529E1}" srcOrd="0" destOrd="0" presId="urn:microsoft.com/office/officeart/2018/2/layout/IconVerticalSolidList"/>
    <dgm:cxn modelId="{0B7AB201-0A00-4A5B-85F3-9B87AF1FA656}" type="presParOf" srcId="{892AA4A8-E878-4F02-83A1-36052E2BED0D}" destId="{FEDDF5E7-2BD8-4C6B-B72B-0E4F6896CFC0}" srcOrd="1" destOrd="0" presId="urn:microsoft.com/office/officeart/2018/2/layout/IconVerticalSolidList"/>
    <dgm:cxn modelId="{F78B6CD2-1C74-4D4E-BC18-BE74FA04D66F}" type="presParOf" srcId="{892AA4A8-E878-4F02-83A1-36052E2BED0D}" destId="{17ABB461-C002-4638-A54B-711283DB5FB4}" srcOrd="2" destOrd="0" presId="urn:microsoft.com/office/officeart/2018/2/layout/IconVerticalSolidList"/>
    <dgm:cxn modelId="{FBAB5C38-A0BD-4601-9361-E92248E4FA1A}" type="presParOf" srcId="{892AA4A8-E878-4F02-83A1-36052E2BED0D}" destId="{20DB11D3-8DD1-4385-B8C3-4F06914CA979}" srcOrd="3" destOrd="0" presId="urn:microsoft.com/office/officeart/2018/2/layout/IconVerticalSolidList"/>
    <dgm:cxn modelId="{2A63E46D-4FEB-464E-A973-EDE93EF59E41}" type="presParOf" srcId="{B77D53CB-37F0-4B14-BFCD-EB7B22312801}" destId="{EA99A933-FF64-45C9-9BBB-6CC6BE875F17}" srcOrd="3" destOrd="0" presId="urn:microsoft.com/office/officeart/2018/2/layout/IconVerticalSolidList"/>
    <dgm:cxn modelId="{580FF055-A817-42CC-A523-DAED6C0EF697}" type="presParOf" srcId="{B77D53CB-37F0-4B14-BFCD-EB7B22312801}" destId="{CF79B37F-F96A-4762-91B0-6A7A06E7BB8C}" srcOrd="4" destOrd="0" presId="urn:microsoft.com/office/officeart/2018/2/layout/IconVerticalSolidList"/>
    <dgm:cxn modelId="{3F4BDC7F-64E7-4AE5-AC98-8F80E4449CDD}" type="presParOf" srcId="{CF79B37F-F96A-4762-91B0-6A7A06E7BB8C}" destId="{36F3E185-C266-49E6-8E45-D8378CCE65AE}" srcOrd="0" destOrd="0" presId="urn:microsoft.com/office/officeart/2018/2/layout/IconVerticalSolidList"/>
    <dgm:cxn modelId="{D2AC30E6-0B04-4657-A4FD-9B3509103F06}" type="presParOf" srcId="{CF79B37F-F96A-4762-91B0-6A7A06E7BB8C}" destId="{FAB24BAA-5AB5-4B61-B584-1F095C7A1F0E}" srcOrd="1" destOrd="0" presId="urn:microsoft.com/office/officeart/2018/2/layout/IconVerticalSolidList"/>
    <dgm:cxn modelId="{7A1B0D43-EBAF-4365-AAD8-54480535FB63}" type="presParOf" srcId="{CF79B37F-F96A-4762-91B0-6A7A06E7BB8C}" destId="{DE21D096-5068-4212-9100-E7780FA48C35}" srcOrd="2" destOrd="0" presId="urn:microsoft.com/office/officeart/2018/2/layout/IconVerticalSolidList"/>
    <dgm:cxn modelId="{F63E305D-5D2C-448A-9DE8-F836EDCABC75}" type="presParOf" srcId="{CF79B37F-F96A-4762-91B0-6A7A06E7BB8C}" destId="{2F72148B-711D-4191-81E3-FD00C4509BD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A1233C-8C04-4DAC-B2C8-1423E2B258BD}">
      <dsp:nvSpPr>
        <dsp:cNvPr id="0" name=""/>
        <dsp:cNvSpPr/>
      </dsp:nvSpPr>
      <dsp:spPr>
        <a:xfrm>
          <a:off x="1679786" y="0"/>
          <a:ext cx="1950720" cy="1083733"/>
        </a:xfrm>
        <a:prstGeom prst="roundRect">
          <a:avLst>
            <a:gd name="adj" fmla="val 10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Form</a:t>
          </a:r>
        </a:p>
      </dsp:txBody>
      <dsp:txXfrm>
        <a:off x="1711527" y="31741"/>
        <a:ext cx="1887238" cy="1020251"/>
      </dsp:txXfrm>
    </dsp:sp>
    <dsp:sp modelId="{72B3D46F-33CC-41EB-886E-02974B0D6D98}">
      <dsp:nvSpPr>
        <dsp:cNvPr id="0" name=""/>
        <dsp:cNvSpPr/>
      </dsp:nvSpPr>
      <dsp:spPr>
        <a:xfrm>
          <a:off x="4497493" y="0"/>
          <a:ext cx="1950720" cy="1083733"/>
        </a:xfrm>
        <a:prstGeom prst="roundRect">
          <a:avLst>
            <a:gd name="adj" fmla="val 10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Function</a:t>
          </a:r>
        </a:p>
      </dsp:txBody>
      <dsp:txXfrm>
        <a:off x="4529234" y="31741"/>
        <a:ext cx="1887238" cy="1020251"/>
      </dsp:txXfrm>
    </dsp:sp>
    <dsp:sp modelId="{4F9FED17-02F9-4971-B4CD-1A5BD2A28F61}">
      <dsp:nvSpPr>
        <dsp:cNvPr id="0" name=""/>
        <dsp:cNvSpPr/>
      </dsp:nvSpPr>
      <dsp:spPr>
        <a:xfrm>
          <a:off x="3657599" y="4605866"/>
          <a:ext cx="812800" cy="812800"/>
        </a:xfrm>
        <a:prstGeom prst="triangle">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EEF3B4D-01B9-4E63-94C6-6767D8E350CC}">
      <dsp:nvSpPr>
        <dsp:cNvPr id="0" name=""/>
        <dsp:cNvSpPr/>
      </dsp:nvSpPr>
      <dsp:spPr>
        <a:xfrm rot="240000">
          <a:off x="1624855" y="4257573"/>
          <a:ext cx="4878289" cy="341123"/>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73CFB78-A90E-435E-A51C-A8C367AE2EB5}">
      <dsp:nvSpPr>
        <dsp:cNvPr id="0" name=""/>
        <dsp:cNvSpPr/>
      </dsp:nvSpPr>
      <dsp:spPr>
        <a:xfrm rot="240000">
          <a:off x="4553844" y="3404681"/>
          <a:ext cx="1946391" cy="90681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Low complexity</a:t>
          </a:r>
        </a:p>
      </dsp:txBody>
      <dsp:txXfrm>
        <a:off x="4598111" y="3448948"/>
        <a:ext cx="1857857" cy="818285"/>
      </dsp:txXfrm>
    </dsp:sp>
    <dsp:sp modelId="{48ECC846-7E0A-48F3-B422-668100EE9E3B}">
      <dsp:nvSpPr>
        <dsp:cNvPr id="0" name=""/>
        <dsp:cNvSpPr/>
      </dsp:nvSpPr>
      <dsp:spPr>
        <a:xfrm rot="240000">
          <a:off x="4624286" y="2429321"/>
          <a:ext cx="1946391" cy="90681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Features</a:t>
          </a:r>
        </a:p>
      </dsp:txBody>
      <dsp:txXfrm>
        <a:off x="4668553" y="2473588"/>
        <a:ext cx="1857857" cy="818285"/>
      </dsp:txXfrm>
    </dsp:sp>
    <dsp:sp modelId="{C0CDDB5A-0890-470A-AAFE-24D3A4F2538B}">
      <dsp:nvSpPr>
        <dsp:cNvPr id="0" name=""/>
        <dsp:cNvSpPr/>
      </dsp:nvSpPr>
      <dsp:spPr>
        <a:xfrm rot="240000">
          <a:off x="4694729" y="1475635"/>
          <a:ext cx="1946391" cy="90681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Minimalist code </a:t>
          </a:r>
        </a:p>
      </dsp:txBody>
      <dsp:txXfrm>
        <a:off x="4738996" y="1519902"/>
        <a:ext cx="1857857" cy="818285"/>
      </dsp:txXfrm>
    </dsp:sp>
    <dsp:sp modelId="{1C23B7D5-86A7-4E2B-8288-05229544DA21}">
      <dsp:nvSpPr>
        <dsp:cNvPr id="0" name=""/>
        <dsp:cNvSpPr/>
      </dsp:nvSpPr>
      <dsp:spPr>
        <a:xfrm rot="240000">
          <a:off x="1763230" y="3209609"/>
          <a:ext cx="1946391" cy="90681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Usability</a:t>
          </a:r>
        </a:p>
      </dsp:txBody>
      <dsp:txXfrm>
        <a:off x="1807497" y="3253876"/>
        <a:ext cx="1857857" cy="818285"/>
      </dsp:txXfrm>
    </dsp:sp>
    <dsp:sp modelId="{558880FE-A7AF-4AB5-9787-09CECE66107A}">
      <dsp:nvSpPr>
        <dsp:cNvPr id="0" name=""/>
        <dsp:cNvSpPr/>
      </dsp:nvSpPr>
      <dsp:spPr>
        <a:xfrm rot="240000">
          <a:off x="1833673" y="2234249"/>
          <a:ext cx="1946391" cy="90681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UI</a:t>
          </a:r>
        </a:p>
      </dsp:txBody>
      <dsp:txXfrm>
        <a:off x="1877940" y="2278516"/>
        <a:ext cx="1857857" cy="8182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67C928-257F-4B0C-8341-1FB11F1E53B4}">
      <dsp:nvSpPr>
        <dsp:cNvPr id="0" name=""/>
        <dsp:cNvSpPr/>
      </dsp:nvSpPr>
      <dsp:spPr>
        <a:xfrm>
          <a:off x="3594479" y="0"/>
          <a:ext cx="3364741" cy="3364741"/>
        </a:xfrm>
        <a:prstGeom prst="diamond">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FEED4C8C-DBCF-4F8C-82F1-B7681BF7FEB8}">
      <dsp:nvSpPr>
        <dsp:cNvPr id="0" name=""/>
        <dsp:cNvSpPr/>
      </dsp:nvSpPr>
      <dsp:spPr>
        <a:xfrm>
          <a:off x="3914129" y="319650"/>
          <a:ext cx="1312248" cy="1312248"/>
        </a:xfrm>
        <a:prstGeom prst="roundRect">
          <a:avLst/>
        </a:prstGeom>
        <a:blipFill rotWithShape="1">
          <a:blip xmlns:r="http://schemas.openxmlformats.org/officeDocument/2006/relationships" r:embed="rId1">
            <a:duotone>
              <a:schemeClr val="accent6">
                <a:hueOff val="0"/>
                <a:satOff val="0"/>
                <a:lumOff val="0"/>
                <a:alphaOff val="0"/>
                <a:tint val="98000"/>
                <a:lumMod val="102000"/>
              </a:schemeClr>
              <a:schemeClr val="accent6">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Product owner</a:t>
          </a:r>
        </a:p>
      </dsp:txBody>
      <dsp:txXfrm>
        <a:off x="3978188" y="383709"/>
        <a:ext cx="1184130" cy="1184130"/>
      </dsp:txXfrm>
    </dsp:sp>
    <dsp:sp modelId="{9C85581A-5F73-4EA6-AD59-56E692453E40}">
      <dsp:nvSpPr>
        <dsp:cNvPr id="0" name=""/>
        <dsp:cNvSpPr/>
      </dsp:nvSpPr>
      <dsp:spPr>
        <a:xfrm>
          <a:off x="5327321" y="319650"/>
          <a:ext cx="1312248" cy="1312248"/>
        </a:xfrm>
        <a:prstGeom prst="roundRect">
          <a:avLst/>
        </a:prstGeom>
        <a:blipFill rotWithShape="1">
          <a:blip xmlns:r="http://schemas.openxmlformats.org/officeDocument/2006/relationships" r:embed="rId1">
            <a:duotone>
              <a:schemeClr val="accent6">
                <a:hueOff val="0"/>
                <a:satOff val="0"/>
                <a:lumOff val="0"/>
                <a:alphaOff val="0"/>
                <a:tint val="98000"/>
                <a:lumMod val="102000"/>
              </a:schemeClr>
              <a:schemeClr val="accent6">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Project manager</a:t>
          </a:r>
        </a:p>
      </dsp:txBody>
      <dsp:txXfrm>
        <a:off x="5391380" y="383709"/>
        <a:ext cx="1184130" cy="1184130"/>
      </dsp:txXfrm>
    </dsp:sp>
    <dsp:sp modelId="{C46DB2A5-5B2E-4076-9D43-6635FB12F46D}">
      <dsp:nvSpPr>
        <dsp:cNvPr id="0" name=""/>
        <dsp:cNvSpPr/>
      </dsp:nvSpPr>
      <dsp:spPr>
        <a:xfrm>
          <a:off x="3914129" y="1732841"/>
          <a:ext cx="1312248" cy="1312248"/>
        </a:xfrm>
        <a:prstGeom prst="roundRect">
          <a:avLst/>
        </a:prstGeom>
        <a:blipFill rotWithShape="1">
          <a:blip xmlns:r="http://schemas.openxmlformats.org/officeDocument/2006/relationships" r:embed="rId1">
            <a:duotone>
              <a:schemeClr val="accent6">
                <a:hueOff val="0"/>
                <a:satOff val="0"/>
                <a:lumOff val="0"/>
                <a:alphaOff val="0"/>
                <a:tint val="98000"/>
                <a:lumMod val="102000"/>
              </a:schemeClr>
              <a:schemeClr val="accent6">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Business analyst</a:t>
          </a:r>
        </a:p>
      </dsp:txBody>
      <dsp:txXfrm>
        <a:off x="3978188" y="1796900"/>
        <a:ext cx="1184130" cy="1184130"/>
      </dsp:txXfrm>
    </dsp:sp>
    <dsp:sp modelId="{9DFFCD79-E90B-4CC4-9AB3-C40F4F874A55}">
      <dsp:nvSpPr>
        <dsp:cNvPr id="0" name=""/>
        <dsp:cNvSpPr/>
      </dsp:nvSpPr>
      <dsp:spPr>
        <a:xfrm>
          <a:off x="5327321" y="1732841"/>
          <a:ext cx="1312248" cy="1312248"/>
        </a:xfrm>
        <a:prstGeom prst="roundRect">
          <a:avLst/>
        </a:prstGeom>
        <a:blipFill rotWithShape="1">
          <a:blip xmlns:r="http://schemas.openxmlformats.org/officeDocument/2006/relationships" r:embed="rId1">
            <a:duotone>
              <a:schemeClr val="accent6">
                <a:hueOff val="0"/>
                <a:satOff val="0"/>
                <a:lumOff val="0"/>
                <a:alphaOff val="0"/>
                <a:tint val="98000"/>
                <a:lumMod val="102000"/>
              </a:schemeClr>
              <a:schemeClr val="accent6">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CTO</a:t>
          </a:r>
        </a:p>
      </dsp:txBody>
      <dsp:txXfrm>
        <a:off x="5391380" y="1796900"/>
        <a:ext cx="1184130" cy="11841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20F8C8-F515-4EAF-9925-2F1E8CF96EBA}">
      <dsp:nvSpPr>
        <dsp:cNvPr id="0" name=""/>
        <dsp:cNvSpPr/>
      </dsp:nvSpPr>
      <dsp:spPr>
        <a:xfrm>
          <a:off x="0" y="40395"/>
          <a:ext cx="10554574" cy="81549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Gathering requirements</a:t>
          </a:r>
        </a:p>
      </dsp:txBody>
      <dsp:txXfrm>
        <a:off x="39809" y="80204"/>
        <a:ext cx="10474956" cy="735872"/>
      </dsp:txXfrm>
    </dsp:sp>
    <dsp:sp modelId="{04CA2155-1ED2-4D08-A229-3C7DE92A1AEB}">
      <dsp:nvSpPr>
        <dsp:cNvPr id="0" name=""/>
        <dsp:cNvSpPr/>
      </dsp:nvSpPr>
      <dsp:spPr>
        <a:xfrm>
          <a:off x="0" y="953805"/>
          <a:ext cx="10554574" cy="81549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Planning solutions</a:t>
          </a:r>
        </a:p>
      </dsp:txBody>
      <dsp:txXfrm>
        <a:off x="39809" y="993614"/>
        <a:ext cx="10474956" cy="735872"/>
      </dsp:txXfrm>
    </dsp:sp>
    <dsp:sp modelId="{0AB632AB-7985-4037-A180-661B6D5DD8E0}">
      <dsp:nvSpPr>
        <dsp:cNvPr id="0" name=""/>
        <dsp:cNvSpPr/>
      </dsp:nvSpPr>
      <dsp:spPr>
        <a:xfrm>
          <a:off x="0" y="1867215"/>
          <a:ext cx="10554574" cy="81549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Planning sprints</a:t>
          </a:r>
        </a:p>
      </dsp:txBody>
      <dsp:txXfrm>
        <a:off x="39809" y="1907024"/>
        <a:ext cx="10474956" cy="735872"/>
      </dsp:txXfrm>
    </dsp:sp>
    <dsp:sp modelId="{F9DE88B3-55F9-46FC-89A0-AC6687DD06CC}">
      <dsp:nvSpPr>
        <dsp:cNvPr id="0" name=""/>
        <dsp:cNvSpPr/>
      </dsp:nvSpPr>
      <dsp:spPr>
        <a:xfrm>
          <a:off x="0" y="2780625"/>
          <a:ext cx="10554574" cy="81549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Road-mapping</a:t>
          </a:r>
        </a:p>
      </dsp:txBody>
      <dsp:txXfrm>
        <a:off x="39809" y="2820434"/>
        <a:ext cx="10474956" cy="7358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6ADF5B-2A4B-42CB-BCB7-8547EEA5472D}">
      <dsp:nvSpPr>
        <dsp:cNvPr id="0" name=""/>
        <dsp:cNvSpPr/>
      </dsp:nvSpPr>
      <dsp:spPr>
        <a:xfrm>
          <a:off x="0" y="583301"/>
          <a:ext cx="2968228" cy="1884824"/>
        </a:xfrm>
        <a:prstGeom prst="roundRect">
          <a:avLst>
            <a:gd name="adj" fmla="val 10000"/>
          </a:avLst>
        </a:prstGeom>
        <a:blipFill rotWithShape="1">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sp>
    <dsp:sp modelId="{0479130C-A9B6-4E30-BA78-8AFA10B9F681}">
      <dsp:nvSpPr>
        <dsp:cNvPr id="0" name=""/>
        <dsp:cNvSpPr/>
      </dsp:nvSpPr>
      <dsp:spPr>
        <a:xfrm>
          <a:off x="329803" y="896614"/>
          <a:ext cx="2968228" cy="1884824"/>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Overall tasks are organized into Epics</a:t>
          </a:r>
        </a:p>
      </dsp:txBody>
      <dsp:txXfrm>
        <a:off x="385008" y="951819"/>
        <a:ext cx="2857818" cy="1774414"/>
      </dsp:txXfrm>
    </dsp:sp>
    <dsp:sp modelId="{99083FD1-380B-48D0-88B1-5CE2A570D06B}">
      <dsp:nvSpPr>
        <dsp:cNvPr id="0" name=""/>
        <dsp:cNvSpPr/>
      </dsp:nvSpPr>
      <dsp:spPr>
        <a:xfrm>
          <a:off x="3627834" y="583301"/>
          <a:ext cx="2968228" cy="1884824"/>
        </a:xfrm>
        <a:prstGeom prst="roundRect">
          <a:avLst>
            <a:gd name="adj" fmla="val 10000"/>
          </a:avLst>
        </a:prstGeom>
        <a:blipFill rotWithShape="1">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sp>
    <dsp:sp modelId="{40296958-375C-4453-B08A-C8AF66ED6F55}">
      <dsp:nvSpPr>
        <dsp:cNvPr id="0" name=""/>
        <dsp:cNvSpPr/>
      </dsp:nvSpPr>
      <dsp:spPr>
        <a:xfrm>
          <a:off x="3957637" y="896614"/>
          <a:ext cx="2968228" cy="1884824"/>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Epics are made up of tasks</a:t>
          </a:r>
        </a:p>
      </dsp:txBody>
      <dsp:txXfrm>
        <a:off x="4012842" y="951819"/>
        <a:ext cx="2857818" cy="1774414"/>
      </dsp:txXfrm>
    </dsp:sp>
    <dsp:sp modelId="{C564596D-3EE8-4047-8405-6E15226669D7}">
      <dsp:nvSpPr>
        <dsp:cNvPr id="0" name=""/>
        <dsp:cNvSpPr/>
      </dsp:nvSpPr>
      <dsp:spPr>
        <a:xfrm>
          <a:off x="7255668" y="583301"/>
          <a:ext cx="2968228" cy="1884824"/>
        </a:xfrm>
        <a:prstGeom prst="roundRect">
          <a:avLst>
            <a:gd name="adj" fmla="val 10000"/>
          </a:avLst>
        </a:prstGeom>
        <a:blipFill rotWithShape="1">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sp>
    <dsp:sp modelId="{1C9D9427-B48F-44D0-8E37-7EF4E6FF66DC}">
      <dsp:nvSpPr>
        <dsp:cNvPr id="0" name=""/>
        <dsp:cNvSpPr/>
      </dsp:nvSpPr>
      <dsp:spPr>
        <a:xfrm>
          <a:off x="7585471" y="896614"/>
          <a:ext cx="2968228" cy="1884824"/>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Each task can have subtasks</a:t>
          </a:r>
        </a:p>
      </dsp:txBody>
      <dsp:txXfrm>
        <a:off x="7640676" y="951819"/>
        <a:ext cx="2857818" cy="177441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67C928-257F-4B0C-8341-1FB11F1E53B4}">
      <dsp:nvSpPr>
        <dsp:cNvPr id="0" name=""/>
        <dsp:cNvSpPr/>
      </dsp:nvSpPr>
      <dsp:spPr>
        <a:xfrm>
          <a:off x="3458368" y="0"/>
          <a:ext cx="3636963" cy="3636963"/>
        </a:xfrm>
        <a:prstGeom prst="diamond">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FEED4C8C-DBCF-4F8C-82F1-B7681BF7FEB8}">
      <dsp:nvSpPr>
        <dsp:cNvPr id="0" name=""/>
        <dsp:cNvSpPr/>
      </dsp:nvSpPr>
      <dsp:spPr>
        <a:xfrm>
          <a:off x="3803879" y="345511"/>
          <a:ext cx="1418415" cy="1418415"/>
        </a:xfrm>
        <a:prstGeom prst="roundRect">
          <a:avLst/>
        </a:prstGeom>
        <a:blipFill rotWithShape="1">
          <a:blip xmlns:r="http://schemas.openxmlformats.org/officeDocument/2006/relationships" r:embed="rId1">
            <a:duotone>
              <a:schemeClr val="accent6">
                <a:hueOff val="0"/>
                <a:satOff val="0"/>
                <a:lumOff val="0"/>
                <a:alphaOff val="0"/>
                <a:tint val="98000"/>
                <a:lumMod val="102000"/>
              </a:schemeClr>
              <a:schemeClr val="accent6">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Product owner</a:t>
          </a:r>
        </a:p>
      </dsp:txBody>
      <dsp:txXfrm>
        <a:off x="3873120" y="414752"/>
        <a:ext cx="1279933" cy="1279933"/>
      </dsp:txXfrm>
    </dsp:sp>
    <dsp:sp modelId="{9C85581A-5F73-4EA6-AD59-56E692453E40}">
      <dsp:nvSpPr>
        <dsp:cNvPr id="0" name=""/>
        <dsp:cNvSpPr/>
      </dsp:nvSpPr>
      <dsp:spPr>
        <a:xfrm>
          <a:off x="5331404" y="345511"/>
          <a:ext cx="1418415" cy="1418415"/>
        </a:xfrm>
        <a:prstGeom prst="roundRect">
          <a:avLst/>
        </a:prstGeom>
        <a:blipFill rotWithShape="1">
          <a:blip xmlns:r="http://schemas.openxmlformats.org/officeDocument/2006/relationships" r:embed="rId1">
            <a:duotone>
              <a:schemeClr val="accent6">
                <a:hueOff val="0"/>
                <a:satOff val="0"/>
                <a:lumOff val="0"/>
                <a:alphaOff val="0"/>
                <a:tint val="98000"/>
                <a:lumMod val="102000"/>
              </a:schemeClr>
              <a:schemeClr val="accent6">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Project manager</a:t>
          </a:r>
        </a:p>
      </dsp:txBody>
      <dsp:txXfrm>
        <a:off x="5400645" y="414752"/>
        <a:ext cx="1279933" cy="1279933"/>
      </dsp:txXfrm>
    </dsp:sp>
    <dsp:sp modelId="{C46DB2A5-5B2E-4076-9D43-6635FB12F46D}">
      <dsp:nvSpPr>
        <dsp:cNvPr id="0" name=""/>
        <dsp:cNvSpPr/>
      </dsp:nvSpPr>
      <dsp:spPr>
        <a:xfrm>
          <a:off x="3803879" y="1873035"/>
          <a:ext cx="1418415" cy="1418415"/>
        </a:xfrm>
        <a:prstGeom prst="roundRect">
          <a:avLst/>
        </a:prstGeom>
        <a:blipFill rotWithShape="1">
          <a:blip xmlns:r="http://schemas.openxmlformats.org/officeDocument/2006/relationships" r:embed="rId1">
            <a:duotone>
              <a:schemeClr val="accent6">
                <a:hueOff val="0"/>
                <a:satOff val="0"/>
                <a:lumOff val="0"/>
                <a:alphaOff val="0"/>
                <a:tint val="98000"/>
                <a:lumMod val="102000"/>
              </a:schemeClr>
              <a:schemeClr val="accent6">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Business analyst</a:t>
          </a:r>
        </a:p>
      </dsp:txBody>
      <dsp:txXfrm>
        <a:off x="3873120" y="1942276"/>
        <a:ext cx="1279933" cy="1279933"/>
      </dsp:txXfrm>
    </dsp:sp>
    <dsp:sp modelId="{9DFFCD79-E90B-4CC4-9AB3-C40F4F874A55}">
      <dsp:nvSpPr>
        <dsp:cNvPr id="0" name=""/>
        <dsp:cNvSpPr/>
      </dsp:nvSpPr>
      <dsp:spPr>
        <a:xfrm>
          <a:off x="5331404" y="1873035"/>
          <a:ext cx="1418415" cy="1418415"/>
        </a:xfrm>
        <a:prstGeom prst="roundRect">
          <a:avLst/>
        </a:prstGeom>
        <a:blipFill rotWithShape="1">
          <a:blip xmlns:r="http://schemas.openxmlformats.org/officeDocument/2006/relationships" r:embed="rId1">
            <a:duotone>
              <a:schemeClr val="accent6">
                <a:hueOff val="0"/>
                <a:satOff val="0"/>
                <a:lumOff val="0"/>
                <a:alphaOff val="0"/>
                <a:tint val="98000"/>
                <a:lumMod val="102000"/>
              </a:schemeClr>
              <a:schemeClr val="accent6">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CTO</a:t>
          </a:r>
        </a:p>
      </dsp:txBody>
      <dsp:txXfrm>
        <a:off x="5400645" y="1942276"/>
        <a:ext cx="1279933" cy="127993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7CA8DA-3024-4502-AD9C-DCBB0F206A93}">
      <dsp:nvSpPr>
        <dsp:cNvPr id="0" name=""/>
        <dsp:cNvSpPr/>
      </dsp:nvSpPr>
      <dsp:spPr>
        <a:xfrm>
          <a:off x="0" y="410"/>
          <a:ext cx="10553700" cy="9611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D28CF5-E073-465F-B01C-7C468B7D7D08}">
      <dsp:nvSpPr>
        <dsp:cNvPr id="0" name=""/>
        <dsp:cNvSpPr/>
      </dsp:nvSpPr>
      <dsp:spPr>
        <a:xfrm>
          <a:off x="290738" y="216662"/>
          <a:ext cx="528615" cy="5286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8D42BC3-3734-4249-9B2D-1BAE8FDA9933}">
      <dsp:nvSpPr>
        <dsp:cNvPr id="0" name=""/>
        <dsp:cNvSpPr/>
      </dsp:nvSpPr>
      <dsp:spPr>
        <a:xfrm>
          <a:off x="1110093" y="410"/>
          <a:ext cx="9443606" cy="961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19" tIns="101719" rIns="101719" bIns="101719" numCol="1" spcCol="1270" anchor="ctr" anchorCtr="0">
          <a:noAutofit/>
        </a:bodyPr>
        <a:lstStyle/>
        <a:p>
          <a:pPr marL="0" lvl="0" indent="0" algn="l" defTabSz="1111250">
            <a:lnSpc>
              <a:spcPct val="90000"/>
            </a:lnSpc>
            <a:spcBef>
              <a:spcPct val="0"/>
            </a:spcBef>
            <a:spcAft>
              <a:spcPct val="35000"/>
            </a:spcAft>
            <a:buNone/>
          </a:pPr>
          <a:r>
            <a:rPr lang="en-US" sz="2500" kern="1200" dirty="0"/>
            <a:t>Better for adapting to low-budgets</a:t>
          </a:r>
        </a:p>
      </dsp:txBody>
      <dsp:txXfrm>
        <a:off x="1110093" y="410"/>
        <a:ext cx="9443606" cy="961119"/>
      </dsp:txXfrm>
    </dsp:sp>
    <dsp:sp modelId="{D38BBD3E-228A-484B-8812-F43E4AA529E1}">
      <dsp:nvSpPr>
        <dsp:cNvPr id="0" name=""/>
        <dsp:cNvSpPr/>
      </dsp:nvSpPr>
      <dsp:spPr>
        <a:xfrm>
          <a:off x="0" y="1201810"/>
          <a:ext cx="10553700" cy="9611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DDF5E7-2BD8-4C6B-B72B-0E4F6896CFC0}">
      <dsp:nvSpPr>
        <dsp:cNvPr id="0" name=""/>
        <dsp:cNvSpPr/>
      </dsp:nvSpPr>
      <dsp:spPr>
        <a:xfrm>
          <a:off x="290738" y="1418062"/>
          <a:ext cx="528615" cy="5286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0DB11D3-8DD1-4385-B8C3-4F06914CA979}">
      <dsp:nvSpPr>
        <dsp:cNvPr id="0" name=""/>
        <dsp:cNvSpPr/>
      </dsp:nvSpPr>
      <dsp:spPr>
        <a:xfrm>
          <a:off x="1110093" y="1201810"/>
          <a:ext cx="9443606" cy="961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19" tIns="101719" rIns="101719" bIns="101719" numCol="1" spcCol="1270" anchor="ctr" anchorCtr="0">
          <a:noAutofit/>
        </a:bodyPr>
        <a:lstStyle/>
        <a:p>
          <a:pPr marL="0" lvl="0" indent="0" algn="l" defTabSz="1111250">
            <a:lnSpc>
              <a:spcPct val="90000"/>
            </a:lnSpc>
            <a:spcBef>
              <a:spcPct val="0"/>
            </a:spcBef>
            <a:spcAft>
              <a:spcPct val="35000"/>
            </a:spcAft>
            <a:buNone/>
          </a:pPr>
          <a:r>
            <a:rPr lang="en-US" sz="2500" kern="1200" dirty="0"/>
            <a:t>Allows for prioritization of unpredictable needs/rapid market changes</a:t>
          </a:r>
        </a:p>
      </dsp:txBody>
      <dsp:txXfrm>
        <a:off x="1110093" y="1201810"/>
        <a:ext cx="9443606" cy="961119"/>
      </dsp:txXfrm>
    </dsp:sp>
    <dsp:sp modelId="{36F3E185-C266-49E6-8E45-D8378CCE65AE}">
      <dsp:nvSpPr>
        <dsp:cNvPr id="0" name=""/>
        <dsp:cNvSpPr/>
      </dsp:nvSpPr>
      <dsp:spPr>
        <a:xfrm>
          <a:off x="0" y="2403210"/>
          <a:ext cx="10553700" cy="9611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B24BAA-5AB5-4B61-B584-1F095C7A1F0E}">
      <dsp:nvSpPr>
        <dsp:cNvPr id="0" name=""/>
        <dsp:cNvSpPr/>
      </dsp:nvSpPr>
      <dsp:spPr>
        <a:xfrm>
          <a:off x="290738" y="2619462"/>
          <a:ext cx="528615" cy="5286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F72148B-711D-4191-81E3-FD00C4509BD1}">
      <dsp:nvSpPr>
        <dsp:cNvPr id="0" name=""/>
        <dsp:cNvSpPr/>
      </dsp:nvSpPr>
      <dsp:spPr>
        <a:xfrm>
          <a:off x="1110093" y="2403210"/>
          <a:ext cx="9443606" cy="961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19" tIns="101719" rIns="101719" bIns="101719" numCol="1" spcCol="1270" anchor="ctr" anchorCtr="0">
          <a:noAutofit/>
        </a:bodyPr>
        <a:lstStyle/>
        <a:p>
          <a:pPr marL="0" lvl="0" indent="0" algn="l" defTabSz="1111250">
            <a:lnSpc>
              <a:spcPct val="90000"/>
            </a:lnSpc>
            <a:spcBef>
              <a:spcPct val="0"/>
            </a:spcBef>
            <a:spcAft>
              <a:spcPct val="35000"/>
            </a:spcAft>
            <a:buNone/>
          </a:pPr>
          <a:r>
            <a:rPr lang="en-US" sz="2500" kern="1200" dirty="0"/>
            <a:t>Optimizes tasking to avoid waste of time and resources</a:t>
          </a:r>
        </a:p>
      </dsp:txBody>
      <dsp:txXfrm>
        <a:off x="1110093" y="2403210"/>
        <a:ext cx="9443606" cy="961119"/>
      </dsp:txXfrm>
    </dsp:sp>
  </dsp:spTree>
</dsp:drawing>
</file>

<file path=ppt/diagrams/layout1.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048F1E-0B01-B04D-9371-15538F615E4A}" type="datetimeFigureOut">
              <a:rPr lang="en-US" smtClean="0"/>
              <a:t>4/22/2023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D988CA-5978-2244-BA11-DC1A92DB7F45}" type="slidenum">
              <a:rPr lang="en-US" smtClean="0"/>
              <a:t>‹#›</a:t>
            </a:fld>
            <a:endParaRPr lang="en-US"/>
          </a:p>
        </p:txBody>
      </p:sp>
    </p:spTree>
    <p:extLst>
      <p:ext uri="{BB962C8B-B14F-4D97-AF65-F5344CB8AC3E}">
        <p14:creationId xmlns:p14="http://schemas.microsoft.com/office/powerpoint/2010/main" val="698298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D988CA-5978-2244-BA11-DC1A92DB7F45}" type="slidenum">
              <a:rPr lang="en-US" smtClean="0"/>
              <a:t>3</a:t>
            </a:fld>
            <a:endParaRPr lang="en-US"/>
          </a:p>
        </p:txBody>
      </p:sp>
    </p:spTree>
    <p:extLst>
      <p:ext uri="{BB962C8B-B14F-4D97-AF65-F5344CB8AC3E}">
        <p14:creationId xmlns:p14="http://schemas.microsoft.com/office/powerpoint/2010/main" val="15069946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plan sprints as a way of organizing team goals into a digestible milestone. As we close tickets and get near the end of the sprint window, we will start to see our goal come together.</a:t>
            </a:r>
          </a:p>
        </p:txBody>
      </p:sp>
      <p:sp>
        <p:nvSpPr>
          <p:cNvPr id="4" name="Slide Number Placeholder 3"/>
          <p:cNvSpPr>
            <a:spLocks noGrp="1"/>
          </p:cNvSpPr>
          <p:nvPr>
            <p:ph type="sldNum" sz="quarter" idx="5"/>
          </p:nvPr>
        </p:nvSpPr>
        <p:spPr/>
        <p:txBody>
          <a:bodyPr/>
          <a:lstStyle/>
          <a:p>
            <a:fld id="{10D988CA-5978-2244-BA11-DC1A92DB7F45}" type="slidenum">
              <a:rPr lang="en-US" smtClean="0"/>
              <a:t>22</a:t>
            </a:fld>
            <a:endParaRPr lang="en-US"/>
          </a:p>
        </p:txBody>
      </p:sp>
    </p:spTree>
    <p:extLst>
      <p:ext uri="{BB962C8B-B14F-4D97-AF65-F5344CB8AC3E}">
        <p14:creationId xmlns:p14="http://schemas.microsoft.com/office/powerpoint/2010/main" val="15801477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begin building our own solution, we should consider the following questions to help guide discussion about the right way forward. </a:t>
            </a:r>
          </a:p>
        </p:txBody>
      </p:sp>
      <p:sp>
        <p:nvSpPr>
          <p:cNvPr id="4" name="Slide Number Placeholder 3"/>
          <p:cNvSpPr>
            <a:spLocks noGrp="1"/>
          </p:cNvSpPr>
          <p:nvPr>
            <p:ph type="sldNum" sz="quarter" idx="5"/>
          </p:nvPr>
        </p:nvSpPr>
        <p:spPr/>
        <p:txBody>
          <a:bodyPr/>
          <a:lstStyle/>
          <a:p>
            <a:fld id="{10D988CA-5978-2244-BA11-DC1A92DB7F45}" type="slidenum">
              <a:rPr lang="en-US" smtClean="0"/>
              <a:t>33</a:t>
            </a:fld>
            <a:endParaRPr lang="en-US"/>
          </a:p>
        </p:txBody>
      </p:sp>
    </p:spTree>
    <p:extLst>
      <p:ext uri="{BB962C8B-B14F-4D97-AF65-F5344CB8AC3E}">
        <p14:creationId xmlns:p14="http://schemas.microsoft.com/office/powerpoint/2010/main" val="29980987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roles are the same as before. For the most part, we can imagine steps 1 and 2 squashed into one step where we Plan and analyze our business needs at the same time. Depending on how much effort you put into each of these steps, you may want to separate them out. </a:t>
            </a:r>
          </a:p>
        </p:txBody>
      </p:sp>
      <p:sp>
        <p:nvSpPr>
          <p:cNvPr id="4" name="Slide Number Placeholder 3"/>
          <p:cNvSpPr>
            <a:spLocks noGrp="1"/>
          </p:cNvSpPr>
          <p:nvPr>
            <p:ph type="sldNum" sz="quarter" idx="5"/>
          </p:nvPr>
        </p:nvSpPr>
        <p:spPr/>
        <p:txBody>
          <a:bodyPr/>
          <a:lstStyle/>
          <a:p>
            <a:fld id="{10D988CA-5978-2244-BA11-DC1A92DB7F45}" type="slidenum">
              <a:rPr lang="en-US" smtClean="0"/>
              <a:t>34</a:t>
            </a:fld>
            <a:endParaRPr lang="en-US"/>
          </a:p>
        </p:txBody>
      </p:sp>
    </p:spTree>
    <p:extLst>
      <p:ext uri="{BB962C8B-B14F-4D97-AF65-F5344CB8AC3E}">
        <p14:creationId xmlns:p14="http://schemas.microsoft.com/office/powerpoint/2010/main" val="2795334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Agile is a good process, but it tends to be something that either works, or doesn’t work. Not all organizations can support Agile development, but if you can support this style with resources, is it the best approach </a:t>
            </a:r>
            <a:r>
              <a:rPr lang="en-US"/>
              <a:t>to development?</a:t>
            </a:r>
          </a:p>
        </p:txBody>
      </p:sp>
      <p:sp>
        <p:nvSpPr>
          <p:cNvPr id="4" name="Slide Number Placeholder 3"/>
          <p:cNvSpPr>
            <a:spLocks noGrp="1"/>
          </p:cNvSpPr>
          <p:nvPr>
            <p:ph type="sldNum" sz="quarter" idx="5"/>
          </p:nvPr>
        </p:nvSpPr>
        <p:spPr/>
        <p:txBody>
          <a:bodyPr/>
          <a:lstStyle/>
          <a:p>
            <a:fld id="{10D988CA-5978-2244-BA11-DC1A92DB7F45}" type="slidenum">
              <a:rPr lang="en-US" smtClean="0"/>
              <a:t>40</a:t>
            </a:fld>
            <a:endParaRPr lang="en-US"/>
          </a:p>
        </p:txBody>
      </p:sp>
    </p:spTree>
    <p:extLst>
      <p:ext uri="{BB962C8B-B14F-4D97-AF65-F5344CB8AC3E}">
        <p14:creationId xmlns:p14="http://schemas.microsoft.com/office/powerpoint/2010/main" val="40734405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of these approaches can be applied to the Software Development Life Cycle. You might decide to use one over another depending on what outcomes you’re looking for. </a:t>
            </a:r>
          </a:p>
        </p:txBody>
      </p:sp>
      <p:sp>
        <p:nvSpPr>
          <p:cNvPr id="4" name="Slide Number Placeholder 3"/>
          <p:cNvSpPr>
            <a:spLocks noGrp="1"/>
          </p:cNvSpPr>
          <p:nvPr>
            <p:ph type="sldNum" sz="quarter" idx="5"/>
          </p:nvPr>
        </p:nvSpPr>
        <p:spPr/>
        <p:txBody>
          <a:bodyPr/>
          <a:lstStyle/>
          <a:p>
            <a:fld id="{10D988CA-5978-2244-BA11-DC1A92DB7F45}" type="slidenum">
              <a:rPr lang="en-US" smtClean="0"/>
              <a:t>43</a:t>
            </a:fld>
            <a:endParaRPr lang="en-US"/>
          </a:p>
        </p:txBody>
      </p:sp>
    </p:spTree>
    <p:extLst>
      <p:ext uri="{BB962C8B-B14F-4D97-AF65-F5344CB8AC3E}">
        <p14:creationId xmlns:p14="http://schemas.microsoft.com/office/powerpoint/2010/main" val="669538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snipped this out of a book called “Clean Code: A Handbook of Agile Software Craftsmanship”. In the book, author Robert C. Martin begins the first chapter by explaining that this is the goal of a good software development process. The aim of software is not to be perfect, it’s to produce the cleanest code possible.</a:t>
            </a:r>
          </a:p>
        </p:txBody>
      </p:sp>
      <p:sp>
        <p:nvSpPr>
          <p:cNvPr id="4" name="Slide Number Placeholder 3"/>
          <p:cNvSpPr>
            <a:spLocks noGrp="1"/>
          </p:cNvSpPr>
          <p:nvPr>
            <p:ph type="sldNum" sz="quarter" idx="5"/>
          </p:nvPr>
        </p:nvSpPr>
        <p:spPr/>
        <p:txBody>
          <a:bodyPr/>
          <a:lstStyle/>
          <a:p>
            <a:fld id="{10D988CA-5978-2244-BA11-DC1A92DB7F45}" type="slidenum">
              <a:rPr lang="en-US" smtClean="0"/>
              <a:t>5</a:t>
            </a:fld>
            <a:endParaRPr lang="en-US"/>
          </a:p>
        </p:txBody>
      </p:sp>
    </p:spTree>
    <p:extLst>
      <p:ext uri="{BB962C8B-B14F-4D97-AF65-F5344CB8AC3E}">
        <p14:creationId xmlns:p14="http://schemas.microsoft.com/office/powerpoint/2010/main" val="10765160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design software, we approach the ages old problem of form vs. function. We want programs that work the way they are supposed to. We want them to do what they need to do, and nothing more. But we also want them to look and feel professional without sacrificing functionality.</a:t>
            </a:r>
          </a:p>
          <a:p>
            <a:endParaRPr lang="en-US" dirty="0"/>
          </a:p>
          <a:p>
            <a:r>
              <a:rPr lang="en-US" dirty="0"/>
              <a:t>Back in 2012, I lived in Australia for 6 months. While I was there, I made a friend who I spent most of my free time with named Paul. Paul was a great guy, worked in the same security operations center that I did, but Paul had an axe to grind, for whatever reason, with the idea of art being an important part of design.</a:t>
            </a:r>
          </a:p>
          <a:p>
            <a:endParaRPr lang="en-US" dirty="0"/>
          </a:p>
          <a:p>
            <a:r>
              <a:rPr lang="en-US" dirty="0"/>
              <a:t>We argued about this between us more than once, but he just couldn’t see the value of having people who understood aesthetics in any way. I tried to get him to recognize the application of art through proving that Apple computers have historically done a pretty good job of balancing form and function over the years. You could say that at different times they took it too far in one way or the other, but Apple engineers have proven that they understand this concept pretty well.</a:t>
            </a:r>
          </a:p>
          <a:p>
            <a:endParaRPr lang="en-US" dirty="0"/>
          </a:p>
          <a:p>
            <a:r>
              <a:rPr lang="en-US" dirty="0"/>
              <a:t>Aesthetics, by the way, don’t end at the UX. We can also apply concepts like the aesthetic of minimalism to our coding practices themselves.</a:t>
            </a:r>
          </a:p>
        </p:txBody>
      </p:sp>
      <p:sp>
        <p:nvSpPr>
          <p:cNvPr id="4" name="Slide Number Placeholder 3"/>
          <p:cNvSpPr>
            <a:spLocks noGrp="1"/>
          </p:cNvSpPr>
          <p:nvPr>
            <p:ph type="sldNum" sz="quarter" idx="5"/>
          </p:nvPr>
        </p:nvSpPr>
        <p:spPr/>
        <p:txBody>
          <a:bodyPr/>
          <a:lstStyle/>
          <a:p>
            <a:fld id="{10D988CA-5978-2244-BA11-DC1A92DB7F45}" type="slidenum">
              <a:rPr lang="en-US" smtClean="0"/>
              <a:t>6</a:t>
            </a:fld>
            <a:endParaRPr lang="en-US"/>
          </a:p>
        </p:txBody>
      </p:sp>
    </p:spTree>
    <p:extLst>
      <p:ext uri="{BB962C8B-B14F-4D97-AF65-F5344CB8AC3E}">
        <p14:creationId xmlns:p14="http://schemas.microsoft.com/office/powerpoint/2010/main" val="2257526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art piece by artist Frank Stella called Harran II. This piece of art is hanging in the Guggenheim museum in New York. The lesson of this slide is to convey the idea that there’s a beauty in balancing function with minimalist form. It’s easy to think of art as purely frivolous expression of form over function, but even in minimalist art like this piece, there’s still a functional goal. The functional goal of any piece of art is to evoke an emotion in the viewer. Does this piece inspire any particular feeling in any of you?</a:t>
            </a:r>
          </a:p>
          <a:p>
            <a:endParaRPr lang="en-US" dirty="0"/>
          </a:p>
          <a:p>
            <a:r>
              <a:rPr lang="en-US" dirty="0"/>
              <a:t>The thing I love about this piece of art is that it has contrasting colors. It’s simple, two square shapes, four quarter circles, and radiating complementary colors, but what Stella does with this piece creates an a seemingly </a:t>
            </a:r>
            <a:r>
              <a:rPr lang="en-US" dirty="0" err="1"/>
              <a:t>neverending</a:t>
            </a:r>
            <a:r>
              <a:rPr lang="en-US" dirty="0"/>
              <a:t> sequence of colors and shapes. The places where the piece overlaps, where it doesn’t, the negative space around the colorful parts all play a part in both the form and function of the piece itself. Much of what Harran II is doing in this piece applies to ideals of clean code. </a:t>
            </a:r>
          </a:p>
        </p:txBody>
      </p:sp>
      <p:sp>
        <p:nvSpPr>
          <p:cNvPr id="4" name="Slide Number Placeholder 3"/>
          <p:cNvSpPr>
            <a:spLocks noGrp="1"/>
          </p:cNvSpPr>
          <p:nvPr>
            <p:ph type="sldNum" sz="quarter" idx="5"/>
          </p:nvPr>
        </p:nvSpPr>
        <p:spPr/>
        <p:txBody>
          <a:bodyPr/>
          <a:lstStyle/>
          <a:p>
            <a:fld id="{10D988CA-5978-2244-BA11-DC1A92DB7F45}" type="slidenum">
              <a:rPr lang="en-US" smtClean="0"/>
              <a:t>7</a:t>
            </a:fld>
            <a:endParaRPr lang="en-US"/>
          </a:p>
        </p:txBody>
      </p:sp>
    </p:spTree>
    <p:extLst>
      <p:ext uri="{BB962C8B-B14F-4D97-AF65-F5344CB8AC3E}">
        <p14:creationId xmlns:p14="http://schemas.microsoft.com/office/powerpoint/2010/main" val="210448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a simple example of the SDLC. Typically, representations of the SDLC will have around 6 steps, but the steps will generally match what you see here. </a:t>
            </a:r>
          </a:p>
        </p:txBody>
      </p:sp>
      <p:sp>
        <p:nvSpPr>
          <p:cNvPr id="4" name="Slide Number Placeholder 3"/>
          <p:cNvSpPr>
            <a:spLocks noGrp="1"/>
          </p:cNvSpPr>
          <p:nvPr>
            <p:ph type="sldNum" sz="quarter" idx="5"/>
          </p:nvPr>
        </p:nvSpPr>
        <p:spPr/>
        <p:txBody>
          <a:bodyPr/>
          <a:lstStyle/>
          <a:p>
            <a:fld id="{10D988CA-5978-2244-BA11-DC1A92DB7F45}" type="slidenum">
              <a:rPr lang="en-US" smtClean="0"/>
              <a:t>9</a:t>
            </a:fld>
            <a:endParaRPr lang="en-US"/>
          </a:p>
        </p:txBody>
      </p:sp>
    </p:spTree>
    <p:extLst>
      <p:ext uri="{BB962C8B-B14F-4D97-AF65-F5344CB8AC3E}">
        <p14:creationId xmlns:p14="http://schemas.microsoft.com/office/powerpoint/2010/main" val="20718791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you’re taking notes, you’ll notice that this slide diverges from the last presentation of the SDLC. This isn’t a serious issue for us though, what we want to take away from the information we see here is the </a:t>
            </a:r>
            <a:r>
              <a:rPr lang="en-US" dirty="0" err="1"/>
              <a:t>jist</a:t>
            </a:r>
            <a:r>
              <a:rPr lang="en-US" dirty="0"/>
              <a:t> of planning, development, feedback, and beginning the cycle anew. </a:t>
            </a:r>
          </a:p>
        </p:txBody>
      </p:sp>
      <p:sp>
        <p:nvSpPr>
          <p:cNvPr id="4" name="Slide Number Placeholder 3"/>
          <p:cNvSpPr>
            <a:spLocks noGrp="1"/>
          </p:cNvSpPr>
          <p:nvPr>
            <p:ph type="sldNum" sz="quarter" idx="5"/>
          </p:nvPr>
        </p:nvSpPr>
        <p:spPr/>
        <p:txBody>
          <a:bodyPr/>
          <a:lstStyle/>
          <a:p>
            <a:fld id="{10D988CA-5978-2244-BA11-DC1A92DB7F45}" type="slidenum">
              <a:rPr lang="en-US" smtClean="0"/>
              <a:t>10</a:t>
            </a:fld>
            <a:endParaRPr lang="en-US"/>
          </a:p>
        </p:txBody>
      </p:sp>
    </p:spTree>
    <p:extLst>
      <p:ext uri="{BB962C8B-B14F-4D97-AF65-F5344CB8AC3E}">
        <p14:creationId xmlns:p14="http://schemas.microsoft.com/office/powerpoint/2010/main" val="23106314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According to Agile, the product owner undertakes the </a:t>
            </a:r>
          </a:p>
        </p:txBody>
      </p:sp>
      <p:sp>
        <p:nvSpPr>
          <p:cNvPr id="4" name="Slide Number Placeholder 3"/>
          <p:cNvSpPr>
            <a:spLocks noGrp="1"/>
          </p:cNvSpPr>
          <p:nvPr>
            <p:ph type="sldNum" sz="quarter" idx="5"/>
          </p:nvPr>
        </p:nvSpPr>
        <p:spPr/>
        <p:txBody>
          <a:bodyPr/>
          <a:lstStyle/>
          <a:p>
            <a:fld id="{10D988CA-5978-2244-BA11-DC1A92DB7F45}" type="slidenum">
              <a:rPr lang="en-US" smtClean="0"/>
              <a:t>14</a:t>
            </a:fld>
            <a:endParaRPr lang="en-US"/>
          </a:p>
        </p:txBody>
      </p:sp>
    </p:spTree>
    <p:extLst>
      <p:ext uri="{BB962C8B-B14F-4D97-AF65-F5344CB8AC3E}">
        <p14:creationId xmlns:p14="http://schemas.microsoft.com/office/powerpoint/2010/main" val="30280359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D988CA-5978-2244-BA11-DC1A92DB7F45}" type="slidenum">
              <a:rPr lang="en-US" smtClean="0"/>
              <a:t>15</a:t>
            </a:fld>
            <a:endParaRPr lang="en-US"/>
          </a:p>
        </p:txBody>
      </p:sp>
    </p:spTree>
    <p:extLst>
      <p:ext uri="{BB962C8B-B14F-4D97-AF65-F5344CB8AC3E}">
        <p14:creationId xmlns:p14="http://schemas.microsoft.com/office/powerpoint/2010/main" val="14810293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Tasking is the daily work the contributors on your team will do to progress the project goals. We mention tasking here because it’s the most fundamental building-block of getting work done.</a:t>
            </a:r>
          </a:p>
          <a:p>
            <a:endParaRPr lang="en-US"/>
          </a:p>
          <a:p>
            <a:r>
              <a:rPr lang="en-US"/>
              <a:t>Tasking should be categorized and organized into work that can generally be done in a week or less. A single task can take up to two weeks to complete, but if we overload tasks too much, it will become more and more difficult to see progress being made against the goals of the team.</a:t>
            </a:r>
          </a:p>
          <a:p>
            <a:endParaRPr lang="en-US"/>
          </a:p>
          <a:p>
            <a:r>
              <a:rPr lang="en-US"/>
              <a:t>We want to organize tasks so that our contributors feel that they are able to start a task on Monday, and close it out by Friday. This helps maintain a cadence, boosts team confidence and keeps morale high. As our team members close out tickets, they’ll get a boost of dopamine that will make them feel satisfaction at a completed job.</a:t>
            </a:r>
          </a:p>
        </p:txBody>
      </p:sp>
      <p:sp>
        <p:nvSpPr>
          <p:cNvPr id="4" name="Slide Number Placeholder 3"/>
          <p:cNvSpPr>
            <a:spLocks noGrp="1"/>
          </p:cNvSpPr>
          <p:nvPr>
            <p:ph type="sldNum" sz="quarter" idx="5"/>
          </p:nvPr>
        </p:nvSpPr>
        <p:spPr/>
        <p:txBody>
          <a:bodyPr/>
          <a:lstStyle/>
          <a:p>
            <a:fld id="{10D988CA-5978-2244-BA11-DC1A92DB7F45}" type="slidenum">
              <a:rPr lang="en-US" smtClean="0"/>
              <a:t>21</a:t>
            </a:fld>
            <a:endParaRPr lang="en-US"/>
          </a:p>
        </p:txBody>
      </p:sp>
    </p:spTree>
    <p:extLst>
      <p:ext uri="{BB962C8B-B14F-4D97-AF65-F5344CB8AC3E}">
        <p14:creationId xmlns:p14="http://schemas.microsoft.com/office/powerpoint/2010/main" val="608276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160EA64-D806-43AC-9DF2-F8C432F32B4C}"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a:p>
        </p:txBody>
      </p:sp>
    </p:spTree>
    <p:extLst>
      <p:ext uri="{BB962C8B-B14F-4D97-AF65-F5344CB8AC3E}">
        <p14:creationId xmlns:p14="http://schemas.microsoft.com/office/powerpoint/2010/main" val="1307640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4/22/2023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a:p>
        </p:txBody>
      </p:sp>
    </p:spTree>
    <p:extLst>
      <p:ext uri="{BB962C8B-B14F-4D97-AF65-F5344CB8AC3E}">
        <p14:creationId xmlns:p14="http://schemas.microsoft.com/office/powerpoint/2010/main" val="411077036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a:p>
        </p:txBody>
      </p:sp>
    </p:spTree>
    <p:extLst>
      <p:ext uri="{BB962C8B-B14F-4D97-AF65-F5344CB8AC3E}">
        <p14:creationId xmlns:p14="http://schemas.microsoft.com/office/powerpoint/2010/main" val="354852752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1160EA64-D806-43AC-9DF2-F8C432F32B4C}" type="datetimeFigureOut">
              <a:rPr lang="en-US" smtClean="0"/>
              <a:t>4/22/2023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7A6979-0714-4377-B894-6BE4C2D6E202}" type="slidenum">
              <a:rPr lang="en-US" smtClean="0"/>
              <a:pPr/>
              <a:t>‹#›</a:t>
            </a:fld>
            <a:endParaRPr lang="en-US"/>
          </a:p>
        </p:txBody>
      </p:sp>
    </p:spTree>
    <p:extLst>
      <p:ext uri="{BB962C8B-B14F-4D97-AF65-F5344CB8AC3E}">
        <p14:creationId xmlns:p14="http://schemas.microsoft.com/office/powerpoint/2010/main" val="70255746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60EA64-D806-43AC-9DF2-F8C432F32B4C}"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a:p>
        </p:txBody>
      </p:sp>
    </p:spTree>
    <p:extLst>
      <p:ext uri="{BB962C8B-B14F-4D97-AF65-F5344CB8AC3E}">
        <p14:creationId xmlns:p14="http://schemas.microsoft.com/office/powerpoint/2010/main" val="149706058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60EA64-D806-43AC-9DF2-F8C432F32B4C}"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a:p>
        </p:txBody>
      </p:sp>
    </p:spTree>
    <p:extLst>
      <p:ext uri="{BB962C8B-B14F-4D97-AF65-F5344CB8AC3E}">
        <p14:creationId xmlns:p14="http://schemas.microsoft.com/office/powerpoint/2010/main" val="140271388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60EA64-D806-43AC-9DF2-F8C432F32B4C}"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a:p>
        </p:txBody>
      </p:sp>
    </p:spTree>
    <p:extLst>
      <p:ext uri="{BB962C8B-B14F-4D97-AF65-F5344CB8AC3E}">
        <p14:creationId xmlns:p14="http://schemas.microsoft.com/office/powerpoint/2010/main" val="60918385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a:p>
        </p:txBody>
      </p:sp>
    </p:spTree>
    <p:extLst>
      <p:ext uri="{BB962C8B-B14F-4D97-AF65-F5344CB8AC3E}">
        <p14:creationId xmlns:p14="http://schemas.microsoft.com/office/powerpoint/2010/main" val="3002355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160EA64-D806-43AC-9DF2-F8C432F32B4C}" type="datetimeFigureOut">
              <a:rPr lang="en-US" smtClean="0"/>
              <a:t>4/22/2023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a:p>
        </p:txBody>
      </p:sp>
    </p:spTree>
    <p:extLst>
      <p:ext uri="{BB962C8B-B14F-4D97-AF65-F5344CB8AC3E}">
        <p14:creationId xmlns:p14="http://schemas.microsoft.com/office/powerpoint/2010/main" val="421957322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60EA64-D806-43AC-9DF2-F8C432F32B4C}" type="datetimeFigureOut">
              <a:rPr lang="en-US" smtClean="0"/>
              <a:t>4/22/2023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a:p>
        </p:txBody>
      </p:sp>
    </p:spTree>
    <p:extLst>
      <p:ext uri="{BB962C8B-B14F-4D97-AF65-F5344CB8AC3E}">
        <p14:creationId xmlns:p14="http://schemas.microsoft.com/office/powerpoint/2010/main" val="14088696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1037C31-9E7A-4F99-8774-A0E530DE1A42}" type="datetimeFigureOut">
              <a:rPr lang="en-US" smtClean="0"/>
              <a:t>4/22/2023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a:p>
        </p:txBody>
      </p:sp>
    </p:spTree>
    <p:extLst>
      <p:ext uri="{BB962C8B-B14F-4D97-AF65-F5344CB8AC3E}">
        <p14:creationId xmlns:p14="http://schemas.microsoft.com/office/powerpoint/2010/main" val="3649194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4/22/2023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a:p>
        </p:txBody>
      </p:sp>
    </p:spTree>
    <p:extLst>
      <p:ext uri="{BB962C8B-B14F-4D97-AF65-F5344CB8AC3E}">
        <p14:creationId xmlns:p14="http://schemas.microsoft.com/office/powerpoint/2010/main" val="2162465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4/22/2023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a:p>
        </p:txBody>
      </p:sp>
    </p:spTree>
    <p:extLst>
      <p:ext uri="{BB962C8B-B14F-4D97-AF65-F5344CB8AC3E}">
        <p14:creationId xmlns:p14="http://schemas.microsoft.com/office/powerpoint/2010/main" val="182786150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160EA64-D806-43AC-9DF2-F8C432F32B4C}" type="datetimeFigureOut">
              <a:rPr lang="en-US" smtClean="0"/>
              <a:t>4/22/2023</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8A7A6979-0714-4377-B894-6BE4C2D6E202}" type="slidenum">
              <a:rPr lang="en-US" smtClean="0"/>
              <a:pPr/>
              <a:t>‹#›</a:t>
            </a:fld>
            <a:endParaRPr lang="en-US"/>
          </a:p>
        </p:txBody>
      </p:sp>
    </p:spTree>
    <p:extLst>
      <p:ext uri="{BB962C8B-B14F-4D97-AF65-F5344CB8AC3E}">
        <p14:creationId xmlns:p14="http://schemas.microsoft.com/office/powerpoint/2010/main" val="99643240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1160EA64-D806-43AC-9DF2-F8C432F32B4C}" type="datetimeFigureOut">
              <a:rPr lang="en-US" smtClean="0"/>
              <a:t>4/22/2023</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8A7A6979-0714-4377-B894-6BE4C2D6E202}" type="slidenum">
              <a:rPr lang="en-US" smtClean="0"/>
              <a:pPr/>
              <a:t>‹#›</a:t>
            </a:fld>
            <a:endParaRPr lang="en-US"/>
          </a:p>
        </p:txBody>
      </p:sp>
    </p:spTree>
    <p:extLst>
      <p:ext uri="{BB962C8B-B14F-4D97-AF65-F5344CB8AC3E}">
        <p14:creationId xmlns:p14="http://schemas.microsoft.com/office/powerpoint/2010/main" val="1964814598"/>
      </p:ext>
    </p:extLst>
  </p:cSld>
  <p:clrMap bg1="dk1" tx1="lt1" bg2="dk2" tx2="lt2" accent1="accent1" accent2="accent2" accent3="accent3" accent4="accent4" accent5="accent5" accent6="accent6" hlink="hlink" folHlink="folHlink"/>
  <p:sldLayoutIdLst>
    <p:sldLayoutId id="2147483993" r:id="rId1"/>
    <p:sldLayoutId id="2147483994" r:id="rId2"/>
    <p:sldLayoutId id="2147483995" r:id="rId3"/>
    <p:sldLayoutId id="2147483996" r:id="rId4"/>
    <p:sldLayoutId id="2147483997" r:id="rId5"/>
    <p:sldLayoutId id="2147483998" r:id="rId6"/>
    <p:sldLayoutId id="2147483999" r:id="rId7"/>
    <p:sldLayoutId id="2147484000" r:id="rId8"/>
    <p:sldLayoutId id="2147484001" r:id="rId9"/>
    <p:sldLayoutId id="2147484002" r:id="rId10"/>
    <p:sldLayoutId id="2147484003" r:id="rId11"/>
    <p:sldLayoutId id="2147484004" r:id="rId12"/>
    <p:sldLayoutId id="2147484005" r:id="rId13"/>
    <p:sldLayoutId id="2147484006"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3.sv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4" name="Freeform 6">
            <a:extLst>
              <a:ext uri="{FF2B5EF4-FFF2-40B4-BE49-F238E27FC236}">
                <a16:creationId xmlns:a16="http://schemas.microsoft.com/office/drawing/2014/main" id="{8EE457FF-670E-4EC1-ACD4-1173DA9A7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26" name="Rectangle 25">
            <a:extLst>
              <a:ext uri="{FF2B5EF4-FFF2-40B4-BE49-F238E27FC236}">
                <a16:creationId xmlns:a16="http://schemas.microsoft.com/office/drawing/2014/main" id="{35C44DBB-AD7C-4682-B258-6367305D2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4EBFFF-D976-C46F-C884-33E6C3D3D040}"/>
              </a:ext>
            </a:extLst>
          </p:cNvPr>
          <p:cNvSpPr>
            <a:spLocks noGrp="1"/>
          </p:cNvSpPr>
          <p:nvPr>
            <p:ph type="ctrTitle"/>
          </p:nvPr>
        </p:nvSpPr>
        <p:spPr>
          <a:xfrm>
            <a:off x="965200" y="1218476"/>
            <a:ext cx="3187318" cy="4421050"/>
          </a:xfrm>
          <a:effectLst/>
        </p:spPr>
        <p:txBody>
          <a:bodyPr vert="horz" lIns="91440" tIns="45720" rIns="91440" bIns="45720" rtlCol="0" anchor="ctr">
            <a:normAutofit/>
          </a:bodyPr>
          <a:lstStyle/>
          <a:p>
            <a:pPr algn="r"/>
            <a:r>
              <a:rPr lang="en-US" sz="3200">
                <a:solidFill>
                  <a:schemeClr val="tx1"/>
                </a:solidFill>
              </a:rPr>
              <a:t>Introduction to Software Business Product management</a:t>
            </a:r>
          </a:p>
        </p:txBody>
      </p:sp>
      <p:cxnSp>
        <p:nvCxnSpPr>
          <p:cNvPr id="28" name="Straight Connector 27">
            <a:extLst>
              <a:ext uri="{FF2B5EF4-FFF2-40B4-BE49-F238E27FC236}">
                <a16:creationId xmlns:a16="http://schemas.microsoft.com/office/drawing/2014/main" id="{A1CED323-FAF0-4E0B-8717-FC1F468A28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34"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AF3ACA5B-2163-AEC4-7BB9-C0423A72604D}"/>
              </a:ext>
            </a:extLst>
          </p:cNvPr>
          <p:cNvSpPr>
            <a:spLocks noGrp="1"/>
          </p:cNvSpPr>
          <p:nvPr>
            <p:ph type="subTitle" idx="1"/>
          </p:nvPr>
        </p:nvSpPr>
        <p:spPr>
          <a:xfrm>
            <a:off x="5146751" y="1218475"/>
            <a:ext cx="6080050" cy="4421051"/>
          </a:xfrm>
          <a:effectLst/>
        </p:spPr>
        <p:txBody>
          <a:bodyPr vert="horz" lIns="91440" tIns="45720" rIns="91440" bIns="45720" rtlCol="0" anchor="ctr">
            <a:normAutofit/>
          </a:bodyPr>
          <a:lstStyle/>
          <a:p>
            <a:r>
              <a:rPr lang="en-US" sz="1600" b="1" cap="none"/>
              <a:t>Week 3 Day 1</a:t>
            </a:r>
          </a:p>
          <a:p>
            <a:r>
              <a:rPr lang="en-US" sz="1600" cap="none"/>
              <a:t>Led by: Emily Crose</a:t>
            </a:r>
          </a:p>
          <a:p>
            <a:r>
              <a:rPr lang="en-US" sz="1600" cap="none"/>
              <a:t>for</a:t>
            </a:r>
          </a:p>
          <a:p>
            <a:r>
              <a:rPr lang="en-US" sz="1600" cap="none"/>
              <a:t>Oakland University</a:t>
            </a:r>
          </a:p>
        </p:txBody>
      </p:sp>
    </p:spTree>
    <p:extLst>
      <p:ext uri="{BB962C8B-B14F-4D97-AF65-F5344CB8AC3E}">
        <p14:creationId xmlns:p14="http://schemas.microsoft.com/office/powerpoint/2010/main" val="1938681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Freeform 6">
            <a:extLst>
              <a:ext uri="{FF2B5EF4-FFF2-40B4-BE49-F238E27FC236}">
                <a16:creationId xmlns:a16="http://schemas.microsoft.com/office/drawing/2014/main" id="{E7597382-59B5-427B-9E49-55383F0A5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6229804"/>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9" name="Rounded Rectangle 16">
            <a:extLst>
              <a:ext uri="{FF2B5EF4-FFF2-40B4-BE49-F238E27FC236}">
                <a16:creationId xmlns:a16="http://schemas.microsoft.com/office/drawing/2014/main" id="{26471DC7-FA6E-40EF-A167-93BB0BCE16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8" y="643466"/>
            <a:ext cx="10905066" cy="4592561"/>
          </a:xfrm>
          <a:prstGeom prst="roundRect">
            <a:avLst>
              <a:gd name="adj" fmla="val 3513"/>
            </a:avLst>
          </a:prstGeom>
          <a:solidFill>
            <a:schemeClr val="tx1"/>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Graphical user interface&#10;&#10;Description automatically generated">
            <a:extLst>
              <a:ext uri="{FF2B5EF4-FFF2-40B4-BE49-F238E27FC236}">
                <a16:creationId xmlns:a16="http://schemas.microsoft.com/office/drawing/2014/main" id="{7278800E-049E-BBDA-EFCC-EF435CA77038}"/>
              </a:ext>
            </a:extLst>
          </p:cNvPr>
          <p:cNvPicPr>
            <a:picLocks noChangeAspect="1"/>
          </p:cNvPicPr>
          <p:nvPr/>
        </p:nvPicPr>
        <p:blipFill>
          <a:blip r:embed="rId3"/>
          <a:stretch>
            <a:fillRect/>
          </a:stretch>
        </p:blipFill>
        <p:spPr>
          <a:xfrm>
            <a:off x="4881907" y="873202"/>
            <a:ext cx="2428188" cy="4133088"/>
          </a:xfrm>
          <a:prstGeom prst="rect">
            <a:avLst/>
          </a:prstGeom>
        </p:spPr>
      </p:pic>
    </p:spTree>
    <p:extLst>
      <p:ext uri="{BB962C8B-B14F-4D97-AF65-F5344CB8AC3E}">
        <p14:creationId xmlns:p14="http://schemas.microsoft.com/office/powerpoint/2010/main" val="1605440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E446B7E6-8568-417F-959E-DB3D1E7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pic>
        <p:nvPicPr>
          <p:cNvPr id="6" name="Picture 5">
            <a:extLst>
              <a:ext uri="{FF2B5EF4-FFF2-40B4-BE49-F238E27FC236}">
                <a16:creationId xmlns:a16="http://schemas.microsoft.com/office/drawing/2014/main" id="{D1516EEE-0589-0F72-2B4A-4D8645746224}"/>
              </a:ext>
            </a:extLst>
          </p:cNvPr>
          <p:cNvPicPr>
            <a:picLocks noChangeAspect="1"/>
          </p:cNvPicPr>
          <p:nvPr/>
        </p:nvPicPr>
        <p:blipFill rotWithShape="1">
          <a:blip r:embed="rId2"/>
          <a:srcRect t="41227" b="18720"/>
          <a:stretch/>
        </p:blipFill>
        <p:spPr>
          <a:xfrm>
            <a:off x="-1" y="-1"/>
            <a:ext cx="12192001" cy="4883281"/>
          </a:xfrm>
          <a:prstGeom prst="rect">
            <a:avLst/>
          </a:prstGeom>
        </p:spPr>
      </p:pic>
      <p:sp>
        <p:nvSpPr>
          <p:cNvPr id="12" name="Freeform 9">
            <a:extLst>
              <a:ext uri="{FF2B5EF4-FFF2-40B4-BE49-F238E27FC236}">
                <a16:creationId xmlns:a16="http://schemas.microsoft.com/office/drawing/2014/main" id="{AFB83730-58A8-42CA-90B3-5D5D2D1B0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47642"/>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04B6F1-C5C7-FD05-FEAA-3DBA4501F5B0}"/>
              </a:ext>
            </a:extLst>
          </p:cNvPr>
          <p:cNvSpPr>
            <a:spLocks noGrp="1"/>
          </p:cNvSpPr>
          <p:nvPr>
            <p:ph type="title"/>
          </p:nvPr>
        </p:nvSpPr>
        <p:spPr>
          <a:xfrm>
            <a:off x="812788" y="4895558"/>
            <a:ext cx="10572000" cy="779529"/>
          </a:xfrm>
        </p:spPr>
        <p:txBody>
          <a:bodyPr vert="horz" lIns="91440" tIns="45720" rIns="91440" bIns="45720" rtlCol="0" anchor="b">
            <a:normAutofit/>
          </a:bodyPr>
          <a:lstStyle/>
          <a:p>
            <a:pPr algn="l"/>
            <a:r>
              <a:rPr lang="en-US" sz="4000"/>
              <a:t>SDLC Step 1: Planning</a:t>
            </a:r>
          </a:p>
        </p:txBody>
      </p:sp>
      <p:sp>
        <p:nvSpPr>
          <p:cNvPr id="4" name="Text Placeholder 3">
            <a:extLst>
              <a:ext uri="{FF2B5EF4-FFF2-40B4-BE49-F238E27FC236}">
                <a16:creationId xmlns:a16="http://schemas.microsoft.com/office/drawing/2014/main" id="{3FE32ABE-D656-2B7D-944D-10588632E8E1}"/>
              </a:ext>
            </a:extLst>
          </p:cNvPr>
          <p:cNvSpPr>
            <a:spLocks noGrp="1"/>
          </p:cNvSpPr>
          <p:nvPr>
            <p:ph type="body" idx="1"/>
          </p:nvPr>
        </p:nvSpPr>
        <p:spPr>
          <a:xfrm>
            <a:off x="810001" y="5594110"/>
            <a:ext cx="10572000" cy="433064"/>
          </a:xfrm>
        </p:spPr>
        <p:txBody>
          <a:bodyPr vert="horz" lIns="91440" tIns="45720" rIns="91440" bIns="45720" rtlCol="0" anchor="t">
            <a:normAutofit/>
          </a:bodyPr>
          <a:lstStyle/>
          <a:p>
            <a:pPr algn="l"/>
            <a:endParaRPr lang="en-US"/>
          </a:p>
        </p:txBody>
      </p:sp>
    </p:spTree>
    <p:extLst>
      <p:ext uri="{BB962C8B-B14F-4D97-AF65-F5344CB8AC3E}">
        <p14:creationId xmlns:p14="http://schemas.microsoft.com/office/powerpoint/2010/main" val="3214235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6180B3-EE0E-26B3-50CD-B30BBEEC1816}"/>
              </a:ext>
            </a:extLst>
          </p:cNvPr>
          <p:cNvSpPr>
            <a:spLocks noGrp="1"/>
          </p:cNvSpPr>
          <p:nvPr>
            <p:ph type="title"/>
          </p:nvPr>
        </p:nvSpPr>
        <p:spPr/>
        <p:txBody>
          <a:bodyPr/>
          <a:lstStyle/>
          <a:p>
            <a:r>
              <a:rPr lang="en-US" dirty="0"/>
              <a:t>Questions to ask ourselves in step 1</a:t>
            </a:r>
          </a:p>
        </p:txBody>
      </p:sp>
      <p:sp>
        <p:nvSpPr>
          <p:cNvPr id="5" name="Content Placeholder 4">
            <a:extLst>
              <a:ext uri="{FF2B5EF4-FFF2-40B4-BE49-F238E27FC236}">
                <a16:creationId xmlns:a16="http://schemas.microsoft.com/office/drawing/2014/main" id="{3C5818D3-EA6C-287B-D155-07674C0B6E41}"/>
              </a:ext>
            </a:extLst>
          </p:cNvPr>
          <p:cNvSpPr>
            <a:spLocks noGrp="1"/>
          </p:cNvSpPr>
          <p:nvPr>
            <p:ph idx="1"/>
          </p:nvPr>
        </p:nvSpPr>
        <p:spPr/>
        <p:txBody>
          <a:bodyPr/>
          <a:lstStyle/>
          <a:p>
            <a:r>
              <a:rPr lang="en-US" dirty="0"/>
              <a:t>What is our problem?</a:t>
            </a:r>
          </a:p>
          <a:p>
            <a:r>
              <a:rPr lang="en-US" dirty="0"/>
              <a:t>Do we have the individuals we need to identify a solution to this problem?</a:t>
            </a:r>
          </a:p>
          <a:p>
            <a:r>
              <a:rPr lang="en-US" dirty="0"/>
              <a:t>What do we need to solve the problem?</a:t>
            </a:r>
          </a:p>
          <a:p>
            <a:pPr lvl="1"/>
            <a:r>
              <a:rPr lang="en-US" dirty="0"/>
              <a:t>Is the solution a problem software can fix for us?</a:t>
            </a:r>
          </a:p>
        </p:txBody>
      </p:sp>
    </p:spTree>
    <p:extLst>
      <p:ext uri="{BB962C8B-B14F-4D97-AF65-F5344CB8AC3E}">
        <p14:creationId xmlns:p14="http://schemas.microsoft.com/office/powerpoint/2010/main" val="3801740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8C11B1-2314-9401-504B-64FA66EA247B}"/>
              </a:ext>
            </a:extLst>
          </p:cNvPr>
          <p:cNvSpPr>
            <a:spLocks noGrp="1"/>
          </p:cNvSpPr>
          <p:nvPr>
            <p:ph type="title"/>
          </p:nvPr>
        </p:nvSpPr>
        <p:spPr>
          <a:xfrm>
            <a:off x="810000" y="447188"/>
            <a:ext cx="10571998" cy="970450"/>
          </a:xfrm>
        </p:spPr>
        <p:txBody>
          <a:bodyPr>
            <a:normAutofit/>
          </a:bodyPr>
          <a:lstStyle/>
          <a:p>
            <a:r>
              <a:rPr lang="en-US"/>
              <a:t>Roles in Step 1</a:t>
            </a:r>
          </a:p>
        </p:txBody>
      </p:sp>
      <p:graphicFrame>
        <p:nvGraphicFramePr>
          <p:cNvPr id="7" name="Content Placeholder 4">
            <a:extLst>
              <a:ext uri="{FF2B5EF4-FFF2-40B4-BE49-F238E27FC236}">
                <a16:creationId xmlns:a16="http://schemas.microsoft.com/office/drawing/2014/main" id="{7C474092-8758-8136-4018-8BA8417568D4}"/>
              </a:ext>
            </a:extLst>
          </p:cNvPr>
          <p:cNvGraphicFramePr>
            <a:graphicFrameLocks noGrp="1"/>
          </p:cNvGraphicFramePr>
          <p:nvPr>
            <p:ph idx="1"/>
            <p:extLst>
              <p:ext uri="{D42A27DB-BD31-4B8C-83A1-F6EECF244321}">
                <p14:modId xmlns:p14="http://schemas.microsoft.com/office/powerpoint/2010/main" val="3731077137"/>
              </p:ext>
            </p:extLst>
          </p:nvPr>
        </p:nvGraphicFramePr>
        <p:xfrm>
          <a:off x="819150" y="2494722"/>
          <a:ext cx="10553700" cy="33647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6291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6992120-EBBE-EC79-C41F-A6B4EAD411E0}"/>
              </a:ext>
            </a:extLst>
          </p:cNvPr>
          <p:cNvSpPr>
            <a:spLocks noGrp="1"/>
          </p:cNvSpPr>
          <p:nvPr>
            <p:ph type="title"/>
          </p:nvPr>
        </p:nvSpPr>
        <p:spPr>
          <a:xfrm>
            <a:off x="810002" y="639097"/>
            <a:ext cx="3211392" cy="3781101"/>
          </a:xfrm>
        </p:spPr>
        <p:txBody>
          <a:bodyPr vert="horz" lIns="91440" tIns="45720" rIns="91440" bIns="45720" rtlCol="0" anchor="b">
            <a:normAutofit/>
          </a:bodyPr>
          <a:lstStyle/>
          <a:p>
            <a:r>
              <a:rPr lang="en-US" sz="5400"/>
              <a:t>Product Owner</a:t>
            </a:r>
          </a:p>
        </p:txBody>
      </p:sp>
      <p:sp>
        <p:nvSpPr>
          <p:cNvPr id="12" name="Freeform: Shape 11">
            <a:extLst>
              <a:ext uri="{FF2B5EF4-FFF2-40B4-BE49-F238E27FC236}">
                <a16:creationId xmlns:a16="http://schemas.microsoft.com/office/drawing/2014/main" id="{9674F1F8-962D-4FF5-B378-D9D2FFDFD2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896681"/>
            <a:ext cx="12188952" cy="1961319"/>
          </a:xfrm>
          <a:custGeom>
            <a:avLst/>
            <a:gdLst>
              <a:gd name="connsiteX0" fmla="*/ 0 w 12188952"/>
              <a:gd name="connsiteY0" fmla="*/ 0 h 1961319"/>
              <a:gd name="connsiteX1" fmla="*/ 1996017 w 12188952"/>
              <a:gd name="connsiteY1" fmla="*/ 0 h 1961319"/>
              <a:gd name="connsiteX2" fmla="*/ 2377017 w 12188952"/>
              <a:gd name="connsiteY2" fmla="*/ 263783 h 1961319"/>
              <a:gd name="connsiteX3" fmla="*/ 2385484 w 12188952"/>
              <a:gd name="connsiteY3" fmla="*/ 266713 h 1961319"/>
              <a:gd name="connsiteX4" fmla="*/ 2398184 w 12188952"/>
              <a:gd name="connsiteY4" fmla="*/ 271110 h 1961319"/>
              <a:gd name="connsiteX5" fmla="*/ 2410883 w 12188952"/>
              <a:gd name="connsiteY5" fmla="*/ 275506 h 1961319"/>
              <a:gd name="connsiteX6" fmla="*/ 2421467 w 12188952"/>
              <a:gd name="connsiteY6" fmla="*/ 275506 h 1961319"/>
              <a:gd name="connsiteX7" fmla="*/ 2434167 w 12188952"/>
              <a:gd name="connsiteY7" fmla="*/ 275506 h 1961319"/>
              <a:gd name="connsiteX8" fmla="*/ 2444750 w 12188952"/>
              <a:gd name="connsiteY8" fmla="*/ 271110 h 1961319"/>
              <a:gd name="connsiteX9" fmla="*/ 2457450 w 12188952"/>
              <a:gd name="connsiteY9" fmla="*/ 266713 h 1961319"/>
              <a:gd name="connsiteX10" fmla="*/ 2465917 w 12188952"/>
              <a:gd name="connsiteY10" fmla="*/ 263783 h 1961319"/>
              <a:gd name="connsiteX11" fmla="*/ 2846917 w 12188952"/>
              <a:gd name="connsiteY11" fmla="*/ 0 h 1961319"/>
              <a:gd name="connsiteX12" fmla="*/ 12188952 w 12188952"/>
              <a:gd name="connsiteY12" fmla="*/ 0 h 1961319"/>
              <a:gd name="connsiteX13" fmla="*/ 12188952 w 12188952"/>
              <a:gd name="connsiteY13" fmla="*/ 1264506 h 1961319"/>
              <a:gd name="connsiteX14" fmla="*/ 12188952 w 12188952"/>
              <a:gd name="connsiteY14" fmla="*/ 1917775 h 1961319"/>
              <a:gd name="connsiteX15" fmla="*/ 12188952 w 12188952"/>
              <a:gd name="connsiteY15" fmla="*/ 1961319 h 1961319"/>
              <a:gd name="connsiteX16" fmla="*/ 0 w 12188952"/>
              <a:gd name="connsiteY16" fmla="*/ 1961319 h 1961319"/>
              <a:gd name="connsiteX17" fmla="*/ 0 w 12188952"/>
              <a:gd name="connsiteY17" fmla="*/ 1917775 h 1961319"/>
              <a:gd name="connsiteX18" fmla="*/ 0 w 12188952"/>
              <a:gd name="connsiteY18" fmla="*/ 1264506 h 1961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88952" h="1961319">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88952" y="0"/>
                </a:lnTo>
                <a:lnTo>
                  <a:pt x="12188952" y="1264506"/>
                </a:lnTo>
                <a:lnTo>
                  <a:pt x="12188952" y="1917775"/>
                </a:lnTo>
                <a:lnTo>
                  <a:pt x="12188952" y="1961319"/>
                </a:lnTo>
                <a:lnTo>
                  <a:pt x="0" y="1961319"/>
                </a:lnTo>
                <a:lnTo>
                  <a:pt x="0" y="1917775"/>
                </a:lnTo>
                <a:lnTo>
                  <a:pt x="0" y="1264506"/>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ectangle 13">
            <a:extLst>
              <a:ext uri="{FF2B5EF4-FFF2-40B4-BE49-F238E27FC236}">
                <a16:creationId xmlns:a16="http://schemas.microsoft.com/office/drawing/2014/main" id="{C701CDB4-05E2-481A-9165-2455B6FE22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658"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4">
            <a:extLst>
              <a:ext uri="{FF2B5EF4-FFF2-40B4-BE49-F238E27FC236}">
                <a16:creationId xmlns:a16="http://schemas.microsoft.com/office/drawing/2014/main" id="{93C43E0F-EC0A-4928-BA40-42313C099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0386" y="958640"/>
            <a:ext cx="6258150"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F0A28308-21B2-2260-57C3-4E1F14230B4C}"/>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5612118" y="1658407"/>
            <a:ext cx="5630441" cy="3511476"/>
          </a:xfrm>
          <a:prstGeom prst="rect">
            <a:avLst/>
          </a:prstGeom>
        </p:spPr>
      </p:pic>
    </p:spTree>
    <p:extLst>
      <p:ext uri="{BB962C8B-B14F-4D97-AF65-F5344CB8AC3E}">
        <p14:creationId xmlns:p14="http://schemas.microsoft.com/office/powerpoint/2010/main" val="1730838055"/>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E3D1D9D-3B69-DBD1-285B-654E9D09D6DD}"/>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a:t>Project Manager Role</a:t>
            </a:r>
          </a:p>
        </p:txBody>
      </p:sp>
      <p:pic>
        <p:nvPicPr>
          <p:cNvPr id="5" name="Content Placeholder 4" descr="Diagram&#10;&#10;Description automatically generated">
            <a:extLst>
              <a:ext uri="{FF2B5EF4-FFF2-40B4-BE49-F238E27FC236}">
                <a16:creationId xmlns:a16="http://schemas.microsoft.com/office/drawing/2014/main" id="{B57350E5-7C93-E9FC-8F37-621551A20D4E}"/>
              </a:ext>
            </a:extLst>
          </p:cNvPr>
          <p:cNvPicPr>
            <a:picLocks noGrp="1" noChangeAspect="1"/>
          </p:cNvPicPr>
          <p:nvPr>
            <p:ph idx="4294967295"/>
          </p:nvPr>
        </p:nvPicPr>
        <p:blipFill>
          <a:blip r:embed="rId3"/>
          <a:stretch>
            <a:fillRect/>
          </a:stretch>
        </p:blipFill>
        <p:spPr>
          <a:xfrm>
            <a:off x="2486195" y="2514080"/>
            <a:ext cx="7219609" cy="3718098"/>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1196199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D1D9D-3B69-DBD1-285B-654E9D09D6DD}"/>
              </a:ext>
            </a:extLst>
          </p:cNvPr>
          <p:cNvSpPr>
            <a:spLocks noGrp="1"/>
          </p:cNvSpPr>
          <p:nvPr>
            <p:ph type="title"/>
          </p:nvPr>
        </p:nvSpPr>
        <p:spPr/>
        <p:txBody>
          <a:bodyPr/>
          <a:lstStyle/>
          <a:p>
            <a:r>
              <a:rPr lang="en-US"/>
              <a:t>Business Analyst Roles &amp; Responsibilities</a:t>
            </a:r>
          </a:p>
        </p:txBody>
      </p:sp>
      <p:sp>
        <p:nvSpPr>
          <p:cNvPr id="3" name="Content Placeholder 2">
            <a:extLst>
              <a:ext uri="{FF2B5EF4-FFF2-40B4-BE49-F238E27FC236}">
                <a16:creationId xmlns:a16="http://schemas.microsoft.com/office/drawing/2014/main" id="{BA9E3913-D8C3-711F-57BD-E1CA2018F09D}"/>
              </a:ext>
            </a:extLst>
          </p:cNvPr>
          <p:cNvSpPr>
            <a:spLocks noGrp="1"/>
          </p:cNvSpPr>
          <p:nvPr>
            <p:ph idx="1"/>
          </p:nvPr>
        </p:nvSpPr>
        <p:spPr/>
        <p:txBody>
          <a:bodyPr/>
          <a:lstStyle/>
          <a:p>
            <a:r>
              <a:rPr lang="en-US"/>
              <a:t>Gathers &amp; tracks product requirements</a:t>
            </a:r>
          </a:p>
          <a:p>
            <a:r>
              <a:rPr lang="en-US"/>
              <a:t>Stake holder consent</a:t>
            </a:r>
          </a:p>
          <a:p>
            <a:r>
              <a:rPr lang="en-US"/>
              <a:t>Documentation</a:t>
            </a:r>
          </a:p>
          <a:p>
            <a:r>
              <a:rPr lang="en-US"/>
              <a:t>GAP analysis</a:t>
            </a:r>
          </a:p>
          <a:p>
            <a:r>
              <a:rPr lang="en-US"/>
              <a:t>User testing</a:t>
            </a:r>
          </a:p>
        </p:txBody>
      </p:sp>
    </p:spTree>
    <p:extLst>
      <p:ext uri="{BB962C8B-B14F-4D97-AF65-F5344CB8AC3E}">
        <p14:creationId xmlns:p14="http://schemas.microsoft.com/office/powerpoint/2010/main" val="4572213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D1D9D-3B69-DBD1-285B-654E9D09D6DD}"/>
              </a:ext>
            </a:extLst>
          </p:cNvPr>
          <p:cNvSpPr>
            <a:spLocks noGrp="1"/>
          </p:cNvSpPr>
          <p:nvPr>
            <p:ph type="title"/>
          </p:nvPr>
        </p:nvSpPr>
        <p:spPr/>
        <p:txBody>
          <a:bodyPr/>
          <a:lstStyle/>
          <a:p>
            <a:r>
              <a:rPr lang="en-US"/>
              <a:t>CTO</a:t>
            </a:r>
          </a:p>
        </p:txBody>
      </p:sp>
      <p:sp>
        <p:nvSpPr>
          <p:cNvPr id="3" name="Content Placeholder 2">
            <a:extLst>
              <a:ext uri="{FF2B5EF4-FFF2-40B4-BE49-F238E27FC236}">
                <a16:creationId xmlns:a16="http://schemas.microsoft.com/office/drawing/2014/main" id="{BA9E3913-D8C3-711F-57BD-E1CA2018F09D}"/>
              </a:ext>
            </a:extLst>
          </p:cNvPr>
          <p:cNvSpPr>
            <a:spLocks noGrp="1"/>
          </p:cNvSpPr>
          <p:nvPr>
            <p:ph idx="1"/>
          </p:nvPr>
        </p:nvSpPr>
        <p:spPr/>
        <p:txBody>
          <a:bodyPr/>
          <a:lstStyle/>
          <a:p>
            <a:r>
              <a:rPr lang="en-US"/>
              <a:t>Provides top-cover for decision making</a:t>
            </a:r>
          </a:p>
          <a:p>
            <a:r>
              <a:rPr lang="en-US"/>
              <a:t>Budgeting Approval</a:t>
            </a:r>
          </a:p>
          <a:p>
            <a:r>
              <a:rPr lang="en-US"/>
              <a:t>Stakeholder, and final approval pre &amp; post project</a:t>
            </a:r>
          </a:p>
        </p:txBody>
      </p:sp>
    </p:spTree>
    <p:extLst>
      <p:ext uri="{BB962C8B-B14F-4D97-AF65-F5344CB8AC3E}">
        <p14:creationId xmlns:p14="http://schemas.microsoft.com/office/powerpoint/2010/main" val="2097911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CF9DA-DEF2-3BEE-BC59-0F7A58FC74F9}"/>
              </a:ext>
            </a:extLst>
          </p:cNvPr>
          <p:cNvSpPr>
            <a:spLocks noGrp="1"/>
          </p:cNvSpPr>
          <p:nvPr>
            <p:ph type="title"/>
          </p:nvPr>
        </p:nvSpPr>
        <p:spPr/>
        <p:txBody>
          <a:bodyPr/>
          <a:lstStyle/>
          <a:p>
            <a:r>
              <a:rPr lang="en-US"/>
              <a:t>Planning Activities</a:t>
            </a:r>
          </a:p>
        </p:txBody>
      </p:sp>
      <p:graphicFrame>
        <p:nvGraphicFramePr>
          <p:cNvPr id="21" name="Content Placeholder 2">
            <a:extLst>
              <a:ext uri="{FF2B5EF4-FFF2-40B4-BE49-F238E27FC236}">
                <a16:creationId xmlns:a16="http://schemas.microsoft.com/office/drawing/2014/main" id="{78428091-A830-3CF0-33EA-551C007CBBF2}"/>
              </a:ext>
            </a:extLst>
          </p:cNvPr>
          <p:cNvGraphicFramePr>
            <a:graphicFrameLocks noGrp="1"/>
          </p:cNvGraphicFramePr>
          <p:nvPr>
            <p:ph idx="1"/>
          </p:nvPr>
        </p:nvGraphicFramePr>
        <p:xfrm>
          <a:off x="818712" y="2222287"/>
          <a:ext cx="10554574" cy="36365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0733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C539E-3AFF-5C13-9CD7-898AD8A8527A}"/>
              </a:ext>
            </a:extLst>
          </p:cNvPr>
          <p:cNvSpPr>
            <a:spLocks noGrp="1"/>
          </p:cNvSpPr>
          <p:nvPr>
            <p:ph type="title"/>
          </p:nvPr>
        </p:nvSpPr>
        <p:spPr/>
        <p:txBody>
          <a:bodyPr/>
          <a:lstStyle/>
          <a:p>
            <a:r>
              <a:rPr lang="en-US"/>
              <a:t>Gathering Requirements</a:t>
            </a:r>
          </a:p>
        </p:txBody>
      </p:sp>
      <p:sp>
        <p:nvSpPr>
          <p:cNvPr id="3" name="Content Placeholder 2">
            <a:extLst>
              <a:ext uri="{FF2B5EF4-FFF2-40B4-BE49-F238E27FC236}">
                <a16:creationId xmlns:a16="http://schemas.microsoft.com/office/drawing/2014/main" id="{45D5CF50-B1F3-82FB-3529-CBB95BAC6739}"/>
              </a:ext>
            </a:extLst>
          </p:cNvPr>
          <p:cNvSpPr>
            <a:spLocks noGrp="1"/>
          </p:cNvSpPr>
          <p:nvPr>
            <p:ph idx="1"/>
          </p:nvPr>
        </p:nvSpPr>
        <p:spPr/>
        <p:txBody>
          <a:bodyPr/>
          <a:lstStyle/>
          <a:p>
            <a:r>
              <a:rPr lang="en-US"/>
              <a:t>What problems do we need to solve with an app?</a:t>
            </a:r>
          </a:p>
          <a:p>
            <a:r>
              <a:rPr lang="en-US"/>
              <a:t>How do we our app to solve those problems?</a:t>
            </a:r>
          </a:p>
          <a:p>
            <a:r>
              <a:rPr lang="en-US"/>
              <a:t>What environment(s) will our app run on?</a:t>
            </a:r>
          </a:p>
          <a:p>
            <a:pPr marL="0" indent="0">
              <a:buNone/>
            </a:pPr>
            <a:endParaRPr lang="en-US"/>
          </a:p>
        </p:txBody>
      </p:sp>
    </p:spTree>
    <p:extLst>
      <p:ext uri="{BB962C8B-B14F-4D97-AF65-F5344CB8AC3E}">
        <p14:creationId xmlns:p14="http://schemas.microsoft.com/office/powerpoint/2010/main" val="469550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12839A1C-34CB-4C3C-8531-CA67525FDE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B70F10A-4AE0-900A-BDD6-828E86756083}"/>
              </a:ext>
            </a:extLst>
          </p:cNvPr>
          <p:cNvSpPr>
            <a:spLocks noGrp="1"/>
          </p:cNvSpPr>
          <p:nvPr>
            <p:ph type="title"/>
          </p:nvPr>
        </p:nvSpPr>
        <p:spPr>
          <a:xfrm>
            <a:off x="6095999" y="1032918"/>
            <a:ext cx="5452533" cy="4792165"/>
          </a:xfrm>
          <a:effectLst/>
        </p:spPr>
        <p:txBody>
          <a:bodyPr vert="horz" lIns="91440" tIns="45720" rIns="91440" bIns="45720" rtlCol="0" anchor="ctr">
            <a:normAutofit/>
          </a:bodyPr>
          <a:lstStyle/>
          <a:p>
            <a:r>
              <a:rPr lang="en-US" sz="6600"/>
              <a:t>Review of Week 2</a:t>
            </a:r>
          </a:p>
        </p:txBody>
      </p:sp>
      <p:sp useBgFill="1">
        <p:nvSpPr>
          <p:cNvPr id="13" name="Freeform: Shape 12">
            <a:extLst>
              <a:ext uri="{FF2B5EF4-FFF2-40B4-BE49-F238E27FC236}">
                <a16:creationId xmlns:a16="http://schemas.microsoft.com/office/drawing/2014/main" id="{FAC94EAF-F7F7-4727-AE69-A7036B4A5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17801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F24C0-9CEE-8ADF-1368-08C4FE943ABB}"/>
              </a:ext>
            </a:extLst>
          </p:cNvPr>
          <p:cNvSpPr>
            <a:spLocks noGrp="1"/>
          </p:cNvSpPr>
          <p:nvPr>
            <p:ph type="title"/>
          </p:nvPr>
        </p:nvSpPr>
        <p:spPr/>
        <p:txBody>
          <a:bodyPr/>
          <a:lstStyle/>
          <a:p>
            <a:r>
              <a:rPr lang="en-US"/>
              <a:t>Planning Solutions</a:t>
            </a:r>
          </a:p>
        </p:txBody>
      </p:sp>
      <p:sp>
        <p:nvSpPr>
          <p:cNvPr id="3" name="Content Placeholder 2">
            <a:extLst>
              <a:ext uri="{FF2B5EF4-FFF2-40B4-BE49-F238E27FC236}">
                <a16:creationId xmlns:a16="http://schemas.microsoft.com/office/drawing/2014/main" id="{5D2D3E11-05EC-1FD6-447D-BEC36784539A}"/>
              </a:ext>
            </a:extLst>
          </p:cNvPr>
          <p:cNvSpPr>
            <a:spLocks noGrp="1"/>
          </p:cNvSpPr>
          <p:nvPr>
            <p:ph idx="1"/>
          </p:nvPr>
        </p:nvSpPr>
        <p:spPr/>
        <p:txBody>
          <a:bodyPr/>
          <a:lstStyle/>
          <a:p>
            <a:r>
              <a:rPr lang="en-US"/>
              <a:t>Given our requirements, what features do we need?</a:t>
            </a:r>
          </a:p>
          <a:p>
            <a:r>
              <a:rPr lang="en-US"/>
              <a:t>What dependencies do we have to make the features functional?</a:t>
            </a:r>
          </a:p>
          <a:p>
            <a:pPr lvl="1"/>
            <a:r>
              <a:rPr lang="en-US"/>
              <a:t>Libraries?</a:t>
            </a:r>
          </a:p>
          <a:p>
            <a:r>
              <a:rPr lang="en-US"/>
              <a:t>What should our interface look like?</a:t>
            </a:r>
          </a:p>
        </p:txBody>
      </p:sp>
    </p:spTree>
    <p:extLst>
      <p:ext uri="{BB962C8B-B14F-4D97-AF65-F5344CB8AC3E}">
        <p14:creationId xmlns:p14="http://schemas.microsoft.com/office/powerpoint/2010/main" val="38321472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034C6-9497-653D-C55B-7E48735AF8AC}"/>
              </a:ext>
            </a:extLst>
          </p:cNvPr>
          <p:cNvSpPr>
            <a:spLocks noGrp="1"/>
          </p:cNvSpPr>
          <p:nvPr>
            <p:ph type="title"/>
          </p:nvPr>
        </p:nvSpPr>
        <p:spPr/>
        <p:txBody>
          <a:bodyPr/>
          <a:lstStyle/>
          <a:p>
            <a:r>
              <a:rPr lang="en-US"/>
              <a:t>Tasking</a:t>
            </a:r>
          </a:p>
        </p:txBody>
      </p:sp>
      <p:sp>
        <p:nvSpPr>
          <p:cNvPr id="3" name="Content Placeholder 2">
            <a:extLst>
              <a:ext uri="{FF2B5EF4-FFF2-40B4-BE49-F238E27FC236}">
                <a16:creationId xmlns:a16="http://schemas.microsoft.com/office/drawing/2014/main" id="{C5296B47-C76F-721E-E9C9-7845A2B8A7AA}"/>
              </a:ext>
            </a:extLst>
          </p:cNvPr>
          <p:cNvSpPr>
            <a:spLocks noGrp="1"/>
          </p:cNvSpPr>
          <p:nvPr>
            <p:ph idx="1"/>
          </p:nvPr>
        </p:nvSpPr>
        <p:spPr/>
        <p:txBody>
          <a:bodyPr/>
          <a:lstStyle/>
          <a:p>
            <a:r>
              <a:rPr lang="en-US"/>
              <a:t>“Tactical” level jobs</a:t>
            </a:r>
          </a:p>
          <a:p>
            <a:r>
              <a:rPr lang="en-US"/>
              <a:t>Should be single-focus</a:t>
            </a:r>
          </a:p>
          <a:p>
            <a:r>
              <a:rPr lang="en-US"/>
              <a:t>Do NOT overload tasks!</a:t>
            </a:r>
          </a:p>
          <a:p>
            <a:r>
              <a:rPr lang="en-US"/>
              <a:t>Can include bug-fix, but should be kept separate</a:t>
            </a:r>
          </a:p>
        </p:txBody>
      </p:sp>
    </p:spTree>
    <p:extLst>
      <p:ext uri="{BB962C8B-B14F-4D97-AF65-F5344CB8AC3E}">
        <p14:creationId xmlns:p14="http://schemas.microsoft.com/office/powerpoint/2010/main" val="41281621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8FDC6-4007-96DA-47FC-65BBB2FA8DCB}"/>
              </a:ext>
            </a:extLst>
          </p:cNvPr>
          <p:cNvSpPr>
            <a:spLocks noGrp="1"/>
          </p:cNvSpPr>
          <p:nvPr>
            <p:ph type="title"/>
          </p:nvPr>
        </p:nvSpPr>
        <p:spPr/>
        <p:txBody>
          <a:bodyPr/>
          <a:lstStyle/>
          <a:p>
            <a:r>
              <a:rPr lang="en-US"/>
              <a:t>Planning Sprints</a:t>
            </a:r>
          </a:p>
        </p:txBody>
      </p:sp>
      <p:sp>
        <p:nvSpPr>
          <p:cNvPr id="3" name="Content Placeholder 2">
            <a:extLst>
              <a:ext uri="{FF2B5EF4-FFF2-40B4-BE49-F238E27FC236}">
                <a16:creationId xmlns:a16="http://schemas.microsoft.com/office/drawing/2014/main" id="{8C7FC632-DE91-EFAE-B59B-445298013C5B}"/>
              </a:ext>
            </a:extLst>
          </p:cNvPr>
          <p:cNvSpPr>
            <a:spLocks noGrp="1"/>
          </p:cNvSpPr>
          <p:nvPr>
            <p:ph idx="1"/>
          </p:nvPr>
        </p:nvSpPr>
        <p:spPr/>
        <p:txBody>
          <a:bodyPr/>
          <a:lstStyle/>
          <a:p>
            <a:r>
              <a:rPr lang="en-US"/>
              <a:t>Collection of tasks</a:t>
            </a:r>
          </a:p>
          <a:p>
            <a:r>
              <a:rPr lang="en-US"/>
              <a:t>Planned around Mid-Term Goals</a:t>
            </a:r>
          </a:p>
          <a:p>
            <a:r>
              <a:rPr lang="en-US"/>
              <a:t>Typically planned for a month or more of focused worktime</a:t>
            </a:r>
          </a:p>
          <a:p>
            <a:r>
              <a:rPr lang="en-US"/>
              <a:t>Helps stay organized and focused</a:t>
            </a:r>
          </a:p>
        </p:txBody>
      </p:sp>
    </p:spTree>
    <p:extLst>
      <p:ext uri="{BB962C8B-B14F-4D97-AF65-F5344CB8AC3E}">
        <p14:creationId xmlns:p14="http://schemas.microsoft.com/office/powerpoint/2010/main" val="1317472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DB990-440E-438E-C60D-3F9BA561E0BD}"/>
              </a:ext>
            </a:extLst>
          </p:cNvPr>
          <p:cNvSpPr>
            <a:spLocks noGrp="1"/>
          </p:cNvSpPr>
          <p:nvPr>
            <p:ph type="title"/>
          </p:nvPr>
        </p:nvSpPr>
        <p:spPr/>
        <p:txBody>
          <a:bodyPr/>
          <a:lstStyle/>
          <a:p>
            <a:r>
              <a:rPr lang="en-US"/>
              <a:t>Sprints </a:t>
            </a:r>
            <a:r>
              <a:rPr lang="en-US" err="1"/>
              <a:t>Cont</a:t>
            </a:r>
            <a:r>
              <a:rPr lang="en-US"/>
              <a:t>’</a:t>
            </a:r>
          </a:p>
        </p:txBody>
      </p:sp>
      <p:sp>
        <p:nvSpPr>
          <p:cNvPr id="3" name="Content Placeholder 2">
            <a:extLst>
              <a:ext uri="{FF2B5EF4-FFF2-40B4-BE49-F238E27FC236}">
                <a16:creationId xmlns:a16="http://schemas.microsoft.com/office/drawing/2014/main" id="{66FAF466-1B95-C7D3-6281-F4A2CAE49730}"/>
              </a:ext>
            </a:extLst>
          </p:cNvPr>
          <p:cNvSpPr>
            <a:spLocks noGrp="1"/>
          </p:cNvSpPr>
          <p:nvPr>
            <p:ph idx="1"/>
          </p:nvPr>
        </p:nvSpPr>
        <p:spPr/>
        <p:txBody>
          <a:bodyPr/>
          <a:lstStyle/>
          <a:p>
            <a:r>
              <a:rPr lang="en-US"/>
              <a:t>Must be accomplishable!</a:t>
            </a:r>
          </a:p>
          <a:p>
            <a:r>
              <a:rPr lang="en-US"/>
              <a:t>Organized around quarterly goals</a:t>
            </a:r>
          </a:p>
          <a:p>
            <a:r>
              <a:rPr lang="en-US"/>
              <a:t>Only ONE sprint per team</a:t>
            </a:r>
          </a:p>
        </p:txBody>
      </p:sp>
    </p:spTree>
    <p:extLst>
      <p:ext uri="{BB962C8B-B14F-4D97-AF65-F5344CB8AC3E}">
        <p14:creationId xmlns:p14="http://schemas.microsoft.com/office/powerpoint/2010/main" val="38254196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0FCA4-27B9-DB58-4D72-47A71F923406}"/>
              </a:ext>
            </a:extLst>
          </p:cNvPr>
          <p:cNvSpPr>
            <a:spLocks noGrp="1"/>
          </p:cNvSpPr>
          <p:nvPr>
            <p:ph type="title"/>
          </p:nvPr>
        </p:nvSpPr>
        <p:spPr/>
        <p:txBody>
          <a:bodyPr/>
          <a:lstStyle/>
          <a:p>
            <a:r>
              <a:rPr lang="en-US"/>
              <a:t>Road-Mapping</a:t>
            </a:r>
          </a:p>
        </p:txBody>
      </p:sp>
      <p:sp>
        <p:nvSpPr>
          <p:cNvPr id="3" name="Content Placeholder 2">
            <a:extLst>
              <a:ext uri="{FF2B5EF4-FFF2-40B4-BE49-F238E27FC236}">
                <a16:creationId xmlns:a16="http://schemas.microsoft.com/office/drawing/2014/main" id="{C204311E-4B27-F3A3-B898-F526ECC3E94A}"/>
              </a:ext>
            </a:extLst>
          </p:cNvPr>
          <p:cNvSpPr>
            <a:spLocks noGrp="1"/>
          </p:cNvSpPr>
          <p:nvPr>
            <p:ph idx="1"/>
          </p:nvPr>
        </p:nvSpPr>
        <p:spPr/>
        <p:txBody>
          <a:bodyPr/>
          <a:lstStyle/>
          <a:p>
            <a:r>
              <a:rPr lang="en-US"/>
              <a:t>Long-term goals</a:t>
            </a:r>
          </a:p>
          <a:p>
            <a:r>
              <a:rPr lang="en-US"/>
              <a:t>Plans multiple sprints in advance</a:t>
            </a:r>
          </a:p>
          <a:p>
            <a:endParaRPr lang="en-US"/>
          </a:p>
        </p:txBody>
      </p:sp>
    </p:spTree>
    <p:extLst>
      <p:ext uri="{BB962C8B-B14F-4D97-AF65-F5344CB8AC3E}">
        <p14:creationId xmlns:p14="http://schemas.microsoft.com/office/powerpoint/2010/main" val="20451483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9277119-B941-4A45-9322-FA2BC135DE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23">
            <a:extLst>
              <a:ext uri="{FF2B5EF4-FFF2-40B4-BE49-F238E27FC236}">
                <a16:creationId xmlns:a16="http://schemas.microsoft.com/office/drawing/2014/main" id="{DFDB457D-F372-428B-A10D-41080EF93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D904C80-CE07-090D-F6E0-5BC01B5A4FE0}"/>
              </a:ext>
            </a:extLst>
          </p:cNvPr>
          <p:cNvSpPr>
            <a:spLocks noGrp="1"/>
          </p:cNvSpPr>
          <p:nvPr>
            <p:ph type="title"/>
          </p:nvPr>
        </p:nvSpPr>
        <p:spPr>
          <a:xfrm>
            <a:off x="8134349" y="1819275"/>
            <a:ext cx="3606137" cy="4222087"/>
          </a:xfrm>
        </p:spPr>
        <p:txBody>
          <a:bodyPr vert="horz" lIns="91440" tIns="45720" rIns="91440" bIns="45720" rtlCol="0" anchor="t">
            <a:normAutofit/>
          </a:bodyPr>
          <a:lstStyle/>
          <a:p>
            <a:r>
              <a:rPr lang="en-US" sz="4400"/>
              <a:t>10 minute break</a:t>
            </a:r>
          </a:p>
        </p:txBody>
      </p:sp>
      <p:pic>
        <p:nvPicPr>
          <p:cNvPr id="7" name="Graphic 6" descr="Coffee">
            <a:extLst>
              <a:ext uri="{FF2B5EF4-FFF2-40B4-BE49-F238E27FC236}">
                <a16:creationId xmlns:a16="http://schemas.microsoft.com/office/drawing/2014/main" id="{F4C7EA8D-2B0C-0AD8-74A3-B1CC84D07C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8549" y="643467"/>
            <a:ext cx="5397896" cy="5397896"/>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3714723750"/>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749DC-05CE-A345-7EF5-B2480834E96A}"/>
              </a:ext>
            </a:extLst>
          </p:cNvPr>
          <p:cNvSpPr>
            <a:spLocks noGrp="1"/>
          </p:cNvSpPr>
          <p:nvPr>
            <p:ph type="title"/>
          </p:nvPr>
        </p:nvSpPr>
        <p:spPr/>
        <p:txBody>
          <a:bodyPr/>
          <a:lstStyle/>
          <a:p>
            <a:r>
              <a:rPr lang="en-US"/>
              <a:t>Tools To Manage Planning</a:t>
            </a:r>
          </a:p>
        </p:txBody>
      </p:sp>
      <p:sp>
        <p:nvSpPr>
          <p:cNvPr id="4" name="Text Placeholder 3">
            <a:extLst>
              <a:ext uri="{FF2B5EF4-FFF2-40B4-BE49-F238E27FC236}">
                <a16:creationId xmlns:a16="http://schemas.microsoft.com/office/drawing/2014/main" id="{3094E3C1-D848-5591-B679-0EE3F627249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2054545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2" name="Rounded Rectangle 16">
            <a:extLst>
              <a:ext uri="{FF2B5EF4-FFF2-40B4-BE49-F238E27FC236}">
                <a16:creationId xmlns:a16="http://schemas.microsoft.com/office/drawing/2014/main" id="{CC57EF5B-92B7-4D8A-82DE-4665F89A2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4306" y="643464"/>
            <a:ext cx="10927614" cy="3599352"/>
          </a:xfrm>
          <a:prstGeom prst="roundRect">
            <a:avLst>
              <a:gd name="adj" fmla="val 3513"/>
            </a:avLst>
          </a:prstGeom>
          <a:solidFill>
            <a:schemeClr val="bg1"/>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3A4AC0CC-D5D6-4673-B926-3E826AAA75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bwMode="white">
          <a:xfrm>
            <a:off x="0" y="4525094"/>
            <a:ext cx="12203151" cy="2344057"/>
            <a:chOff x="0" y="4525094"/>
            <a:chExt cx="12203151" cy="2344057"/>
          </a:xfrm>
        </p:grpSpPr>
        <p:sp>
          <p:nvSpPr>
            <p:cNvPr id="15" name="Freeform 9">
              <a:extLst>
                <a:ext uri="{FF2B5EF4-FFF2-40B4-BE49-F238E27FC236}">
                  <a16:creationId xmlns:a16="http://schemas.microsoft.com/office/drawing/2014/main" id="{8F6A282D-54F8-4F82-8E6A-17C174AA39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0" y="4525094"/>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rgbClr val="262626"/>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2CC7973C-9C83-467C-8997-F160C1AA1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flipH="1">
              <a:off x="3820" y="4536245"/>
              <a:ext cx="5660999" cy="2332906"/>
            </a:xfrm>
            <a:prstGeom prst="triangle">
              <a:avLst>
                <a:gd name="adj" fmla="val 100000"/>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33437AA1-6F72-4CDF-B5DF-55B57B283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4813714" y="4536245"/>
              <a:ext cx="7389437" cy="2332906"/>
            </a:xfrm>
            <a:prstGeom prst="triangle">
              <a:avLst>
                <a:gd name="adj" fmla="val 100000"/>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AA5E50D2-5BFF-B96C-C3AC-DCA57969CFB2}"/>
              </a:ext>
            </a:extLst>
          </p:cNvPr>
          <p:cNvSpPr>
            <a:spLocks noGrp="1"/>
          </p:cNvSpPr>
          <p:nvPr>
            <p:ph type="title"/>
          </p:nvPr>
        </p:nvSpPr>
        <p:spPr>
          <a:xfrm>
            <a:off x="810001" y="4817533"/>
            <a:ext cx="10572000" cy="779529"/>
          </a:xfrm>
        </p:spPr>
        <p:txBody>
          <a:bodyPr vert="horz" lIns="91440" tIns="45720" rIns="91440" bIns="45720" rtlCol="0" anchor="b">
            <a:normAutofit/>
          </a:bodyPr>
          <a:lstStyle/>
          <a:p>
            <a:r>
              <a:rPr lang="en-US"/>
              <a:t>Organizational Tool: Jira</a:t>
            </a:r>
          </a:p>
        </p:txBody>
      </p:sp>
      <p:pic>
        <p:nvPicPr>
          <p:cNvPr id="5" name="Picture 4" descr="Icon&#10;&#10;Description automatically generated">
            <a:extLst>
              <a:ext uri="{FF2B5EF4-FFF2-40B4-BE49-F238E27FC236}">
                <a16:creationId xmlns:a16="http://schemas.microsoft.com/office/drawing/2014/main" id="{5F545C45-CF6A-57C4-0E97-952625FC6474}"/>
              </a:ext>
            </a:extLst>
          </p:cNvPr>
          <p:cNvPicPr>
            <a:picLocks noChangeAspect="1"/>
          </p:cNvPicPr>
          <p:nvPr/>
        </p:nvPicPr>
        <p:blipFill>
          <a:blip r:embed="rId2"/>
          <a:stretch>
            <a:fillRect/>
          </a:stretch>
        </p:blipFill>
        <p:spPr>
          <a:xfrm>
            <a:off x="848743" y="895961"/>
            <a:ext cx="9230388" cy="3092656"/>
          </a:xfrm>
          <a:prstGeom prst="rect">
            <a:avLst/>
          </a:prstGeom>
        </p:spPr>
      </p:pic>
    </p:spTree>
    <p:extLst>
      <p:ext uri="{BB962C8B-B14F-4D97-AF65-F5344CB8AC3E}">
        <p14:creationId xmlns:p14="http://schemas.microsoft.com/office/powerpoint/2010/main" val="3411396701"/>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D3550-6C02-71A4-6EBA-37D07015B294}"/>
              </a:ext>
            </a:extLst>
          </p:cNvPr>
          <p:cNvSpPr>
            <a:spLocks noGrp="1"/>
          </p:cNvSpPr>
          <p:nvPr>
            <p:ph type="title"/>
          </p:nvPr>
        </p:nvSpPr>
        <p:spPr/>
        <p:txBody>
          <a:bodyPr/>
          <a:lstStyle/>
          <a:p>
            <a:r>
              <a:rPr lang="en-US"/>
              <a:t>Jira Features</a:t>
            </a:r>
          </a:p>
        </p:txBody>
      </p:sp>
      <p:sp>
        <p:nvSpPr>
          <p:cNvPr id="3" name="Content Placeholder 2">
            <a:extLst>
              <a:ext uri="{FF2B5EF4-FFF2-40B4-BE49-F238E27FC236}">
                <a16:creationId xmlns:a16="http://schemas.microsoft.com/office/drawing/2014/main" id="{A3167D79-2F1C-290F-F137-197F5CBDBAAA}"/>
              </a:ext>
            </a:extLst>
          </p:cNvPr>
          <p:cNvSpPr>
            <a:spLocks noGrp="1"/>
          </p:cNvSpPr>
          <p:nvPr>
            <p:ph idx="1"/>
          </p:nvPr>
        </p:nvSpPr>
        <p:spPr/>
        <p:txBody>
          <a:bodyPr/>
          <a:lstStyle/>
          <a:p>
            <a:r>
              <a:rPr lang="en-US"/>
              <a:t>Create &amp; assign tasks (or “tickets”)</a:t>
            </a:r>
          </a:p>
          <a:p>
            <a:r>
              <a:rPr lang="en-US"/>
              <a:t>Track ticket progress</a:t>
            </a:r>
          </a:p>
          <a:p>
            <a:r>
              <a:rPr lang="en-US"/>
              <a:t>Organize tasks</a:t>
            </a:r>
          </a:p>
          <a:p>
            <a:r>
              <a:rPr lang="en-US"/>
              <a:t>Integrate with other Atlassian organizational tools</a:t>
            </a:r>
          </a:p>
          <a:p>
            <a:pPr lvl="1"/>
            <a:r>
              <a:rPr lang="en-US"/>
              <a:t>Confluence</a:t>
            </a:r>
          </a:p>
          <a:p>
            <a:pPr lvl="1"/>
            <a:r>
              <a:rPr lang="en-US"/>
              <a:t>Bitbucket</a:t>
            </a:r>
          </a:p>
          <a:p>
            <a:endParaRPr lang="en-US"/>
          </a:p>
        </p:txBody>
      </p:sp>
    </p:spTree>
    <p:extLst>
      <p:ext uri="{BB962C8B-B14F-4D97-AF65-F5344CB8AC3E}">
        <p14:creationId xmlns:p14="http://schemas.microsoft.com/office/powerpoint/2010/main" val="34395136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6EB3D73-0685-A651-43E8-486A184F33F9}"/>
              </a:ext>
            </a:extLst>
          </p:cNvPr>
          <p:cNvSpPr>
            <a:spLocks noGrp="1"/>
          </p:cNvSpPr>
          <p:nvPr>
            <p:ph type="title"/>
          </p:nvPr>
        </p:nvSpPr>
        <p:spPr/>
        <p:txBody>
          <a:bodyPr/>
          <a:lstStyle/>
          <a:p>
            <a:r>
              <a:rPr lang="en-US"/>
              <a:t>Road-Mapping Tools</a:t>
            </a:r>
          </a:p>
        </p:txBody>
      </p:sp>
      <p:sp>
        <p:nvSpPr>
          <p:cNvPr id="5" name="Text Placeholder 4">
            <a:extLst>
              <a:ext uri="{FF2B5EF4-FFF2-40B4-BE49-F238E27FC236}">
                <a16:creationId xmlns:a16="http://schemas.microsoft.com/office/drawing/2014/main" id="{15BA0BA8-FF64-E54A-A3B8-A02C04EBA25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86074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1"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42" name="Rectangle 134">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3">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8128039C-0EE4-9C77-38DE-69A5998C5EFF}"/>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4400"/>
              <a:t>Questions From Week 2?</a:t>
            </a:r>
          </a:p>
        </p:txBody>
      </p:sp>
      <p:pic>
        <p:nvPicPr>
          <p:cNvPr id="128" name="Graphic 7" descr="Help">
            <a:extLst>
              <a:ext uri="{FF2B5EF4-FFF2-40B4-BE49-F238E27FC236}">
                <a16:creationId xmlns:a16="http://schemas.microsoft.com/office/drawing/2014/main" id="{69A5B6A9-EFF6-F1E9-427D-84DE1E852A4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15554" y="643465"/>
            <a:ext cx="5397897" cy="5397897"/>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3519171936"/>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F9E75D15-CF17-4901-A858-1470ED659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943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BDF323B8-8C06-4F56-BB4B-B8857128A0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a:solidFill>
              <a:srgbClr val="EC66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bar chart&#10;&#10;Description automatically generated">
            <a:extLst>
              <a:ext uri="{FF2B5EF4-FFF2-40B4-BE49-F238E27FC236}">
                <a16:creationId xmlns:a16="http://schemas.microsoft.com/office/drawing/2014/main" id="{9A276DE7-0579-C2CB-2BBB-25D110790F9E}"/>
              </a:ext>
            </a:extLst>
          </p:cNvPr>
          <p:cNvPicPr>
            <a:picLocks noGrp="1" noChangeAspect="1"/>
          </p:cNvPicPr>
          <p:nvPr>
            <p:ph idx="4294967295"/>
          </p:nvPr>
        </p:nvPicPr>
        <p:blipFill rotWithShape="1">
          <a:blip r:embed="rId2"/>
          <a:srcRect t="17296" r="-2" b="14961"/>
          <a:stretch/>
        </p:blipFill>
        <p:spPr>
          <a:xfrm>
            <a:off x="776041" y="1518971"/>
            <a:ext cx="10639918" cy="3820059"/>
          </a:xfrm>
          <a:prstGeom prst="rect">
            <a:avLst/>
          </a:prstGeom>
        </p:spPr>
      </p:pic>
    </p:spTree>
    <p:extLst>
      <p:ext uri="{BB962C8B-B14F-4D97-AF65-F5344CB8AC3E}">
        <p14:creationId xmlns:p14="http://schemas.microsoft.com/office/powerpoint/2010/main" val="39407669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056824CE-083D-4ED5-94A5-655345BBE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6">
            <a:extLst>
              <a:ext uri="{FF2B5EF4-FFF2-40B4-BE49-F238E27FC236}">
                <a16:creationId xmlns:a16="http://schemas.microsoft.com/office/drawing/2014/main" id="{0785D83B-2124-40CD-9E29-811BC2B7C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chemeClr val="tx1"/>
          </a:solid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B23F774-0BD7-0C73-FC0E-62540F78D292}"/>
              </a:ext>
            </a:extLst>
          </p:cNvPr>
          <p:cNvSpPr>
            <a:spLocks noGrp="1"/>
          </p:cNvSpPr>
          <p:nvPr>
            <p:ph type="title"/>
          </p:nvPr>
        </p:nvSpPr>
        <p:spPr>
          <a:xfrm>
            <a:off x="810000" y="447188"/>
            <a:ext cx="10571998" cy="970450"/>
          </a:xfrm>
        </p:spPr>
        <p:txBody>
          <a:bodyPr>
            <a:normAutofit/>
          </a:bodyPr>
          <a:lstStyle/>
          <a:p>
            <a:r>
              <a:rPr lang="en-US"/>
              <a:t>Epics</a:t>
            </a:r>
          </a:p>
        </p:txBody>
      </p:sp>
      <p:graphicFrame>
        <p:nvGraphicFramePr>
          <p:cNvPr id="15" name="Content Placeholder 2">
            <a:extLst>
              <a:ext uri="{FF2B5EF4-FFF2-40B4-BE49-F238E27FC236}">
                <a16:creationId xmlns:a16="http://schemas.microsoft.com/office/drawing/2014/main" id="{3E9EE0A2-70B6-5BF7-C79B-DAA4225C6813}"/>
              </a:ext>
            </a:extLst>
          </p:cNvPr>
          <p:cNvGraphicFramePr>
            <a:graphicFrameLocks noGrp="1"/>
          </p:cNvGraphicFramePr>
          <p:nvPr>
            <p:ph idx="1"/>
            <p:extLst>
              <p:ext uri="{D42A27DB-BD31-4B8C-83A1-F6EECF244321}">
                <p14:modId xmlns:p14="http://schemas.microsoft.com/office/powerpoint/2010/main" val="1873221777"/>
              </p:ext>
            </p:extLst>
          </p:nvPr>
        </p:nvGraphicFramePr>
        <p:xfrm>
          <a:off x="819150" y="2494722"/>
          <a:ext cx="10553700" cy="33647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09124709"/>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0474ED-1B5F-2749-3373-25C81F3F65D0}"/>
              </a:ext>
            </a:extLst>
          </p:cNvPr>
          <p:cNvSpPr>
            <a:spLocks noGrp="1"/>
          </p:cNvSpPr>
          <p:nvPr>
            <p:ph type="title"/>
          </p:nvPr>
        </p:nvSpPr>
        <p:spPr/>
        <p:txBody>
          <a:bodyPr/>
          <a:lstStyle/>
          <a:p>
            <a:r>
              <a:rPr lang="en-US" dirty="0"/>
              <a:t>Step 2: Analysis</a:t>
            </a:r>
          </a:p>
        </p:txBody>
      </p:sp>
      <p:sp>
        <p:nvSpPr>
          <p:cNvPr id="5" name="Text Placeholder 4">
            <a:extLst>
              <a:ext uri="{FF2B5EF4-FFF2-40B4-BE49-F238E27FC236}">
                <a16:creationId xmlns:a16="http://schemas.microsoft.com/office/drawing/2014/main" id="{81566175-73CB-2DEF-ACD7-9346FD9AEA1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25746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4395FD-E46F-37B6-A4AD-EADC35A70EC0}"/>
              </a:ext>
            </a:extLst>
          </p:cNvPr>
          <p:cNvSpPr>
            <a:spLocks noGrp="1"/>
          </p:cNvSpPr>
          <p:nvPr>
            <p:ph type="title"/>
          </p:nvPr>
        </p:nvSpPr>
        <p:spPr/>
        <p:txBody>
          <a:bodyPr/>
          <a:lstStyle/>
          <a:p>
            <a:r>
              <a:rPr lang="en-US" dirty="0"/>
              <a:t>Questions to ask in step 2</a:t>
            </a:r>
          </a:p>
        </p:txBody>
      </p:sp>
      <p:sp>
        <p:nvSpPr>
          <p:cNvPr id="5" name="Content Placeholder 4">
            <a:extLst>
              <a:ext uri="{FF2B5EF4-FFF2-40B4-BE49-F238E27FC236}">
                <a16:creationId xmlns:a16="http://schemas.microsoft.com/office/drawing/2014/main" id="{26CFA3C8-1409-54E5-5812-1B0145B9AC77}"/>
              </a:ext>
            </a:extLst>
          </p:cNvPr>
          <p:cNvSpPr>
            <a:spLocks noGrp="1"/>
          </p:cNvSpPr>
          <p:nvPr>
            <p:ph idx="1"/>
          </p:nvPr>
        </p:nvSpPr>
        <p:spPr/>
        <p:txBody>
          <a:bodyPr/>
          <a:lstStyle/>
          <a:p>
            <a:r>
              <a:rPr lang="en-US" dirty="0"/>
              <a:t>Does a software solution already exist for this problem?</a:t>
            </a:r>
          </a:p>
          <a:p>
            <a:pPr lvl="1"/>
            <a:r>
              <a:rPr lang="en-US" dirty="0"/>
              <a:t>If yes:</a:t>
            </a:r>
          </a:p>
          <a:p>
            <a:pPr lvl="2"/>
            <a:r>
              <a:rPr lang="en-US" dirty="0"/>
              <a:t>Can we legally/contractually use it?</a:t>
            </a:r>
          </a:p>
          <a:p>
            <a:pPr lvl="2"/>
            <a:r>
              <a:rPr lang="en-US" dirty="0"/>
              <a:t>How much will it cost for us to use it?</a:t>
            </a:r>
          </a:p>
          <a:p>
            <a:r>
              <a:rPr lang="en-US" dirty="0"/>
              <a:t>Do we need to create our own solution?</a:t>
            </a:r>
          </a:p>
          <a:p>
            <a:pPr lvl="1"/>
            <a:r>
              <a:rPr lang="en-US" dirty="0"/>
              <a:t>How much will it cost for us to build it?</a:t>
            </a:r>
          </a:p>
          <a:p>
            <a:pPr lvl="2"/>
            <a:r>
              <a:rPr lang="en-US" dirty="0"/>
              <a:t>Can we afford this cost?</a:t>
            </a:r>
          </a:p>
          <a:p>
            <a:pPr lvl="1"/>
            <a:r>
              <a:rPr lang="en-US" dirty="0"/>
              <a:t>How much will it cost for us to support this product?</a:t>
            </a:r>
          </a:p>
          <a:p>
            <a:pPr lvl="1"/>
            <a:r>
              <a:rPr lang="en-US" dirty="0"/>
              <a:t>Are we committed to supporting this new product long-term?</a:t>
            </a:r>
          </a:p>
        </p:txBody>
      </p:sp>
    </p:spTree>
    <p:extLst>
      <p:ext uri="{BB962C8B-B14F-4D97-AF65-F5344CB8AC3E}">
        <p14:creationId xmlns:p14="http://schemas.microsoft.com/office/powerpoint/2010/main" val="38577518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957C8-89B6-FF06-F1ED-41D869416E09}"/>
              </a:ext>
            </a:extLst>
          </p:cNvPr>
          <p:cNvSpPr>
            <a:spLocks noGrp="1"/>
          </p:cNvSpPr>
          <p:nvPr>
            <p:ph type="title"/>
          </p:nvPr>
        </p:nvSpPr>
        <p:spPr/>
        <p:txBody>
          <a:bodyPr/>
          <a:lstStyle/>
          <a:p>
            <a:r>
              <a:rPr lang="en-US"/>
              <a:t>Step 2: Analysis Roles</a:t>
            </a:r>
          </a:p>
        </p:txBody>
      </p:sp>
      <p:graphicFrame>
        <p:nvGraphicFramePr>
          <p:cNvPr id="4" name="Content Placeholder 4">
            <a:extLst>
              <a:ext uri="{FF2B5EF4-FFF2-40B4-BE49-F238E27FC236}">
                <a16:creationId xmlns:a16="http://schemas.microsoft.com/office/drawing/2014/main" id="{A8EB9274-9235-5630-6C6E-BDAB914936C1}"/>
              </a:ext>
            </a:extLst>
          </p:cNvPr>
          <p:cNvGraphicFramePr>
            <a:graphicFrameLocks noGrp="1"/>
          </p:cNvGraphicFramePr>
          <p:nvPr>
            <p:ph idx="1"/>
            <p:extLst>
              <p:ext uri="{D42A27DB-BD31-4B8C-83A1-F6EECF244321}">
                <p14:modId xmlns:p14="http://schemas.microsoft.com/office/powerpoint/2010/main" val="383556823"/>
              </p:ext>
            </p:extLst>
          </p:nvPr>
        </p:nvGraphicFramePr>
        <p:xfrm>
          <a:off x="819150" y="2222500"/>
          <a:ext cx="10553700" cy="3636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701849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4472C-8046-5754-189F-B9FE76D884C3}"/>
              </a:ext>
            </a:extLst>
          </p:cNvPr>
          <p:cNvSpPr>
            <a:spLocks noGrp="1"/>
          </p:cNvSpPr>
          <p:nvPr>
            <p:ph type="title"/>
          </p:nvPr>
        </p:nvSpPr>
        <p:spPr/>
        <p:txBody>
          <a:bodyPr/>
          <a:lstStyle/>
          <a:p>
            <a:r>
              <a:rPr lang="en-US" dirty="0"/>
              <a:t>Analysis Activities</a:t>
            </a:r>
          </a:p>
        </p:txBody>
      </p:sp>
      <p:sp>
        <p:nvSpPr>
          <p:cNvPr id="4" name="Text Placeholder 3">
            <a:extLst>
              <a:ext uri="{FF2B5EF4-FFF2-40B4-BE49-F238E27FC236}">
                <a16:creationId xmlns:a16="http://schemas.microsoft.com/office/drawing/2014/main" id="{E5A2386B-887C-F5DD-2BDD-3B45A14A071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457410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B5F922-9EED-C673-0DB4-8821D9DABCD4}"/>
              </a:ext>
            </a:extLst>
          </p:cNvPr>
          <p:cNvSpPr>
            <a:spLocks noGrp="1"/>
          </p:cNvSpPr>
          <p:nvPr>
            <p:ph type="title"/>
          </p:nvPr>
        </p:nvSpPr>
        <p:spPr/>
        <p:txBody>
          <a:bodyPr/>
          <a:lstStyle/>
          <a:p>
            <a:r>
              <a:rPr lang="en-US" dirty="0"/>
              <a:t>Cost/Benefit Analysis</a:t>
            </a:r>
          </a:p>
        </p:txBody>
      </p:sp>
      <p:sp>
        <p:nvSpPr>
          <p:cNvPr id="5" name="Content Placeholder 4">
            <a:extLst>
              <a:ext uri="{FF2B5EF4-FFF2-40B4-BE49-F238E27FC236}">
                <a16:creationId xmlns:a16="http://schemas.microsoft.com/office/drawing/2014/main" id="{3AF352DD-AECE-BC27-C849-1AC484B4BCD2}"/>
              </a:ext>
            </a:extLst>
          </p:cNvPr>
          <p:cNvSpPr>
            <a:spLocks noGrp="1"/>
          </p:cNvSpPr>
          <p:nvPr>
            <p:ph idx="1"/>
          </p:nvPr>
        </p:nvSpPr>
        <p:spPr/>
        <p:txBody>
          <a:bodyPr/>
          <a:lstStyle/>
          <a:p>
            <a:r>
              <a:rPr lang="en-US" dirty="0"/>
              <a:t>This project will cost $X, what can we expect to see in return for this cost?</a:t>
            </a:r>
          </a:p>
          <a:p>
            <a:r>
              <a:rPr lang="en-US" dirty="0"/>
              <a:t>Is the value tangible or intangible?</a:t>
            </a:r>
          </a:p>
          <a:p>
            <a:pPr lvl="1"/>
            <a:r>
              <a:rPr lang="en-US" dirty="0"/>
              <a:t>Is the intangible benefit worth the cost?</a:t>
            </a:r>
          </a:p>
          <a:p>
            <a:r>
              <a:rPr lang="en-US" dirty="0"/>
              <a:t>Can we realistically afford to do this year-over-year</a:t>
            </a:r>
          </a:p>
          <a:p>
            <a:r>
              <a:rPr lang="en-US" dirty="0"/>
              <a:t>How much do we believe this product will cost to maintain over 3 years? 5 years?</a:t>
            </a:r>
          </a:p>
          <a:p>
            <a:r>
              <a:rPr lang="en-US" dirty="0"/>
              <a:t>Do we currently have the resources we need to support this project, or do we need to hire people?</a:t>
            </a:r>
          </a:p>
          <a:p>
            <a:pPr lvl="1"/>
            <a:r>
              <a:rPr lang="en-US" dirty="0"/>
              <a:t>If we don’t have enough </a:t>
            </a:r>
            <a:r>
              <a:rPr lang="en-US" dirty="0" err="1"/>
              <a:t>devs</a:t>
            </a:r>
            <a:r>
              <a:rPr lang="en-US" dirty="0"/>
              <a:t>, how many people will we need to hire?</a:t>
            </a:r>
          </a:p>
        </p:txBody>
      </p:sp>
    </p:spTree>
    <p:extLst>
      <p:ext uri="{BB962C8B-B14F-4D97-AF65-F5344CB8AC3E}">
        <p14:creationId xmlns:p14="http://schemas.microsoft.com/office/powerpoint/2010/main" val="29387846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DDC53-C17D-1954-869C-A609BE56E0FD}"/>
              </a:ext>
            </a:extLst>
          </p:cNvPr>
          <p:cNvSpPr>
            <a:spLocks noGrp="1"/>
          </p:cNvSpPr>
          <p:nvPr>
            <p:ph type="title"/>
          </p:nvPr>
        </p:nvSpPr>
        <p:spPr/>
        <p:txBody>
          <a:bodyPr/>
          <a:lstStyle/>
          <a:p>
            <a:r>
              <a:rPr lang="en-US" dirty="0"/>
              <a:t>Opportunity Cost Analysis</a:t>
            </a:r>
          </a:p>
        </p:txBody>
      </p:sp>
      <p:sp>
        <p:nvSpPr>
          <p:cNvPr id="3" name="Content Placeholder 2">
            <a:extLst>
              <a:ext uri="{FF2B5EF4-FFF2-40B4-BE49-F238E27FC236}">
                <a16:creationId xmlns:a16="http://schemas.microsoft.com/office/drawing/2014/main" id="{49C2FD8E-3476-FBD2-83C8-891AD3DEA673}"/>
              </a:ext>
            </a:extLst>
          </p:cNvPr>
          <p:cNvSpPr>
            <a:spLocks noGrp="1"/>
          </p:cNvSpPr>
          <p:nvPr>
            <p:ph idx="1"/>
          </p:nvPr>
        </p:nvSpPr>
        <p:spPr/>
        <p:txBody>
          <a:bodyPr/>
          <a:lstStyle/>
          <a:p>
            <a:r>
              <a:rPr lang="en-US" dirty="0"/>
              <a:t>If we spend our time on this project, what are we NOT doing with our resources?</a:t>
            </a:r>
          </a:p>
          <a:p>
            <a:r>
              <a:rPr lang="en-US" dirty="0"/>
              <a:t>Do we have our priorities in order?</a:t>
            </a:r>
          </a:p>
        </p:txBody>
      </p:sp>
    </p:spTree>
    <p:extLst>
      <p:ext uri="{BB962C8B-B14F-4D97-AF65-F5344CB8AC3E}">
        <p14:creationId xmlns:p14="http://schemas.microsoft.com/office/powerpoint/2010/main" val="12850775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C8639-7A15-65AD-AA65-9740203DC219}"/>
              </a:ext>
            </a:extLst>
          </p:cNvPr>
          <p:cNvSpPr>
            <a:spLocks noGrp="1"/>
          </p:cNvSpPr>
          <p:nvPr>
            <p:ph type="title"/>
          </p:nvPr>
        </p:nvSpPr>
        <p:spPr/>
        <p:txBody>
          <a:bodyPr/>
          <a:lstStyle/>
          <a:p>
            <a:r>
              <a:rPr lang="en-US" dirty="0"/>
              <a:t>Agile Development Model</a:t>
            </a:r>
          </a:p>
        </p:txBody>
      </p:sp>
      <p:sp>
        <p:nvSpPr>
          <p:cNvPr id="3" name="Content Placeholder 2">
            <a:extLst>
              <a:ext uri="{FF2B5EF4-FFF2-40B4-BE49-F238E27FC236}">
                <a16:creationId xmlns:a16="http://schemas.microsoft.com/office/drawing/2014/main" id="{585B2628-BEB5-7DDE-68EC-20158E660E01}"/>
              </a:ext>
            </a:extLst>
          </p:cNvPr>
          <p:cNvSpPr>
            <a:spLocks noGrp="1"/>
          </p:cNvSpPr>
          <p:nvPr>
            <p:ph idx="1"/>
          </p:nvPr>
        </p:nvSpPr>
        <p:spPr/>
        <p:txBody>
          <a:bodyPr/>
          <a:lstStyle/>
          <a:p>
            <a:r>
              <a:rPr lang="en-US" dirty="0"/>
              <a:t>Work iteratively</a:t>
            </a:r>
          </a:p>
          <a:p>
            <a:r>
              <a:rPr lang="en-US" dirty="0"/>
              <a:t>Integrates feedback from customers</a:t>
            </a:r>
          </a:p>
          <a:p>
            <a:r>
              <a:rPr lang="en-US" dirty="0"/>
              <a:t>Creates achievable goals at all stages</a:t>
            </a:r>
          </a:p>
          <a:p>
            <a:r>
              <a:rPr lang="en-US" dirty="0"/>
              <a:t>Reduce feature </a:t>
            </a:r>
            <a:r>
              <a:rPr lang="en-US"/>
              <a:t>engineering complexity</a:t>
            </a:r>
            <a:endParaRPr lang="en-US" dirty="0"/>
          </a:p>
        </p:txBody>
      </p:sp>
    </p:spTree>
    <p:extLst>
      <p:ext uri="{BB962C8B-B14F-4D97-AF65-F5344CB8AC3E}">
        <p14:creationId xmlns:p14="http://schemas.microsoft.com/office/powerpoint/2010/main" val="41427541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0" name="Rectangle 13">
            <a:extLst>
              <a:ext uri="{FF2B5EF4-FFF2-40B4-BE49-F238E27FC236}">
                <a16:creationId xmlns:a16="http://schemas.microsoft.com/office/drawing/2014/main" id="{79277119-B941-4A45-9322-FA2BC135DE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23">
            <a:extLst>
              <a:ext uri="{FF2B5EF4-FFF2-40B4-BE49-F238E27FC236}">
                <a16:creationId xmlns:a16="http://schemas.microsoft.com/office/drawing/2014/main" id="{DFDB457D-F372-428B-A10D-41080EF93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D904C80-CE07-090D-F6E0-5BC01B5A4FE0}"/>
              </a:ext>
            </a:extLst>
          </p:cNvPr>
          <p:cNvSpPr>
            <a:spLocks noGrp="1"/>
          </p:cNvSpPr>
          <p:nvPr>
            <p:ph type="title"/>
          </p:nvPr>
        </p:nvSpPr>
        <p:spPr>
          <a:xfrm>
            <a:off x="8134349" y="1819275"/>
            <a:ext cx="3606137" cy="4222087"/>
          </a:xfrm>
        </p:spPr>
        <p:txBody>
          <a:bodyPr vert="horz" lIns="91440" tIns="45720" rIns="91440" bIns="45720" rtlCol="0" anchor="t">
            <a:normAutofit/>
          </a:bodyPr>
          <a:lstStyle/>
          <a:p>
            <a:r>
              <a:rPr lang="en-US" sz="4400"/>
              <a:t>10 minute break</a:t>
            </a:r>
          </a:p>
        </p:txBody>
      </p:sp>
      <p:pic>
        <p:nvPicPr>
          <p:cNvPr id="7" name="Graphic 6" descr="Coffee">
            <a:extLst>
              <a:ext uri="{FF2B5EF4-FFF2-40B4-BE49-F238E27FC236}">
                <a16:creationId xmlns:a16="http://schemas.microsoft.com/office/drawing/2014/main" id="{F4C7EA8D-2B0C-0AD8-74A3-B1CC84D07C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8549" y="643467"/>
            <a:ext cx="5397896" cy="5397896"/>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1108586526"/>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5C44DBB-AD7C-4682-B258-6367305D2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0E824F6E-CE46-54E2-1D80-9A404CFEEE85}"/>
              </a:ext>
            </a:extLst>
          </p:cNvPr>
          <p:cNvSpPr>
            <a:spLocks noGrp="1"/>
          </p:cNvSpPr>
          <p:nvPr>
            <p:ph type="title"/>
          </p:nvPr>
        </p:nvSpPr>
        <p:spPr>
          <a:xfrm>
            <a:off x="965200" y="1218476"/>
            <a:ext cx="3187318" cy="4421050"/>
          </a:xfrm>
          <a:effectLst/>
        </p:spPr>
        <p:txBody>
          <a:bodyPr anchor="ctr">
            <a:normAutofit/>
          </a:bodyPr>
          <a:lstStyle/>
          <a:p>
            <a:pPr algn="r"/>
            <a:r>
              <a:rPr lang="en-US" sz="3200">
                <a:solidFill>
                  <a:schemeClr val="tx1"/>
                </a:solidFill>
              </a:rPr>
              <a:t>Terms to listen for</a:t>
            </a:r>
          </a:p>
        </p:txBody>
      </p:sp>
      <p:cxnSp>
        <p:nvCxnSpPr>
          <p:cNvPr id="12" name="Straight Connector 11">
            <a:extLst>
              <a:ext uri="{FF2B5EF4-FFF2-40B4-BE49-F238E27FC236}">
                <a16:creationId xmlns:a16="http://schemas.microsoft.com/office/drawing/2014/main" id="{A1CED323-FAF0-4E0B-8717-FC1F468A28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34"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257133E-120B-4836-B845-1320AD89F184}"/>
              </a:ext>
            </a:extLst>
          </p:cNvPr>
          <p:cNvSpPr>
            <a:spLocks noGrp="1"/>
          </p:cNvSpPr>
          <p:nvPr>
            <p:ph idx="1"/>
          </p:nvPr>
        </p:nvSpPr>
        <p:spPr>
          <a:xfrm>
            <a:off x="5146751" y="1218475"/>
            <a:ext cx="6080050" cy="4421051"/>
          </a:xfrm>
          <a:effectLst/>
        </p:spPr>
        <p:txBody>
          <a:bodyPr>
            <a:normAutofit/>
          </a:bodyPr>
          <a:lstStyle/>
          <a:p>
            <a:pPr lvl="1"/>
            <a:r>
              <a:rPr lang="en-US"/>
              <a:t>Sprint</a:t>
            </a:r>
          </a:p>
          <a:p>
            <a:pPr lvl="2"/>
            <a:r>
              <a:rPr lang="en-US"/>
              <a:t>A period of focused development</a:t>
            </a:r>
          </a:p>
          <a:p>
            <a:pPr lvl="1"/>
            <a:r>
              <a:rPr lang="en-US"/>
              <a:t>Roadmap</a:t>
            </a:r>
          </a:p>
          <a:p>
            <a:pPr lvl="2"/>
            <a:r>
              <a:rPr lang="en-US"/>
              <a:t>An overarching plan for development</a:t>
            </a:r>
          </a:p>
        </p:txBody>
      </p:sp>
    </p:spTree>
    <p:extLst>
      <p:ext uri="{BB962C8B-B14F-4D97-AF65-F5344CB8AC3E}">
        <p14:creationId xmlns:p14="http://schemas.microsoft.com/office/powerpoint/2010/main" val="34850291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E446B7E6-8568-417F-959E-DB3D1E7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6AE0D6E-268C-2C43-B875-8B96C11C5D6F}"/>
              </a:ext>
            </a:extLst>
          </p:cNvPr>
          <p:cNvSpPr>
            <a:spLocks noGrp="1"/>
          </p:cNvSpPr>
          <p:nvPr>
            <p:ph type="title"/>
          </p:nvPr>
        </p:nvSpPr>
        <p:spPr>
          <a:xfrm>
            <a:off x="810002" y="639097"/>
            <a:ext cx="4961534" cy="3781101"/>
          </a:xfrm>
        </p:spPr>
        <p:txBody>
          <a:bodyPr vert="horz" lIns="91440" tIns="45720" rIns="91440" bIns="45720" rtlCol="0" anchor="b">
            <a:normAutofit/>
          </a:bodyPr>
          <a:lstStyle/>
          <a:p>
            <a:pPr algn="l"/>
            <a:r>
              <a:rPr lang="en-US" sz="5400"/>
              <a:t>Is Agile The Answer?</a:t>
            </a:r>
          </a:p>
        </p:txBody>
      </p:sp>
      <p:sp>
        <p:nvSpPr>
          <p:cNvPr id="4" name="Text Placeholder 3">
            <a:extLst>
              <a:ext uri="{FF2B5EF4-FFF2-40B4-BE49-F238E27FC236}">
                <a16:creationId xmlns:a16="http://schemas.microsoft.com/office/drawing/2014/main" id="{0050917D-051F-8ACC-8561-1195FD4BE0FF}"/>
              </a:ext>
            </a:extLst>
          </p:cNvPr>
          <p:cNvSpPr>
            <a:spLocks noGrp="1"/>
          </p:cNvSpPr>
          <p:nvPr>
            <p:ph type="body" idx="1"/>
          </p:nvPr>
        </p:nvSpPr>
        <p:spPr>
          <a:xfrm>
            <a:off x="810001" y="5280847"/>
            <a:ext cx="4961535" cy="785656"/>
          </a:xfrm>
        </p:spPr>
        <p:txBody>
          <a:bodyPr vert="horz" lIns="91440" tIns="45720" rIns="91440" bIns="45720" rtlCol="0" anchor="t">
            <a:normAutofit/>
          </a:bodyPr>
          <a:lstStyle/>
          <a:p>
            <a:pPr algn="l"/>
            <a:endParaRPr lang="en-US"/>
          </a:p>
        </p:txBody>
      </p:sp>
      <p:pic>
        <p:nvPicPr>
          <p:cNvPr id="6" name="Picture 5">
            <a:extLst>
              <a:ext uri="{FF2B5EF4-FFF2-40B4-BE49-F238E27FC236}">
                <a16:creationId xmlns:a16="http://schemas.microsoft.com/office/drawing/2014/main" id="{86453C20-6C35-93CD-C3E4-26AA4B1F3052}"/>
              </a:ext>
            </a:extLst>
          </p:cNvPr>
          <p:cNvPicPr>
            <a:picLocks noChangeAspect="1"/>
          </p:cNvPicPr>
          <p:nvPr/>
        </p:nvPicPr>
        <p:blipFill rotWithShape="1">
          <a:blip r:embed="rId3"/>
          <a:srcRect l="27088" r="1858" b="-1"/>
          <a:stretch/>
        </p:blipFill>
        <p:spPr>
          <a:xfrm>
            <a:off x="6100916" y="10"/>
            <a:ext cx="6091084" cy="6857990"/>
          </a:xfrm>
          <a:prstGeom prst="rect">
            <a:avLst/>
          </a:prstGeom>
        </p:spPr>
      </p:pic>
    </p:spTree>
    <p:extLst>
      <p:ext uri="{BB962C8B-B14F-4D97-AF65-F5344CB8AC3E}">
        <p14:creationId xmlns:p14="http://schemas.microsoft.com/office/powerpoint/2010/main" val="12081181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6" name="Picture 5" descr="Arrows pointing towards light">
            <a:extLst>
              <a:ext uri="{FF2B5EF4-FFF2-40B4-BE49-F238E27FC236}">
                <a16:creationId xmlns:a16="http://schemas.microsoft.com/office/drawing/2014/main" id="{95986FB6-3F46-09FD-C5A4-567BE668748E}"/>
              </a:ext>
            </a:extLst>
          </p:cNvPr>
          <p:cNvPicPr>
            <a:picLocks noChangeAspect="1"/>
          </p:cNvPicPr>
          <p:nvPr/>
        </p:nvPicPr>
        <p:blipFill rotWithShape="1">
          <a:blip r:embed="rId2"/>
          <a:srcRect l="8216" r="875" b="23391"/>
          <a:stretch/>
        </p:blipFill>
        <p:spPr>
          <a:xfrm>
            <a:off x="20" y="10"/>
            <a:ext cx="12191980" cy="6857990"/>
          </a:xfrm>
          <a:prstGeom prst="rect">
            <a:avLst/>
          </a:prstGeom>
        </p:spPr>
      </p:pic>
      <p:sp>
        <p:nvSpPr>
          <p:cNvPr id="21" name="Freeform 6">
            <a:extLst>
              <a:ext uri="{FF2B5EF4-FFF2-40B4-BE49-F238E27FC236}">
                <a16:creationId xmlns:a16="http://schemas.microsoft.com/office/drawing/2014/main" id="{28F489B8-B6E6-485E-9CB6-3C90A4D84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06897" y="336390"/>
            <a:ext cx="6332416" cy="5838454"/>
          </a:xfrm>
          <a:custGeom>
            <a:avLst/>
            <a:gdLst/>
            <a:ahLst/>
            <a:cxnLst/>
            <a:rect l="l" t="t" r="r" b="b"/>
            <a:pathLst>
              <a:path w="6332416" h="5838454">
                <a:moveTo>
                  <a:pt x="63624" y="0"/>
                </a:moveTo>
                <a:lnTo>
                  <a:pt x="82337" y="0"/>
                </a:lnTo>
                <a:lnTo>
                  <a:pt x="6250080" y="0"/>
                </a:lnTo>
                <a:lnTo>
                  <a:pt x="6268793" y="0"/>
                </a:lnTo>
                <a:lnTo>
                  <a:pt x="6283763" y="5614"/>
                </a:lnTo>
                <a:lnTo>
                  <a:pt x="6294991" y="11228"/>
                </a:lnTo>
                <a:lnTo>
                  <a:pt x="6309961" y="16842"/>
                </a:lnTo>
                <a:lnTo>
                  <a:pt x="6317446" y="28069"/>
                </a:lnTo>
                <a:lnTo>
                  <a:pt x="6324931" y="36490"/>
                </a:lnTo>
                <a:lnTo>
                  <a:pt x="6332416" y="47718"/>
                </a:lnTo>
                <a:lnTo>
                  <a:pt x="6332416" y="61752"/>
                </a:lnTo>
                <a:lnTo>
                  <a:pt x="6332416" y="2646984"/>
                </a:lnTo>
                <a:lnTo>
                  <a:pt x="6332416" y="2661018"/>
                </a:lnTo>
                <a:lnTo>
                  <a:pt x="6332416" y="2913585"/>
                </a:lnTo>
                <a:lnTo>
                  <a:pt x="6332416" y="2927620"/>
                </a:lnTo>
                <a:lnTo>
                  <a:pt x="6332416" y="5512851"/>
                </a:lnTo>
                <a:lnTo>
                  <a:pt x="6332416" y="5526886"/>
                </a:lnTo>
                <a:lnTo>
                  <a:pt x="6324931" y="5538114"/>
                </a:lnTo>
                <a:lnTo>
                  <a:pt x="6317446" y="5546534"/>
                </a:lnTo>
                <a:lnTo>
                  <a:pt x="6309961" y="5557762"/>
                </a:lnTo>
                <a:lnTo>
                  <a:pt x="6294991" y="5563376"/>
                </a:lnTo>
                <a:lnTo>
                  <a:pt x="6283763" y="5568990"/>
                </a:lnTo>
                <a:lnTo>
                  <a:pt x="6268793" y="5574604"/>
                </a:lnTo>
                <a:lnTo>
                  <a:pt x="6250080" y="5574604"/>
                </a:lnTo>
                <a:lnTo>
                  <a:pt x="1657955" y="5574604"/>
                </a:lnTo>
                <a:lnTo>
                  <a:pt x="1328610" y="5821613"/>
                </a:lnTo>
                <a:lnTo>
                  <a:pt x="1317382" y="5827227"/>
                </a:lnTo>
                <a:lnTo>
                  <a:pt x="1302412" y="5832840"/>
                </a:lnTo>
                <a:lnTo>
                  <a:pt x="1287442" y="5838454"/>
                </a:lnTo>
                <a:lnTo>
                  <a:pt x="1272472" y="5838454"/>
                </a:lnTo>
                <a:lnTo>
                  <a:pt x="1257501" y="5838454"/>
                </a:lnTo>
                <a:lnTo>
                  <a:pt x="1242531" y="5832840"/>
                </a:lnTo>
                <a:lnTo>
                  <a:pt x="1227561" y="5827227"/>
                </a:lnTo>
                <a:lnTo>
                  <a:pt x="1216333" y="5821613"/>
                </a:lnTo>
                <a:lnTo>
                  <a:pt x="886988" y="5574604"/>
                </a:lnTo>
                <a:lnTo>
                  <a:pt x="82337" y="5574604"/>
                </a:lnTo>
                <a:lnTo>
                  <a:pt x="63624" y="5574604"/>
                </a:lnTo>
                <a:lnTo>
                  <a:pt x="48654" y="5568990"/>
                </a:lnTo>
                <a:lnTo>
                  <a:pt x="37426" y="5563376"/>
                </a:lnTo>
                <a:lnTo>
                  <a:pt x="22456" y="5557762"/>
                </a:lnTo>
                <a:lnTo>
                  <a:pt x="14971" y="5546534"/>
                </a:lnTo>
                <a:lnTo>
                  <a:pt x="7485" y="5538114"/>
                </a:lnTo>
                <a:lnTo>
                  <a:pt x="0" y="5526886"/>
                </a:lnTo>
                <a:lnTo>
                  <a:pt x="0" y="5512851"/>
                </a:lnTo>
                <a:lnTo>
                  <a:pt x="0" y="2927620"/>
                </a:lnTo>
                <a:lnTo>
                  <a:pt x="0" y="2913585"/>
                </a:lnTo>
                <a:lnTo>
                  <a:pt x="0" y="2661018"/>
                </a:lnTo>
                <a:lnTo>
                  <a:pt x="0" y="2646984"/>
                </a:lnTo>
                <a:lnTo>
                  <a:pt x="0" y="61752"/>
                </a:lnTo>
                <a:lnTo>
                  <a:pt x="0" y="47718"/>
                </a:lnTo>
                <a:lnTo>
                  <a:pt x="7485" y="36490"/>
                </a:lnTo>
                <a:lnTo>
                  <a:pt x="14971" y="28069"/>
                </a:lnTo>
                <a:lnTo>
                  <a:pt x="22456" y="16842"/>
                </a:lnTo>
                <a:lnTo>
                  <a:pt x="37426" y="11228"/>
                </a:lnTo>
                <a:lnTo>
                  <a:pt x="48654" y="5614"/>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7E8E0BF-4F41-BA8B-E61A-40F06D994B03}"/>
              </a:ext>
            </a:extLst>
          </p:cNvPr>
          <p:cNvSpPr>
            <a:spLocks noGrp="1"/>
          </p:cNvSpPr>
          <p:nvPr>
            <p:ph type="title"/>
          </p:nvPr>
        </p:nvSpPr>
        <p:spPr>
          <a:xfrm>
            <a:off x="5723468" y="651932"/>
            <a:ext cx="5706532" cy="1354667"/>
          </a:xfrm>
        </p:spPr>
        <p:txBody>
          <a:bodyPr>
            <a:normAutofit/>
          </a:bodyPr>
          <a:lstStyle/>
          <a:p>
            <a:r>
              <a:rPr lang="en-US" dirty="0"/>
              <a:t>Benefits of Agile</a:t>
            </a:r>
          </a:p>
        </p:txBody>
      </p:sp>
      <p:sp>
        <p:nvSpPr>
          <p:cNvPr id="4" name="Content Placeholder 3">
            <a:extLst>
              <a:ext uri="{FF2B5EF4-FFF2-40B4-BE49-F238E27FC236}">
                <a16:creationId xmlns:a16="http://schemas.microsoft.com/office/drawing/2014/main" id="{A98A0091-D1FD-3F54-6251-40149F961056}"/>
              </a:ext>
            </a:extLst>
          </p:cNvPr>
          <p:cNvSpPr>
            <a:spLocks noGrp="1"/>
          </p:cNvSpPr>
          <p:nvPr>
            <p:ph idx="1"/>
          </p:nvPr>
        </p:nvSpPr>
        <p:spPr>
          <a:xfrm>
            <a:off x="5723467" y="2116667"/>
            <a:ext cx="5706533" cy="3496733"/>
          </a:xfrm>
        </p:spPr>
        <p:txBody>
          <a:bodyPr>
            <a:normAutofit/>
          </a:bodyPr>
          <a:lstStyle/>
          <a:p>
            <a:r>
              <a:rPr lang="en-US" dirty="0"/>
              <a:t>Can be rolled back when needed</a:t>
            </a:r>
          </a:p>
          <a:p>
            <a:r>
              <a:rPr lang="en-US" dirty="0"/>
              <a:t>Adapts well to a market prone to dynamic change</a:t>
            </a:r>
          </a:p>
          <a:p>
            <a:r>
              <a:rPr lang="en-US" dirty="0"/>
              <a:t>You don’t need to know what the end-state looks like</a:t>
            </a:r>
          </a:p>
        </p:txBody>
      </p:sp>
    </p:spTree>
    <p:extLst>
      <p:ext uri="{BB962C8B-B14F-4D97-AF65-F5344CB8AC3E}">
        <p14:creationId xmlns:p14="http://schemas.microsoft.com/office/powerpoint/2010/main" val="18667405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940F547-7206-4401-94FB-F8421915D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Yellow paper aeroplane flying the opposite way as many grey paper aeroplanes">
            <a:extLst>
              <a:ext uri="{FF2B5EF4-FFF2-40B4-BE49-F238E27FC236}">
                <a16:creationId xmlns:a16="http://schemas.microsoft.com/office/drawing/2014/main" id="{19EBC400-71F0-ECE3-C27B-A9B1C4A53EB0}"/>
              </a:ext>
            </a:extLst>
          </p:cNvPr>
          <p:cNvPicPr>
            <a:picLocks noChangeAspect="1"/>
          </p:cNvPicPr>
          <p:nvPr/>
        </p:nvPicPr>
        <p:blipFill rotWithShape="1">
          <a:blip r:embed="rId2">
            <a:duotone>
              <a:schemeClr val="bg2">
                <a:shade val="45000"/>
                <a:satMod val="135000"/>
              </a:schemeClr>
              <a:prstClr val="white"/>
            </a:duotone>
            <a:alphaModFix amt="40000"/>
          </a:blip>
          <a:srcRect t="8497" b="7234"/>
          <a:stretch/>
        </p:blipFill>
        <p:spPr>
          <a:xfrm>
            <a:off x="20" y="10"/>
            <a:ext cx="12191980" cy="6857990"/>
          </a:xfrm>
          <a:prstGeom prst="rect">
            <a:avLst/>
          </a:prstGeom>
        </p:spPr>
      </p:pic>
      <p:sp>
        <p:nvSpPr>
          <p:cNvPr id="2" name="Title 1">
            <a:extLst>
              <a:ext uri="{FF2B5EF4-FFF2-40B4-BE49-F238E27FC236}">
                <a16:creationId xmlns:a16="http://schemas.microsoft.com/office/drawing/2014/main" id="{B4855948-2481-37CD-8131-C95ECDF31E85}"/>
              </a:ext>
            </a:extLst>
          </p:cNvPr>
          <p:cNvSpPr>
            <a:spLocks noGrp="1"/>
          </p:cNvSpPr>
          <p:nvPr>
            <p:ph type="title"/>
          </p:nvPr>
        </p:nvSpPr>
        <p:spPr>
          <a:xfrm>
            <a:off x="810000" y="447188"/>
            <a:ext cx="10571998" cy="970450"/>
          </a:xfrm>
        </p:spPr>
        <p:txBody>
          <a:bodyPr>
            <a:normAutofit/>
          </a:bodyPr>
          <a:lstStyle/>
          <a:p>
            <a:r>
              <a:rPr lang="en-US" dirty="0"/>
              <a:t>Disadvantages to Agile</a:t>
            </a:r>
          </a:p>
        </p:txBody>
      </p:sp>
      <p:sp>
        <p:nvSpPr>
          <p:cNvPr id="3" name="Content Placeholder 2">
            <a:extLst>
              <a:ext uri="{FF2B5EF4-FFF2-40B4-BE49-F238E27FC236}">
                <a16:creationId xmlns:a16="http://schemas.microsoft.com/office/drawing/2014/main" id="{48A92256-3E92-FB17-7571-E123670839E7}"/>
              </a:ext>
            </a:extLst>
          </p:cNvPr>
          <p:cNvSpPr>
            <a:spLocks noGrp="1"/>
          </p:cNvSpPr>
          <p:nvPr>
            <p:ph idx="1"/>
          </p:nvPr>
        </p:nvSpPr>
        <p:spPr>
          <a:xfrm>
            <a:off x="818712" y="2222287"/>
            <a:ext cx="10554574" cy="3636511"/>
          </a:xfrm>
        </p:spPr>
        <p:txBody>
          <a:bodyPr>
            <a:normAutofit/>
          </a:bodyPr>
          <a:lstStyle/>
          <a:p>
            <a:r>
              <a:rPr lang="en-US" dirty="0"/>
              <a:t>Requires </a:t>
            </a:r>
            <a:r>
              <a:rPr lang="en-US" u="sng" dirty="0"/>
              <a:t>constant</a:t>
            </a:r>
            <a:r>
              <a:rPr lang="en-US" dirty="0"/>
              <a:t> communication</a:t>
            </a:r>
          </a:p>
          <a:p>
            <a:pPr lvl="1"/>
            <a:r>
              <a:rPr lang="en-US" dirty="0"/>
              <a:t>Daily standups</a:t>
            </a:r>
          </a:p>
          <a:p>
            <a:r>
              <a:rPr lang="en-US" dirty="0"/>
              <a:t>Can be chaotic for inexperienced leadership</a:t>
            </a:r>
          </a:p>
        </p:txBody>
      </p:sp>
    </p:spTree>
    <p:extLst>
      <p:ext uri="{BB962C8B-B14F-4D97-AF65-F5344CB8AC3E}">
        <p14:creationId xmlns:p14="http://schemas.microsoft.com/office/powerpoint/2010/main" val="41417171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E0D4A3-ECB8-4689-ABDB-9CE848CE8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507293-5E2B-8524-716B-C23BA782DC6D}"/>
              </a:ext>
            </a:extLst>
          </p:cNvPr>
          <p:cNvSpPr>
            <a:spLocks noGrp="1"/>
          </p:cNvSpPr>
          <p:nvPr>
            <p:ph type="title"/>
          </p:nvPr>
        </p:nvSpPr>
        <p:spPr>
          <a:xfrm>
            <a:off x="810000" y="447188"/>
            <a:ext cx="10571998" cy="970450"/>
          </a:xfrm>
          <a:effectLst/>
        </p:spPr>
        <p:txBody>
          <a:bodyPr anchor="ctr">
            <a:normAutofit/>
          </a:bodyPr>
          <a:lstStyle/>
          <a:p>
            <a:pPr algn="ctr"/>
            <a:r>
              <a:rPr lang="en-US" sz="2800">
                <a:solidFill>
                  <a:schemeClr val="tx1"/>
                </a:solidFill>
              </a:rPr>
              <a:t>Alternatives to Agile</a:t>
            </a:r>
          </a:p>
        </p:txBody>
      </p:sp>
      <p:sp>
        <p:nvSpPr>
          <p:cNvPr id="11" name="Freeform: Shape 10">
            <a:extLst>
              <a:ext uri="{FF2B5EF4-FFF2-40B4-BE49-F238E27FC236}">
                <a16:creationId xmlns:a16="http://schemas.microsoft.com/office/drawing/2014/main" id="{8854772B-9C8F-4037-89E0-3A45208AB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1576408"/>
            <a:ext cx="10917814" cy="4638125"/>
          </a:xfrm>
          <a:custGeom>
            <a:avLst/>
            <a:gdLst>
              <a:gd name="connsiteX0" fmla="*/ 5441025 w 10917814"/>
              <a:gd name="connsiteY0" fmla="*/ 0 h 4638125"/>
              <a:gd name="connsiteX1" fmla="*/ 5453725 w 10917814"/>
              <a:gd name="connsiteY1" fmla="*/ 0 h 4638125"/>
              <a:gd name="connsiteX2" fmla="*/ 5464308 w 10917814"/>
              <a:gd name="connsiteY2" fmla="*/ 0 h 4638125"/>
              <a:gd name="connsiteX3" fmla="*/ 5477009 w 10917814"/>
              <a:gd name="connsiteY3" fmla="*/ 4762 h 4638125"/>
              <a:gd name="connsiteX4" fmla="*/ 5489708 w 10917814"/>
              <a:gd name="connsiteY4" fmla="*/ 9525 h 4638125"/>
              <a:gd name="connsiteX5" fmla="*/ 5498175 w 10917814"/>
              <a:gd name="connsiteY5" fmla="*/ 12700 h 4638125"/>
              <a:gd name="connsiteX6" fmla="*/ 5865801 w 10917814"/>
              <a:gd name="connsiteY6" fmla="*/ 288419 h 4638125"/>
              <a:gd name="connsiteX7" fmla="*/ 10765009 w 10917814"/>
              <a:gd name="connsiteY7" fmla="*/ 288419 h 4638125"/>
              <a:gd name="connsiteX8" fmla="*/ 10917814 w 10917814"/>
              <a:gd name="connsiteY8" fmla="*/ 441224 h 4638125"/>
              <a:gd name="connsiteX9" fmla="*/ 10917814 w 10917814"/>
              <a:gd name="connsiteY9" fmla="*/ 4485320 h 4638125"/>
              <a:gd name="connsiteX10" fmla="*/ 10765009 w 10917814"/>
              <a:gd name="connsiteY10" fmla="*/ 4638125 h 4638125"/>
              <a:gd name="connsiteX11" fmla="*/ 152805 w 10917814"/>
              <a:gd name="connsiteY11" fmla="*/ 4638125 h 4638125"/>
              <a:gd name="connsiteX12" fmla="*/ 0 w 10917814"/>
              <a:gd name="connsiteY12" fmla="*/ 4485320 h 4638125"/>
              <a:gd name="connsiteX13" fmla="*/ 0 w 10917814"/>
              <a:gd name="connsiteY13" fmla="*/ 441224 h 4638125"/>
              <a:gd name="connsiteX14" fmla="*/ 152805 w 10917814"/>
              <a:gd name="connsiteY14" fmla="*/ 288419 h 4638125"/>
              <a:gd name="connsiteX15" fmla="*/ 5041650 w 10917814"/>
              <a:gd name="connsiteY15" fmla="*/ 288419 h 4638125"/>
              <a:gd name="connsiteX16" fmla="*/ 5409275 w 10917814"/>
              <a:gd name="connsiteY16" fmla="*/ 12700 h 4638125"/>
              <a:gd name="connsiteX17" fmla="*/ 5417742 w 10917814"/>
              <a:gd name="connsiteY17" fmla="*/ 9525 h 4638125"/>
              <a:gd name="connsiteX18" fmla="*/ 5430442 w 10917814"/>
              <a:gd name="connsiteY18" fmla="*/ 4762 h 46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917814" h="4638125">
                <a:moveTo>
                  <a:pt x="5441025" y="0"/>
                </a:moveTo>
                <a:lnTo>
                  <a:pt x="5453725" y="0"/>
                </a:lnTo>
                <a:lnTo>
                  <a:pt x="5464308" y="0"/>
                </a:lnTo>
                <a:lnTo>
                  <a:pt x="5477009" y="4762"/>
                </a:lnTo>
                <a:lnTo>
                  <a:pt x="5489708" y="9525"/>
                </a:lnTo>
                <a:lnTo>
                  <a:pt x="5498175" y="12700"/>
                </a:lnTo>
                <a:lnTo>
                  <a:pt x="5865801" y="288419"/>
                </a:lnTo>
                <a:lnTo>
                  <a:pt x="10765009" y="288419"/>
                </a:lnTo>
                <a:cubicBezTo>
                  <a:pt x="10849401" y="288419"/>
                  <a:pt x="10917814" y="356832"/>
                  <a:pt x="10917814" y="441224"/>
                </a:cubicBezTo>
                <a:lnTo>
                  <a:pt x="10917814" y="4485320"/>
                </a:lnTo>
                <a:cubicBezTo>
                  <a:pt x="10917814" y="4569712"/>
                  <a:pt x="10849401" y="4638125"/>
                  <a:pt x="10765009" y="4638125"/>
                </a:cubicBezTo>
                <a:lnTo>
                  <a:pt x="152805" y="4638125"/>
                </a:lnTo>
                <a:cubicBezTo>
                  <a:pt x="68413" y="4638125"/>
                  <a:pt x="0" y="4569712"/>
                  <a:pt x="0" y="4485320"/>
                </a:cubicBezTo>
                <a:lnTo>
                  <a:pt x="0" y="441224"/>
                </a:lnTo>
                <a:cubicBezTo>
                  <a:pt x="0" y="356832"/>
                  <a:pt x="68413" y="288419"/>
                  <a:pt x="152805" y="288419"/>
                </a:cubicBezTo>
                <a:lnTo>
                  <a:pt x="5041650" y="288419"/>
                </a:lnTo>
                <a:lnTo>
                  <a:pt x="5409275" y="12700"/>
                </a:lnTo>
                <a:lnTo>
                  <a:pt x="5417742" y="9525"/>
                </a:lnTo>
                <a:lnTo>
                  <a:pt x="5430442" y="4762"/>
                </a:ln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3">
            <a:extLst>
              <a:ext uri="{FF2B5EF4-FFF2-40B4-BE49-F238E27FC236}">
                <a16:creationId xmlns:a16="http://schemas.microsoft.com/office/drawing/2014/main" id="{20E259A6-9887-9288-DC9E-906DDE79710D}"/>
              </a:ext>
            </a:extLst>
          </p:cNvPr>
          <p:cNvSpPr>
            <a:spLocks noGrp="1"/>
          </p:cNvSpPr>
          <p:nvPr>
            <p:ph idx="1"/>
          </p:nvPr>
        </p:nvSpPr>
        <p:spPr>
          <a:xfrm>
            <a:off x="1115732" y="2222287"/>
            <a:ext cx="9966953" cy="3636511"/>
          </a:xfrm>
          <a:effectLst/>
        </p:spPr>
        <p:txBody>
          <a:bodyPr>
            <a:normAutofit/>
          </a:bodyPr>
          <a:lstStyle/>
          <a:p>
            <a:r>
              <a:rPr lang="en-US" dirty="0"/>
              <a:t>Waterfall</a:t>
            </a:r>
          </a:p>
          <a:p>
            <a:r>
              <a:rPr lang="en-US" dirty="0"/>
              <a:t>Rapid Application Development (RAD)</a:t>
            </a:r>
          </a:p>
          <a:p>
            <a:r>
              <a:rPr lang="en-US" dirty="0"/>
              <a:t>Lean</a:t>
            </a:r>
          </a:p>
          <a:p>
            <a:r>
              <a:rPr lang="en-US" dirty="0"/>
              <a:t>Extreme Programming (XP)</a:t>
            </a:r>
          </a:p>
          <a:p>
            <a:r>
              <a:rPr lang="en-US" dirty="0"/>
              <a:t>Feature Driven (FDD)</a:t>
            </a:r>
          </a:p>
        </p:txBody>
      </p:sp>
    </p:spTree>
    <p:extLst>
      <p:ext uri="{BB962C8B-B14F-4D97-AF65-F5344CB8AC3E}">
        <p14:creationId xmlns:p14="http://schemas.microsoft.com/office/powerpoint/2010/main" val="40608348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Freeform 6">
            <a:extLst>
              <a:ext uri="{FF2B5EF4-FFF2-40B4-BE49-F238E27FC236}">
                <a16:creationId xmlns:a16="http://schemas.microsoft.com/office/drawing/2014/main" id="{E446B7E6-8568-417F-959E-DB3D1E7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6" name="Rectangle 12">
            <a:extLst>
              <a:ext uri="{FF2B5EF4-FFF2-40B4-BE49-F238E27FC236}">
                <a16:creationId xmlns:a16="http://schemas.microsoft.com/office/drawing/2014/main" id="{54047A07-72EC-41BC-A55F-C264F639F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6" descr="Cascade of waterfalls">
            <a:extLst>
              <a:ext uri="{FF2B5EF4-FFF2-40B4-BE49-F238E27FC236}">
                <a16:creationId xmlns:a16="http://schemas.microsoft.com/office/drawing/2014/main" id="{CAE9B7BE-FE3C-3EFD-5797-F262866FD916}"/>
              </a:ext>
            </a:extLst>
          </p:cNvPr>
          <p:cNvPicPr>
            <a:picLocks noChangeAspect="1"/>
          </p:cNvPicPr>
          <p:nvPr/>
        </p:nvPicPr>
        <p:blipFill rotWithShape="1">
          <a:blip r:embed="rId2">
            <a:duotone>
              <a:schemeClr val="bg2">
                <a:shade val="45000"/>
                <a:satMod val="135000"/>
              </a:schemeClr>
              <a:prstClr val="white"/>
            </a:duotone>
            <a:alphaModFix amt="40000"/>
          </a:blip>
          <a:srcRect t="12841" b="2889"/>
          <a:stretch/>
        </p:blipFill>
        <p:spPr>
          <a:xfrm>
            <a:off x="20" y="10"/>
            <a:ext cx="12191980" cy="6857990"/>
          </a:xfrm>
          <a:prstGeom prst="rect">
            <a:avLst/>
          </a:prstGeom>
        </p:spPr>
      </p:pic>
      <p:sp>
        <p:nvSpPr>
          <p:cNvPr id="4" name="Title 3">
            <a:extLst>
              <a:ext uri="{FF2B5EF4-FFF2-40B4-BE49-F238E27FC236}">
                <a16:creationId xmlns:a16="http://schemas.microsoft.com/office/drawing/2014/main" id="{751CE702-252E-F43D-1091-5C28F8C7FDF3}"/>
              </a:ext>
            </a:extLst>
          </p:cNvPr>
          <p:cNvSpPr>
            <a:spLocks noGrp="1"/>
          </p:cNvSpPr>
          <p:nvPr>
            <p:ph type="title"/>
          </p:nvPr>
        </p:nvSpPr>
        <p:spPr>
          <a:xfrm>
            <a:off x="810001" y="1449147"/>
            <a:ext cx="10572000" cy="3732453"/>
          </a:xfrm>
        </p:spPr>
        <p:txBody>
          <a:bodyPr vert="horz" lIns="91440" tIns="45720" rIns="91440" bIns="45720" rtlCol="0" anchor="b">
            <a:normAutofit/>
          </a:bodyPr>
          <a:lstStyle/>
          <a:p>
            <a:pPr algn="l"/>
            <a:r>
              <a:rPr lang="en-US" sz="5400"/>
              <a:t>Waterfall</a:t>
            </a:r>
          </a:p>
        </p:txBody>
      </p:sp>
      <p:sp>
        <p:nvSpPr>
          <p:cNvPr id="5" name="Text Placeholder 4">
            <a:extLst>
              <a:ext uri="{FF2B5EF4-FFF2-40B4-BE49-F238E27FC236}">
                <a16:creationId xmlns:a16="http://schemas.microsoft.com/office/drawing/2014/main" id="{B931F492-5911-0C72-0870-D28F2A0BFE5D}"/>
              </a:ext>
            </a:extLst>
          </p:cNvPr>
          <p:cNvSpPr>
            <a:spLocks noGrp="1"/>
          </p:cNvSpPr>
          <p:nvPr>
            <p:ph type="body" idx="1"/>
          </p:nvPr>
        </p:nvSpPr>
        <p:spPr>
          <a:xfrm>
            <a:off x="810001" y="5280847"/>
            <a:ext cx="10572000" cy="434974"/>
          </a:xfrm>
        </p:spPr>
        <p:txBody>
          <a:bodyPr vert="horz" lIns="91440" tIns="45720" rIns="91440" bIns="45720" rtlCol="0" anchor="t">
            <a:normAutofit/>
          </a:bodyPr>
          <a:lstStyle/>
          <a:p>
            <a:pPr algn="l"/>
            <a:endParaRPr lang="en-US"/>
          </a:p>
        </p:txBody>
      </p:sp>
    </p:spTree>
    <p:extLst>
      <p:ext uri="{BB962C8B-B14F-4D97-AF65-F5344CB8AC3E}">
        <p14:creationId xmlns:p14="http://schemas.microsoft.com/office/powerpoint/2010/main" val="26723947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4" name="Picture 5" descr="Cascade of waterfalls">
            <a:extLst>
              <a:ext uri="{FF2B5EF4-FFF2-40B4-BE49-F238E27FC236}">
                <a16:creationId xmlns:a16="http://schemas.microsoft.com/office/drawing/2014/main" id="{CA90A0E9-F95D-3A93-DFB0-AE9BE14F98BE}"/>
              </a:ext>
            </a:extLst>
          </p:cNvPr>
          <p:cNvPicPr>
            <a:picLocks noChangeAspect="1"/>
          </p:cNvPicPr>
          <p:nvPr/>
        </p:nvPicPr>
        <p:blipFill rotWithShape="1">
          <a:blip r:embed="rId2">
            <a:duotone>
              <a:schemeClr val="accent1">
                <a:shade val="45000"/>
                <a:satMod val="135000"/>
              </a:schemeClr>
              <a:prstClr val="white"/>
            </a:duotone>
          </a:blip>
          <a:srcRect l="10363" r="30318" b="-2"/>
          <a:stretch/>
        </p:blipFill>
        <p:spPr>
          <a:xfrm>
            <a:off x="6108700" y="-1"/>
            <a:ext cx="6094450" cy="6858001"/>
          </a:xfrm>
          <a:prstGeom prst="rect">
            <a:avLst/>
          </a:prstGeom>
        </p:spPr>
      </p:pic>
      <p:sp>
        <p:nvSpPr>
          <p:cNvPr id="15" name="Freeform 16">
            <a:extLst>
              <a:ext uri="{FF2B5EF4-FFF2-40B4-BE49-F238E27FC236}">
                <a16:creationId xmlns:a16="http://schemas.microsoft.com/office/drawing/2014/main" id="{3994EE40-F54F-48E5-826B-B451582096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chemeClr val="bg1">
              <a:lumMod val="85000"/>
              <a:lumOff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32B997-61B0-8692-D2EB-6A2CA2C8754F}"/>
              </a:ext>
            </a:extLst>
          </p:cNvPr>
          <p:cNvSpPr>
            <a:spLocks noGrp="1"/>
          </p:cNvSpPr>
          <p:nvPr>
            <p:ph type="title"/>
          </p:nvPr>
        </p:nvSpPr>
        <p:spPr>
          <a:xfrm>
            <a:off x="810000" y="447188"/>
            <a:ext cx="5070100" cy="1559412"/>
          </a:xfrm>
        </p:spPr>
        <p:txBody>
          <a:bodyPr>
            <a:normAutofit/>
          </a:bodyPr>
          <a:lstStyle/>
          <a:p>
            <a:r>
              <a:rPr lang="en-US"/>
              <a:t>Advantages Of Waterfall</a:t>
            </a:r>
            <a:endParaRPr lang="en-US" dirty="0"/>
          </a:p>
        </p:txBody>
      </p:sp>
      <p:sp>
        <p:nvSpPr>
          <p:cNvPr id="16" name="Content Placeholder 3">
            <a:extLst>
              <a:ext uri="{FF2B5EF4-FFF2-40B4-BE49-F238E27FC236}">
                <a16:creationId xmlns:a16="http://schemas.microsoft.com/office/drawing/2014/main" id="{A1ECA2B3-1F81-1406-81E3-4618F2518BC7}"/>
              </a:ext>
            </a:extLst>
          </p:cNvPr>
          <p:cNvSpPr>
            <a:spLocks noGrp="1"/>
          </p:cNvSpPr>
          <p:nvPr>
            <p:ph idx="1"/>
          </p:nvPr>
        </p:nvSpPr>
        <p:spPr>
          <a:xfrm>
            <a:off x="818712" y="2413000"/>
            <a:ext cx="5055923" cy="3632200"/>
          </a:xfrm>
        </p:spPr>
        <p:txBody>
          <a:bodyPr>
            <a:normAutofit/>
          </a:bodyPr>
          <a:lstStyle/>
          <a:p>
            <a:r>
              <a:rPr lang="en-US"/>
              <a:t>Easier to manage both the team, and budget</a:t>
            </a:r>
          </a:p>
          <a:p>
            <a:r>
              <a:rPr lang="en-US"/>
              <a:t>Works well when change is not expected to come to the market</a:t>
            </a:r>
          </a:p>
          <a:p>
            <a:r>
              <a:rPr lang="en-US"/>
              <a:t>Clear deadlines, requirements and tasks</a:t>
            </a:r>
          </a:p>
        </p:txBody>
      </p:sp>
    </p:spTree>
    <p:extLst>
      <p:ext uri="{BB962C8B-B14F-4D97-AF65-F5344CB8AC3E}">
        <p14:creationId xmlns:p14="http://schemas.microsoft.com/office/powerpoint/2010/main" val="13800359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Cascade of waterfalls">
            <a:extLst>
              <a:ext uri="{FF2B5EF4-FFF2-40B4-BE49-F238E27FC236}">
                <a16:creationId xmlns:a16="http://schemas.microsoft.com/office/drawing/2014/main" id="{39C04C0A-03D9-1677-673C-C19367E317A0}"/>
              </a:ext>
            </a:extLst>
          </p:cNvPr>
          <p:cNvPicPr>
            <a:picLocks noChangeAspect="1"/>
          </p:cNvPicPr>
          <p:nvPr/>
        </p:nvPicPr>
        <p:blipFill rotWithShape="1">
          <a:blip r:embed="rId2">
            <a:duotone>
              <a:schemeClr val="accent1">
                <a:shade val="45000"/>
                <a:satMod val="135000"/>
              </a:schemeClr>
              <a:prstClr val="white"/>
            </a:duotone>
          </a:blip>
          <a:srcRect l="10363" r="30318" b="-2"/>
          <a:stretch/>
        </p:blipFill>
        <p:spPr>
          <a:xfrm>
            <a:off x="6108700" y="-1"/>
            <a:ext cx="6094450" cy="6858001"/>
          </a:xfrm>
          <a:prstGeom prst="rect">
            <a:avLst/>
          </a:prstGeom>
        </p:spPr>
      </p:pic>
      <p:sp>
        <p:nvSpPr>
          <p:cNvPr id="9" name="Freeform 16">
            <a:extLst>
              <a:ext uri="{FF2B5EF4-FFF2-40B4-BE49-F238E27FC236}">
                <a16:creationId xmlns:a16="http://schemas.microsoft.com/office/drawing/2014/main" id="{3994EE40-F54F-48E5-826B-B451582096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chemeClr val="bg1">
              <a:lumMod val="85000"/>
              <a:lumOff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76902B-172A-3332-59A9-4556F91A10E9}"/>
              </a:ext>
            </a:extLst>
          </p:cNvPr>
          <p:cNvSpPr>
            <a:spLocks noGrp="1"/>
          </p:cNvSpPr>
          <p:nvPr>
            <p:ph type="title"/>
          </p:nvPr>
        </p:nvSpPr>
        <p:spPr>
          <a:xfrm>
            <a:off x="810000" y="447188"/>
            <a:ext cx="5070100" cy="1559412"/>
          </a:xfrm>
        </p:spPr>
        <p:txBody>
          <a:bodyPr>
            <a:normAutofit/>
          </a:bodyPr>
          <a:lstStyle/>
          <a:p>
            <a:r>
              <a:rPr lang="en-US" dirty="0"/>
              <a:t>Disadvantages of Waterfall</a:t>
            </a:r>
          </a:p>
        </p:txBody>
      </p:sp>
      <p:sp>
        <p:nvSpPr>
          <p:cNvPr id="3" name="Content Placeholder 2">
            <a:extLst>
              <a:ext uri="{FF2B5EF4-FFF2-40B4-BE49-F238E27FC236}">
                <a16:creationId xmlns:a16="http://schemas.microsoft.com/office/drawing/2014/main" id="{DAFC32F2-6446-63DE-DAF4-852191308D10}"/>
              </a:ext>
            </a:extLst>
          </p:cNvPr>
          <p:cNvSpPr>
            <a:spLocks noGrp="1"/>
          </p:cNvSpPr>
          <p:nvPr>
            <p:ph idx="1"/>
          </p:nvPr>
        </p:nvSpPr>
        <p:spPr>
          <a:xfrm>
            <a:off x="818712" y="2413000"/>
            <a:ext cx="5055923" cy="3632200"/>
          </a:xfrm>
        </p:spPr>
        <p:txBody>
          <a:bodyPr>
            <a:normAutofit/>
          </a:bodyPr>
          <a:lstStyle/>
          <a:p>
            <a:r>
              <a:rPr lang="en-US" dirty="0"/>
              <a:t>Very rigid</a:t>
            </a:r>
          </a:p>
          <a:p>
            <a:pPr lvl="1"/>
            <a:r>
              <a:rPr lang="en-US" dirty="0"/>
              <a:t>Demands that each stage of the SDLC be performed regardless of externalities</a:t>
            </a:r>
          </a:p>
          <a:p>
            <a:r>
              <a:rPr lang="en-US" dirty="0"/>
              <a:t>Slow to respond to immediate needs</a:t>
            </a:r>
          </a:p>
        </p:txBody>
      </p:sp>
    </p:spTree>
    <p:extLst>
      <p:ext uri="{BB962C8B-B14F-4D97-AF65-F5344CB8AC3E}">
        <p14:creationId xmlns:p14="http://schemas.microsoft.com/office/powerpoint/2010/main" val="35652328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Freeform 6">
            <a:extLst>
              <a:ext uri="{FF2B5EF4-FFF2-40B4-BE49-F238E27FC236}">
                <a16:creationId xmlns:a16="http://schemas.microsoft.com/office/drawing/2014/main" id="{E446B7E6-8568-417F-959E-DB3D1E7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27" name="Rectangle 18">
            <a:extLst>
              <a:ext uri="{FF2B5EF4-FFF2-40B4-BE49-F238E27FC236}">
                <a16:creationId xmlns:a16="http://schemas.microsoft.com/office/drawing/2014/main" id="{54047A07-72EC-41BC-A55F-C264F639F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Inside view of a red umbrella">
            <a:extLst>
              <a:ext uri="{FF2B5EF4-FFF2-40B4-BE49-F238E27FC236}">
                <a16:creationId xmlns:a16="http://schemas.microsoft.com/office/drawing/2014/main" id="{1CA4B7DB-D4D2-ADDF-A759-72D37EC75C7F}"/>
              </a:ext>
            </a:extLst>
          </p:cNvPr>
          <p:cNvPicPr>
            <a:picLocks noChangeAspect="1"/>
          </p:cNvPicPr>
          <p:nvPr/>
        </p:nvPicPr>
        <p:blipFill rotWithShape="1">
          <a:blip r:embed="rId2">
            <a:duotone>
              <a:schemeClr val="bg2">
                <a:shade val="45000"/>
                <a:satMod val="135000"/>
              </a:schemeClr>
              <a:prstClr val="white"/>
            </a:duotone>
            <a:alphaModFix amt="4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1BCC0E7D-411B-F939-C777-B40D4741993D}"/>
              </a:ext>
            </a:extLst>
          </p:cNvPr>
          <p:cNvSpPr>
            <a:spLocks noGrp="1"/>
          </p:cNvSpPr>
          <p:nvPr>
            <p:ph type="title"/>
          </p:nvPr>
        </p:nvSpPr>
        <p:spPr>
          <a:xfrm>
            <a:off x="810001" y="1449147"/>
            <a:ext cx="10572000" cy="3732453"/>
          </a:xfrm>
        </p:spPr>
        <p:txBody>
          <a:bodyPr vert="horz" lIns="91440" tIns="45720" rIns="91440" bIns="45720" rtlCol="0" anchor="b">
            <a:normAutofit/>
          </a:bodyPr>
          <a:lstStyle/>
          <a:p>
            <a:pPr algn="l"/>
            <a:r>
              <a:rPr lang="en-US" sz="5400"/>
              <a:t>Lean</a:t>
            </a:r>
          </a:p>
        </p:txBody>
      </p:sp>
      <p:sp>
        <p:nvSpPr>
          <p:cNvPr id="4" name="Text Placeholder 3">
            <a:extLst>
              <a:ext uri="{FF2B5EF4-FFF2-40B4-BE49-F238E27FC236}">
                <a16:creationId xmlns:a16="http://schemas.microsoft.com/office/drawing/2014/main" id="{75A3971A-1983-4EC7-46F4-7389BC2ACD3C}"/>
              </a:ext>
            </a:extLst>
          </p:cNvPr>
          <p:cNvSpPr>
            <a:spLocks noGrp="1"/>
          </p:cNvSpPr>
          <p:nvPr>
            <p:ph type="body" idx="1"/>
          </p:nvPr>
        </p:nvSpPr>
        <p:spPr>
          <a:xfrm>
            <a:off x="810001" y="5280847"/>
            <a:ext cx="10572000" cy="434974"/>
          </a:xfrm>
        </p:spPr>
        <p:txBody>
          <a:bodyPr vert="horz" lIns="91440" tIns="45720" rIns="91440" bIns="45720" rtlCol="0" anchor="t">
            <a:normAutofit/>
          </a:bodyPr>
          <a:lstStyle/>
          <a:p>
            <a:pPr algn="l"/>
            <a:endParaRPr lang="en-US"/>
          </a:p>
        </p:txBody>
      </p:sp>
    </p:spTree>
    <p:extLst>
      <p:ext uri="{BB962C8B-B14F-4D97-AF65-F5344CB8AC3E}">
        <p14:creationId xmlns:p14="http://schemas.microsoft.com/office/powerpoint/2010/main" val="35516423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056824CE-083D-4ED5-94A5-655345BBE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6">
            <a:extLst>
              <a:ext uri="{FF2B5EF4-FFF2-40B4-BE49-F238E27FC236}">
                <a16:creationId xmlns:a16="http://schemas.microsoft.com/office/drawing/2014/main" id="{0785D83B-2124-40CD-9E29-811BC2B7C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chemeClr val="tx1"/>
          </a:solid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232B997-61B0-8692-D2EB-6A2CA2C8754F}"/>
              </a:ext>
            </a:extLst>
          </p:cNvPr>
          <p:cNvSpPr>
            <a:spLocks noGrp="1"/>
          </p:cNvSpPr>
          <p:nvPr>
            <p:ph type="title"/>
          </p:nvPr>
        </p:nvSpPr>
        <p:spPr>
          <a:xfrm>
            <a:off x="810000" y="447188"/>
            <a:ext cx="10571998" cy="970450"/>
          </a:xfrm>
        </p:spPr>
        <p:txBody>
          <a:bodyPr>
            <a:normAutofit/>
          </a:bodyPr>
          <a:lstStyle/>
          <a:p>
            <a:r>
              <a:rPr lang="en-US" dirty="0"/>
              <a:t>Advantages Of Lean</a:t>
            </a:r>
          </a:p>
        </p:txBody>
      </p:sp>
      <p:graphicFrame>
        <p:nvGraphicFramePr>
          <p:cNvPr id="18" name="Content Placeholder 3">
            <a:extLst>
              <a:ext uri="{FF2B5EF4-FFF2-40B4-BE49-F238E27FC236}">
                <a16:creationId xmlns:a16="http://schemas.microsoft.com/office/drawing/2014/main" id="{A98CAB04-C813-4C0D-B93D-1EC692AD9715}"/>
              </a:ext>
            </a:extLst>
          </p:cNvPr>
          <p:cNvGraphicFramePr>
            <a:graphicFrameLocks noGrp="1"/>
          </p:cNvGraphicFramePr>
          <p:nvPr>
            <p:ph idx="1"/>
            <p:extLst>
              <p:ext uri="{D42A27DB-BD31-4B8C-83A1-F6EECF244321}">
                <p14:modId xmlns:p14="http://schemas.microsoft.com/office/powerpoint/2010/main" val="4121322754"/>
              </p:ext>
            </p:extLst>
          </p:nvPr>
        </p:nvGraphicFramePr>
        <p:xfrm>
          <a:off x="819150" y="2494722"/>
          <a:ext cx="10553700" cy="33647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17756696"/>
      </p:ext>
    </p:extLst>
  </p:cSld>
  <p:clrMapOvr>
    <a:overrideClrMapping bg1="lt1" tx1="dk1" bg2="lt2" tx2="dk2" accent1="accent1" accent2="accent2" accent3="accent3" accent4="accent4" accent5="accent5" accent6="accent6" hlink="hlink" folHlink="folHlink"/>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Picture 4" descr="A digital balance scale using circles">
            <a:extLst>
              <a:ext uri="{FF2B5EF4-FFF2-40B4-BE49-F238E27FC236}">
                <a16:creationId xmlns:a16="http://schemas.microsoft.com/office/drawing/2014/main" id="{6C481C9A-BCE4-66A4-1101-2C57519CE8F0}"/>
              </a:ext>
            </a:extLst>
          </p:cNvPr>
          <p:cNvPicPr>
            <a:picLocks noChangeAspect="1"/>
          </p:cNvPicPr>
          <p:nvPr/>
        </p:nvPicPr>
        <p:blipFill rotWithShape="1">
          <a:blip r:embed="rId2"/>
          <a:srcRect t="7541" r="9091" b="7937"/>
          <a:stretch/>
        </p:blipFill>
        <p:spPr>
          <a:xfrm>
            <a:off x="20" y="10"/>
            <a:ext cx="12191980" cy="6857990"/>
          </a:xfrm>
          <a:prstGeom prst="rect">
            <a:avLst/>
          </a:prstGeom>
        </p:spPr>
      </p:pic>
      <p:sp>
        <p:nvSpPr>
          <p:cNvPr id="16" name="Freeform 9">
            <a:extLst>
              <a:ext uri="{FF2B5EF4-FFF2-40B4-BE49-F238E27FC236}">
                <a16:creationId xmlns:a16="http://schemas.microsoft.com/office/drawing/2014/main" id="{72319FFA-0E4F-4E0B-BEBA-A9DD4B41A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chemeClr val="bg1">
              <a:lumMod val="85000"/>
              <a:lumOff val="15000"/>
              <a:alpha val="9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76902B-172A-3332-59A9-4556F91A10E9}"/>
              </a:ext>
            </a:extLst>
          </p:cNvPr>
          <p:cNvSpPr>
            <a:spLocks noGrp="1"/>
          </p:cNvSpPr>
          <p:nvPr>
            <p:ph type="title"/>
          </p:nvPr>
        </p:nvSpPr>
        <p:spPr>
          <a:xfrm>
            <a:off x="810000" y="447188"/>
            <a:ext cx="4930400" cy="1559412"/>
          </a:xfrm>
        </p:spPr>
        <p:txBody>
          <a:bodyPr vert="horz" lIns="91440" tIns="45720" rIns="91440" bIns="45720" rtlCol="0">
            <a:normAutofit/>
          </a:bodyPr>
          <a:lstStyle/>
          <a:p>
            <a:r>
              <a:rPr lang="en-US"/>
              <a:t>Disadvantages of Lean</a:t>
            </a:r>
          </a:p>
        </p:txBody>
      </p:sp>
      <p:sp>
        <p:nvSpPr>
          <p:cNvPr id="3" name="Content Placeholder 2">
            <a:extLst>
              <a:ext uri="{FF2B5EF4-FFF2-40B4-BE49-F238E27FC236}">
                <a16:creationId xmlns:a16="http://schemas.microsoft.com/office/drawing/2014/main" id="{DAFC32F2-6446-63DE-DAF4-852191308D10}"/>
              </a:ext>
            </a:extLst>
          </p:cNvPr>
          <p:cNvSpPr>
            <a:spLocks noGrp="1"/>
          </p:cNvSpPr>
          <p:nvPr>
            <p:ph idx="1"/>
          </p:nvPr>
        </p:nvSpPr>
        <p:spPr>
          <a:xfrm>
            <a:off x="818712" y="2413000"/>
            <a:ext cx="4921687" cy="3632200"/>
          </a:xfrm>
        </p:spPr>
        <p:txBody>
          <a:bodyPr vert="horz" lIns="91440" tIns="45720" rIns="91440" bIns="45720" rtlCol="0">
            <a:normAutofit/>
          </a:bodyPr>
          <a:lstStyle/>
          <a:p>
            <a:r>
              <a:rPr lang="en-US" dirty="0"/>
              <a:t>Very basic approach to SDLC</a:t>
            </a:r>
          </a:p>
          <a:p>
            <a:r>
              <a:rPr lang="en-US" dirty="0"/>
              <a:t>Stripped-down approach may not allow enough time to focus on quality feature development</a:t>
            </a:r>
          </a:p>
        </p:txBody>
      </p:sp>
    </p:spTree>
    <p:extLst>
      <p:ext uri="{BB962C8B-B14F-4D97-AF65-F5344CB8AC3E}">
        <p14:creationId xmlns:p14="http://schemas.microsoft.com/office/powerpoint/2010/main" val="3942122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E75D15-CF17-4901-A858-1470ED659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6057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DF323B8-8C06-4F56-BB4B-B8857128A0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a:solidFill>
              <a:srgbClr val="F3B4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10;&#10;Description automatically generated">
            <a:extLst>
              <a:ext uri="{FF2B5EF4-FFF2-40B4-BE49-F238E27FC236}">
                <a16:creationId xmlns:a16="http://schemas.microsoft.com/office/drawing/2014/main" id="{9FCEA8BB-C8FA-37D7-B031-B29A9D163101}"/>
              </a:ext>
            </a:extLst>
          </p:cNvPr>
          <p:cNvPicPr>
            <a:picLocks noChangeAspect="1"/>
          </p:cNvPicPr>
          <p:nvPr/>
        </p:nvPicPr>
        <p:blipFill>
          <a:blip r:embed="rId3"/>
          <a:stretch>
            <a:fillRect/>
          </a:stretch>
        </p:blipFill>
        <p:spPr>
          <a:xfrm>
            <a:off x="2978477" y="786900"/>
            <a:ext cx="6235046" cy="5284201"/>
          </a:xfrm>
          <a:prstGeom prst="rect">
            <a:avLst/>
          </a:prstGeom>
        </p:spPr>
      </p:pic>
    </p:spTree>
    <p:extLst>
      <p:ext uri="{BB962C8B-B14F-4D97-AF65-F5344CB8AC3E}">
        <p14:creationId xmlns:p14="http://schemas.microsoft.com/office/powerpoint/2010/main" val="19003684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E446B7E6-8568-417F-959E-DB3D1E7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1" name="Rectangle 10">
            <a:extLst>
              <a:ext uri="{FF2B5EF4-FFF2-40B4-BE49-F238E27FC236}">
                <a16:creationId xmlns:a16="http://schemas.microsoft.com/office/drawing/2014/main" id="{54047A07-72EC-41BC-A55F-C264F639F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2FB41A9-A395-49B7-67FB-1B721D61D774}"/>
              </a:ext>
            </a:extLst>
          </p:cNvPr>
          <p:cNvPicPr>
            <a:picLocks noChangeAspect="1"/>
          </p:cNvPicPr>
          <p:nvPr/>
        </p:nvPicPr>
        <p:blipFill rotWithShape="1">
          <a:blip r:embed="rId2">
            <a:alphaModFix amt="40000"/>
          </a:blip>
          <a:srcRect t="22197" b="16328"/>
          <a:stretch/>
        </p:blipFill>
        <p:spPr>
          <a:xfrm>
            <a:off x="20" y="10"/>
            <a:ext cx="12191980" cy="6857990"/>
          </a:xfrm>
          <a:prstGeom prst="rect">
            <a:avLst/>
          </a:prstGeom>
        </p:spPr>
      </p:pic>
      <p:sp>
        <p:nvSpPr>
          <p:cNvPr id="2" name="Title 1">
            <a:extLst>
              <a:ext uri="{FF2B5EF4-FFF2-40B4-BE49-F238E27FC236}">
                <a16:creationId xmlns:a16="http://schemas.microsoft.com/office/drawing/2014/main" id="{1325A63D-9015-F666-B15A-F5E3B102B45E}"/>
              </a:ext>
            </a:extLst>
          </p:cNvPr>
          <p:cNvSpPr>
            <a:spLocks noGrp="1"/>
          </p:cNvSpPr>
          <p:nvPr>
            <p:ph type="title"/>
          </p:nvPr>
        </p:nvSpPr>
        <p:spPr>
          <a:xfrm>
            <a:off x="810001" y="1449147"/>
            <a:ext cx="10572000" cy="3732453"/>
          </a:xfrm>
        </p:spPr>
        <p:txBody>
          <a:bodyPr vert="horz" lIns="91440" tIns="45720" rIns="91440" bIns="45720" rtlCol="0" anchor="b" anchorCtr="1">
            <a:normAutofit/>
          </a:bodyPr>
          <a:lstStyle/>
          <a:p>
            <a:r>
              <a:rPr lang="en-US" sz="5400"/>
              <a:t>Review Day 1</a:t>
            </a:r>
          </a:p>
        </p:txBody>
      </p:sp>
    </p:spTree>
    <p:extLst>
      <p:ext uri="{BB962C8B-B14F-4D97-AF65-F5344CB8AC3E}">
        <p14:creationId xmlns:p14="http://schemas.microsoft.com/office/powerpoint/2010/main" val="33005175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descr="Magnifying glass and question mark">
            <a:extLst>
              <a:ext uri="{FF2B5EF4-FFF2-40B4-BE49-F238E27FC236}">
                <a16:creationId xmlns:a16="http://schemas.microsoft.com/office/drawing/2014/main" id="{876371D1-3409-B807-9699-1D276793354D}"/>
              </a:ext>
            </a:extLst>
          </p:cNvPr>
          <p:cNvPicPr>
            <a:picLocks noChangeAspect="1"/>
          </p:cNvPicPr>
          <p:nvPr/>
        </p:nvPicPr>
        <p:blipFill rotWithShape="1">
          <a:blip r:embed="rId2"/>
          <a:srcRect/>
          <a:stretch/>
        </p:blipFill>
        <p:spPr>
          <a:xfrm>
            <a:off x="20" y="10"/>
            <a:ext cx="12191980" cy="6857990"/>
          </a:xfrm>
          <a:prstGeom prst="rect">
            <a:avLst/>
          </a:prstGeom>
        </p:spPr>
      </p:pic>
      <p:sp>
        <p:nvSpPr>
          <p:cNvPr id="4" name="Title 3">
            <a:extLst>
              <a:ext uri="{FF2B5EF4-FFF2-40B4-BE49-F238E27FC236}">
                <a16:creationId xmlns:a16="http://schemas.microsoft.com/office/drawing/2014/main" id="{923DA8A7-9417-A4F4-8D95-3F7529A695DE}"/>
              </a:ext>
            </a:extLst>
          </p:cNvPr>
          <p:cNvSpPr>
            <a:spLocks noGrp="1"/>
          </p:cNvSpPr>
          <p:nvPr>
            <p:ph type="title"/>
          </p:nvPr>
        </p:nvSpPr>
        <p:spPr>
          <a:xfrm>
            <a:off x="834511" y="975039"/>
            <a:ext cx="2286000" cy="2286000"/>
          </a:xfrm>
          <a:prstGeom prst="flowChartDocument">
            <a:avLst/>
          </a:prstGeom>
          <a:solidFill>
            <a:srgbClr val="000000">
              <a:alpha val="75000"/>
            </a:srgbClr>
          </a:solidFill>
          <a:ln>
            <a:noFill/>
          </a:ln>
        </p:spPr>
        <p:txBody>
          <a:bodyPr>
            <a:normAutofit/>
          </a:bodyPr>
          <a:lstStyle/>
          <a:p>
            <a:r>
              <a:rPr lang="en-US" sz="1400">
                <a:solidFill>
                  <a:srgbClr val="FFFFFF"/>
                </a:solidFill>
              </a:rPr>
              <a:t>Question or clarifications?</a:t>
            </a:r>
          </a:p>
        </p:txBody>
      </p:sp>
    </p:spTree>
    <p:extLst>
      <p:ext uri="{BB962C8B-B14F-4D97-AF65-F5344CB8AC3E}">
        <p14:creationId xmlns:p14="http://schemas.microsoft.com/office/powerpoint/2010/main" val="3705903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3" descr="Background pattern&#10;&#10;Description automatically generated">
            <a:extLst>
              <a:ext uri="{FF2B5EF4-FFF2-40B4-BE49-F238E27FC236}">
                <a16:creationId xmlns:a16="http://schemas.microsoft.com/office/drawing/2014/main" id="{D32171E9-270F-BA0C-17D9-9525FB89BC77}"/>
              </a:ext>
            </a:extLst>
          </p:cNvPr>
          <p:cNvPicPr>
            <a:picLocks noChangeAspect="1"/>
          </p:cNvPicPr>
          <p:nvPr/>
        </p:nvPicPr>
        <p:blipFill rotWithShape="1">
          <a:blip r:embed="rId2"/>
          <a:srcRect t="3334" b="12397"/>
          <a:stretch/>
        </p:blipFill>
        <p:spPr>
          <a:xfrm>
            <a:off x="20" y="10"/>
            <a:ext cx="12191980" cy="6857990"/>
          </a:xfrm>
          <a:prstGeom prst="rect">
            <a:avLst/>
          </a:prstGeom>
        </p:spPr>
      </p:pic>
      <p:sp>
        <p:nvSpPr>
          <p:cNvPr id="2" name="Title 1">
            <a:extLst>
              <a:ext uri="{FF2B5EF4-FFF2-40B4-BE49-F238E27FC236}">
                <a16:creationId xmlns:a16="http://schemas.microsoft.com/office/drawing/2014/main" id="{B963730F-E840-E5E0-87C0-65F532F962AC}"/>
              </a:ext>
            </a:extLst>
          </p:cNvPr>
          <p:cNvSpPr>
            <a:spLocks noGrp="1"/>
          </p:cNvSpPr>
          <p:nvPr>
            <p:ph type="title"/>
          </p:nvPr>
        </p:nvSpPr>
        <p:spPr>
          <a:xfrm>
            <a:off x="1601724" y="2606040"/>
            <a:ext cx="8988552" cy="1645920"/>
          </a:xfrm>
          <a:solidFill>
            <a:srgbClr val="000000">
              <a:alpha val="70000"/>
            </a:srgbClr>
          </a:solidFill>
          <a:ln>
            <a:solidFill>
              <a:srgbClr val="FFFFFF"/>
            </a:solidFill>
          </a:ln>
        </p:spPr>
        <p:txBody>
          <a:bodyPr>
            <a:normAutofit/>
          </a:bodyPr>
          <a:lstStyle/>
          <a:p>
            <a:r>
              <a:rPr lang="en-US" sz="3800">
                <a:solidFill>
                  <a:srgbClr val="FFFFFF"/>
                </a:solidFill>
              </a:rPr>
              <a:t>Preview day 2</a:t>
            </a:r>
          </a:p>
        </p:txBody>
      </p:sp>
    </p:spTree>
    <p:extLst>
      <p:ext uri="{BB962C8B-B14F-4D97-AF65-F5344CB8AC3E}">
        <p14:creationId xmlns:p14="http://schemas.microsoft.com/office/powerpoint/2010/main" val="31040546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0C265-2288-E1A8-09A1-9D59E121A171}"/>
              </a:ext>
            </a:extLst>
          </p:cNvPr>
          <p:cNvSpPr>
            <a:spLocks noGrp="1"/>
          </p:cNvSpPr>
          <p:nvPr>
            <p:ph type="title"/>
          </p:nvPr>
        </p:nvSpPr>
        <p:spPr>
          <a:xfrm>
            <a:off x="1993805" y="1354668"/>
            <a:ext cx="8204391" cy="2346475"/>
          </a:xfrm>
        </p:spPr>
        <p:txBody>
          <a:bodyPr vert="horz" lIns="91440" tIns="45720" rIns="91440" bIns="45720" rtlCol="0" anchor="b">
            <a:normAutofit/>
          </a:bodyPr>
          <a:lstStyle/>
          <a:p>
            <a:pPr algn="ctr"/>
            <a:r>
              <a:rPr lang="en-US" sz="6000"/>
              <a:t>See you next time!</a:t>
            </a:r>
          </a:p>
        </p:txBody>
      </p:sp>
    </p:spTree>
    <p:extLst>
      <p:ext uri="{BB962C8B-B14F-4D97-AF65-F5344CB8AC3E}">
        <p14:creationId xmlns:p14="http://schemas.microsoft.com/office/powerpoint/2010/main" val="3451560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0B831805-78F9-49A7-E320-7A249D304FCA}"/>
              </a:ext>
            </a:extLst>
          </p:cNvPr>
          <p:cNvGraphicFramePr/>
          <p:nvPr>
            <p:extLst>
              <p:ext uri="{D42A27DB-BD31-4B8C-83A1-F6EECF244321}">
                <p14:modId xmlns:p14="http://schemas.microsoft.com/office/powerpoint/2010/main" val="157622292"/>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72695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Circle&#10;&#10;Description automatically generated with low confidence">
            <a:extLst>
              <a:ext uri="{FF2B5EF4-FFF2-40B4-BE49-F238E27FC236}">
                <a16:creationId xmlns:a16="http://schemas.microsoft.com/office/drawing/2014/main" id="{5FF47D9C-6B43-E690-808E-A2C83E347676}"/>
              </a:ext>
            </a:extLst>
          </p:cNvPr>
          <p:cNvPicPr>
            <a:picLocks noChangeAspect="1"/>
          </p:cNvPicPr>
          <p:nvPr/>
        </p:nvPicPr>
        <p:blipFill>
          <a:blip r:embed="rId3"/>
          <a:stretch>
            <a:fillRect/>
          </a:stretch>
        </p:blipFill>
        <p:spPr>
          <a:xfrm>
            <a:off x="410611" y="0"/>
            <a:ext cx="11370777" cy="6858000"/>
          </a:xfrm>
          <a:prstGeom prst="rect">
            <a:avLst/>
          </a:prstGeom>
        </p:spPr>
      </p:pic>
    </p:spTree>
    <p:extLst>
      <p:ext uri="{BB962C8B-B14F-4D97-AF65-F5344CB8AC3E}">
        <p14:creationId xmlns:p14="http://schemas.microsoft.com/office/powerpoint/2010/main" val="22941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AAC57-6C74-4760-7CE2-3A947BC36504}"/>
              </a:ext>
            </a:extLst>
          </p:cNvPr>
          <p:cNvSpPr>
            <a:spLocks noGrp="1"/>
          </p:cNvSpPr>
          <p:nvPr>
            <p:ph type="title"/>
          </p:nvPr>
        </p:nvSpPr>
        <p:spPr/>
        <p:txBody>
          <a:bodyPr/>
          <a:lstStyle/>
          <a:p>
            <a:r>
              <a:rPr lang="en-US" dirty="0"/>
              <a:t>The Software Development Life Cycle</a:t>
            </a:r>
          </a:p>
        </p:txBody>
      </p:sp>
      <p:sp>
        <p:nvSpPr>
          <p:cNvPr id="3" name="Text Placeholder 2">
            <a:extLst>
              <a:ext uri="{FF2B5EF4-FFF2-40B4-BE49-F238E27FC236}">
                <a16:creationId xmlns:a16="http://schemas.microsoft.com/office/drawing/2014/main" id="{C29384E5-13A6-7C06-84FD-276D23DEB71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216173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F3984BEE-FE8D-EB37-FE61-BB680A777FD7}"/>
              </a:ext>
            </a:extLst>
          </p:cNvPr>
          <p:cNvPicPr>
            <a:picLocks noChangeAspect="1"/>
          </p:cNvPicPr>
          <p:nvPr/>
        </p:nvPicPr>
        <p:blipFill rotWithShape="1">
          <a:blip r:embed="rId3"/>
          <a:srcRect l="8206" r="5127" b="-1"/>
          <a:stretch/>
        </p:blipFill>
        <p:spPr>
          <a:xfrm>
            <a:off x="20" y="10"/>
            <a:ext cx="12191980" cy="6857990"/>
          </a:xfrm>
          <a:prstGeom prst="rect">
            <a:avLst/>
          </a:prstGeom>
        </p:spPr>
      </p:pic>
    </p:spTree>
    <p:extLst>
      <p:ext uri="{BB962C8B-B14F-4D97-AF65-F5344CB8AC3E}">
        <p14:creationId xmlns:p14="http://schemas.microsoft.com/office/powerpoint/2010/main" val="30285041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39</TotalTime>
  <Words>1791</Words>
  <Application>Microsoft Office PowerPoint</Application>
  <PresentationFormat>Widescreen</PresentationFormat>
  <Paragraphs>197</Paragraphs>
  <Slides>53</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53</vt:i4>
      </vt:variant>
    </vt:vector>
  </HeadingPairs>
  <TitlesOfParts>
    <vt:vector size="57" baseType="lpstr">
      <vt:lpstr>Calibri</vt:lpstr>
      <vt:lpstr>Century Gothic</vt:lpstr>
      <vt:lpstr>Wingdings 2</vt:lpstr>
      <vt:lpstr>Quotable</vt:lpstr>
      <vt:lpstr>Introduction to Software Business Product management</vt:lpstr>
      <vt:lpstr>Review of Week 2</vt:lpstr>
      <vt:lpstr>Questions From Week 2?</vt:lpstr>
      <vt:lpstr>Terms to listen for</vt:lpstr>
      <vt:lpstr>PowerPoint Presentation</vt:lpstr>
      <vt:lpstr>PowerPoint Presentation</vt:lpstr>
      <vt:lpstr>PowerPoint Presentation</vt:lpstr>
      <vt:lpstr>The Software Development Life Cycle</vt:lpstr>
      <vt:lpstr>PowerPoint Presentation</vt:lpstr>
      <vt:lpstr>PowerPoint Presentation</vt:lpstr>
      <vt:lpstr>SDLC Step 1: Planning</vt:lpstr>
      <vt:lpstr>Questions to ask ourselves in step 1</vt:lpstr>
      <vt:lpstr>Roles in Step 1</vt:lpstr>
      <vt:lpstr>Product Owner</vt:lpstr>
      <vt:lpstr>Project Manager Role</vt:lpstr>
      <vt:lpstr>Business Analyst Roles &amp; Responsibilities</vt:lpstr>
      <vt:lpstr>CTO</vt:lpstr>
      <vt:lpstr>Planning Activities</vt:lpstr>
      <vt:lpstr>Gathering Requirements</vt:lpstr>
      <vt:lpstr>Planning Solutions</vt:lpstr>
      <vt:lpstr>Tasking</vt:lpstr>
      <vt:lpstr>Planning Sprints</vt:lpstr>
      <vt:lpstr>Sprints Cont’</vt:lpstr>
      <vt:lpstr>Road-Mapping</vt:lpstr>
      <vt:lpstr>10 minute break</vt:lpstr>
      <vt:lpstr>Tools To Manage Planning</vt:lpstr>
      <vt:lpstr>Organizational Tool: Jira</vt:lpstr>
      <vt:lpstr>Jira Features</vt:lpstr>
      <vt:lpstr>Road-Mapping Tools</vt:lpstr>
      <vt:lpstr>PowerPoint Presentation</vt:lpstr>
      <vt:lpstr>Epics</vt:lpstr>
      <vt:lpstr>Step 2: Analysis</vt:lpstr>
      <vt:lpstr>Questions to ask in step 2</vt:lpstr>
      <vt:lpstr>Step 2: Analysis Roles</vt:lpstr>
      <vt:lpstr>Analysis Activities</vt:lpstr>
      <vt:lpstr>Cost/Benefit Analysis</vt:lpstr>
      <vt:lpstr>Opportunity Cost Analysis</vt:lpstr>
      <vt:lpstr>Agile Development Model</vt:lpstr>
      <vt:lpstr>10 minute break</vt:lpstr>
      <vt:lpstr>Is Agile The Answer?</vt:lpstr>
      <vt:lpstr>Benefits of Agile</vt:lpstr>
      <vt:lpstr>Disadvantages to Agile</vt:lpstr>
      <vt:lpstr>Alternatives to Agile</vt:lpstr>
      <vt:lpstr>Waterfall</vt:lpstr>
      <vt:lpstr>Advantages Of Waterfall</vt:lpstr>
      <vt:lpstr>Disadvantages of Waterfall</vt:lpstr>
      <vt:lpstr>Lean</vt:lpstr>
      <vt:lpstr>Advantages Of Lean</vt:lpstr>
      <vt:lpstr>Disadvantages of Lean</vt:lpstr>
      <vt:lpstr>Review Day 1</vt:lpstr>
      <vt:lpstr>Question or clarifications?</vt:lpstr>
      <vt:lpstr>Preview day 2</vt:lpstr>
      <vt:lpstr>See you next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Software Business Product management</dc:title>
  <dc:creator>Emily Crose</dc:creator>
  <cp:lastModifiedBy>Emily Crose</cp:lastModifiedBy>
  <cp:revision>1</cp:revision>
  <dcterms:created xsi:type="dcterms:W3CDTF">2023-04-01T16:24:57Z</dcterms:created>
  <dcterms:modified xsi:type="dcterms:W3CDTF">2023-04-22T22:25:59Z</dcterms:modified>
</cp:coreProperties>
</file>