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notesMasterIdLst>
    <p:notesMasterId r:id="rId28"/>
  </p:notesMasterIdLst>
  <p:sldIdLst>
    <p:sldId id="256" r:id="rId2"/>
    <p:sldId id="298" r:id="rId3"/>
    <p:sldId id="278" r:id="rId4"/>
    <p:sldId id="326" r:id="rId5"/>
    <p:sldId id="281" r:id="rId6"/>
    <p:sldId id="334" r:id="rId7"/>
    <p:sldId id="327" r:id="rId8"/>
    <p:sldId id="328" r:id="rId9"/>
    <p:sldId id="330" r:id="rId10"/>
    <p:sldId id="331" r:id="rId11"/>
    <p:sldId id="332" r:id="rId12"/>
    <p:sldId id="333" r:id="rId13"/>
    <p:sldId id="336" r:id="rId14"/>
    <p:sldId id="342" r:id="rId15"/>
    <p:sldId id="343" r:id="rId16"/>
    <p:sldId id="344" r:id="rId17"/>
    <p:sldId id="340" r:id="rId18"/>
    <p:sldId id="341" r:id="rId19"/>
    <p:sldId id="338" r:id="rId20"/>
    <p:sldId id="337" r:id="rId21"/>
    <p:sldId id="339" r:id="rId22"/>
    <p:sldId id="335" r:id="rId23"/>
    <p:sldId id="275" r:id="rId24"/>
    <p:sldId id="260" r:id="rId25"/>
    <p:sldId id="276" r:id="rId26"/>
    <p:sldId id="32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02AFB-16E7-4872-A597-832B63EBDEE2}" v="17" dt="2023-04-19T16:00:5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9287" autoAdjust="0"/>
  </p:normalViewPr>
  <p:slideViewPr>
    <p:cSldViewPr snapToGrid="0">
      <p:cViewPr varScale="1">
        <p:scale>
          <a:sx n="57" d="100"/>
          <a:sy n="57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Crose" userId="5a1598ef78992c55" providerId="LiveId" clId="{6668FEAE-FAFE-41B4-ACB7-4D21B7F45387}"/>
    <pc:docChg chg="undo custSel addSld delSld modSld">
      <pc:chgData name="Emily Crose" userId="5a1598ef78992c55" providerId="LiveId" clId="{6668FEAE-FAFE-41B4-ACB7-4D21B7F45387}" dt="2023-04-12T19:32:23.205" v="148"/>
      <pc:docMkLst>
        <pc:docMk/>
      </pc:docMkLst>
      <pc:sldChg chg="addSp delSp modSp mod setBg setClrOvrMap delDesignElem">
        <pc:chgData name="Emily Crose" userId="5a1598ef78992c55" providerId="LiveId" clId="{6668FEAE-FAFE-41B4-ACB7-4D21B7F45387}" dt="2023-04-12T18:54:53.176" v="78"/>
        <pc:sldMkLst>
          <pc:docMk/>
          <pc:sldMk cId="1938681844" sldId="256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668FEAE-FAFE-41B4-ACB7-4D21B7F45387}" dt="2023-04-12T18:53:26.005" v="29" actId="403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1938681844" sldId="256"/>
            <ac:spMk id="9" creationId="{491A5E26-1F21-459D-8C03-ADB057B09066}"/>
          </ac:spMkLst>
        </pc:spChg>
        <pc:picChg chg="add">
          <ac:chgData name="Emily Crose" userId="5a1598ef78992c55" providerId="LiveId" clId="{6668FEAE-FAFE-41B4-ACB7-4D21B7F45387}" dt="2023-04-12T18:53:07.476" v="15" actId="26606"/>
          <ac:picMkLst>
            <pc:docMk/>
            <pc:sldMk cId="1938681844" sldId="256"/>
            <ac:picMk id="5" creationId="{299974F5-C877-037B-7955-31E680DE8F92}"/>
          </ac:picMkLst>
        </pc:picChg>
      </pc:sldChg>
      <pc:sldChg chg="addSp delSp modSp mod setBg setClrOvrMap delDesignElem">
        <pc:chgData name="Emily Crose" userId="5a1598ef78992c55" providerId="LiveId" clId="{6668FEAE-FAFE-41B4-ACB7-4D21B7F45387}" dt="2023-04-12T18:55:07.887" v="82" actId="26606"/>
        <pc:sldMkLst>
          <pc:docMk/>
          <pc:sldMk cId="3013550915" sldId="257"/>
        </pc:sldMkLst>
        <pc:spChg chg="mo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6668FEAE-FAFE-41B4-ACB7-4D21B7F45387}" dt="2023-04-12T18:53:04.497" v="13"/>
          <ac:spMkLst>
            <pc:docMk/>
            <pc:sldMk cId="3013550915" sldId="257"/>
            <ac:spMk id="10" creationId="{B8AFBB67-2575-4F5A-96CF-CD2EB02A1EF0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6" creationId="{B8144315-1C5A-4185-A952-25D98D303D4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18" creationId="{2B109C5B-3B98-48EB-A942-8D11CEA374B6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0" creationId="{A9C389E4-003E-40C9-AC9E-ED821C16F52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1" creationId="{DF17025D-0558-4BB1-932D-D407F5BDCAB8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013550915" sldId="257"/>
            <ac:spMk id="22" creationId="{6C042684-2705-40BD-9104-A6B24CE1CA45}"/>
          </ac:spMkLst>
        </pc:spChg>
        <pc:spChg chg="add">
          <ac:chgData name="Emily Crose" userId="5a1598ef78992c55" providerId="LiveId" clId="{6668FEAE-FAFE-41B4-ACB7-4D21B7F45387}" dt="2023-04-12T18:55:07.887" v="82" actId="26606"/>
          <ac:spMkLst>
            <pc:docMk/>
            <pc:sldMk cId="3013550915" sldId="257"/>
            <ac:spMk id="24" creationId="{23897308-2491-4C39-B764-46DCD1CAD321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013550915" sldId="257"/>
            <ac:grpSpMk id="12" creationId="{4091D54B-59AB-4A5E-8E9E-0421BD66D4FB}"/>
          </ac:grpSpMkLst>
        </pc:grpChg>
        <pc:grpChg chg="add">
          <ac:chgData name="Emily Crose" userId="5a1598ef78992c55" providerId="LiveId" clId="{6668FEAE-FAFE-41B4-ACB7-4D21B7F45387}" dt="2023-04-12T18:55:07.887" v="82" actId="26606"/>
          <ac:grpSpMkLst>
            <pc:docMk/>
            <pc:sldMk cId="3013550915" sldId="257"/>
            <ac:grpSpMk id="26" creationId="{437C3370-E183-40E3-8F06-FDD26E64DD97}"/>
          </ac:grpSpMkLst>
        </pc:grpChg>
        <pc:picChg chg="mod">
          <ac:chgData name="Emily Crose" userId="5a1598ef78992c55" providerId="LiveId" clId="{6668FEAE-FAFE-41B4-ACB7-4D21B7F45387}" dt="2023-04-12T18:55:07.887" v="82" actId="26606"/>
          <ac:picMkLst>
            <pc:docMk/>
            <pc:sldMk cId="3013550915" sldId="257"/>
            <ac:picMk id="7" creationId="{7DD5BDCA-309E-1234-5D16-20962C9AB1EE}"/>
          </ac:picMkLst>
        </pc:pic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9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1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5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7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07.887" v="82" actId="26606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559302957" sldId="258"/>
        </pc:sldMkLst>
      </pc:sldChg>
      <pc:sldChg chg="delSp modSp add mod setBg delDesignElem">
        <pc:chgData name="Emily Crose" userId="5a1598ef78992c55" providerId="LiveId" clId="{6668FEAE-FAFE-41B4-ACB7-4D21B7F45387}" dt="2023-04-12T19:31:11.753" v="147" actId="27636"/>
        <pc:sldMkLst>
          <pc:docMk/>
          <pc:sldMk cId="1617985472" sldId="258"/>
        </pc:sldMkLst>
        <pc:spChg chg="mod">
          <ac:chgData name="Emily Crose" userId="5a1598ef78992c55" providerId="LiveId" clId="{6668FEAE-FAFE-41B4-ACB7-4D21B7F45387}" dt="2023-04-12T19:31:11.753" v="147" actId="27636"/>
          <ac:spMkLst>
            <pc:docMk/>
            <pc:sldMk cId="1617985472" sldId="258"/>
            <ac:spMk id="2" creationId="{FEDFBF7F-B0EA-9573-548F-B1E51C2E51C9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15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1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3" creationId="{D27CF008-4B18-436D-B2D5-C1346C12438E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5" creationId="{CE22DAD8-5F67-4B73-ADA9-06EF381F7AD6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7" creationId="{E4F17063-EDA4-417B-946F-BA357F3B390D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1617985472" sldId="258"/>
            <ac:spMk id="29" creationId="{D36F3EEA-55D4-4677-80E7-92D00B8F343B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0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3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7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1617985472" sldId="258"/>
            <ac:picMk id="1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977924121" sldId="259"/>
        </pc:sldMkLst>
      </pc:sldChg>
      <pc:sldChg chg="delSp delDesignElem">
        <pc:chgData name="Emily Crose" userId="5a1598ef78992c55" providerId="LiveId" clId="{6668FEAE-FAFE-41B4-ACB7-4D21B7F45387}" dt="2023-04-12T18:53:04.497" v="13"/>
        <pc:sldMkLst>
          <pc:docMk/>
          <pc:sldMk cId="370590328" sldId="260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370590328" sldId="260"/>
            <ac:spMk id="10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8374158" sldId="26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13781223" sldId="26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09597843" sldId="26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18212219" sldId="26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13404414" sldId="265"/>
        </pc:sldMkLst>
      </pc:sldChg>
      <pc:sldChg chg="delSp add setBg delDesignElem">
        <pc:chgData name="Emily Crose" userId="5a1598ef78992c55" providerId="LiveId" clId="{6668FEAE-FAFE-41B4-ACB7-4D21B7F45387}" dt="2023-04-12T19:31:11.692" v="146"/>
        <pc:sldMkLst>
          <pc:docMk/>
          <pc:sldMk cId="3097047458" sldId="265"/>
        </pc:sldMkLst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14" creationId="{4AC0CD9D-7610-4620-93B4-798CCD9AB58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0" creationId="{DE4D62F9-188E-4530-84C2-24BDEE4BEB82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9:31:11.692" v="146"/>
          <ac:spMkLst>
            <pc:docMk/>
            <pc:sldMk cId="3097047458" sldId="265"/>
            <ac:spMk id="26" creationId="{221DB897-A621-4D5F-AC81-91199AC4370E}"/>
          </ac:spMkLst>
        </pc:sp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7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2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6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9:31:11.692" v="146"/>
          <ac:picMkLst>
            <pc:docMk/>
            <pc:sldMk cId="3097047458" sldId="265"/>
            <ac:picMk id="18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7410325" sldId="266"/>
        </pc:sldMkLst>
      </pc:sldChg>
      <pc:sldChg chg="addSp delSp modSp add mod setBg delDesignElem">
        <pc:chgData name="Emily Crose" userId="5a1598ef78992c55" providerId="LiveId" clId="{6668FEAE-FAFE-41B4-ACB7-4D21B7F45387}" dt="2023-04-12T18:55:13.960" v="85" actId="26606"/>
        <pc:sldMkLst>
          <pc:docMk/>
          <pc:sldMk cId="2973934259" sldId="266"/>
        </pc:sldMkLst>
        <pc:spChg chg="mo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2" creationId="{8453C70C-D507-9421-0B22-893611559B6A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8" creationId="{E4F17063-EDA4-417B-946F-BA357F3B390D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1" creationId="{D36F3EEA-55D4-4677-80E7-92D00B8F343B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14" creationId="{989BE678-777B-482A-A616-FEDC47B162E5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19" creationId="{58A973E8-C2D4-4C81-8ADE-C5C021A615E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973934259" sldId="266"/>
            <ac:spMk id="20" creationId="{D28BE0C3-2102-4820-B88B-A448B1840D14}"/>
          </ac:spMkLst>
        </pc:spChg>
        <pc:spChg chg="add del">
          <ac:chgData name="Emily Crose" userId="5a1598ef78992c55" providerId="LiveId" clId="{6668FEAE-FAFE-41B4-ACB7-4D21B7F45387}" dt="2023-04-12T18:55:13.933" v="84" actId="26606"/>
          <ac:spMkLst>
            <pc:docMk/>
            <pc:sldMk cId="2973934259" sldId="266"/>
            <ac:spMk id="29" creationId="{E05CABE9-5E7C-4773-BFCD-24B199FA1AE3}"/>
          </ac:spMkLst>
        </pc:spChg>
        <pc:spChg chg="add">
          <ac:chgData name="Emily Crose" userId="5a1598ef78992c55" providerId="LiveId" clId="{6668FEAE-FAFE-41B4-ACB7-4D21B7F45387}" dt="2023-04-12T18:55:13.960" v="85" actId="26606"/>
          <ac:spMkLst>
            <pc:docMk/>
            <pc:sldMk cId="2973934259" sldId="266"/>
            <ac:spMk id="36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5:13.933" v="84" actId="26606"/>
          <ac:grpSpMkLst>
            <pc:docMk/>
            <pc:sldMk cId="2973934259" sldId="266"/>
            <ac:grpSpMk id="22" creationId="{A08E251A-5371-4E82-A0F3-2CA0C15AB09C}"/>
          </ac:grpSpMkLst>
        </pc:grpChg>
        <pc:grpChg chg="add">
          <ac:chgData name="Emily Crose" userId="5a1598ef78992c55" providerId="LiveId" clId="{6668FEAE-FAFE-41B4-ACB7-4D21B7F45387}" dt="2023-04-12T18:55:13.960" v="85" actId="26606"/>
          <ac:grpSpMkLst>
            <pc:docMk/>
            <pc:sldMk cId="2973934259" sldId="266"/>
            <ac:grpSpMk id="37" creationId="{EA75029C-64B9-41D0-9540-75846D4B04A5}"/>
          </ac:grpSpMkLst>
        </pc:grpChg>
        <pc:picChg chg="mod ord">
          <ac:chgData name="Emily Crose" userId="5a1598ef78992c55" providerId="LiveId" clId="{6668FEAE-FAFE-41B4-ACB7-4D21B7F45387}" dt="2023-04-12T18:55:13.960" v="85" actId="26606"/>
          <ac:picMkLst>
            <pc:docMk/>
            <pc:sldMk cId="2973934259" sldId="266"/>
            <ac:picMk id="5" creationId="{D62BBDE4-A139-87D2-A5F0-03E9E317CCF4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7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973934259" sldId="266"/>
            <ac:picMk id="18" creationId="{94AAE3AA-3759-4D28-B0EF-575F25A5146C}"/>
          </ac:picMkLst>
        </pc:pic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9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0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3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5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13.933" v="84" actId="26606"/>
          <ac:cxnSpMkLst>
            <pc:docMk/>
            <pc:sldMk cId="2973934259" sldId="266"/>
            <ac:cxnSpMk id="17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1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2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3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4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13.960" v="85" actId="26606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081507365" sldId="267"/>
        </pc:sldMkLst>
      </pc:sldChg>
      <pc:sldChg chg="addSp delSp modSp add mod setBg setClrOvrMap delDesignElem">
        <pc:chgData name="Emily Crose" userId="5a1598ef78992c55" providerId="LiveId" clId="{6668FEAE-FAFE-41B4-ACB7-4D21B7F45387}" dt="2023-04-12T18:55:24.935" v="88" actId="26606"/>
        <pc:sldMkLst>
          <pc:docMk/>
          <pc:sldMk cId="1523269679" sldId="267"/>
        </pc:sldMkLst>
        <pc:spChg chg="mo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" creationId="{101F6E27-3120-5F9B-64CB-17F4B2CAE047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7" creationId="{2C33F367-76E5-4D2A-96B1-4FD443CDD1CF}"/>
          </ac:spMkLst>
        </pc:spChg>
        <pc:spChg chg="add del">
          <ac:chgData name="Emily Crose" userId="5a1598ef78992c55" providerId="LiveId" clId="{6668FEAE-FAFE-41B4-ACB7-4D21B7F45387}" dt="2023-04-12T18:55:24.910" v="87" actId="26606"/>
          <ac:spMkLst>
            <pc:docMk/>
            <pc:sldMk cId="1523269679" sldId="267"/>
            <ac:spMk id="8" creationId="{6F769419-3E73-449D-B62A-0CDEC946A679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0" creationId="{F747F1B4-B831-4277-8AB0-32767F7EB7BF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2" creationId="{D80CFA21-AB7C-4BEB-9BFF-05764FBBF3C6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4" creationId="{12F7E335-851A-4CAE-B09F-E657819D4600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1523269679" sldId="267"/>
            <ac:spMk id="16" creationId="{10B541F0-7F6E-402E-84D8-CF96EACA5FBC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1" creationId="{D2600CBB-0CF8-4237-8491-B7864363D2AE}"/>
          </ac:spMkLst>
        </pc:spChg>
        <pc:spChg chg="add">
          <ac:chgData name="Emily Crose" userId="5a1598ef78992c55" providerId="LiveId" clId="{6668FEAE-FAFE-41B4-ACB7-4D21B7F45387}" dt="2023-04-12T18:55:24.935" v="88" actId="26606"/>
          <ac:spMkLst>
            <pc:docMk/>
            <pc:sldMk cId="1523269679" sldId="267"/>
            <ac:spMk id="22" creationId="{E4CBBC1E-991D-4CF9-BCA5-AB1496871411}"/>
          </ac:spMkLst>
        </pc:spChg>
        <pc:grpChg chg="add del">
          <ac:chgData name="Emily Crose" userId="5a1598ef78992c55" providerId="LiveId" clId="{6668FEAE-FAFE-41B4-ACB7-4D21B7F45387}" dt="2023-04-12T18:55:24.910" v="87" actId="26606"/>
          <ac:grpSpMkLst>
            <pc:docMk/>
            <pc:sldMk cId="1523269679" sldId="267"/>
            <ac:grpSpMk id="9" creationId="{A6515200-42F9-488F-9895-6CDBCD1E87C8}"/>
          </ac:grpSpMkLst>
        </pc:grpChg>
        <pc:graphicFrameChg chg="mod modGraphic">
          <ac:chgData name="Emily Crose" userId="5a1598ef78992c55" providerId="LiveId" clId="{6668FEAE-FAFE-41B4-ACB7-4D21B7F45387}" dt="2023-04-12T18:55:24.935" v="88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59740523" sldId="268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180029723" sldId="268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2" creationId="{6B475545-C693-0AB5-D209-67C529BDD4C3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180029723" sldId="268"/>
            <ac:spMk id="3" creationId="{D77B8B31-97E0-9A7D-D08A-6ACDDF58D20C}"/>
          </ac:spMkLst>
        </pc:spChg>
      </pc:sldChg>
      <pc:sldChg chg="addSp delSp modSp add mod setBg delDesignElem">
        <pc:chgData name="Emily Crose" userId="5a1598ef78992c55" providerId="LiveId" clId="{6668FEAE-FAFE-41B4-ACB7-4D21B7F45387}" dt="2023-04-12T18:55:29.214" v="89" actId="26606"/>
        <pc:sldMkLst>
          <pc:docMk/>
          <pc:sldMk cId="2134838018" sldId="269"/>
        </pc:sldMkLst>
        <pc:spChg chg="mo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2" creationId="{CC838EF9-5C7E-1FBD-A4E0-9221242DD4EC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14" creationId="{989BE678-777B-482A-A616-FEDC47B162E5}"/>
          </ac:spMkLst>
        </pc:spChg>
        <pc:spChg chg="add">
          <ac:chgData name="Emily Crose" userId="5a1598ef78992c55" providerId="LiveId" clId="{6668FEAE-FAFE-41B4-ACB7-4D21B7F45387}" dt="2023-04-12T18:55:29.214" v="89" actId="26606"/>
          <ac:spMkLst>
            <pc:docMk/>
            <pc:sldMk cId="2134838018" sldId="269"/>
            <ac:spMk id="15" creationId="{762362DE-7747-4D8B-99FA-8E36F0B15FF7}"/>
          </ac:spMkLst>
        </pc:spChg>
        <pc:spChg chg="del">
          <ac:chgData name="Emily Crose" userId="5a1598ef78992c55" providerId="LiveId" clId="{6668FEAE-FAFE-41B4-ACB7-4D21B7F45387}" dt="2023-04-12T18:52:49.748" v="7"/>
          <ac:spMkLst>
            <pc:docMk/>
            <pc:sldMk cId="2134838018" sldId="269"/>
            <ac:spMk id="20" creationId="{D28BE0C3-2102-4820-B88B-A448B1840D14}"/>
          </ac:spMkLst>
        </pc:spChg>
        <pc:grpChg chg="add">
          <ac:chgData name="Emily Crose" userId="5a1598ef78992c55" providerId="LiveId" clId="{6668FEAE-FAFE-41B4-ACB7-4D21B7F45387}" dt="2023-04-12T18:55:29.214" v="89" actId="26606"/>
          <ac:grpSpMkLst>
            <pc:docMk/>
            <pc:sldMk cId="2134838018" sldId="269"/>
            <ac:grpSpMk id="22" creationId="{25123E6E-F713-4254-A6BF-358CC8EC6C95}"/>
          </ac:grpSpMkLst>
        </pc:grpChg>
        <pc:picChg chg="mod">
          <ac:chgData name="Emily Crose" userId="5a1598ef78992c55" providerId="LiveId" clId="{6668FEAE-FAFE-41B4-ACB7-4D21B7F45387}" dt="2023-04-12T18:55:29.214" v="89" actId="26606"/>
          <ac:picMkLst>
            <pc:docMk/>
            <pc:sldMk cId="2134838018" sldId="269"/>
            <ac:picMk id="5" creationId="{C0DC43A7-CF2A-802A-79B7-840F52D1254C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0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2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6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2:49.748" v="7"/>
          <ac:picMkLst>
            <pc:docMk/>
            <pc:sldMk cId="2134838018" sldId="269"/>
            <ac:picMk id="18" creationId="{94AAE3AA-3759-4D28-B0EF-575F25A5146C}"/>
          </ac:picMkLst>
        </pc:pic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7" creationId="{0512F9CB-A1A0-4043-A103-F6A4B94B695A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8" creationId="{ADBE6588-EE16-4389-857C-86A156D49E5D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9" creationId="{17FD48D2-B0A7-413D-B947-AA55AC1296D5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1" creationId="{2BE668D0-D906-4EEE-B32F-8C028624B837}"/>
          </ac:cxnSpMkLst>
        </pc:cxnChg>
        <pc:cxnChg chg="add">
          <ac:chgData name="Emily Crose" userId="5a1598ef78992c55" providerId="LiveId" clId="{6668FEAE-FAFE-41B4-ACB7-4D21B7F45387}" dt="2023-04-12T18:55:29.214" v="89" actId="26606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56632460" sldId="269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574519622" sldId="270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2" creationId="{F1810807-F24A-FA17-A955-4905A6010039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574519622" sldId="270"/>
            <ac:spMk id="3" creationId="{9643F112-8849-91E6-EB69-BED1D39278B9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49568482" sldId="27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36153255" sldId="271"/>
        </pc:sldMkLst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542235107" sldId="271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2" creationId="{CA8A726A-3C61-156B-925F-28EC0F60F626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542235107" sldId="271"/>
            <ac:spMk id="3" creationId="{054FAE82-E658-7155-8C5C-85E4CD84FC6E}"/>
          </ac:spMkLst>
        </pc:spChg>
      </pc:sldChg>
      <pc:sldChg chg="modSp add">
        <pc:chgData name="Emily Crose" userId="5a1598ef78992c55" providerId="LiveId" clId="{6668FEAE-FAFE-41B4-ACB7-4D21B7F45387}" dt="2023-04-12T18:54:53.176" v="78"/>
        <pc:sldMkLst>
          <pc:docMk/>
          <pc:sldMk cId="2670941506" sldId="272"/>
        </pc:sldMkLst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2" creationId="{24EBB8D7-6F4D-885A-34C6-71D5119FA085}"/>
          </ac:spMkLst>
        </pc:spChg>
        <pc:spChg chg="mod">
          <ac:chgData name="Emily Crose" userId="5a1598ef78992c55" providerId="LiveId" clId="{6668FEAE-FAFE-41B4-ACB7-4D21B7F45387}" dt="2023-04-12T18:54:53.176" v="78"/>
          <ac:spMkLst>
            <pc:docMk/>
            <pc:sldMk cId="2670941506" sldId="272"/>
            <ac:spMk id="3" creationId="{E684CCC6-4AE2-893F-6744-9C32D43CB7C8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91532315" sldId="27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927321918" sldId="273"/>
        </pc:sldMkLst>
      </pc:sldChg>
      <pc:sldChg chg="delSp add del delDesignElem">
        <pc:chgData name="Emily Crose" userId="5a1598ef78992c55" providerId="LiveId" clId="{6668FEAE-FAFE-41B4-ACB7-4D21B7F45387}" dt="2023-04-12T18:53:04.497" v="13"/>
        <pc:sldMkLst>
          <pc:docMk/>
          <pc:sldMk cId="817899571" sldId="274"/>
        </pc:sldMkLst>
        <pc:spChg chg="del">
          <ac:chgData name="Emily Crose" userId="5a1598ef78992c55" providerId="LiveId" clId="{6668FEAE-FAFE-41B4-ACB7-4D21B7F45387}" dt="2023-04-12T18:53:04.497" v="13"/>
          <ac:spMkLst>
            <pc:docMk/>
            <pc:sldMk cId="817899571" sldId="274"/>
            <ac:spMk id="9" creationId="{0AD84CCE-B61B-45FD-8942-77C91305228B}"/>
          </ac:spMkLst>
        </pc:spChg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300517546" sldId="275"/>
        </pc:sldMkLst>
      </pc:sldChg>
      <pc:sldChg chg="add del">
        <pc:chgData name="Emily Crose" userId="5a1598ef78992c55" providerId="LiveId" clId="{6668FEAE-FAFE-41B4-ACB7-4D21B7F45387}" dt="2023-04-12T18:52:16.442" v="1" actId="47"/>
        <pc:sldMkLst>
          <pc:docMk/>
          <pc:sldMk cId="3104054636" sldId="276"/>
        </pc:sldMkLst>
      </pc:sldChg>
      <pc:sldChg chg="new del">
        <pc:chgData name="Emily Crose" userId="5a1598ef78992c55" providerId="LiveId" clId="{6668FEAE-FAFE-41B4-ACB7-4D21B7F45387}" dt="2023-04-12T18:55:35.579" v="90" actId="47"/>
        <pc:sldMkLst>
          <pc:docMk/>
          <pc:sldMk cId="1200240884" sldId="277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2158119916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327628599" sldId="27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8950898" sldId="278"/>
        </pc:sldMkLst>
      </pc:sldChg>
      <pc:sldChg chg="addSp delSp modSp new mod setBg modClrScheme delDesignElem chgLayout">
        <pc:chgData name="Emily Crose" userId="5a1598ef78992c55" providerId="LiveId" clId="{6668FEAE-FAFE-41B4-ACB7-4D21B7F45387}" dt="2023-04-12T18:55:02.811" v="81" actId="26606"/>
        <pc:sldMkLst>
          <pc:docMk/>
          <pc:sldMk cId="3519171936" sldId="278"/>
        </pc:sldMkLst>
        <pc:spChg chg="del mod ord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2" creationId="{8F851BB4-2383-B289-8E17-6651E5F698E8}"/>
          </ac:spMkLst>
        </pc:spChg>
        <pc:spChg chg="del">
          <ac:chgData name="Emily Crose" userId="5a1598ef78992c55" providerId="LiveId" clId="{6668FEAE-FAFE-41B4-ACB7-4D21B7F45387}" dt="2023-04-12T18:53:53.736" v="36" actId="700"/>
          <ac:spMkLst>
            <pc:docMk/>
            <pc:sldMk cId="3519171936" sldId="278"/>
            <ac:spMk id="3" creationId="{14A1DEA3-D4EB-9FB8-09AE-B875A9F8F58E}"/>
          </ac:spMkLst>
        </pc:spChg>
        <pc:spChg chg="add mod or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4" creationId="{8128039C-0EE4-9C77-38DE-69A5998C5EF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4" creationId="{670D6F2B-93AF-47D6-9378-5E54BE0AC69F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6" creationId="{D36F3EEA-55D4-4677-80E7-92D00B8F343B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18" creationId="{C91E93A7-6C7F-4F77-9CB0-280D958EF4D2}"/>
          </ac:spMkLst>
        </pc:spChg>
        <pc:spChg chg="add del">
          <ac:chgData name="Emily Crose" userId="5a1598ef78992c55" providerId="LiveId" clId="{6668FEAE-FAFE-41B4-ACB7-4D21B7F45387}" dt="2023-04-12T18:54:40.369" v="73"/>
          <ac:spMkLst>
            <pc:docMk/>
            <pc:sldMk cId="3519171936" sldId="278"/>
            <ac:spMk id="20" creationId="{E4F17063-EDA4-417B-946F-BA357F3B390D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1" creationId="{1511F85B-5967-428B-BE8B-819A79813D92}"/>
          </ac:spMkLst>
        </pc:spChg>
        <pc:spChg chg="add del">
          <ac:chgData name="Emily Crose" userId="5a1598ef78992c55" providerId="LiveId" clId="{6668FEAE-FAFE-41B4-ACB7-4D21B7F45387}" dt="2023-04-12T18:55:02.781" v="80" actId="26606"/>
          <ac:spMkLst>
            <pc:docMk/>
            <pc:sldMk cId="3519171936" sldId="278"/>
            <ac:spMk id="23" creationId="{28DA8D05-CF65-4382-8BF4-2A08754DB5F0}"/>
          </ac:spMkLst>
        </pc:spChg>
        <pc:spChg chg="add">
          <ac:chgData name="Emily Crose" userId="5a1598ef78992c55" providerId="LiveId" clId="{6668FEAE-FAFE-41B4-ACB7-4D21B7F45387}" dt="2023-04-12T18:55:02.811" v="81" actId="26606"/>
          <ac:spMkLst>
            <pc:docMk/>
            <pc:sldMk cId="3519171936" sldId="278"/>
            <ac:spMk id="37" creationId="{7A675F33-98AF-4B83-A3BB-0780A23145E6}"/>
          </ac:spMkLst>
        </pc:spChg>
        <pc:grpChg chg="add del">
          <ac:chgData name="Emily Crose" userId="5a1598ef78992c55" providerId="LiveId" clId="{6668FEAE-FAFE-41B4-ACB7-4D21B7F45387}" dt="2023-04-12T18:54:40.369" v="73"/>
          <ac:grpSpMkLst>
            <pc:docMk/>
            <pc:sldMk cId="3519171936" sldId="278"/>
            <ac:grpSpMk id="10" creationId="{6503EB0F-2257-4A3E-A73B-E1DE769B459F}"/>
          </ac:grpSpMkLst>
        </pc:grpChg>
        <pc:grpChg chg="add del">
          <ac:chgData name="Emily Crose" userId="5a1598ef78992c55" providerId="LiveId" clId="{6668FEAE-FAFE-41B4-ACB7-4D21B7F45387}" dt="2023-04-12T18:55:02.781" v="80" actId="26606"/>
          <ac:grpSpMkLst>
            <pc:docMk/>
            <pc:sldMk cId="3519171936" sldId="278"/>
            <ac:grpSpMk id="25" creationId="{E0C6252F-9468-4CFE-8A28-0DFE703FB7BC}"/>
          </ac:grpSpMkLst>
        </pc:grpChg>
        <pc:grpChg chg="add">
          <ac:chgData name="Emily Crose" userId="5a1598ef78992c55" providerId="LiveId" clId="{6668FEAE-FAFE-41B4-ACB7-4D21B7F45387}" dt="2023-04-12T18:55:02.811" v="81" actId="26606"/>
          <ac:grpSpMkLst>
            <pc:docMk/>
            <pc:sldMk cId="3519171936" sldId="278"/>
            <ac:grpSpMk id="38" creationId="{EA75029C-64B9-41D0-9540-75846D4B04A5}"/>
          </ac:grpSpMkLst>
        </pc:grpChg>
        <pc:picChg chg="add mod">
          <ac:chgData name="Emily Crose" userId="5a1598ef78992c55" providerId="LiveId" clId="{6668FEAE-FAFE-41B4-ACB7-4D21B7F45387}" dt="2023-04-12T18:55:02.811" v="81" actId="26606"/>
          <ac:picMkLst>
            <pc:docMk/>
            <pc:sldMk cId="3519171936" sldId="278"/>
            <ac:picMk id="6" creationId="{43E9473A-6AF2-2D03-2B51-04177FC03B1D}"/>
          </ac:picMkLst>
        </pc:pic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8" creationId="{8FD48FB1-66D8-4676-B0AA-C139A1DB78D1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3" creationId="{F033F5AE-6728-4F19-8DED-658E674B31B9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5" creationId="{82C7D74A-18BA-4709-A808-44E8815C4430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7" creationId="{B5164A3F-1561-4039-8185-AB0EEB713EA7}"/>
          </ac:cxnSpMkLst>
        </pc:cxnChg>
        <pc:cxnChg chg="add del">
          <ac:chgData name="Emily Crose" userId="5a1598ef78992c55" providerId="LiveId" clId="{6668FEAE-FAFE-41B4-ACB7-4D21B7F45387}" dt="2023-04-12T18:55:02.781" v="80" actId="26606"/>
          <ac:cxnSpMkLst>
            <pc:docMk/>
            <pc:sldMk cId="3519171936" sldId="278"/>
            <ac:cxnSpMk id="19" creationId="{2A35DB53-42BE-460E-9CA1-1294C98463CB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2" creationId="{8FD48FB1-66D8-4676-B0AA-C139A1DB78D1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3" creationId="{F033F5AE-6728-4F19-8DED-658E674B31B9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4" creationId="{82C7D74A-18BA-4709-A808-44E8815C4430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5" creationId="{B5164A3F-1561-4039-8185-AB0EEB713EA7}"/>
          </ac:cxnSpMkLst>
        </pc:cxnChg>
        <pc:cxnChg chg="add">
          <ac:chgData name="Emily Crose" userId="5a1598ef78992c55" providerId="LiveId" clId="{6668FEAE-FAFE-41B4-ACB7-4D21B7F45387}" dt="2023-04-12T18:55:02.811" v="81" actId="26606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2958577" sldId="279"/>
        </pc:sldMkLst>
      </pc:sldChg>
      <pc:sldChg chg="modSp new mod">
        <pc:chgData name="Emily Crose" userId="5a1598ef78992c55" providerId="LiveId" clId="{6668FEAE-FAFE-41B4-ACB7-4D21B7F45387}" dt="2023-04-12T18:55:59.100" v="107" actId="20577"/>
        <pc:sldMkLst>
          <pc:docMk/>
          <pc:sldMk cId="2935181501" sldId="279"/>
        </pc:sldMkLst>
        <pc:spChg chg="mod">
          <ac:chgData name="Emily Crose" userId="5a1598ef78992c55" providerId="LiveId" clId="{6668FEAE-FAFE-41B4-ACB7-4D21B7F45387}" dt="2023-04-12T18:55:59.100" v="107" actId="20577"/>
          <ac:spMkLst>
            <pc:docMk/>
            <pc:sldMk cId="2935181501" sldId="279"/>
            <ac:spMk id="2" creationId="{F19E192A-4A8C-1B8C-D788-742B1471B9D1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707781002" sldId="280"/>
        </pc:sldMkLst>
      </pc:sldChg>
      <pc:sldChg chg="add">
        <pc:chgData name="Emily Crose" userId="5a1598ef78992c55" providerId="LiveId" clId="{6668FEAE-FAFE-41B4-ACB7-4D21B7F45387}" dt="2023-04-12T18:56:37.917" v="108"/>
        <pc:sldMkLst>
          <pc:docMk/>
          <pc:sldMk cId="3076984293" sldId="280"/>
        </pc:sldMkLst>
      </pc:sldChg>
      <pc:sldChg chg="add setBg">
        <pc:chgData name="Emily Crose" userId="5a1598ef78992c55" providerId="LiveId" clId="{6668FEAE-FAFE-41B4-ACB7-4D21B7F45387}" dt="2023-04-12T18:56:37.917" v="108"/>
        <pc:sldMkLst>
          <pc:docMk/>
          <pc:sldMk cId="3028504148" sldId="28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571353269" sldId="281"/>
        </pc:sldMkLst>
      </pc:sldChg>
      <pc:sldChg chg="modSp new mod">
        <pc:chgData name="Emily Crose" userId="5a1598ef78992c55" providerId="LiveId" clId="{6668FEAE-FAFE-41B4-ACB7-4D21B7F45387}" dt="2023-04-12T18:57:40.285" v="139" actId="20577"/>
        <pc:sldMkLst>
          <pc:docMk/>
          <pc:sldMk cId="1081849737" sldId="282"/>
        </pc:sldMkLst>
        <pc:spChg chg="mod">
          <ac:chgData name="Emily Crose" userId="5a1598ef78992c55" providerId="LiveId" clId="{6668FEAE-FAFE-41B4-ACB7-4D21B7F45387}" dt="2023-04-12T18:57:40.285" v="139" actId="20577"/>
          <ac:spMkLst>
            <pc:docMk/>
            <pc:sldMk cId="1081849737" sldId="282"/>
            <ac:spMk id="2" creationId="{9DE74617-C1DF-CC20-B1DA-4CF4400B2F1D}"/>
          </ac:spMkLst>
        </pc:sp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57691262" sldId="282"/>
        </pc:sldMkLst>
      </pc:sldChg>
      <pc:sldChg chg="delSp add setBg delDesignElem">
        <pc:chgData name="Emily Crose" userId="5a1598ef78992c55" providerId="LiveId" clId="{6668FEAE-FAFE-41B4-ACB7-4D21B7F45387}" dt="2023-04-12T18:58:17.785" v="143"/>
        <pc:sldMkLst>
          <pc:docMk/>
          <pc:sldMk cId="616023514" sldId="283"/>
        </pc:sldMkLst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15" creationId="{989BE678-777B-482A-A616-FEDC47B162E5}"/>
          </ac:spMkLst>
        </pc:spChg>
        <pc:spChg chg="del">
          <ac:chgData name="Emily Crose" userId="5a1598ef78992c55" providerId="LiveId" clId="{6668FEAE-FAFE-41B4-ACB7-4D21B7F45387}" dt="2023-04-12T18:58:17.785" v="143"/>
          <ac:spMkLst>
            <pc:docMk/>
            <pc:sldMk cId="616023514" sldId="283"/>
            <ac:spMk id="21" creationId="{D28BE0C3-2102-4820-B88B-A448B1840D14}"/>
          </ac:spMkLst>
        </pc:sp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1" creationId="{DF19BAF3-7E20-4B9D-B544-BABAEEA1FA75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3" creationId="{950648F4-ABCD-4DF0-8641-76CFB2354721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7" creationId="{CF1EB4BD-9C7E-4AA3-9681-C7EB0DA6250B}"/>
          </ac:picMkLst>
        </pc:picChg>
        <pc:picChg chg="del">
          <ac:chgData name="Emily Crose" userId="5a1598ef78992c55" providerId="LiveId" clId="{6668FEAE-FAFE-41B4-ACB7-4D21B7F45387}" dt="2023-04-12T18:58:17.785" v="143"/>
          <ac:picMkLst>
            <pc:docMk/>
            <pc:sldMk cId="616023514" sldId="283"/>
            <ac:picMk id="19" creationId="{94AAE3AA-3759-4D28-B0EF-575F25A5146C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00225662" sldId="28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124542540" sldId="284"/>
        </pc:sldMkLst>
      </pc:sldChg>
      <pc:sldChg chg="delSp add setBg delDesignElem">
        <pc:chgData name="Emily Crose" userId="5a1598ef78992c55" providerId="LiveId" clId="{6668FEAE-FAFE-41B4-ACB7-4D21B7F45387}" dt="2023-04-12T18:57:49.033" v="141"/>
        <pc:sldMkLst>
          <pc:docMk/>
          <pc:sldMk cId="214520704" sldId="285"/>
        </pc:sldMkLst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2" creationId="{D67CA421-FA2B-47ED-A101-F8BBEBB2976B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4" creationId="{12425D82-CD5E-45A4-9542-70951E59F2D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6" creationId="{221DB897-A621-4D5F-AC81-91199AC4370E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27" creationId="{4AC0CD9D-7610-4620-93B4-798CCD9AB581}"/>
          </ac:spMkLst>
        </pc:spChg>
        <pc:spChg chg="del">
          <ac:chgData name="Emily Crose" userId="5a1598ef78992c55" providerId="LiveId" clId="{6668FEAE-FAFE-41B4-ACB7-4D21B7F45387}" dt="2023-04-12T18:57:49.033" v="141"/>
          <ac:spMkLst>
            <pc:docMk/>
            <pc:sldMk cId="214520704" sldId="285"/>
            <ac:spMk id="30" creationId="{DE4D62F9-188E-4530-84C2-24BDEE4BEB82}"/>
          </ac:spMkLst>
        </pc:sp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3" creationId="{41B68C77-138E-4BF7-A276-BD0C78A4219F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5" creationId="{7C268552-D473-46ED-B1B8-422042C4DEF1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8" creationId="{B9238B3E-24AA-439A-B527-6C5DF6D72145}"/>
          </ac:picMkLst>
        </pc:picChg>
        <pc:picChg chg="del">
          <ac:chgData name="Emily Crose" userId="5a1598ef78992c55" providerId="LiveId" clId="{6668FEAE-FAFE-41B4-ACB7-4D21B7F45387}" dt="2023-04-12T18:57:49.033" v="141"/>
          <ac:picMkLst>
            <pc:docMk/>
            <pc:sldMk cId="214520704" sldId="285"/>
            <ac:picMk id="29" creationId="{69F01145-BEA3-4CBF-AA21-10077B948CA8}"/>
          </ac:picMkLst>
        </pc:picChg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4001067285" sldId="28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681099035" sldId="286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004189387" sldId="286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368545748" sldId="287"/>
        </pc:sldMkLst>
      </pc:sldChg>
      <pc:sldChg chg="add">
        <pc:chgData name="Emily Crose" userId="5a1598ef78992c55" providerId="LiveId" clId="{6668FEAE-FAFE-41B4-ACB7-4D21B7F45387}" dt="2023-04-12T19:32:23.205" v="148"/>
        <pc:sldMkLst>
          <pc:docMk/>
          <pc:sldMk cId="2221949335" sldId="287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879938734" sldId="288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482304054" sldId="289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2828928" sldId="290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397267575" sldId="291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072247977" sldId="292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665156498" sldId="293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3782519446" sldId="294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1819572938" sldId="295"/>
        </pc:sldMkLst>
      </pc:sldChg>
      <pc:sldChg chg="add del">
        <pc:chgData name="Emily Crose" userId="5a1598ef78992c55" providerId="LiveId" clId="{6668FEAE-FAFE-41B4-ACB7-4D21B7F45387}" dt="2023-04-12T18:52:21.604" v="2" actId="47"/>
        <pc:sldMkLst>
          <pc:docMk/>
          <pc:sldMk cId="2541419034" sldId="296"/>
        </pc:sldMkLst>
      </pc:sldChg>
    </pc:docChg>
  </pc:docChgLst>
  <pc:docChgLst>
    <pc:chgData name="Emily Crose" userId="5a1598ef78992c55" providerId="LiveId" clId="{12674E05-A199-4204-AD0E-5F035B3FAEF5}"/>
    <pc:docChg chg="undo custSel addSld modSld">
      <pc:chgData name="Emily Crose" userId="5a1598ef78992c55" providerId="LiveId" clId="{12674E05-A199-4204-AD0E-5F035B3FAEF5}" dt="2023-04-09T13:03:00.212" v="6964" actId="26606"/>
      <pc:docMkLst>
        <pc:docMk/>
      </pc:docMkLst>
      <pc:sldChg chg="addSp delSp modSp mod setBg">
        <pc:chgData name="Emily Crose" userId="5a1598ef78992c55" providerId="LiveId" clId="{12674E05-A199-4204-AD0E-5F035B3FAEF5}" dt="2023-04-07T22:38:29.449" v="1946" actId="26606"/>
        <pc:sldMkLst>
          <pc:docMk/>
          <pc:sldMk cId="3013550915" sldId="257"/>
        </pc:sldMkLst>
        <pc:spChg chg="mo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3" creationId="{72DA1235-2EC2-E8C9-9D00-2E14677206D7}"/>
          </ac:spMkLst>
        </pc:spChg>
        <pc:spChg chg="add">
          <ac:chgData name="Emily Crose" userId="5a1598ef78992c55" providerId="LiveId" clId="{12674E05-A199-4204-AD0E-5F035B3FAEF5}" dt="2023-04-07T22:38:29.449" v="1946" actId="26606"/>
          <ac:spMkLst>
            <pc:docMk/>
            <pc:sldMk cId="3013550915" sldId="257"/>
            <ac:spMk id="10" creationId="{B8AFBB67-2575-4F5A-96CF-CD2EB02A1EF0}"/>
          </ac:spMkLst>
        </pc:spChg>
        <pc:picChg chg="add">
          <ac:chgData name="Emily Crose" userId="5a1598ef78992c55" providerId="LiveId" clId="{12674E05-A199-4204-AD0E-5F035B3FAEF5}" dt="2023-04-07T22:38:29.449" v="1946" actId="26606"/>
          <ac:picMkLst>
            <pc:docMk/>
            <pc:sldMk cId="3013550915" sldId="257"/>
            <ac:picMk id="7" creationId="{7DD5BDCA-309E-1234-5D16-20962C9AB1EE}"/>
          </ac:picMkLst>
        </pc:picChg>
      </pc:sldChg>
      <pc:sldChg chg="addSp modSp mod setBg modNotesTx">
        <pc:chgData name="Emily Crose" userId="5a1598ef78992c55" providerId="LiveId" clId="{12674E05-A199-4204-AD0E-5F035B3FAEF5}" dt="2023-04-07T22:39:16.135" v="1984" actId="26606"/>
        <pc:sldMkLst>
          <pc:docMk/>
          <pc:sldMk cId="559302957" sldId="258"/>
        </pc:sldMkLst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4" creationId="{F468B3DB-A3C5-D068-527B-40E9D03BD0B0}"/>
          </ac:spMkLst>
        </pc:spChg>
        <pc:spChg chg="mod">
          <ac:chgData name="Emily Crose" userId="5a1598ef78992c55" providerId="LiveId" clId="{12674E05-A199-4204-AD0E-5F035B3FAEF5}" dt="2023-04-07T22:39:16.135" v="1984" actId="26606"/>
          <ac:spMkLst>
            <pc:docMk/>
            <pc:sldMk cId="559302957" sldId="258"/>
            <ac:spMk id="5" creationId="{210712C8-16DC-6AEE-99D7-5B49B1A60734}"/>
          </ac:spMkLst>
        </pc:spChg>
        <pc:picChg chg="add">
          <ac:chgData name="Emily Crose" userId="5a1598ef78992c55" providerId="LiveId" clId="{12674E05-A199-4204-AD0E-5F035B3FAEF5}" dt="2023-04-07T22:39:16.135" v="1984" actId="26606"/>
          <ac:picMkLst>
            <pc:docMk/>
            <pc:sldMk cId="559302957" sldId="258"/>
            <ac:picMk id="7" creationId="{E3706CAD-36DC-CF9D-6885-9ECA64A1E5E6}"/>
          </ac:picMkLst>
        </pc:picChg>
      </pc:sldChg>
      <pc:sldChg chg="addSp delSp modSp mod setBg">
        <pc:chgData name="Emily Crose" userId="5a1598ef78992c55" providerId="LiveId" clId="{12674E05-A199-4204-AD0E-5F035B3FAEF5}" dt="2023-04-07T22:40:32.663" v="2169" actId="26606"/>
        <pc:sldMkLst>
          <pc:docMk/>
          <pc:sldMk cId="3977924121" sldId="259"/>
        </pc:sldMkLst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2" creationId="{AE431370-98F0-2FAB-62E4-60870AC119A4}"/>
          </ac:spMkLst>
        </pc:spChg>
        <pc:spChg chg="mod">
          <ac:chgData name="Emily Crose" userId="5a1598ef78992c55" providerId="LiveId" clId="{12674E05-A199-4204-AD0E-5F035B3FAEF5}" dt="2023-04-07T22:40:32.663" v="2169" actId="26606"/>
          <ac:spMkLst>
            <pc:docMk/>
            <pc:sldMk cId="3977924121" sldId="259"/>
            <ac:spMk id="4" creationId="{4DACE283-2116-9B5E-A7DF-434E91B90ADB}"/>
          </ac:spMkLst>
        </pc:spChg>
        <pc:picChg chg="add del">
          <ac:chgData name="Emily Crose" userId="5a1598ef78992c55" providerId="LiveId" clId="{12674E05-A199-4204-AD0E-5F035B3FAEF5}" dt="2023-04-07T22:40:30.803" v="2166" actId="26606"/>
          <ac:picMkLst>
            <pc:docMk/>
            <pc:sldMk cId="3977924121" sldId="259"/>
            <ac:picMk id="6" creationId="{F5605FBC-E9EF-4F30-87C3-1810F9426F91}"/>
          </ac:picMkLst>
        </pc:picChg>
        <pc:picChg chg="add del">
          <ac:chgData name="Emily Crose" userId="5a1598ef78992c55" providerId="LiveId" clId="{12674E05-A199-4204-AD0E-5F035B3FAEF5}" dt="2023-04-07T22:40:32.631" v="2168" actId="26606"/>
          <ac:picMkLst>
            <pc:docMk/>
            <pc:sldMk cId="3977924121" sldId="259"/>
            <ac:picMk id="8" creationId="{A36690B9-4815-CE9D-E9CA-465CEDB073F5}"/>
          </ac:picMkLst>
        </pc:picChg>
        <pc:picChg chg="add">
          <ac:chgData name="Emily Crose" userId="5a1598ef78992c55" providerId="LiveId" clId="{12674E05-A199-4204-AD0E-5F035B3FAEF5}" dt="2023-04-07T22:40:32.663" v="2169" actId="26606"/>
          <ac:picMkLst>
            <pc:docMk/>
            <pc:sldMk cId="3977924121" sldId="259"/>
            <ac:picMk id="10" creationId="{F5605FBC-E9EF-4F30-87C3-1810F9426F91}"/>
          </ac:picMkLst>
        </pc:picChg>
      </pc:sldChg>
      <pc:sldChg chg="addSp modSp mod setBg">
        <pc:chgData name="Emily Crose" userId="5a1598ef78992c55" providerId="LiveId" clId="{12674E05-A199-4204-AD0E-5F035B3FAEF5}" dt="2023-04-07T22:38:35.318" v="1947" actId="26606"/>
        <pc:sldMkLst>
          <pc:docMk/>
          <pc:sldMk cId="370590328" sldId="260"/>
        </pc:sldMkLst>
        <pc:spChg chg="mo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4" creationId="{923DA8A7-9417-A4F4-8D95-3F7529A695DE}"/>
          </ac:spMkLst>
        </pc:spChg>
        <pc:spChg chg="add">
          <ac:chgData name="Emily Crose" userId="5a1598ef78992c55" providerId="LiveId" clId="{12674E05-A199-4204-AD0E-5F035B3FAEF5}" dt="2023-04-07T22:38:35.318" v="1947" actId="26606"/>
          <ac:spMkLst>
            <pc:docMk/>
            <pc:sldMk cId="370590328" sldId="260"/>
            <ac:spMk id="10" creationId="{0AD84CCE-B61B-45FD-8942-77C91305228B}"/>
          </ac:spMkLst>
        </pc:spChg>
        <pc:picChg chg="add">
          <ac:chgData name="Emily Crose" userId="5a1598ef78992c55" providerId="LiveId" clId="{12674E05-A199-4204-AD0E-5F035B3FAEF5}" dt="2023-04-07T22:38:35.318" v="1947" actId="26606"/>
          <ac:picMkLst>
            <pc:docMk/>
            <pc:sldMk cId="370590328" sldId="260"/>
            <ac:picMk id="6" creationId="{876371D1-3409-B807-9699-1D276793354D}"/>
          </ac:picMkLst>
        </pc:picChg>
      </pc:sldChg>
      <pc:sldChg chg="addSp modSp mod setBg">
        <pc:chgData name="Emily Crose" userId="5a1598ef78992c55" providerId="LiveId" clId="{12674E05-A199-4204-AD0E-5F035B3FAEF5}" dt="2023-04-07T22:41:08.886" v="2189" actId="26606"/>
        <pc:sldMkLst>
          <pc:docMk/>
          <pc:sldMk cId="4008374158" sldId="261"/>
        </pc:sldMkLst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2" creationId="{16E88063-1214-61B8-6E65-B1EEDF5E23D3}"/>
          </ac:spMkLst>
        </pc:spChg>
        <pc:spChg chg="mo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3" creationId="{FD9F15BD-5B63-AA09-6639-1B39A11F5879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0" creationId="{1660E788-AFA9-4A1B-9991-6AA74632A15B}"/>
          </ac:spMkLst>
        </pc:spChg>
        <pc:spChg chg="add">
          <ac:chgData name="Emily Crose" userId="5a1598ef78992c55" providerId="LiveId" clId="{12674E05-A199-4204-AD0E-5F035B3FAEF5}" dt="2023-04-07T22:41:08.886" v="2189" actId="26606"/>
          <ac:spMkLst>
            <pc:docMk/>
            <pc:sldMk cId="4008374158" sldId="261"/>
            <ac:spMk id="12" creationId="{867D4867-5BA7-4462-B2F6-A23F4A622AA7}"/>
          </ac:spMkLst>
        </pc:spChg>
        <pc:picChg chg="add">
          <ac:chgData name="Emily Crose" userId="5a1598ef78992c55" providerId="LiveId" clId="{12674E05-A199-4204-AD0E-5F035B3FAEF5}" dt="2023-04-07T22:41:08.886" v="2189" actId="26606"/>
          <ac:picMkLst>
            <pc:docMk/>
            <pc:sldMk cId="4008374158" sldId="261"/>
            <ac:picMk id="7" creationId="{1CDCA1AF-D173-308B-2184-B43FCAC86645}"/>
          </ac:picMkLst>
        </pc:picChg>
      </pc:sldChg>
      <pc:sldChg chg="addSp delSp modSp mod setBg setClrOvrMap chgLayout modNotesTx">
        <pc:chgData name="Emily Crose" userId="5a1598ef78992c55" providerId="LiveId" clId="{12674E05-A199-4204-AD0E-5F035B3FAEF5}" dt="2023-04-08T01:07:56.035" v="4052" actId="20577"/>
        <pc:sldMkLst>
          <pc:docMk/>
          <pc:sldMk cId="713781223" sldId="262"/>
        </pc:sldMkLst>
        <pc:spChg chg="mod ord">
          <ac:chgData name="Emily Crose" userId="5a1598ef78992c55" providerId="LiveId" clId="{12674E05-A199-4204-AD0E-5F035B3FAEF5}" dt="2023-04-08T01:07:14.025" v="3955" actId="26606"/>
          <ac:spMkLst>
            <pc:docMk/>
            <pc:sldMk cId="713781223" sldId="262"/>
            <ac:spMk id="2" creationId="{2139B556-662E-660E-3141-EF127F9DBED0}"/>
          </ac:spMkLst>
        </pc:spChg>
        <pc:spChg chg="del mod">
          <ac:chgData name="Emily Crose" userId="5a1598ef78992c55" providerId="LiveId" clId="{12674E05-A199-4204-AD0E-5F035B3FAEF5}" dt="2023-04-08T01:06:39.191" v="3921" actId="700"/>
          <ac:spMkLst>
            <pc:docMk/>
            <pc:sldMk cId="713781223" sldId="262"/>
            <ac:spMk id="3" creationId="{67455BA6-653E-5940-3D6B-14031976F9B7}"/>
          </ac:spMkLst>
        </pc:spChg>
        <pc:picChg chg="add">
          <ac:chgData name="Emily Crose" userId="5a1598ef78992c55" providerId="LiveId" clId="{12674E05-A199-4204-AD0E-5F035B3FAEF5}" dt="2023-04-08T01:07:14.025" v="3955" actId="26606"/>
          <ac:picMkLst>
            <pc:docMk/>
            <pc:sldMk cId="713781223" sldId="262"/>
            <ac:picMk id="4" creationId="{925780FA-7DC6-3986-6BCA-00DA011822A6}"/>
          </ac:picMkLst>
        </pc:picChg>
        <pc:picChg chg="add del mod">
          <ac:chgData name="Emily Crose" userId="5a1598ef78992c55" providerId="LiveId" clId="{12674E05-A199-4204-AD0E-5F035B3FAEF5}" dt="2023-04-08T01:06:15.823" v="3920" actId="478"/>
          <ac:picMkLst>
            <pc:docMk/>
            <pc:sldMk cId="713781223" sldId="262"/>
            <ac:picMk id="5" creationId="{4E96ECAB-F994-07D4-FCFB-309E425864D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34.972" v="2192" actId="26606"/>
        <pc:sldMkLst>
          <pc:docMk/>
          <pc:sldMk cId="609597843" sldId="263"/>
        </pc:sldMkLst>
        <pc:spChg chg="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2" creationId="{B5AC601A-10AE-B0E6-0617-523F3FB97D94}"/>
          </ac:spMkLst>
        </pc:spChg>
        <pc:spChg chg="del mo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3" creationId="{D50B7B79-C8F8-56A6-37B3-3E9185F72FC7}"/>
          </ac:spMkLst>
        </pc:spChg>
        <pc:spChg chg="add">
          <ac:chgData name="Emily Crose" userId="5a1598ef78992c55" providerId="LiveId" clId="{12674E05-A199-4204-AD0E-5F035B3FAEF5}" dt="2023-04-07T22:41:34.972" v="2192" actId="26606"/>
          <ac:spMkLst>
            <pc:docMk/>
            <pc:sldMk cId="609597843" sldId="263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34.972" v="2192" actId="26606"/>
          <ac:picMkLst>
            <pc:docMk/>
            <pc:sldMk cId="609597843" sldId="263"/>
            <ac:picMk id="5" creationId="{C16ACA10-AEC8-9599-714F-979ED52609B0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1:49.022" v="2193" actId="26606"/>
        <pc:sldMkLst>
          <pc:docMk/>
          <pc:sldMk cId="818212219" sldId="264"/>
        </pc:sldMkLst>
        <pc:spChg chg="mo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2" creationId="{C6C13373-4772-37CE-4FFA-EA9DCDE97029}"/>
          </ac:spMkLst>
        </pc:spChg>
        <pc:spChg chg="del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3" creationId="{FCDA6FD8-56C4-B071-BCA7-898B1588839D}"/>
          </ac:spMkLst>
        </pc:spChg>
        <pc:spChg chg="add">
          <ac:chgData name="Emily Crose" userId="5a1598ef78992c55" providerId="LiveId" clId="{12674E05-A199-4204-AD0E-5F035B3FAEF5}" dt="2023-04-07T22:41:49.022" v="2193" actId="26606"/>
          <ac:spMkLst>
            <pc:docMk/>
            <pc:sldMk cId="818212219" sldId="264"/>
            <ac:spMk id="9" creationId="{A70E44F7-1AE7-45C1-BB2F-447BC47EA0F3}"/>
          </ac:spMkLst>
        </pc:spChg>
        <pc:picChg chg="add">
          <ac:chgData name="Emily Crose" userId="5a1598ef78992c55" providerId="LiveId" clId="{12674E05-A199-4204-AD0E-5F035B3FAEF5}" dt="2023-04-07T22:41:49.022" v="2193" actId="26606"/>
          <ac:picMkLst>
            <pc:docMk/>
            <pc:sldMk cId="818212219" sldId="264"/>
            <ac:picMk id="5" creationId="{78A713B8-CAB7-F5E6-0332-E282521A7429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1:27.375" v="2191" actId="26606"/>
        <pc:sldMkLst>
          <pc:docMk/>
          <pc:sldMk cId="1313404414" sldId="265"/>
        </pc:sldMkLst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2" creationId="{8F06AD0C-F1CB-FAC4-184C-DC0A3AD3B6A0}"/>
          </ac:spMkLst>
        </pc:spChg>
        <pc:spChg chg="mod">
          <ac:chgData name="Emily Crose" userId="5a1598ef78992c55" providerId="LiveId" clId="{12674E05-A199-4204-AD0E-5F035B3FAEF5}" dt="2023-04-07T22:41:27.375" v="2191" actId="26606"/>
          <ac:spMkLst>
            <pc:docMk/>
            <pc:sldMk cId="1313404414" sldId="265"/>
            <ac:spMk id="3" creationId="{F064BAEB-3F92-D1AE-0D90-C420ED2542DE}"/>
          </ac:spMkLst>
        </pc:spChg>
        <pc:picChg chg="add">
          <ac:chgData name="Emily Crose" userId="5a1598ef78992c55" providerId="LiveId" clId="{12674E05-A199-4204-AD0E-5F035B3FAEF5}" dt="2023-04-07T22:41:27.375" v="2191" actId="26606"/>
          <ac:picMkLst>
            <pc:docMk/>
            <pc:sldMk cId="1313404414" sldId="265"/>
            <ac:picMk id="5" creationId="{A60F501D-D0CA-CE78-754C-29897C94FDF7}"/>
          </ac:picMkLst>
        </pc:picChg>
      </pc:sldChg>
      <pc:sldChg chg="addSp modSp new mod setBg modNotesTx">
        <pc:chgData name="Emily Crose" userId="5a1598ef78992c55" providerId="LiveId" clId="{12674E05-A199-4204-AD0E-5F035B3FAEF5}" dt="2023-04-07T22:40:15.525" v="2164" actId="20577"/>
        <pc:sldMkLst>
          <pc:docMk/>
          <pc:sldMk cId="27410325" sldId="266"/>
        </pc:sldMkLst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2" creationId="{A5028944-5320-71D4-7F03-C35291E22FA5}"/>
          </ac:spMkLst>
        </pc:spChg>
        <pc:spChg chg="mod">
          <ac:chgData name="Emily Crose" userId="5a1598ef78992c55" providerId="LiveId" clId="{12674E05-A199-4204-AD0E-5F035B3FAEF5}" dt="2023-04-07T22:39:25.190" v="1985" actId="26606"/>
          <ac:spMkLst>
            <pc:docMk/>
            <pc:sldMk cId="27410325" sldId="266"/>
            <ac:spMk id="3" creationId="{994B2E91-3990-8879-01A5-AC95726E47FC}"/>
          </ac:spMkLst>
        </pc:spChg>
        <pc:picChg chg="add">
          <ac:chgData name="Emily Crose" userId="5a1598ef78992c55" providerId="LiveId" clId="{12674E05-A199-4204-AD0E-5F035B3FAEF5}" dt="2023-04-07T22:39:25.190" v="1985" actId="26606"/>
          <ac:picMkLst>
            <pc:docMk/>
            <pc:sldMk cId="27410325" sldId="266"/>
            <ac:picMk id="5" creationId="{DB3A7771-C90C-24B9-5CD8-CFB0A8B9355F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2:08.594" v="2198" actId="26606"/>
        <pc:sldMkLst>
          <pc:docMk/>
          <pc:sldMk cId="1081507365" sldId="267"/>
        </pc:sldMkLst>
        <pc:spChg chg="mod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2" creationId="{581B2BEB-99FF-D776-8912-63A780D3F1F7}"/>
          </ac:spMkLst>
        </pc:spChg>
        <pc:spChg chg="add del">
          <ac:chgData name="Emily Crose" userId="5a1598ef78992c55" providerId="LiveId" clId="{12674E05-A199-4204-AD0E-5F035B3FAEF5}" dt="2023-04-07T22:42:08.594" v="2198" actId="26606"/>
          <ac:spMkLst>
            <pc:docMk/>
            <pc:sldMk cId="1081507365" sldId="267"/>
            <ac:spMk id="3" creationId="{DA2404F6-B9C7-E5B9-E301-F8C671775D7A}"/>
          </ac:spMkLst>
        </pc:spChg>
        <pc:spChg chg="add del">
          <ac:chgData name="Emily Crose" userId="5a1598ef78992c55" providerId="LiveId" clId="{12674E05-A199-4204-AD0E-5F035B3FAEF5}" dt="2023-04-07T22:42:03.691" v="2195" actId="26606"/>
          <ac:spMkLst>
            <pc:docMk/>
            <pc:sldMk cId="1081507365" sldId="267"/>
            <ac:spMk id="9" creationId="{83CD2995-EC96-40C9-A0AD-9AA84AAE0E14}"/>
          </ac:spMkLst>
        </pc:spChg>
        <pc:spChg chg="add del">
          <ac:chgData name="Emily Crose" userId="5a1598ef78992c55" providerId="LiveId" clId="{12674E05-A199-4204-AD0E-5F035B3FAEF5}" dt="2023-04-07T22:42:08.571" v="2197" actId="26606"/>
          <ac:spMkLst>
            <pc:docMk/>
            <pc:sldMk cId="1081507365" sldId="267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7T22:42:03.691" v="2195" actId="26606"/>
          <ac:picMkLst>
            <pc:docMk/>
            <pc:sldMk cId="1081507365" sldId="267"/>
            <ac:picMk id="5" creationId="{518EE1DE-D634-582B-1B85-D8E50DF7C078}"/>
          </ac:picMkLst>
        </pc:picChg>
        <pc:picChg chg="add del">
          <ac:chgData name="Emily Crose" userId="5a1598ef78992c55" providerId="LiveId" clId="{12674E05-A199-4204-AD0E-5F035B3FAEF5}" dt="2023-04-07T22:42:08.571" v="2197" actId="26606"/>
          <ac:picMkLst>
            <pc:docMk/>
            <pc:sldMk cId="1081507365" sldId="267"/>
            <ac:picMk id="11" creationId="{4C06851F-358C-9ED2-8308-862D71681DD3}"/>
          </ac:picMkLst>
        </pc:picChg>
        <pc:picChg chg="add">
          <ac:chgData name="Emily Crose" userId="5a1598ef78992c55" providerId="LiveId" clId="{12674E05-A199-4204-AD0E-5F035B3FAEF5}" dt="2023-04-07T22:42:08.594" v="2198" actId="26606"/>
          <ac:picMkLst>
            <pc:docMk/>
            <pc:sldMk cId="1081507365" sldId="267"/>
            <ac:picMk id="14" creationId="{9F769F92-6B99-60A3-9B4B-3ED9C664A722}"/>
          </ac:picMkLst>
        </pc:picChg>
      </pc:sldChg>
      <pc:sldChg chg="addSp delSp modSp new mod setBg setClrOvrMap chgLayout">
        <pc:chgData name="Emily Crose" userId="5a1598ef78992c55" providerId="LiveId" clId="{12674E05-A199-4204-AD0E-5F035B3FAEF5}" dt="2023-04-07T22:44:08.238" v="2224" actId="26606"/>
        <pc:sldMkLst>
          <pc:docMk/>
          <pc:sldMk cId="1659740523" sldId="268"/>
        </pc:sldMkLst>
        <pc:spChg chg="del mod ord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2" creationId="{FEB8B425-DD94-E0EE-D50B-83C753448E03}"/>
          </ac:spMkLst>
        </pc:spChg>
        <pc:spChg chg="del">
          <ac:chgData name="Emily Crose" userId="5a1598ef78992c55" providerId="LiveId" clId="{12674E05-A199-4204-AD0E-5F035B3FAEF5}" dt="2023-04-07T22:43:49.966" v="2200" actId="700"/>
          <ac:spMkLst>
            <pc:docMk/>
            <pc:sldMk cId="1659740523" sldId="268"/>
            <ac:spMk id="3" creationId="{D8C3A3B9-D53B-9BD8-5AA3-14845AAF15C5}"/>
          </ac:spMkLst>
        </pc:spChg>
        <pc:spChg chg="add mod or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4" creationId="{8A19EC87-1F80-5FA8-5BC8-952E49E75A84}"/>
          </ac:spMkLst>
        </pc:spChg>
        <pc:spChg chg="add">
          <ac:chgData name="Emily Crose" userId="5a1598ef78992c55" providerId="LiveId" clId="{12674E05-A199-4204-AD0E-5F035B3FAEF5}" dt="2023-04-07T22:44:08.238" v="2224" actId="26606"/>
          <ac:spMkLst>
            <pc:docMk/>
            <pc:sldMk cId="1659740523" sldId="268"/>
            <ac:spMk id="10" creationId="{6981E6A2-4656-4CFE-9BF4-39D81EE2CA9B}"/>
          </ac:spMkLst>
        </pc:spChg>
        <pc:picChg chg="add">
          <ac:chgData name="Emily Crose" userId="5a1598ef78992c55" providerId="LiveId" clId="{12674E05-A199-4204-AD0E-5F035B3FAEF5}" dt="2023-04-07T22:44:08.238" v="2224" actId="26606"/>
          <ac:picMkLst>
            <pc:docMk/>
            <pc:sldMk cId="1659740523" sldId="268"/>
            <ac:picMk id="6" creationId="{28F636C6-650D-7B4C-851F-6A017C56C53D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2:49:50.753" v="2652" actId="20577"/>
        <pc:sldMkLst>
          <pc:docMk/>
          <pc:sldMk cId="2556632460" sldId="269"/>
        </pc:sldMkLst>
        <pc:spChg chg="mo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2" creationId="{A9BB5561-954F-6C0D-69EB-FF94A9ECF484}"/>
          </ac:spMkLst>
        </pc:spChg>
        <pc:spChg chg="mod">
          <ac:chgData name="Emily Crose" userId="5a1598ef78992c55" providerId="LiveId" clId="{12674E05-A199-4204-AD0E-5F035B3FAEF5}" dt="2023-04-07T22:49:50.753" v="2652" actId="20577"/>
          <ac:spMkLst>
            <pc:docMk/>
            <pc:sldMk cId="2556632460" sldId="269"/>
            <ac:spMk id="3" creationId="{7D32F593-1D55-3467-CD95-4A583F3940FF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0" creationId="{C966A4D4-049A-4389-B407-0E7091A07C8D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2" creationId="{B5899359-8523-4D4D-B568-3FDFAF9821C7}"/>
          </ac:spMkLst>
        </pc:spChg>
        <pc:spChg chg="add">
          <ac:chgData name="Emily Crose" userId="5a1598ef78992c55" providerId="LiveId" clId="{12674E05-A199-4204-AD0E-5F035B3FAEF5}" dt="2023-04-07T22:48:44.729" v="2490" actId="26606"/>
          <ac:spMkLst>
            <pc:docMk/>
            <pc:sldMk cId="2556632460" sldId="269"/>
            <ac:spMk id="14" creationId="{2E9C9585-DA89-4D7E-BCDF-576461A1A2D9}"/>
          </ac:spMkLst>
        </pc:spChg>
        <pc:picChg chg="add del">
          <ac:chgData name="Emily Crose" userId="5a1598ef78992c55" providerId="LiveId" clId="{12674E05-A199-4204-AD0E-5F035B3FAEF5}" dt="2023-04-07T22:48:44.701" v="2489" actId="26606"/>
          <ac:picMkLst>
            <pc:docMk/>
            <pc:sldMk cId="2556632460" sldId="269"/>
            <ac:picMk id="5" creationId="{1B2072A6-8268-7AB9-FB1B-54BE6AD926E3}"/>
          </ac:picMkLst>
        </pc:picChg>
        <pc:picChg chg="add">
          <ac:chgData name="Emily Crose" userId="5a1598ef78992c55" providerId="LiveId" clId="{12674E05-A199-4204-AD0E-5F035B3FAEF5}" dt="2023-04-07T22:48:44.729" v="2490" actId="26606"/>
          <ac:picMkLst>
            <pc:docMk/>
            <pc:sldMk cId="2556632460" sldId="269"/>
            <ac:picMk id="7" creationId="{8718DB54-6D81-9017-6D49-A00521E2273F}"/>
          </ac:picMkLst>
        </pc:picChg>
      </pc:sldChg>
      <pc:sldChg chg="addSp delSp modSp new mod setBg modClrScheme delDesignElem chgLayout">
        <pc:chgData name="Emily Crose" userId="5a1598ef78992c55" providerId="LiveId" clId="{12674E05-A199-4204-AD0E-5F035B3FAEF5}" dt="2023-04-07T23:02:50.377" v="2870" actId="1076"/>
        <pc:sldMkLst>
          <pc:docMk/>
          <pc:sldMk cId="849568482" sldId="270"/>
        </pc:sldMkLst>
        <pc:spChg chg="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2" creationId="{78FD9B4A-8B47-56C3-B28E-9A484E4A7EF0}"/>
          </ac:spMkLst>
        </pc:spChg>
        <pc:spChg chg="add mod ord">
          <ac:chgData name="Emily Crose" userId="5a1598ef78992c55" providerId="LiveId" clId="{12674E05-A199-4204-AD0E-5F035B3FAEF5}" dt="2023-04-07T23:01:09.702" v="2684" actId="700"/>
          <ac:spMkLst>
            <pc:docMk/>
            <pc:sldMk cId="849568482" sldId="270"/>
            <ac:spMk id="7" creationId="{08E62260-6E7B-D6A9-72DB-64E4713A45E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9" creationId="{23D9B6CF-87DD-47C7-B38D-7C5353D4DC9D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1" creationId="{EFE2328B-DA12-4B90-BD82-3CCF13AF6C83}"/>
          </ac:spMkLst>
        </pc:spChg>
        <pc:spChg chg="add del">
          <ac:chgData name="Emily Crose" userId="5a1598ef78992c55" providerId="LiveId" clId="{12674E05-A199-4204-AD0E-5F035B3FAEF5}" dt="2023-04-07T22:59:37.171" v="2681" actId="700"/>
          <ac:spMkLst>
            <pc:docMk/>
            <pc:sldMk cId="849568482" sldId="270"/>
            <ac:spMk id="13" creationId="{F77FF0B6-332F-4842-A5F8-EA360BD5FF84}"/>
          </ac:spMkLst>
        </pc:spChg>
        <pc:picChg chg="add del mod">
          <ac:chgData name="Emily Crose" userId="5a1598ef78992c55" providerId="LiveId" clId="{12674E05-A199-4204-AD0E-5F035B3FAEF5}" dt="2023-04-07T22:59:09.328" v="2676" actId="478"/>
          <ac:picMkLst>
            <pc:docMk/>
            <pc:sldMk cId="849568482" sldId="270"/>
            <ac:picMk id="4" creationId="{F9FC9973-1659-C32A-A2AA-668C3F6F3743}"/>
          </ac:picMkLst>
        </pc:picChg>
        <pc:picChg chg="add mod">
          <ac:chgData name="Emily Crose" userId="5a1598ef78992c55" providerId="LiveId" clId="{12674E05-A199-4204-AD0E-5F035B3FAEF5}" dt="2023-04-07T23:02:50.377" v="2870" actId="1076"/>
          <ac:picMkLst>
            <pc:docMk/>
            <pc:sldMk cId="849568482" sldId="270"/>
            <ac:picMk id="6" creationId="{2F8CA17F-61A8-D941-FE3E-79F4BA7777E1}"/>
          </ac:picMkLst>
        </pc:picChg>
      </pc:sldChg>
      <pc:sldChg chg="addSp modSp new mod modNotesTx">
        <pc:chgData name="Emily Crose" userId="5a1598ef78992c55" providerId="LiveId" clId="{12674E05-A199-4204-AD0E-5F035B3FAEF5}" dt="2023-04-07T23:02:30.476" v="2868" actId="1076"/>
        <pc:sldMkLst>
          <pc:docMk/>
          <pc:sldMk cId="936153255" sldId="271"/>
        </pc:sldMkLst>
        <pc:spChg chg="mod">
          <ac:chgData name="Emily Crose" userId="5a1598ef78992c55" providerId="LiveId" clId="{12674E05-A199-4204-AD0E-5F035B3FAEF5}" dt="2023-04-07T23:01:45.441" v="2761" actId="20577"/>
          <ac:spMkLst>
            <pc:docMk/>
            <pc:sldMk cId="936153255" sldId="271"/>
            <ac:spMk id="2" creationId="{7F50CBD8-AC58-4742-B20B-BBCB201D441A}"/>
          </ac:spMkLst>
        </pc:spChg>
        <pc:picChg chg="add mod">
          <ac:chgData name="Emily Crose" userId="5a1598ef78992c55" providerId="LiveId" clId="{12674E05-A199-4204-AD0E-5F035B3FAEF5}" dt="2023-04-07T23:02:30.476" v="2868" actId="1076"/>
          <ac:picMkLst>
            <pc:docMk/>
            <pc:sldMk cId="936153255" sldId="271"/>
            <ac:picMk id="4" creationId="{24E46F48-CEC1-DA1D-63F4-E187FE63EC83}"/>
          </ac:picMkLst>
        </pc:picChg>
      </pc:sldChg>
      <pc:sldChg chg="addSp delSp modSp new mod setBg modNotesTx">
        <pc:chgData name="Emily Crose" userId="5a1598ef78992c55" providerId="LiveId" clId="{12674E05-A199-4204-AD0E-5F035B3FAEF5}" dt="2023-04-07T23:09:59.524" v="3866" actId="26606"/>
        <pc:sldMkLst>
          <pc:docMk/>
          <pc:sldMk cId="4091532315" sldId="272"/>
        </pc:sldMkLst>
        <pc:spChg chg="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2" creationId="{60DD224E-1824-D1AF-B3D1-1CFB4840F669}"/>
          </ac:spMkLst>
        </pc:spChg>
        <pc:spChg chg="del mod">
          <ac:chgData name="Emily Crose" userId="5a1598ef78992c55" providerId="LiveId" clId="{12674E05-A199-4204-AD0E-5F035B3FAEF5}" dt="2023-04-07T23:09:59.524" v="3866" actId="26606"/>
          <ac:spMkLst>
            <pc:docMk/>
            <pc:sldMk cId="4091532315" sldId="272"/>
            <ac:spMk id="3" creationId="{2A86EF80-AE33-DDAA-415C-45CDF55E26EC}"/>
          </ac:spMkLst>
        </pc:spChg>
        <pc:graphicFrameChg chg="add">
          <ac:chgData name="Emily Crose" userId="5a1598ef78992c55" providerId="LiveId" clId="{12674E05-A199-4204-AD0E-5F035B3FAEF5}" dt="2023-04-07T23:09:59.524" v="3866" actId="26606"/>
          <ac:graphicFrameMkLst>
            <pc:docMk/>
            <pc:sldMk cId="4091532315" sldId="272"/>
            <ac:graphicFrameMk id="5" creationId="{832A845B-69F1-06E4-F71A-7ED7FD8C0E1A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31.722" v="3873" actId="26606"/>
        <pc:sldMkLst>
          <pc:docMk/>
          <pc:sldMk cId="927321918" sldId="273"/>
        </pc:sldMkLst>
        <pc:spChg chg="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2" creationId="{84B8D25C-9D22-2741-BAD5-36E8A1B6D765}"/>
          </ac:spMkLst>
        </pc:spChg>
        <pc:spChg chg="add del mod">
          <ac:chgData name="Emily Crose" userId="5a1598ef78992c55" providerId="LiveId" clId="{12674E05-A199-4204-AD0E-5F035B3FAEF5}" dt="2023-04-07T23:10:31.722" v="3873" actId="26606"/>
          <ac:spMkLst>
            <pc:docMk/>
            <pc:sldMk cId="927321918" sldId="273"/>
            <ac:spMk id="3" creationId="{E4462785-41A6-F2B9-63C5-7B58D5A181BE}"/>
          </ac:spMkLst>
        </pc:spChg>
        <pc:graphicFrameChg chg="add del">
          <ac:chgData name="Emily Crose" userId="5a1598ef78992c55" providerId="LiveId" clId="{12674E05-A199-4204-AD0E-5F035B3FAEF5}" dt="2023-04-07T23:10:18.182" v="3868" actId="26606"/>
          <ac:graphicFrameMkLst>
            <pc:docMk/>
            <pc:sldMk cId="927321918" sldId="273"/>
            <ac:graphicFrameMk id="5" creationId="{EEC470BA-4D7D-243F-A091-B49D96D03070}"/>
          </ac:graphicFrameMkLst>
        </pc:graphicFrameChg>
        <pc:graphicFrameChg chg="add del">
          <ac:chgData name="Emily Crose" userId="5a1598ef78992c55" providerId="LiveId" clId="{12674E05-A199-4204-AD0E-5F035B3FAEF5}" dt="2023-04-07T23:10:28.792" v="3870" actId="26606"/>
          <ac:graphicFrameMkLst>
            <pc:docMk/>
            <pc:sldMk cId="927321918" sldId="273"/>
            <ac:graphicFrameMk id="7" creationId="{56AEEBCC-AD78-D006-1691-EBFEDADC624D}"/>
          </ac:graphicFrameMkLst>
        </pc:graphicFrameChg>
        <pc:graphicFrameChg chg="add del">
          <ac:chgData name="Emily Crose" userId="5a1598ef78992c55" providerId="LiveId" clId="{12674E05-A199-4204-AD0E-5F035B3FAEF5}" dt="2023-04-07T23:10:31.695" v="3872" actId="26606"/>
          <ac:graphicFrameMkLst>
            <pc:docMk/>
            <pc:sldMk cId="927321918" sldId="273"/>
            <ac:graphicFrameMk id="9" creationId="{C523F9C0-F214-BCB8-8AEA-56C656752E2F}"/>
          </ac:graphicFrameMkLst>
        </pc:graphicFrameChg>
        <pc:graphicFrameChg chg="add">
          <ac:chgData name="Emily Crose" userId="5a1598ef78992c55" providerId="LiveId" clId="{12674E05-A199-4204-AD0E-5F035B3FAEF5}" dt="2023-04-07T23:10:31.722" v="3873" actId="26606"/>
          <ac:graphicFrameMkLst>
            <pc:docMk/>
            <pc:sldMk cId="927321918" sldId="273"/>
            <ac:graphicFrameMk id="11" creationId="{EEC470BA-4D7D-243F-A091-B49D96D03070}"/>
          </ac:graphicFrameMkLst>
        </pc:graphicFrameChg>
      </pc:sldChg>
      <pc:sldChg chg="addSp delSp modSp new mod setBg">
        <pc:chgData name="Emily Crose" userId="5a1598ef78992c55" providerId="LiveId" clId="{12674E05-A199-4204-AD0E-5F035B3FAEF5}" dt="2023-04-07T23:10:41.544" v="3874" actId="26606"/>
        <pc:sldMkLst>
          <pc:docMk/>
          <pc:sldMk cId="817899571" sldId="274"/>
        </pc:sldMkLst>
        <pc:spChg chg="mo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2" creationId="{109C9464-461B-37EE-98E5-B282562ED2B1}"/>
          </ac:spMkLst>
        </pc:spChg>
        <pc:spChg chg="del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3" creationId="{622E73DB-29D3-FA62-205A-BE260E627435}"/>
          </ac:spMkLst>
        </pc:spChg>
        <pc:spChg chg="add">
          <ac:chgData name="Emily Crose" userId="5a1598ef78992c55" providerId="LiveId" clId="{12674E05-A199-4204-AD0E-5F035B3FAEF5}" dt="2023-04-07T23:10:41.544" v="3874" actId="26606"/>
          <ac:spMkLst>
            <pc:docMk/>
            <pc:sldMk cId="817899571" sldId="274"/>
            <ac:spMk id="9" creationId="{0AD84CCE-B61B-45FD-8942-77C91305228B}"/>
          </ac:spMkLst>
        </pc:spChg>
        <pc:picChg chg="add">
          <ac:chgData name="Emily Crose" userId="5a1598ef78992c55" providerId="LiveId" clId="{12674E05-A199-4204-AD0E-5F035B3FAEF5}" dt="2023-04-07T23:10:41.544" v="3874" actId="26606"/>
          <ac:picMkLst>
            <pc:docMk/>
            <pc:sldMk cId="817899571" sldId="274"/>
            <ac:picMk id="5" creationId="{89FAC872-27BF-8F60-741C-B90ED6340007}"/>
          </ac:picMkLst>
        </pc:picChg>
      </pc:sldChg>
      <pc:sldChg chg="addSp delSp modSp new mod setBg modClrScheme chgLayout">
        <pc:chgData name="Emily Crose" userId="5a1598ef78992c55" providerId="LiveId" clId="{12674E05-A199-4204-AD0E-5F035B3FAEF5}" dt="2023-04-07T23:11:00.116" v="3876" actId="26606"/>
        <pc:sldMkLst>
          <pc:docMk/>
          <pc:sldMk cId="3300517546" sldId="275"/>
        </pc:sldMkLst>
        <pc:spChg chg="mod ord">
          <ac:chgData name="Emily Crose" userId="5a1598ef78992c55" providerId="LiveId" clId="{12674E05-A199-4204-AD0E-5F035B3FAEF5}" dt="2023-04-07T23:11:00.116" v="3876" actId="26606"/>
          <ac:spMkLst>
            <pc:docMk/>
            <pc:sldMk cId="3300517546" sldId="275"/>
            <ac:spMk id="2" creationId="{1325A63D-9015-F666-B15A-F5E3B102B45E}"/>
          </ac:spMkLst>
        </pc:spChg>
        <pc:spChg chg="del">
          <ac:chgData name="Emily Crose" userId="5a1598ef78992c55" providerId="LiveId" clId="{12674E05-A199-4204-AD0E-5F035B3FAEF5}" dt="2023-04-07T23:10:55.114" v="3875" actId="700"/>
          <ac:spMkLst>
            <pc:docMk/>
            <pc:sldMk cId="3300517546" sldId="275"/>
            <ac:spMk id="3" creationId="{9425A689-D9E9-ABFE-0592-80E6AD5CBB2D}"/>
          </ac:spMkLst>
        </pc:spChg>
        <pc:picChg chg="add">
          <ac:chgData name="Emily Crose" userId="5a1598ef78992c55" providerId="LiveId" clId="{12674E05-A199-4204-AD0E-5F035B3FAEF5}" dt="2023-04-07T23:11:00.116" v="3876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addSp delSp modSp new mod setBg modClrScheme setClrOvrMap chgLayout">
        <pc:chgData name="Emily Crose" userId="5a1598ef78992c55" providerId="LiveId" clId="{12674E05-A199-4204-AD0E-5F035B3FAEF5}" dt="2023-04-08T01:03:30.791" v="3881" actId="27614"/>
        <pc:sldMkLst>
          <pc:docMk/>
          <pc:sldMk cId="3104054636" sldId="276"/>
        </pc:sldMkLst>
        <pc:spChg chg="mod ord">
          <ac:chgData name="Emily Crose" userId="5a1598ef78992c55" providerId="LiveId" clId="{12674E05-A199-4204-AD0E-5F035B3FAEF5}" dt="2023-04-07T23:11:33.541" v="3880" actId="26606"/>
          <ac:spMkLst>
            <pc:docMk/>
            <pc:sldMk cId="3104054636" sldId="276"/>
            <ac:spMk id="2" creationId="{B963730F-E840-E5E0-87C0-65F532F962AC}"/>
          </ac:spMkLst>
        </pc:spChg>
        <pc:spChg chg="del">
          <ac:chgData name="Emily Crose" userId="5a1598ef78992c55" providerId="LiveId" clId="{12674E05-A199-4204-AD0E-5F035B3FAEF5}" dt="2023-04-07T23:11:21.847" v="3877" actId="700"/>
          <ac:spMkLst>
            <pc:docMk/>
            <pc:sldMk cId="3104054636" sldId="276"/>
            <ac:spMk id="3" creationId="{CB4C7002-ABB4-C4E4-A728-CF5058FCD1BE}"/>
          </ac:spMkLst>
        </pc:spChg>
        <pc:picChg chg="add del">
          <ac:chgData name="Emily Crose" userId="5a1598ef78992c55" providerId="LiveId" clId="{12674E05-A199-4204-AD0E-5F035B3FAEF5}" dt="2023-04-07T23:11:33.541" v="3879" actId="26606"/>
          <ac:picMkLst>
            <pc:docMk/>
            <pc:sldMk cId="3104054636" sldId="276"/>
            <ac:picMk id="4" creationId="{87FE3E15-B3CB-317F-0591-8F364A496D61}"/>
          </ac:picMkLst>
        </pc:picChg>
        <pc:picChg chg="add mod">
          <ac:chgData name="Emily Crose" userId="5a1598ef78992c55" providerId="LiveId" clId="{12674E05-A199-4204-AD0E-5F035B3FAEF5}" dt="2023-04-08T01:03:30.791" v="3881" actId="27614"/>
          <ac:picMkLst>
            <pc:docMk/>
            <pc:sldMk cId="3104054636" sldId="276"/>
            <ac:picMk id="6" creationId="{D32171E9-270F-BA0C-17D9-9525FB89BC77}"/>
          </ac:picMkLst>
        </pc:picChg>
      </pc:sldChg>
      <pc:sldChg chg="modSp new mod modNotesTx">
        <pc:chgData name="Emily Crose" userId="5a1598ef78992c55" providerId="LiveId" clId="{12674E05-A199-4204-AD0E-5F035B3FAEF5}" dt="2023-04-08T02:28:03.609" v="4404" actId="20577"/>
        <pc:sldMkLst>
          <pc:docMk/>
          <pc:sldMk cId="3327628599" sldId="277"/>
        </pc:sldMkLst>
        <pc:spChg chg="mod">
          <ac:chgData name="Emily Crose" userId="5a1598ef78992c55" providerId="LiveId" clId="{12674E05-A199-4204-AD0E-5F035B3FAEF5}" dt="2023-04-08T02:26:27.359" v="4078" actId="20577"/>
          <ac:spMkLst>
            <pc:docMk/>
            <pc:sldMk cId="3327628599" sldId="277"/>
            <ac:spMk id="2" creationId="{DFF30967-E701-3259-3001-7D2A866904F3}"/>
          </ac:spMkLst>
        </pc:spChg>
      </pc:sldChg>
      <pc:sldChg chg="modSp new mod modNotesTx">
        <pc:chgData name="Emily Crose" userId="5a1598ef78992c55" providerId="LiveId" clId="{12674E05-A199-4204-AD0E-5F035B3FAEF5}" dt="2023-04-09T12:33:56.450" v="4999" actId="20577"/>
        <pc:sldMkLst>
          <pc:docMk/>
          <pc:sldMk cId="88950898" sldId="278"/>
        </pc:sldMkLst>
        <pc:spChg chg="mod">
          <ac:chgData name="Emily Crose" userId="5a1598ef78992c55" providerId="LiveId" clId="{12674E05-A199-4204-AD0E-5F035B3FAEF5}" dt="2023-04-09T12:27:54.471" v="4430" actId="20577"/>
          <ac:spMkLst>
            <pc:docMk/>
            <pc:sldMk cId="88950898" sldId="278"/>
            <ac:spMk id="2" creationId="{8DA37B91-6151-7618-677F-619A4C395CE6}"/>
          </ac:spMkLst>
        </pc:spChg>
      </pc:sldChg>
      <pc:sldChg chg="addSp delSp modSp new mod setBg modNotesTx">
        <pc:chgData name="Emily Crose" userId="5a1598ef78992c55" providerId="LiveId" clId="{12674E05-A199-4204-AD0E-5F035B3FAEF5}" dt="2023-04-09T12:36:28.054" v="5496" actId="20577"/>
        <pc:sldMkLst>
          <pc:docMk/>
          <pc:sldMk cId="1362958577" sldId="279"/>
        </pc:sldMkLst>
        <pc:spChg chg="mo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2" creationId="{A9890490-AABE-D103-8DEC-2FC06717C5AC}"/>
          </ac:spMkLst>
        </pc:spChg>
        <pc:spChg chg="add del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3" creationId="{92515AD2-3C4B-C1A9-6BBC-20873D35FA3B}"/>
          </ac:spMkLst>
        </pc:spChg>
        <pc:spChg chg="add del">
          <ac:chgData name="Emily Crose" userId="5a1598ef78992c55" providerId="LiveId" clId="{12674E05-A199-4204-AD0E-5F035B3FAEF5}" dt="2023-04-09T12:30:46.450" v="4465" actId="26606"/>
          <ac:spMkLst>
            <pc:docMk/>
            <pc:sldMk cId="1362958577" sldId="279"/>
            <ac:spMk id="9" creationId="{83CD2995-EC96-40C9-A0AD-9AA84AAE0E14}"/>
          </ac:spMkLst>
        </pc:spChg>
        <pc:spChg chg="add">
          <ac:chgData name="Emily Crose" userId="5a1598ef78992c55" providerId="LiveId" clId="{12674E05-A199-4204-AD0E-5F035B3FAEF5}" dt="2023-04-09T12:30:46.483" v="4466" actId="26606"/>
          <ac:spMkLst>
            <pc:docMk/>
            <pc:sldMk cId="1362958577" sldId="279"/>
            <ac:spMk id="12" creationId="{A70E44F7-1AE7-45C1-BB2F-447BC47EA0F3}"/>
          </ac:spMkLst>
        </pc:spChg>
        <pc:picChg chg="add del">
          <ac:chgData name="Emily Crose" userId="5a1598ef78992c55" providerId="LiveId" clId="{12674E05-A199-4204-AD0E-5F035B3FAEF5}" dt="2023-04-09T12:30:46.450" v="4465" actId="26606"/>
          <ac:picMkLst>
            <pc:docMk/>
            <pc:sldMk cId="1362958577" sldId="279"/>
            <ac:picMk id="5" creationId="{6D7E9672-06AD-0FE5-0B0B-DC86A733E784}"/>
          </ac:picMkLst>
        </pc:picChg>
        <pc:picChg chg="add">
          <ac:chgData name="Emily Crose" userId="5a1598ef78992c55" providerId="LiveId" clId="{12674E05-A199-4204-AD0E-5F035B3FAEF5}" dt="2023-04-09T12:30:46.483" v="4466" actId="26606"/>
          <ac:picMkLst>
            <pc:docMk/>
            <pc:sldMk cId="1362958577" sldId="279"/>
            <ac:picMk id="11" creationId="{928975F7-1459-1010-9EE0-F05A52A2DE2E}"/>
          </ac:picMkLst>
        </pc:picChg>
      </pc:sldChg>
      <pc:sldChg chg="addSp modSp new mod setBg setClrOvrMap modNotesTx">
        <pc:chgData name="Emily Crose" userId="5a1598ef78992c55" providerId="LiveId" clId="{12674E05-A199-4204-AD0E-5F035B3FAEF5}" dt="2023-04-09T12:37:28.894" v="5718" actId="20577"/>
        <pc:sldMkLst>
          <pc:docMk/>
          <pc:sldMk cId="707781002" sldId="280"/>
        </pc:sldMkLst>
        <pc:spChg chg="mod">
          <ac:chgData name="Emily Crose" userId="5a1598ef78992c55" providerId="LiveId" clId="{12674E05-A199-4204-AD0E-5F035B3FAEF5}" dt="2023-04-09T12:30:22.293" v="4463" actId="26606"/>
          <ac:spMkLst>
            <pc:docMk/>
            <pc:sldMk cId="707781002" sldId="280"/>
            <ac:spMk id="2" creationId="{560561DD-33C0-C770-37AA-5E4004F032F4}"/>
          </ac:spMkLst>
        </pc:spChg>
        <pc:picChg chg="add">
          <ac:chgData name="Emily Crose" userId="5a1598ef78992c55" providerId="LiveId" clId="{12674E05-A199-4204-AD0E-5F035B3FAEF5}" dt="2023-04-09T12:30:22.293" v="4463" actId="26606"/>
          <ac:picMkLst>
            <pc:docMk/>
            <pc:sldMk cId="707781002" sldId="280"/>
            <ac:picMk id="4" creationId="{AC2D3EB0-AA71-8566-E642-76F56CB1183B}"/>
          </ac:picMkLst>
        </pc:picChg>
      </pc:sldChg>
      <pc:sldChg chg="addSp modSp new mod setBg">
        <pc:chgData name="Emily Crose" userId="5a1598ef78992c55" providerId="LiveId" clId="{12674E05-A199-4204-AD0E-5F035B3FAEF5}" dt="2023-04-09T12:56:17.763" v="6157" actId="26606"/>
        <pc:sldMkLst>
          <pc:docMk/>
          <pc:sldMk cId="3571353269" sldId="281"/>
        </pc:sldMkLst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2" creationId="{900356D6-6283-A0B1-A953-51135E0007EF}"/>
          </ac:spMkLst>
        </pc:spChg>
        <pc:spChg chg="mod">
          <ac:chgData name="Emily Crose" userId="5a1598ef78992c55" providerId="LiveId" clId="{12674E05-A199-4204-AD0E-5F035B3FAEF5}" dt="2023-04-09T12:56:17.763" v="6157" actId="26606"/>
          <ac:spMkLst>
            <pc:docMk/>
            <pc:sldMk cId="3571353269" sldId="281"/>
            <ac:spMk id="3" creationId="{5313C913-E0FD-E143-7706-B544515AF0CC}"/>
          </ac:spMkLst>
        </pc:spChg>
        <pc:picChg chg="add">
          <ac:chgData name="Emily Crose" userId="5a1598ef78992c55" providerId="LiveId" clId="{12674E05-A199-4204-AD0E-5F035B3FAEF5}" dt="2023-04-09T12:56:17.763" v="6157" actId="26606"/>
          <ac:picMkLst>
            <pc:docMk/>
            <pc:sldMk cId="3571353269" sldId="281"/>
            <ac:picMk id="5" creationId="{95299091-5601-2241-E698-C495AA493D54}"/>
          </ac:picMkLst>
        </pc:picChg>
      </pc:sldChg>
      <pc:sldChg chg="addSp modSp new mod setBg">
        <pc:chgData name="Emily Crose" userId="5a1598ef78992c55" providerId="LiveId" clId="{12674E05-A199-4204-AD0E-5F035B3FAEF5}" dt="2023-04-09T12:45:14.408" v="5748" actId="26606"/>
        <pc:sldMkLst>
          <pc:docMk/>
          <pc:sldMk cId="1357691262" sldId="282"/>
        </pc:sldMkLst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8" creationId="{EC7FF834-B204-4967-8D47-8BB36EAF0EF5}"/>
          </ac:spMkLst>
        </pc:spChg>
        <pc:spChg chg="add">
          <ac:chgData name="Emily Crose" userId="5a1598ef78992c55" providerId="LiveId" clId="{12674E05-A199-4204-AD0E-5F035B3FAEF5}" dt="2023-04-09T12:45:14.408" v="5748" actId="26606"/>
          <ac:spMkLst>
            <pc:docMk/>
            <pc:sldMk cId="1357691262" sldId="282"/>
            <ac:spMk id="10" creationId="{F780A22D-61EA-43E3-BD94-3E39CF902160}"/>
          </ac:spMkLst>
        </pc:spChg>
        <pc:picChg chg="add mod">
          <ac:chgData name="Emily Crose" userId="5a1598ef78992c55" providerId="LiveId" clId="{12674E05-A199-4204-AD0E-5F035B3FAEF5}" dt="2023-04-09T12:45:14.408" v="5748" actId="26606"/>
          <ac:picMkLst>
            <pc:docMk/>
            <pc:sldMk cId="1357691262" sldId="282"/>
            <ac:picMk id="3" creationId="{310B20C3-821A-055B-A175-C5FC1BDAE15E}"/>
          </ac:picMkLst>
        </pc:picChg>
      </pc:sldChg>
      <pc:sldChg chg="modSp new mod modNotesTx">
        <pc:chgData name="Emily Crose" userId="5a1598ef78992c55" providerId="LiveId" clId="{12674E05-A199-4204-AD0E-5F035B3FAEF5}" dt="2023-04-09T12:46:50.468" v="6021" actId="20577"/>
        <pc:sldMkLst>
          <pc:docMk/>
          <pc:sldMk cId="2500225662" sldId="283"/>
        </pc:sldMkLst>
        <pc:spChg chg="mod">
          <ac:chgData name="Emily Crose" userId="5a1598ef78992c55" providerId="LiveId" clId="{12674E05-A199-4204-AD0E-5F035B3FAEF5}" dt="2023-04-09T12:45:59.876" v="5781" actId="114"/>
          <ac:spMkLst>
            <pc:docMk/>
            <pc:sldMk cId="2500225662" sldId="283"/>
            <ac:spMk id="2" creationId="{58B9C2AC-F38E-1E06-B23E-8429343EB29B}"/>
          </ac:spMkLst>
        </pc:spChg>
      </pc:sldChg>
      <pc:sldChg chg="addSp delSp modSp new mod setBg">
        <pc:chgData name="Emily Crose" userId="5a1598ef78992c55" providerId="LiveId" clId="{12674E05-A199-4204-AD0E-5F035B3FAEF5}" dt="2023-04-09T12:49:38.691" v="6114" actId="26606"/>
        <pc:sldMkLst>
          <pc:docMk/>
          <pc:sldMk cId="3124542540" sldId="284"/>
        </pc:sldMkLst>
        <pc:spChg chg="mod">
          <ac:chgData name="Emily Crose" userId="5a1598ef78992c55" providerId="LiveId" clId="{12674E05-A199-4204-AD0E-5F035B3FAEF5}" dt="2023-04-09T12:49:38.691" v="6114" actId="26606"/>
          <ac:spMkLst>
            <pc:docMk/>
            <pc:sldMk cId="3124542540" sldId="284"/>
            <ac:spMk id="2" creationId="{7026D411-6E90-BCAD-3577-7F7EB3B68AE1}"/>
          </ac:spMkLst>
        </pc:spChg>
        <pc:spChg chg="add del mod">
          <ac:chgData name="Emily Crose" userId="5a1598ef78992c55" providerId="LiveId" clId="{12674E05-A199-4204-AD0E-5F035B3FAEF5}" dt="2023-04-09T12:48:23.726" v="6060" actId="478"/>
          <ac:spMkLst>
            <pc:docMk/>
            <pc:sldMk cId="3124542540" sldId="284"/>
            <ac:spMk id="3" creationId="{BCA39A76-8969-1D9E-B591-378859A8F053}"/>
          </ac:spMkLst>
        </pc:spChg>
        <pc:spChg chg="add del mod">
          <ac:chgData name="Emily Crose" userId="5a1598ef78992c55" providerId="LiveId" clId="{12674E05-A199-4204-AD0E-5F035B3FAEF5}" dt="2023-04-09T12:48:32.095" v="6080"/>
          <ac:spMkLst>
            <pc:docMk/>
            <pc:sldMk cId="3124542540" sldId="284"/>
            <ac:spMk id="5" creationId="{E3FBE054-BAFA-FA32-4219-1C3B83C1A823}"/>
          </ac:spMkLst>
        </pc:spChg>
        <pc:picChg chg="add">
          <ac:chgData name="Emily Crose" userId="5a1598ef78992c55" providerId="LiveId" clId="{12674E05-A199-4204-AD0E-5F035B3FAEF5}" dt="2023-04-09T12:49:38.691" v="6114" actId="26606"/>
          <ac:picMkLst>
            <pc:docMk/>
            <pc:sldMk cId="3124542540" sldId="284"/>
            <ac:picMk id="4" creationId="{85520C0B-3382-593B-CF17-945B62581126}"/>
          </ac:picMkLst>
        </pc:picChg>
      </pc:sldChg>
      <pc:sldChg chg="addSp modSp add mod setBg">
        <pc:chgData name="Emily Crose" userId="5a1598ef78992c55" providerId="LiveId" clId="{12674E05-A199-4204-AD0E-5F035B3FAEF5}" dt="2023-04-09T12:49:55.206" v="6115" actId="26606"/>
        <pc:sldMkLst>
          <pc:docMk/>
          <pc:sldMk cId="4001067285" sldId="285"/>
        </pc:sldMkLst>
        <pc:spChg chg="mod">
          <ac:chgData name="Emily Crose" userId="5a1598ef78992c55" providerId="LiveId" clId="{12674E05-A199-4204-AD0E-5F035B3FAEF5}" dt="2023-04-09T12:49:55.206" v="6115" actId="26606"/>
          <ac:spMkLst>
            <pc:docMk/>
            <pc:sldMk cId="4001067285" sldId="285"/>
            <ac:spMk id="2" creationId="{7026D411-6E90-BCAD-3577-7F7EB3B68AE1}"/>
          </ac:spMkLst>
        </pc:spChg>
        <pc:picChg chg="add">
          <ac:chgData name="Emily Crose" userId="5a1598ef78992c55" providerId="LiveId" clId="{12674E05-A199-4204-AD0E-5F035B3FAEF5}" dt="2023-04-09T12:49:55.206" v="6115" actId="26606"/>
          <ac:picMkLst>
            <pc:docMk/>
            <pc:sldMk cId="4001067285" sldId="285"/>
            <ac:picMk id="4" creationId="{CA9AF19A-5093-F69E-1C98-D3C2A6E82212}"/>
          </ac:picMkLst>
        </pc:picChg>
      </pc:sldChg>
      <pc:sldChg chg="addSp delSp modSp new mod setBg">
        <pc:chgData name="Emily Crose" userId="5a1598ef78992c55" providerId="LiveId" clId="{12674E05-A199-4204-AD0E-5F035B3FAEF5}" dt="2023-04-09T12:54:46.621" v="6153" actId="26606"/>
        <pc:sldMkLst>
          <pc:docMk/>
          <pc:sldMk cId="681099035" sldId="286"/>
        </pc:sldMkLst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2" creationId="{5F7FFE7D-BB4C-DD58-F0A3-8C215C058111}"/>
          </ac:spMkLst>
        </pc:spChg>
        <pc:spChg chg="mo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3" creationId="{33787228-E5C9-91CA-1895-37E8935ED842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0" creationId="{322F38BC-D98D-4D85-8CF7-BA70EEDEDD2A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2" creationId="{B501A2F0-90BE-4D86-9A8A-4390413F74F8}"/>
          </ac:spMkLst>
        </pc:spChg>
        <pc:spChg chg="add">
          <ac:chgData name="Emily Crose" userId="5a1598ef78992c55" providerId="LiveId" clId="{12674E05-A199-4204-AD0E-5F035B3FAEF5}" dt="2023-04-09T12:54:46.621" v="6153" actId="26606"/>
          <ac:spMkLst>
            <pc:docMk/>
            <pc:sldMk cId="681099035" sldId="286"/>
            <ac:spMk id="14" creationId="{80F5EB4E-25CD-44CC-AF95-30C9253422EF}"/>
          </ac:spMkLst>
        </pc:spChg>
        <pc:picChg chg="add del">
          <ac:chgData name="Emily Crose" userId="5a1598ef78992c55" providerId="LiveId" clId="{12674E05-A199-4204-AD0E-5F035B3FAEF5}" dt="2023-04-09T12:54:46.598" v="6152" actId="26606"/>
          <ac:picMkLst>
            <pc:docMk/>
            <pc:sldMk cId="681099035" sldId="286"/>
            <ac:picMk id="5" creationId="{2A6C089F-0EF7-93DE-67D8-FDED2A0BB6B5}"/>
          </ac:picMkLst>
        </pc:picChg>
        <pc:picChg chg="add">
          <ac:chgData name="Emily Crose" userId="5a1598ef78992c55" providerId="LiveId" clId="{12674E05-A199-4204-AD0E-5F035B3FAEF5}" dt="2023-04-09T12:54:46.621" v="6153" actId="26606"/>
          <ac:picMkLst>
            <pc:docMk/>
            <pc:sldMk cId="681099035" sldId="286"/>
            <ac:picMk id="7" creationId="{001A66BF-BC55-AD0E-0121-B740503C6702}"/>
          </ac:picMkLst>
        </pc:picChg>
      </pc:sldChg>
      <pc:sldChg chg="delSp modSp add mod setBg delDesignElem">
        <pc:chgData name="Emily Crose" userId="5a1598ef78992c55" providerId="LiveId" clId="{12674E05-A199-4204-AD0E-5F035B3FAEF5}" dt="2023-04-09T12:55:35.299" v="6156" actId="26606"/>
        <pc:sldMkLst>
          <pc:docMk/>
          <pc:sldMk cId="1368545748" sldId="287"/>
        </pc:sldMkLst>
        <pc:spChg chg="mod">
          <ac:chgData name="Emily Crose" userId="5a1598ef78992c55" providerId="LiveId" clId="{12674E05-A199-4204-AD0E-5F035B3FAEF5}" dt="2023-04-09T12:55:35.299" v="6156" actId="26606"/>
          <ac:spMkLst>
            <pc:docMk/>
            <pc:sldMk cId="1368545748" sldId="287"/>
            <ac:spMk id="4" creationId="{8A19EC87-1F80-5FA8-5BC8-952E49E75A84}"/>
          </ac:spMkLst>
        </pc:spChg>
        <pc:spChg chg="del">
          <ac:chgData name="Emily Crose" userId="5a1598ef78992c55" providerId="LiveId" clId="{12674E05-A199-4204-AD0E-5F035B3FAEF5}" dt="2023-04-09T12:55:24.633" v="6155"/>
          <ac:spMkLst>
            <pc:docMk/>
            <pc:sldMk cId="1368545748" sldId="287"/>
            <ac:spMk id="10" creationId="{6981E6A2-4656-4CFE-9BF4-39D81EE2CA9B}"/>
          </ac:spMkLst>
        </pc:spChg>
        <pc:picChg chg="mod">
          <ac:chgData name="Emily Crose" userId="5a1598ef78992c55" providerId="LiveId" clId="{12674E05-A199-4204-AD0E-5F035B3FAEF5}" dt="2023-04-09T12:55:35.299" v="6156" actId="26606"/>
          <ac:picMkLst>
            <pc:docMk/>
            <pc:sldMk cId="1368545748" sldId="287"/>
            <ac:picMk id="6" creationId="{28F636C6-650D-7B4C-851F-6A017C56C53D}"/>
          </ac:picMkLst>
        </pc:picChg>
      </pc:sldChg>
      <pc:sldChg chg="modSp new mod modNotesTx">
        <pc:chgData name="Emily Crose" userId="5a1598ef78992c55" providerId="LiveId" clId="{12674E05-A199-4204-AD0E-5F035B3FAEF5}" dt="2023-04-09T13:01:26.340" v="6700" actId="20577"/>
        <pc:sldMkLst>
          <pc:docMk/>
          <pc:sldMk cId="879938734" sldId="288"/>
        </pc:sldMkLst>
        <pc:spChg chg="mod">
          <ac:chgData name="Emily Crose" userId="5a1598ef78992c55" providerId="LiveId" clId="{12674E05-A199-4204-AD0E-5F035B3FAEF5}" dt="2023-04-09T12:59:17.540" v="6175" actId="20577"/>
          <ac:spMkLst>
            <pc:docMk/>
            <pc:sldMk cId="879938734" sldId="288"/>
            <ac:spMk id="2" creationId="{204030D5-98D7-3B7D-1061-2FD23B136418}"/>
          </ac:spMkLst>
        </pc:spChg>
      </pc:sldChg>
      <pc:sldChg chg="addSp delSp modSp new mod setBg modClrScheme chgLayout">
        <pc:chgData name="Emily Crose" userId="5a1598ef78992c55" providerId="LiveId" clId="{12674E05-A199-4204-AD0E-5F035B3FAEF5}" dt="2023-04-09T13:03:00.212" v="6964" actId="26606"/>
        <pc:sldMkLst>
          <pc:docMk/>
          <pc:sldMk cId="3482304054" sldId="289"/>
        </pc:sldMkLst>
        <pc:spChg chg="del mod ord">
          <ac:chgData name="Emily Crose" userId="5a1598ef78992c55" providerId="LiveId" clId="{12674E05-A199-4204-AD0E-5F035B3FAEF5}" dt="2023-04-09T13:02:01.865" v="6770" actId="700"/>
          <ac:spMkLst>
            <pc:docMk/>
            <pc:sldMk cId="3482304054" sldId="289"/>
            <ac:spMk id="2" creationId="{81407010-C208-DD9B-4A26-2484F39A8869}"/>
          </ac:spMkLst>
        </pc:spChg>
        <pc:spChg chg="add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3" creationId="{24FD42A6-33AE-5F54-93C2-1C9740329CD7}"/>
          </ac:spMkLst>
        </pc:spChg>
        <pc:spChg chg="add del mod ord">
          <ac:chgData name="Emily Crose" userId="5a1598ef78992c55" providerId="LiveId" clId="{12674E05-A199-4204-AD0E-5F035B3FAEF5}" dt="2023-04-09T13:03:00.212" v="6964" actId="26606"/>
          <ac:spMkLst>
            <pc:docMk/>
            <pc:sldMk cId="3482304054" sldId="289"/>
            <ac:spMk id="4" creationId="{7D56BDDB-96F4-893F-F952-5B61A0729DC5}"/>
          </ac:spMkLst>
        </pc:spChg>
        <pc:graphicFrameChg chg="add">
          <ac:chgData name="Emily Crose" userId="5a1598ef78992c55" providerId="LiveId" clId="{12674E05-A199-4204-AD0E-5F035B3FAEF5}" dt="2023-04-09T13:03:00.212" v="6964" actId="26606"/>
          <ac:graphicFrameMkLst>
            <pc:docMk/>
            <pc:sldMk cId="3482304054" sldId="289"/>
            <ac:graphicFrameMk id="8" creationId="{2BF9072E-0AAA-2207-237C-A708331A5820}"/>
          </ac:graphicFrameMkLst>
        </pc:graphicFrameChg>
        <pc:picChg chg="add del">
          <ac:chgData name="Emily Crose" userId="5a1598ef78992c55" providerId="LiveId" clId="{12674E05-A199-4204-AD0E-5F035B3FAEF5}" dt="2023-04-09T13:03:00.149" v="6963" actId="26606"/>
          <ac:picMkLst>
            <pc:docMk/>
            <pc:sldMk cId="3482304054" sldId="289"/>
            <ac:picMk id="6" creationId="{97FAB531-E169-2DD3-2DD3-82DBFD9BCC83}"/>
          </ac:picMkLst>
        </pc:picChg>
      </pc:sldChg>
    </pc:docChg>
  </pc:docChgLst>
  <pc:docChgLst>
    <pc:chgData name="Emily Crose" userId="5a1598ef78992c55" providerId="LiveId" clId="{ED9979D7-1D45-4F0D-9B2D-A971C5E0432B}"/>
    <pc:docChg chg="undo custSel addSld modSld sldOrd">
      <pc:chgData name="Emily Crose" userId="5a1598ef78992c55" providerId="LiveId" clId="{ED9979D7-1D45-4F0D-9B2D-A971C5E0432B}" dt="2023-04-12T12:01:44.112" v="273" actId="729"/>
      <pc:docMkLst>
        <pc:docMk/>
      </pc:docMkLst>
      <pc:sldChg chg="addSp delSp modSp mod setBg setClrOvrMap">
        <pc:chgData name="Emily Crose" userId="5a1598ef78992c55" providerId="LiveId" clId="{ED9979D7-1D45-4F0D-9B2D-A971C5E0432B}" dt="2023-04-11T14:27:43.704" v="66" actId="26606"/>
        <pc:sldMkLst>
          <pc:docMk/>
          <pc:sldMk cId="3327628599" sldId="277"/>
        </pc:sldMkLst>
        <pc:spChg chg="mod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2" creationId="{DFF30967-E701-3259-3001-7D2A866904F3}"/>
          </ac:spMkLst>
        </pc:spChg>
        <pc:spChg chg="del">
          <ac:chgData name="Emily Crose" userId="5a1598ef78992c55" providerId="LiveId" clId="{ED9979D7-1D45-4F0D-9B2D-A971C5E0432B}" dt="2023-04-11T14:27:43.704" v="66" actId="26606"/>
          <ac:spMkLst>
            <pc:docMk/>
            <pc:sldMk cId="3327628599" sldId="277"/>
            <ac:spMk id="3" creationId="{37C96775-6F9D-FA87-A267-B80E8D8E1EEE}"/>
          </ac:spMkLst>
        </pc:spChg>
        <pc:picChg chg="add">
          <ac:chgData name="Emily Crose" userId="5a1598ef78992c55" providerId="LiveId" clId="{ED9979D7-1D45-4F0D-9B2D-A971C5E0432B}" dt="2023-04-11T14:27:43.704" v="66" actId="26606"/>
          <ac:picMkLst>
            <pc:docMk/>
            <pc:sldMk cId="3327628599" sldId="277"/>
            <ac:picMk id="5" creationId="{F81ADD84-7288-727C-CA23-176D9E73FA89}"/>
          </ac:picMkLst>
        </pc:picChg>
      </pc:sldChg>
      <pc:sldChg chg="addSp modSp mod setBg">
        <pc:chgData name="Emily Crose" userId="5a1598ef78992c55" providerId="LiveId" clId="{ED9979D7-1D45-4F0D-9B2D-A971C5E0432B}" dt="2023-04-11T14:27:32.985" v="65" actId="26606"/>
        <pc:sldMkLst>
          <pc:docMk/>
          <pc:sldMk cId="88950898" sldId="278"/>
        </pc:sldMkLst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2" creationId="{8DA37B91-6151-7618-677F-619A4C395CE6}"/>
          </ac:spMkLst>
        </pc:spChg>
        <pc:spChg chg="mod">
          <ac:chgData name="Emily Crose" userId="5a1598ef78992c55" providerId="LiveId" clId="{ED9979D7-1D45-4F0D-9B2D-A971C5E0432B}" dt="2023-04-11T14:27:32.985" v="65" actId="26606"/>
          <ac:spMkLst>
            <pc:docMk/>
            <pc:sldMk cId="88950898" sldId="278"/>
            <ac:spMk id="3" creationId="{82E6FA26-DDE8-B023-2CEC-5647ECEE216E}"/>
          </ac:spMkLst>
        </pc:spChg>
        <pc:picChg chg="add">
          <ac:chgData name="Emily Crose" userId="5a1598ef78992c55" providerId="LiveId" clId="{ED9979D7-1D45-4F0D-9B2D-A971C5E0432B}" dt="2023-04-11T14:27:32.985" v="65" actId="26606"/>
          <ac:picMkLst>
            <pc:docMk/>
            <pc:sldMk cId="88950898" sldId="278"/>
            <ac:picMk id="5" creationId="{CFF1D7B3-C994-A89E-CF19-965631AF078F}"/>
          </ac:picMkLst>
        </pc:picChg>
      </pc:sldChg>
      <pc:sldChg chg="addSp delSp modSp mod setBg modClrScheme delDesignElem chgLayout">
        <pc:chgData name="Emily Crose" userId="5a1598ef78992c55" providerId="LiveId" clId="{ED9979D7-1D45-4F0D-9B2D-A971C5E0432B}" dt="2023-04-11T15:01:15.354" v="159" actId="1076"/>
        <pc:sldMkLst>
          <pc:docMk/>
          <pc:sldMk cId="1357691262" sldId="282"/>
        </pc:sldMkLst>
        <pc:spChg chg="add mod ord">
          <ac:chgData name="Emily Crose" userId="5a1598ef78992c55" providerId="LiveId" clId="{ED9979D7-1D45-4F0D-9B2D-A971C5E0432B}" dt="2023-04-11T15:01:15.354" v="159" actId="1076"/>
          <ac:spMkLst>
            <pc:docMk/>
            <pc:sldMk cId="1357691262" sldId="282"/>
            <ac:spMk id="5" creationId="{ECCF6587-ED02-7EC9-A2E4-B84BB70C3F2D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7" creationId="{5FA21C72-692C-49FD-9EB4-DDDDDEBD4BD6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8" creationId="{EC7FF834-B204-4967-8D47-8BB36EAF0EF5}"/>
          </ac:spMkLst>
        </pc:spChg>
        <pc:spChg chg="del">
          <ac:chgData name="Emily Crose" userId="5a1598ef78992c55" providerId="LiveId" clId="{ED9979D7-1D45-4F0D-9B2D-A971C5E0432B}" dt="2023-04-11T15:00:50.090" v="137" actId="26606"/>
          <ac:spMkLst>
            <pc:docMk/>
            <pc:sldMk cId="1357691262" sldId="282"/>
            <ac:spMk id="10" creationId="{F780A22D-61EA-43E3-BD94-3E39CF902160}"/>
          </ac:spMkLst>
        </pc:spChg>
        <pc:spChg chg="add">
          <ac:chgData name="Emily Crose" userId="5a1598ef78992c55" providerId="LiveId" clId="{ED9979D7-1D45-4F0D-9B2D-A971C5E0432B}" dt="2023-04-11T15:01:01.850" v="139" actId="26606"/>
          <ac:spMkLst>
            <pc:docMk/>
            <pc:sldMk cId="1357691262" sldId="282"/>
            <ac:spMk id="12" creationId="{FBAF941A-6830-47A3-B63C-7C7B66AEA73B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5" creationId="{5FA21C72-692C-49FD-9EB4-DDDDDEBD4BD6}"/>
          </ac:spMkLst>
        </pc:spChg>
        <pc:spChg chg="add del">
          <ac:chgData name="Emily Crose" userId="5a1598ef78992c55" providerId="LiveId" clId="{ED9979D7-1D45-4F0D-9B2D-A971C5E0432B}" dt="2023-04-11T15:01:00.018" v="138" actId="700"/>
          <ac:spMkLst>
            <pc:docMk/>
            <pc:sldMk cId="1357691262" sldId="282"/>
            <ac:spMk id="17" creationId="{FBAF941A-6830-47A3-B63C-7C7B66AEA73B}"/>
          </ac:spMkLst>
        </pc:spChg>
        <pc:picChg chg="del">
          <ac:chgData name="Emily Crose" userId="5a1598ef78992c55" providerId="LiveId" clId="{ED9979D7-1D45-4F0D-9B2D-A971C5E0432B}" dt="2023-04-11T15:00:38.185" v="133" actId="478"/>
          <ac:picMkLst>
            <pc:docMk/>
            <pc:sldMk cId="1357691262" sldId="282"/>
            <ac:picMk id="3" creationId="{310B20C3-821A-055B-A175-C5FC1BDAE15E}"/>
          </ac:picMkLst>
        </pc:picChg>
        <pc:picChg chg="add mod">
          <ac:chgData name="Emily Crose" userId="5a1598ef78992c55" providerId="LiveId" clId="{ED9979D7-1D45-4F0D-9B2D-A971C5E0432B}" dt="2023-04-11T15:00:50.090" v="137" actId="26606"/>
          <ac:picMkLst>
            <pc:docMk/>
            <pc:sldMk cId="1357691262" sldId="282"/>
            <ac:picMk id="4" creationId="{7ADF5970-B0BA-8B36-6B4C-F9AD2D7F1394}"/>
          </ac:picMkLst>
        </pc:picChg>
      </pc:sldChg>
      <pc:sldChg chg="addSp modSp mod setBg setClrOvrMap">
        <pc:chgData name="Emily Crose" userId="5a1598ef78992c55" providerId="LiveId" clId="{ED9979D7-1D45-4F0D-9B2D-A971C5E0432B}" dt="2023-04-11T15:15:21.248" v="191" actId="26606"/>
        <pc:sldMkLst>
          <pc:docMk/>
          <pc:sldMk cId="2500225662" sldId="283"/>
        </pc:sldMkLst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2" creationId="{58B9C2AC-F38E-1E06-B23E-8429343EB29B}"/>
          </ac:spMkLst>
        </pc:spChg>
        <pc:spChg chg="mo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3" creationId="{D592358E-4B1A-DD8C-3021-2354DF72711C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0" creationId="{EC7FF834-B204-4967-8D47-8BB36EAF0EF5}"/>
          </ac:spMkLst>
        </pc:spChg>
        <pc:spChg chg="add">
          <ac:chgData name="Emily Crose" userId="5a1598ef78992c55" providerId="LiveId" clId="{ED9979D7-1D45-4F0D-9B2D-A971C5E0432B}" dt="2023-04-11T15:15:21.248" v="191" actId="26606"/>
          <ac:spMkLst>
            <pc:docMk/>
            <pc:sldMk cId="2500225662" sldId="283"/>
            <ac:spMk id="12" creationId="{F780A22D-61EA-43E3-BD94-3E39CF902160}"/>
          </ac:spMkLst>
        </pc:spChg>
        <pc:picChg chg="add">
          <ac:chgData name="Emily Crose" userId="5a1598ef78992c55" providerId="LiveId" clId="{ED9979D7-1D45-4F0D-9B2D-A971C5E0432B}" dt="2023-04-11T15:15:21.248" v="191" actId="26606"/>
          <ac:picMkLst>
            <pc:docMk/>
            <pc:sldMk cId="2500225662" sldId="283"/>
            <ac:picMk id="7" creationId="{5E0A37C2-289D-2063-295E-FF9C15321A39}"/>
          </ac:picMkLst>
        </pc:picChg>
      </pc:sldChg>
      <pc:sldChg chg="ord">
        <pc:chgData name="Emily Crose" userId="5a1598ef78992c55" providerId="LiveId" clId="{ED9979D7-1D45-4F0D-9B2D-A971C5E0432B}" dt="2023-04-11T15:02:08.267" v="161"/>
        <pc:sldMkLst>
          <pc:docMk/>
          <pc:sldMk cId="1368545748" sldId="287"/>
        </pc:sldMkLst>
      </pc:sldChg>
      <pc:sldChg chg="addSp modSp mod ord setBg">
        <pc:chgData name="Emily Crose" userId="5a1598ef78992c55" providerId="LiveId" clId="{ED9979D7-1D45-4F0D-9B2D-A971C5E0432B}" dt="2023-04-11T15:15:28.766" v="192" actId="26606"/>
        <pc:sldMkLst>
          <pc:docMk/>
          <pc:sldMk cId="879938734" sldId="288"/>
        </pc:sldMkLst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2" creationId="{204030D5-98D7-3B7D-1061-2FD23B136418}"/>
          </ac:spMkLst>
        </pc:spChg>
        <pc:spChg chg="mod">
          <ac:chgData name="Emily Crose" userId="5a1598ef78992c55" providerId="LiveId" clId="{ED9979D7-1D45-4F0D-9B2D-A971C5E0432B}" dt="2023-04-11T15:15:28.766" v="192" actId="26606"/>
          <ac:spMkLst>
            <pc:docMk/>
            <pc:sldMk cId="879938734" sldId="288"/>
            <ac:spMk id="3" creationId="{859070D2-AC6F-54F3-9023-0532BBDB031A}"/>
          </ac:spMkLst>
        </pc:spChg>
        <pc:picChg chg="add mod ord">
          <ac:chgData name="Emily Crose" userId="5a1598ef78992c55" providerId="LiveId" clId="{ED9979D7-1D45-4F0D-9B2D-A971C5E0432B}" dt="2023-04-11T15:15:28.766" v="192" actId="26606"/>
          <ac:picMkLst>
            <pc:docMk/>
            <pc:sldMk cId="879938734" sldId="288"/>
            <ac:picMk id="5" creationId="{161BB8E0-CA50-4210-399F-364B281401F7}"/>
          </ac:picMkLst>
        </pc:picChg>
      </pc:sldChg>
      <pc:sldChg chg="mod ord modShow">
        <pc:chgData name="Emily Crose" userId="5a1598ef78992c55" providerId="LiveId" clId="{ED9979D7-1D45-4F0D-9B2D-A971C5E0432B}" dt="2023-04-12T12:01:44.112" v="273" actId="729"/>
        <pc:sldMkLst>
          <pc:docMk/>
          <pc:sldMk cId="3482304054" sldId="289"/>
        </pc:sldMkLst>
      </pc:sldChg>
      <pc:sldChg chg="addSp delSp modSp new mod modClrScheme chgLayout">
        <pc:chgData name="Emily Crose" userId="5a1598ef78992c55" providerId="LiveId" clId="{ED9979D7-1D45-4F0D-9B2D-A971C5E0432B}" dt="2023-04-11T14:08:52.183" v="12" actId="1076"/>
        <pc:sldMkLst>
          <pc:docMk/>
          <pc:sldMk cId="252828928" sldId="290"/>
        </pc:sldMkLst>
        <pc:spChg chg="del">
          <ac:chgData name="Emily Crose" userId="5a1598ef78992c55" providerId="LiveId" clId="{ED9979D7-1D45-4F0D-9B2D-A971C5E0432B}" dt="2023-04-11T14:08:41.184" v="8" actId="700"/>
          <ac:spMkLst>
            <pc:docMk/>
            <pc:sldMk cId="252828928" sldId="290"/>
            <ac:spMk id="2" creationId="{38CC2F03-B0F0-9576-7C83-E2B025A93DF1}"/>
          </ac:spMkLst>
        </pc:spChg>
        <pc:spChg chg="del">
          <ac:chgData name="Emily Crose" userId="5a1598ef78992c55" providerId="LiveId" clId="{ED9979D7-1D45-4F0D-9B2D-A971C5E0432B}" dt="2023-04-11T14:08:30.477" v="3"/>
          <ac:spMkLst>
            <pc:docMk/>
            <pc:sldMk cId="252828928" sldId="290"/>
            <ac:spMk id="3" creationId="{D8C52E39-63F7-F49E-C2EB-787CB0F597FF}"/>
          </ac:spMkLst>
        </pc:spChg>
        <pc:picChg chg="add mod ord">
          <ac:chgData name="Emily Crose" userId="5a1598ef78992c55" providerId="LiveId" clId="{ED9979D7-1D45-4F0D-9B2D-A971C5E0432B}" dt="2023-04-11T14:08:52.183" v="12" actId="1076"/>
          <ac:picMkLst>
            <pc:docMk/>
            <pc:sldMk cId="252828928" sldId="290"/>
            <ac:picMk id="5" creationId="{7C2F36E6-B02D-B333-8DD5-F1F8F5C576F7}"/>
          </ac:picMkLst>
        </pc:picChg>
      </pc:sldChg>
      <pc:sldChg chg="addSp delSp modSp new mod">
        <pc:chgData name="Emily Crose" userId="5a1598ef78992c55" providerId="LiveId" clId="{ED9979D7-1D45-4F0D-9B2D-A971C5E0432B}" dt="2023-04-11T14:24:12.422" v="57" actId="1076"/>
        <pc:sldMkLst>
          <pc:docMk/>
          <pc:sldMk cId="2397267575" sldId="291"/>
        </pc:sldMkLst>
        <pc:spChg chg="mod">
          <ac:chgData name="Emily Crose" userId="5a1598ef78992c55" providerId="LiveId" clId="{ED9979D7-1D45-4F0D-9B2D-A971C5E0432B}" dt="2023-04-11T14:23:58.612" v="51" actId="20577"/>
          <ac:spMkLst>
            <pc:docMk/>
            <pc:sldMk cId="2397267575" sldId="291"/>
            <ac:spMk id="2" creationId="{B503BBC7-968E-A9BB-1B09-DF1ECAAB9C3C}"/>
          </ac:spMkLst>
        </pc:spChg>
        <pc:spChg chg="del">
          <ac:chgData name="Emily Crose" userId="5a1598ef78992c55" providerId="LiveId" clId="{ED9979D7-1D45-4F0D-9B2D-A971C5E0432B}" dt="2023-04-11T14:24:05.838" v="52"/>
          <ac:spMkLst>
            <pc:docMk/>
            <pc:sldMk cId="2397267575" sldId="291"/>
            <ac:spMk id="3" creationId="{0D737DD1-CD7D-11C1-A5D5-FE207A318412}"/>
          </ac:spMkLst>
        </pc:spChg>
        <pc:picChg chg="add mod">
          <ac:chgData name="Emily Crose" userId="5a1598ef78992c55" providerId="LiveId" clId="{ED9979D7-1D45-4F0D-9B2D-A971C5E0432B}" dt="2023-04-11T14:24:12.422" v="57" actId="1076"/>
          <ac:picMkLst>
            <pc:docMk/>
            <pc:sldMk cId="2397267575" sldId="291"/>
            <ac:picMk id="5" creationId="{7B6B8DE3-C0C4-A116-9482-6F1804A2EAF9}"/>
          </ac:picMkLst>
        </pc:picChg>
      </pc:sldChg>
      <pc:sldChg chg="addSp delSp modSp new mod setBg modClrScheme delDesignElem chgLayout">
        <pc:chgData name="Emily Crose" userId="5a1598ef78992c55" providerId="LiveId" clId="{ED9979D7-1D45-4F0D-9B2D-A971C5E0432B}" dt="2023-04-11T14:45:53.387" v="132" actId="20577"/>
        <pc:sldMkLst>
          <pc:docMk/>
          <pc:sldMk cId="2072247977" sldId="292"/>
        </pc:sldMkLst>
        <pc:spChg chg="add mod ord">
          <ac:chgData name="Emily Crose" userId="5a1598ef78992c55" providerId="LiveId" clId="{ED9979D7-1D45-4F0D-9B2D-A971C5E0432B}" dt="2023-04-11T14:45:53.387" v="132" actId="20577"/>
          <ac:spMkLst>
            <pc:docMk/>
            <pc:sldMk cId="2072247977" sldId="292"/>
            <ac:spMk id="4" creationId="{34D6185B-FBA7-3F7C-0E91-F6CDC4DB3186}"/>
          </ac:spMkLst>
        </pc:spChg>
        <pc:spChg chg="add del mod or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5" creationId="{8853C6B9-AAE3-FA34-5586-2C3BA767950C}"/>
          </ac:spMkLst>
        </pc:spChg>
        <pc:spChg chg="add del">
          <ac:chgData name="Emily Crose" userId="5a1598ef78992c55" providerId="LiveId" clId="{ED9979D7-1D45-4F0D-9B2D-A971C5E0432B}" dt="2023-04-11T14:45:36.412" v="100" actId="700"/>
          <ac:spMkLst>
            <pc:docMk/>
            <pc:sldMk cId="2072247977" sldId="292"/>
            <ac:spMk id="8" creationId="{9A30BEE6-CF9E-4712-A953-4B67901FC5F5}"/>
          </ac:spMkLst>
        </pc:spChg>
        <pc:spChg chg="add">
          <ac:chgData name="Emily Crose" userId="5a1598ef78992c55" providerId="LiveId" clId="{ED9979D7-1D45-4F0D-9B2D-A971C5E0432B}" dt="2023-04-11T14:45:38.714" v="101" actId="26606"/>
          <ac:spMkLst>
            <pc:docMk/>
            <pc:sldMk cId="2072247977" sldId="292"/>
            <ac:spMk id="10" creationId="{9A30BEE6-CF9E-4712-A953-4B67901FC5F5}"/>
          </ac:spMkLst>
        </pc:spChg>
        <pc:picChg chg="add mod ord">
          <ac:chgData name="Emily Crose" userId="5a1598ef78992c55" providerId="LiveId" clId="{ED9979D7-1D45-4F0D-9B2D-A971C5E0432B}" dt="2023-04-11T14:45:38.714" v="101" actId="26606"/>
          <ac:picMkLst>
            <pc:docMk/>
            <pc:sldMk cId="2072247977" sldId="292"/>
            <ac:picMk id="3" creationId="{47F4F58C-3868-B47D-6DF8-A9F3756CD33B}"/>
          </ac:picMkLst>
        </pc:picChg>
      </pc:sldChg>
      <pc:sldChg chg="addSp delSp modSp new mod setBg">
        <pc:chgData name="Emily Crose" userId="5a1598ef78992c55" providerId="LiveId" clId="{ED9979D7-1D45-4F0D-9B2D-A971C5E0432B}" dt="2023-04-11T14:45:19.409" v="98" actId="26606"/>
        <pc:sldMkLst>
          <pc:docMk/>
          <pc:sldMk cId="1665156498" sldId="293"/>
        </pc:sldMkLst>
        <pc:spChg chg="mod or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2" creationId="{F57B86BA-F2F0-9A36-F3A8-32194771A64B}"/>
          </ac:spMkLst>
        </pc:spChg>
        <pc:spChg chg="del">
          <ac:chgData name="Emily Crose" userId="5a1598ef78992c55" providerId="LiveId" clId="{ED9979D7-1D45-4F0D-9B2D-A971C5E0432B}" dt="2023-04-11T14:43:15.790" v="93"/>
          <ac:spMkLst>
            <pc:docMk/>
            <pc:sldMk cId="1665156498" sldId="293"/>
            <ac:spMk id="3" creationId="{6066F1B9-B3D5-69C3-F92B-9275C6AAE67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0" creationId="{5FA21C72-692C-49FD-9EB4-DDDDDEBD4BD6}"/>
          </ac:spMkLst>
        </pc:spChg>
        <pc:spChg chg="add">
          <ac:chgData name="Emily Crose" userId="5a1598ef78992c55" providerId="LiveId" clId="{ED9979D7-1D45-4F0D-9B2D-A971C5E0432B}" dt="2023-04-11T14:45:19.409" v="98" actId="26606"/>
          <ac:spMkLst>
            <pc:docMk/>
            <pc:sldMk cId="1665156498" sldId="293"/>
            <ac:spMk id="12" creationId="{FBAF941A-6830-47A3-B63C-7C7B66AEA73B}"/>
          </ac:spMkLst>
        </pc:spChg>
        <pc:picChg chg="add mod">
          <ac:chgData name="Emily Crose" userId="5a1598ef78992c55" providerId="LiveId" clId="{ED9979D7-1D45-4F0D-9B2D-A971C5E0432B}" dt="2023-04-11T14:45:19.409" v="98" actId="26606"/>
          <ac:picMkLst>
            <pc:docMk/>
            <pc:sldMk cId="1665156498" sldId="293"/>
            <ac:picMk id="5" creationId="{E7B7330E-B0FD-23B2-CDDB-5C7F5FEDA98A}"/>
          </ac:picMkLst>
        </pc:picChg>
      </pc:sldChg>
      <pc:sldChg chg="addSp modSp new mod setBg">
        <pc:chgData name="Emily Crose" userId="5a1598ef78992c55" providerId="LiveId" clId="{ED9979D7-1D45-4F0D-9B2D-A971C5E0432B}" dt="2023-04-11T15:12:40.970" v="190" actId="26606"/>
        <pc:sldMkLst>
          <pc:docMk/>
          <pc:sldMk cId="3782519446" sldId="294"/>
        </pc:sldMkLst>
        <pc:spChg chg="mo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2" creationId="{B31FD8DD-DB68-A28D-4570-B4DDCE3B348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9" creationId="{1E14715B-2E40-4760-AE23-026845A30A49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1" creationId="{45D08429-4C7A-4C37-848C-C1613E31D53A}"/>
          </ac:spMkLst>
        </pc:spChg>
        <pc:spChg chg="add">
          <ac:chgData name="Emily Crose" userId="5a1598ef78992c55" providerId="LiveId" clId="{ED9979D7-1D45-4F0D-9B2D-A971C5E0432B}" dt="2023-04-11T15:12:40.970" v="190" actId="26606"/>
          <ac:spMkLst>
            <pc:docMk/>
            <pc:sldMk cId="3782519446" sldId="294"/>
            <ac:spMk id="13" creationId="{DD8F4B2B-96EA-4C0F-84D3-5728F7CF0B0B}"/>
          </ac:spMkLst>
        </pc:spChg>
        <pc:picChg chg="add mod">
          <ac:chgData name="Emily Crose" userId="5a1598ef78992c55" providerId="LiveId" clId="{ED9979D7-1D45-4F0D-9B2D-A971C5E0432B}" dt="2023-04-11T15:12:40.970" v="190" actId="26606"/>
          <ac:picMkLst>
            <pc:docMk/>
            <pc:sldMk cId="3782519446" sldId="294"/>
            <ac:picMk id="4" creationId="{525DBD2C-07A7-A04F-3E07-AC1150B4C4BA}"/>
          </ac:picMkLst>
        </pc:picChg>
      </pc:sldChg>
      <pc:sldChg chg="addSp delSp modSp new mod ord setBg chgLayout">
        <pc:chgData name="Emily Crose" userId="5a1598ef78992c55" providerId="LiveId" clId="{ED9979D7-1D45-4F0D-9B2D-A971C5E0432B}" dt="2023-04-11T15:52:24.816" v="271" actId="26606"/>
        <pc:sldMkLst>
          <pc:docMk/>
          <pc:sldMk cId="1819572938" sldId="295"/>
        </pc:sldMkLst>
        <pc:spChg chg="del mod ord">
          <ac:chgData name="Emily Crose" userId="5a1598ef78992c55" providerId="LiveId" clId="{ED9979D7-1D45-4F0D-9B2D-A971C5E0432B}" dt="2023-04-11T15:50:59.428" v="194" actId="700"/>
          <ac:spMkLst>
            <pc:docMk/>
            <pc:sldMk cId="1819572938" sldId="295"/>
            <ac:spMk id="2" creationId="{1F6DAE25-0420-0903-2AEA-E98C859BA723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3" creationId="{B14F37FB-E88D-E575-E938-093BD4CF80BF}"/>
          </ac:spMkLst>
        </pc:spChg>
        <pc:spChg chg="add mod ord">
          <ac:chgData name="Emily Crose" userId="5a1598ef78992c55" providerId="LiveId" clId="{ED9979D7-1D45-4F0D-9B2D-A971C5E0432B}" dt="2023-04-11T15:52:24.816" v="271" actId="26606"/>
          <ac:spMkLst>
            <pc:docMk/>
            <pc:sldMk cId="1819572938" sldId="295"/>
            <ac:spMk id="4" creationId="{523AE960-1EFB-EF71-757F-BF358F42F7F3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0" creationId="{17928EA2-88ED-424C-A811-B45B398FBAFA}"/>
          </ac:spMkLst>
        </pc:spChg>
        <pc:spChg chg="add del">
          <ac:chgData name="Emily Crose" userId="5a1598ef78992c55" providerId="LiveId" clId="{ED9979D7-1D45-4F0D-9B2D-A971C5E0432B}" dt="2023-04-11T15:52:24.811" v="270" actId="26606"/>
          <ac:spMkLst>
            <pc:docMk/>
            <pc:sldMk cId="1819572938" sldId="295"/>
            <ac:spMk id="12" creationId="{304F0B90-9D71-4D15-94CC-B9E1F445BA28}"/>
          </ac:spMkLst>
        </pc:spChg>
        <pc:picChg chg="add del">
          <ac:chgData name="Emily Crose" userId="5a1598ef78992c55" providerId="LiveId" clId="{ED9979D7-1D45-4F0D-9B2D-A971C5E0432B}" dt="2023-04-11T15:52:23.710" v="268" actId="26606"/>
          <ac:picMkLst>
            <pc:docMk/>
            <pc:sldMk cId="1819572938" sldId="295"/>
            <ac:picMk id="6" creationId="{0C741128-6F26-C237-29CE-103494883CAC}"/>
          </ac:picMkLst>
        </pc:picChg>
        <pc:picChg chg="add del">
          <ac:chgData name="Emily Crose" userId="5a1598ef78992c55" providerId="LiveId" clId="{ED9979D7-1D45-4F0D-9B2D-A971C5E0432B}" dt="2023-04-11T15:52:24.811" v="270" actId="26606"/>
          <ac:picMkLst>
            <pc:docMk/>
            <pc:sldMk cId="1819572938" sldId="295"/>
            <ac:picMk id="8" creationId="{338FE064-78F6-80D6-6C46-ED13FDF6271E}"/>
          </ac:picMkLst>
        </pc:picChg>
        <pc:picChg chg="add">
          <ac:chgData name="Emily Crose" userId="5a1598ef78992c55" providerId="LiveId" clId="{ED9979D7-1D45-4F0D-9B2D-A971C5E0432B}" dt="2023-04-11T15:52:24.816" v="271" actId="26606"/>
          <ac:picMkLst>
            <pc:docMk/>
            <pc:sldMk cId="1819572938" sldId="295"/>
            <ac:picMk id="14" creationId="{48868C10-01A0-A6D5-DC86-DE52CEFDEB09}"/>
          </ac:picMkLst>
        </pc:picChg>
      </pc:sldChg>
      <pc:sldChg chg="addSp modSp new mod">
        <pc:chgData name="Emily Crose" userId="5a1598ef78992c55" providerId="LiveId" clId="{ED9979D7-1D45-4F0D-9B2D-A971C5E0432B}" dt="2023-04-11T15:52:01.544" v="266" actId="962"/>
        <pc:sldMkLst>
          <pc:docMk/>
          <pc:sldMk cId="2541419034" sldId="296"/>
        </pc:sldMkLst>
        <pc:picChg chg="add mod">
          <ac:chgData name="Emily Crose" userId="5a1598ef78992c55" providerId="LiveId" clId="{ED9979D7-1D45-4F0D-9B2D-A971C5E0432B}" dt="2023-04-11T15:52:01.544" v="266" actId="962"/>
          <ac:picMkLst>
            <pc:docMk/>
            <pc:sldMk cId="2541419034" sldId="296"/>
            <ac:picMk id="3" creationId="{68C49C86-1EC0-0839-1272-6B6E81638BCC}"/>
          </ac:picMkLst>
        </pc:picChg>
      </pc:sldChg>
    </pc:docChg>
  </pc:docChgLst>
  <pc:docChgLst>
    <pc:chgData name="Emily Crose" userId="5a1598ef78992c55" providerId="LiveId" clId="{67002AFB-16E7-4872-A597-832B63EBDEE2}"/>
    <pc:docChg chg="undo custSel addSld delSld modSld modMainMaster">
      <pc:chgData name="Emily Crose" userId="5a1598ef78992c55" providerId="LiveId" clId="{67002AFB-16E7-4872-A597-832B63EBDEE2}" dt="2023-04-19T17:12:32.221" v="1767" actId="20577"/>
      <pc:docMkLst>
        <pc:docMk/>
      </pc:docMkLst>
      <pc:sldChg chg="addSp delSp modSp mod setBg setClrOvrMap delDesignElem">
        <pc:chgData name="Emily Crose" userId="5a1598ef78992c55" providerId="LiveId" clId="{67002AFB-16E7-4872-A597-832B63EBDEE2}" dt="2023-04-19T17:11:23.020" v="1741" actId="12"/>
        <pc:sldMkLst>
          <pc:docMk/>
          <pc:sldMk cId="1938681844" sldId="256"/>
        </pc:sldMkLst>
        <pc:spChg chg="mod">
          <ac:chgData name="Emily Crose" userId="5a1598ef78992c55" providerId="LiveId" clId="{67002AFB-16E7-4872-A597-832B63EBDEE2}" dt="2023-04-19T17:11:19.195" v="1740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67002AFB-16E7-4872-A597-832B63EBDEE2}" dt="2023-04-19T17:11:23.020" v="1741" actId="12"/>
          <ac:spMkLst>
            <pc:docMk/>
            <pc:sldMk cId="1938681844" sldId="256"/>
            <ac:spMk id="3" creationId="{AF3ACA5B-2163-AEC4-7BB9-C0423A72604D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1938681844" sldId="256"/>
            <ac:spMk id="10" creationId="{EAAC8963-AF89-4FC1-910B-686E223CD28D}"/>
          </ac:spMkLst>
        </pc:spChg>
        <pc:spChg chg="add del">
          <ac:chgData name="Emily Crose" userId="5a1598ef78992c55" providerId="LiveId" clId="{67002AFB-16E7-4872-A597-832B63EBDEE2}" dt="2023-04-19T17:11:19.195" v="1740" actId="26606"/>
          <ac:spMkLst>
            <pc:docMk/>
            <pc:sldMk cId="1938681844" sldId="256"/>
            <ac:spMk id="16" creationId="{8EE457FF-670E-4EC1-ACD4-1173DA9A7975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1938681844" sldId="256"/>
            <ac:spMk id="17" creationId="{23A4F197-86BE-42C9-A95B-A488B7683C2E}"/>
          </ac:spMkLst>
        </pc:spChg>
        <pc:spChg chg="add del">
          <ac:chgData name="Emily Crose" userId="5a1598ef78992c55" providerId="LiveId" clId="{67002AFB-16E7-4872-A597-832B63EBDEE2}" dt="2023-04-19T17:11:19.195" v="1740" actId="26606"/>
          <ac:spMkLst>
            <pc:docMk/>
            <pc:sldMk cId="1938681844" sldId="256"/>
            <ac:spMk id="18" creationId="{089A69AF-D57B-49B4-886C-D4A5DC194421}"/>
          </ac:spMkLst>
        </pc:spChg>
        <pc:spChg chg="add del">
          <ac:chgData name="Emily Crose" userId="5a1598ef78992c55" providerId="LiveId" clId="{67002AFB-16E7-4872-A597-832B63EBDEE2}" dt="2023-04-19T17:11:19.195" v="1740" actId="26606"/>
          <ac:spMkLst>
            <pc:docMk/>
            <pc:sldMk cId="1938681844" sldId="256"/>
            <ac:spMk id="19" creationId="{CABDC08D-6093-4397-92D4-54D00E2BB1C2}"/>
          </ac:spMkLst>
        </pc:spChg>
        <pc:spChg chg="add">
          <ac:chgData name="Emily Crose" userId="5a1598ef78992c55" providerId="LiveId" clId="{67002AFB-16E7-4872-A597-832B63EBDEE2}" dt="2023-04-19T17:11:19.195" v="1740" actId="26606"/>
          <ac:spMkLst>
            <pc:docMk/>
            <pc:sldMk cId="1938681844" sldId="256"/>
            <ac:spMk id="24" creationId="{8EE457FF-670E-4EC1-ACD4-1173DA9A7975}"/>
          </ac:spMkLst>
        </pc:spChg>
        <pc:spChg chg="add">
          <ac:chgData name="Emily Crose" userId="5a1598ef78992c55" providerId="LiveId" clId="{67002AFB-16E7-4872-A597-832B63EBDEE2}" dt="2023-04-19T17:11:19.195" v="1740" actId="26606"/>
          <ac:spMkLst>
            <pc:docMk/>
            <pc:sldMk cId="1938681844" sldId="256"/>
            <ac:spMk id="26" creationId="{35C44DBB-AD7C-4682-B258-6367305D207B}"/>
          </ac:spMkLst>
        </pc:sp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1938681844" sldId="256"/>
            <ac:picMk id="8" creationId="{A17F7527-5AC0-479A-B79F-9CF463410490}"/>
          </ac:picMkLst>
        </pc:pic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1938681844" sldId="256"/>
            <ac:picMk id="12" creationId="{41BDA784-DB63-4168-8CC9-0DA04775B2DD}"/>
          </ac:picMkLst>
        </pc:picChg>
        <pc:cxnChg chg="add">
          <ac:chgData name="Emily Crose" userId="5a1598ef78992c55" providerId="LiveId" clId="{67002AFB-16E7-4872-A597-832B63EBDEE2}" dt="2023-04-19T17:11:19.195" v="1740" actId="26606"/>
          <ac:cxnSpMkLst>
            <pc:docMk/>
            <pc:sldMk cId="1938681844" sldId="256"/>
            <ac:cxnSpMk id="28" creationId="{A1CED323-FAF0-4E0B-8717-FC1F468A28FE}"/>
          </ac:cxnSpMkLst>
        </pc:cxn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617985472" sldId="25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97047458" sldId="26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73934259" sldId="26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23269679" sldId="26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80029723" sldId="26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134838018" sldId="26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74519622" sldId="27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542235107" sldId="27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670941506" sldId="272"/>
        </pc:sldMkLst>
      </pc:sldChg>
      <pc:sldChg chg="addSp modSp mod setBg">
        <pc:chgData name="Emily Crose" userId="5a1598ef78992c55" providerId="LiveId" clId="{67002AFB-16E7-4872-A597-832B63EBDEE2}" dt="2023-04-19T16:21:51.380" v="1739" actId="20577"/>
        <pc:sldMkLst>
          <pc:docMk/>
          <pc:sldMk cId="3300517546" sldId="275"/>
        </pc:sldMkLst>
        <pc:spChg chg="mod ord">
          <ac:chgData name="Emily Crose" userId="5a1598ef78992c55" providerId="LiveId" clId="{67002AFB-16E7-4872-A597-832B63EBDEE2}" dt="2023-04-19T16:21:51.380" v="1739" actId="20577"/>
          <ac:spMkLst>
            <pc:docMk/>
            <pc:sldMk cId="3300517546" sldId="275"/>
            <ac:spMk id="2" creationId="{1325A63D-9015-F666-B15A-F5E3B102B45E}"/>
          </ac:spMkLst>
        </pc:spChg>
        <pc:spChg chg="add">
          <ac:chgData name="Emily Crose" userId="5a1598ef78992c55" providerId="LiveId" clId="{67002AFB-16E7-4872-A597-832B63EBDEE2}" dt="2023-04-19T15:27:15.590" v="287" actId="26606"/>
          <ac:spMkLst>
            <pc:docMk/>
            <pc:sldMk cId="3300517546" sldId="275"/>
            <ac:spMk id="9" creationId="{E446B7E6-8568-417F-959E-DB3D1E70F648}"/>
          </ac:spMkLst>
        </pc:spChg>
        <pc:spChg chg="add">
          <ac:chgData name="Emily Crose" userId="5a1598ef78992c55" providerId="LiveId" clId="{67002AFB-16E7-4872-A597-832B63EBDEE2}" dt="2023-04-19T15:27:15.590" v="287" actId="26606"/>
          <ac:spMkLst>
            <pc:docMk/>
            <pc:sldMk cId="3300517546" sldId="275"/>
            <ac:spMk id="11" creationId="{54047A07-72EC-41BC-A55F-C264F639FB20}"/>
          </ac:spMkLst>
        </pc:spChg>
        <pc:picChg chg="mod">
          <ac:chgData name="Emily Crose" userId="5a1598ef78992c55" providerId="LiveId" clId="{67002AFB-16E7-4872-A597-832B63EBDEE2}" dt="2023-04-19T15:27:15.590" v="287" actId="26606"/>
          <ac:picMkLst>
            <pc:docMk/>
            <pc:sldMk cId="3300517546" sldId="275"/>
            <ac:picMk id="4" creationId="{72FB41A9-A395-49B7-67FB-1B721D61D774}"/>
          </ac:picMkLst>
        </pc:picChg>
      </pc:sldChg>
      <pc:sldChg chg="modSp mod">
        <pc:chgData name="Emily Crose" userId="5a1598ef78992c55" providerId="LiveId" clId="{67002AFB-16E7-4872-A597-832B63EBDEE2}" dt="2023-04-19T16:21:43.199" v="1737" actId="20577"/>
        <pc:sldMkLst>
          <pc:docMk/>
          <pc:sldMk cId="3104054636" sldId="276"/>
        </pc:sldMkLst>
        <pc:spChg chg="mod">
          <ac:chgData name="Emily Crose" userId="5a1598ef78992c55" providerId="LiveId" clId="{67002AFB-16E7-4872-A597-832B63EBDEE2}" dt="2023-04-19T16:21:43.199" v="1737" actId="20577"/>
          <ac:spMkLst>
            <pc:docMk/>
            <pc:sldMk cId="3104054636" sldId="276"/>
            <ac:spMk id="2" creationId="{B963730F-E840-E5E0-87C0-65F532F962AC}"/>
          </ac:spMkLst>
        </pc:spChg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2158119916" sldId="277"/>
        </pc:sldMkLst>
      </pc:sldChg>
      <pc:sldChg chg="addSp delSp modSp mod delDesignElem">
        <pc:chgData name="Emily Crose" userId="5a1598ef78992c55" providerId="LiveId" clId="{67002AFB-16E7-4872-A597-832B63EBDEE2}" dt="2023-04-19T15:26:33.688" v="281" actId="26606"/>
        <pc:sldMkLst>
          <pc:docMk/>
          <pc:sldMk cId="3519171936" sldId="278"/>
        </pc:sldMkLst>
        <pc:spChg chg="mo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4" creationId="{8128039C-0EE4-9C77-38DE-69A5998C5EFF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3519171936" sldId="278"/>
            <ac:spMk id="100" creationId="{AC12A592-C02D-46EF-8E1F-9335DB8D71DF}"/>
          </ac:spMkLst>
        </pc:spChg>
        <pc:spChg chg="del">
          <ac:chgData name="Emily Crose" userId="5a1598ef78992c55" providerId="LiveId" clId="{67002AFB-16E7-4872-A597-832B63EBDEE2}" dt="2023-04-19T15:25:33.822" v="267"/>
          <ac:spMkLst>
            <pc:docMk/>
            <pc:sldMk cId="3519171936" sldId="278"/>
            <ac:spMk id="101" creationId="{24005816-5BCA-4665-8A58-5580F8E9C84A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3" creationId="{133F8CB7-795C-4272-9073-64D8CF97F220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5" creationId="{B95EB505-AE12-4878-88D1-3A93384E044A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7" creationId="{A12BC7B8-5515-40FA-A38E-1054E2061B47}"/>
          </ac:spMkLst>
        </pc:spChg>
        <pc:spChg chg="add del">
          <ac:chgData name="Emily Crose" userId="5a1598ef78992c55" providerId="LiveId" clId="{67002AFB-16E7-4872-A597-832B63EBDEE2}" dt="2023-04-19T15:26:33.680" v="280" actId="26606"/>
          <ac:spMkLst>
            <pc:docMk/>
            <pc:sldMk cId="3519171936" sldId="278"/>
            <ac:spMk id="139" creationId="{DD55F7DD-ACF1-44A0-B9B5-FC5A875443DA}"/>
          </ac:spMkLst>
        </pc:spChg>
        <pc:spChg chg="ad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141" creationId="{133F8CB7-795C-4272-9073-64D8CF97F220}"/>
          </ac:spMkLst>
        </pc:spChg>
        <pc:spChg chg="ad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142" creationId="{B7743172-17A8-4FA4-8434-B813E03B7665}"/>
          </ac:spMkLst>
        </pc:spChg>
        <pc:spChg chg="add">
          <ac:chgData name="Emily Crose" userId="5a1598ef78992c55" providerId="LiveId" clId="{67002AFB-16E7-4872-A597-832B63EBDEE2}" dt="2023-04-19T15:26:33.688" v="281" actId="26606"/>
          <ac:spMkLst>
            <pc:docMk/>
            <pc:sldMk cId="3519171936" sldId="278"/>
            <ac:spMk id="143" creationId="{4CE1233C-FD2F-489E-BFDE-086F5FED6491}"/>
          </ac:spMkLst>
        </pc:spChg>
        <pc:grpChg chg="del">
          <ac:chgData name="Emily Crose" userId="5a1598ef78992c55" providerId="LiveId" clId="{67002AFB-16E7-4872-A597-832B63EBDEE2}" dt="2023-04-19T15:25:33.822" v="267"/>
          <ac:grpSpMkLst>
            <pc:docMk/>
            <pc:sldMk cId="3519171936" sldId="278"/>
            <ac:grpSpMk id="102" creationId="{BF07F359-8CA3-4854-91E7-EE6004020511}"/>
          </ac:grpSpMkLst>
        </pc:grp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3519171936" sldId="278"/>
            <ac:picMk id="7" creationId="{6AF6706C-CF07-43A1-BCC4-CBA5D33820DA}"/>
          </ac:picMkLst>
        </pc:pic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3519171936" sldId="278"/>
            <ac:picMk id="12" creationId="{811383CE-CE86-4E1C-B289-798EB9E6E0E5}"/>
          </ac:picMkLst>
        </pc:picChg>
        <pc:picChg chg="mod">
          <ac:chgData name="Emily Crose" userId="5a1598ef78992c55" providerId="LiveId" clId="{67002AFB-16E7-4872-A597-832B63EBDEE2}" dt="2023-04-19T15:26:33.688" v="281" actId="26606"/>
          <ac:picMkLst>
            <pc:docMk/>
            <pc:sldMk cId="3519171936" sldId="278"/>
            <ac:picMk id="128" creationId="{69A5B6A9-EFF6-F1E9-427D-84DE1E852A4D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935181501" sldId="279"/>
        </pc:sldMkLst>
      </pc:sldChg>
      <pc:sldChg chg="add del">
        <pc:chgData name="Emily Crose" userId="5a1598ef78992c55" providerId="LiveId" clId="{67002AFB-16E7-4872-A597-832B63EBDEE2}" dt="2023-04-19T14:20:52.425" v="2" actId="2696"/>
        <pc:sldMkLst>
          <pc:docMk/>
          <pc:sldMk cId="3076984293" sldId="280"/>
        </pc:sldMkLst>
      </pc:sldChg>
      <pc:sldChg chg="add del mod setBg">
        <pc:chgData name="Emily Crose" userId="5a1598ef78992c55" providerId="LiveId" clId="{67002AFB-16E7-4872-A597-832B63EBDEE2}" dt="2023-04-19T15:26:47.185" v="283" actId="26606"/>
        <pc:sldMkLst>
          <pc:docMk/>
          <pc:sldMk cId="3028504148" sldId="28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43072267" sldId="28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13738730" sldId="29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227057383" sldId="29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00892285" sldId="29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683323295" sldId="29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04749439" sldId="29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888520767" sldId="295"/>
        </pc:sldMkLst>
      </pc:sldChg>
      <pc:sldChg chg="addSp modSp mod setBg">
        <pc:chgData name="Emily Crose" userId="5a1598ef78992c55" providerId="LiveId" clId="{67002AFB-16E7-4872-A597-832B63EBDEE2}" dt="2023-04-19T15:26:29.130" v="278" actId="26606"/>
        <pc:sldMkLst>
          <pc:docMk/>
          <pc:sldMk cId="51780103" sldId="298"/>
        </pc:sldMkLst>
        <pc:spChg chg="mo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4" creationId="{DB70F10A-4AE0-900A-BDD6-828E86756083}"/>
          </ac:spMkLst>
        </pc:spChg>
        <pc:spChg chg="ad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9" creationId="{8775F366-526C-4C42-8931-696FFE8AA517}"/>
          </ac:spMkLst>
        </pc:spChg>
        <pc:spChg chg="ad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11" creationId="{12839A1C-34CB-4C3C-8531-CA67525FDE9E}"/>
          </ac:spMkLst>
        </pc:spChg>
        <pc:spChg chg="add">
          <ac:chgData name="Emily Crose" userId="5a1598ef78992c55" providerId="LiveId" clId="{67002AFB-16E7-4872-A597-832B63EBDEE2}" dt="2023-04-19T15:26:29.130" v="278" actId="26606"/>
          <ac:spMkLst>
            <pc:docMk/>
            <pc:sldMk cId="51780103" sldId="298"/>
            <ac:spMk id="13" creationId="{FAC94EAF-F7F7-4727-AE69-A7036B4A5122}"/>
          </ac:spMkLst>
        </pc:sp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44329543" sldId="29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80682895" sldId="30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517562913" sldId="30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50919576" sldId="30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125754135" sldId="30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316035286" sldId="30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64693775" sldId="30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360984" sldId="30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77681254" sldId="30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02297380" sldId="30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151581745" sldId="30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644090723" sldId="31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882762105" sldId="31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435136857" sldId="31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05104737" sldId="313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594850548" sldId="314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844316059" sldId="315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137034071" sldId="316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66387995" sldId="31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54405815" sldId="318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4850469" sldId="319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947652085" sldId="32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453577015" sldId="321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001800121" sldId="322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882127209" sldId="323"/>
        </pc:sldMkLst>
      </pc:sldChg>
      <pc:sldChg chg="delSp delDesignElem">
        <pc:chgData name="Emily Crose" userId="5a1598ef78992c55" providerId="LiveId" clId="{67002AFB-16E7-4872-A597-832B63EBDEE2}" dt="2023-04-19T15:25:33.822" v="267"/>
        <pc:sldMkLst>
          <pc:docMk/>
          <pc:sldMk cId="3451560091" sldId="324"/>
        </pc:sldMkLst>
        <pc:spChg chg="del">
          <ac:chgData name="Emily Crose" userId="5a1598ef78992c55" providerId="LiveId" clId="{67002AFB-16E7-4872-A597-832B63EBDEE2}" dt="2023-04-19T15:25:33.822" v="267"/>
          <ac:spMkLst>
            <pc:docMk/>
            <pc:sldMk cId="3451560091" sldId="324"/>
            <ac:spMk id="24" creationId="{3D1E5586-8BB5-40F6-96C3-2E87DD7CE5CD}"/>
          </ac:spMkLst>
        </pc:spChg>
        <pc:picChg chg="del">
          <ac:chgData name="Emily Crose" userId="5a1598ef78992c55" providerId="LiveId" clId="{67002AFB-16E7-4872-A597-832B63EBDEE2}" dt="2023-04-19T15:25:33.822" v="267"/>
          <ac:picMkLst>
            <pc:docMk/>
            <pc:sldMk cId="3451560091" sldId="324"/>
            <ac:picMk id="23" creationId="{18BD78ED-75E1-4879-B369-BC61F7C45E22}"/>
          </ac:picMkLst>
        </pc:picChg>
        <pc:cxnChg chg="del">
          <ac:chgData name="Emily Crose" userId="5a1598ef78992c55" providerId="LiveId" clId="{67002AFB-16E7-4872-A597-832B63EBDEE2}" dt="2023-04-19T15:25:33.822" v="267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233173004" sldId="325"/>
        </pc:sldMkLst>
      </pc:sldChg>
      <pc:sldChg chg="addSp modSp mod setBg">
        <pc:chgData name="Emily Crose" userId="5a1598ef78992c55" providerId="LiveId" clId="{67002AFB-16E7-4872-A597-832B63EBDEE2}" dt="2023-04-19T16:17:05.898" v="1693" actId="20577"/>
        <pc:sldMkLst>
          <pc:docMk/>
          <pc:sldMk cId="3485029189" sldId="326"/>
        </pc:sldMkLst>
        <pc:spChg chg="mod">
          <ac:chgData name="Emily Crose" userId="5a1598ef78992c55" providerId="LiveId" clId="{67002AFB-16E7-4872-A597-832B63EBDEE2}" dt="2023-04-19T15:26:42.648" v="282" actId="26606"/>
          <ac:spMkLst>
            <pc:docMk/>
            <pc:sldMk cId="3485029189" sldId="326"/>
            <ac:spMk id="4" creationId="{0E824F6E-CE46-54E2-1D80-9A404CFEEE85}"/>
          </ac:spMkLst>
        </pc:spChg>
        <pc:spChg chg="mod">
          <ac:chgData name="Emily Crose" userId="5a1598ef78992c55" providerId="LiveId" clId="{67002AFB-16E7-4872-A597-832B63EBDEE2}" dt="2023-04-19T16:17:05.898" v="1693" actId="20577"/>
          <ac:spMkLst>
            <pc:docMk/>
            <pc:sldMk cId="3485029189" sldId="326"/>
            <ac:spMk id="5" creationId="{4257133E-120B-4836-B845-1320AD89F184}"/>
          </ac:spMkLst>
        </pc:spChg>
        <pc:spChg chg="add">
          <ac:chgData name="Emily Crose" userId="5a1598ef78992c55" providerId="LiveId" clId="{67002AFB-16E7-4872-A597-832B63EBDEE2}" dt="2023-04-19T15:26:42.648" v="282" actId="26606"/>
          <ac:spMkLst>
            <pc:docMk/>
            <pc:sldMk cId="3485029189" sldId="326"/>
            <ac:spMk id="10" creationId="{35C44DBB-AD7C-4682-B258-6367305D207B}"/>
          </ac:spMkLst>
        </pc:spChg>
        <pc:cxnChg chg="add">
          <ac:chgData name="Emily Crose" userId="5a1598ef78992c55" providerId="LiveId" clId="{67002AFB-16E7-4872-A597-832B63EBDEE2}" dt="2023-04-19T15:26:42.648" v="282" actId="26606"/>
          <ac:cxnSpMkLst>
            <pc:docMk/>
            <pc:sldMk cId="3485029189" sldId="326"/>
            <ac:cxnSpMk id="12" creationId="{A1CED323-FAF0-4E0B-8717-FC1F468A28FE}"/>
          </ac:cxnSpMkLst>
        </pc:cxnChg>
      </pc:sldChg>
      <pc:sldChg chg="addSp delSp modSp new mod setBg modClrScheme chgLayout">
        <pc:chgData name="Emily Crose" userId="5a1598ef78992c55" providerId="LiveId" clId="{67002AFB-16E7-4872-A597-832B63EBDEE2}" dt="2023-04-19T15:26:52.847" v="284" actId="26606"/>
        <pc:sldMkLst>
          <pc:docMk/>
          <pc:sldMk cId="3214235002" sldId="327"/>
        </pc:sldMkLst>
        <pc:spChg chg="mod or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2" creationId="{9504B6F1-C5C7-FD05-FEAA-3DBA4501F5B0}"/>
          </ac:spMkLst>
        </pc:spChg>
        <pc:spChg chg="del mod ord">
          <ac:chgData name="Emily Crose" userId="5a1598ef78992c55" providerId="LiveId" clId="{67002AFB-16E7-4872-A597-832B63EBDEE2}" dt="2023-04-19T15:22:03.394" v="61" actId="700"/>
          <ac:spMkLst>
            <pc:docMk/>
            <pc:sldMk cId="3214235002" sldId="327"/>
            <ac:spMk id="3" creationId="{977961DF-9E0A-4181-1DFE-0BDECF8033C8}"/>
          </ac:spMkLst>
        </pc:spChg>
        <pc:spChg chg="add mod or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4" creationId="{3FE32ABE-D656-2B7D-944D-10588632E8E1}"/>
          </ac:spMkLst>
        </pc:spChg>
        <pc:spChg chg="ad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10" creationId="{E446B7E6-8568-417F-959E-DB3D1E70F648}"/>
          </ac:spMkLst>
        </pc:spChg>
        <pc:spChg chg="add">
          <ac:chgData name="Emily Crose" userId="5a1598ef78992c55" providerId="LiveId" clId="{67002AFB-16E7-4872-A597-832B63EBDEE2}" dt="2023-04-19T15:26:52.847" v="284" actId="26606"/>
          <ac:spMkLst>
            <pc:docMk/>
            <pc:sldMk cId="3214235002" sldId="327"/>
            <ac:spMk id="12" creationId="{AFB83730-58A8-42CA-90B3-5D5D2D1B00BC}"/>
          </ac:spMkLst>
        </pc:spChg>
        <pc:picChg chg="add">
          <ac:chgData name="Emily Crose" userId="5a1598ef78992c55" providerId="LiveId" clId="{67002AFB-16E7-4872-A597-832B63EBDEE2}" dt="2023-04-19T15:26:52.847" v="284" actId="26606"/>
          <ac:picMkLst>
            <pc:docMk/>
            <pc:sldMk cId="3214235002" sldId="327"/>
            <ac:picMk id="6" creationId="{D1516EEE-0589-0F72-2B4A-4D8645746224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4049676027" sldId="327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011657299" sldId="328"/>
        </pc:sldMkLst>
      </pc:sldChg>
      <pc:sldChg chg="addSp delSp modSp new mod setBg modClrScheme setClrOvrMap delDesignElem chgLayout">
        <pc:chgData name="Emily Crose" userId="5a1598ef78992c55" providerId="LiveId" clId="{67002AFB-16E7-4872-A597-832B63EBDEE2}" dt="2023-04-19T15:53:29.504" v="734" actId="20577"/>
        <pc:sldMkLst>
          <pc:docMk/>
          <pc:sldMk cId="3446291547" sldId="328"/>
        </pc:sldMkLst>
        <pc:spChg chg="del mod ord">
          <ac:chgData name="Emily Crose" userId="5a1598ef78992c55" providerId="LiveId" clId="{67002AFB-16E7-4872-A597-832B63EBDEE2}" dt="2023-04-19T15:22:36.953" v="63" actId="700"/>
          <ac:spMkLst>
            <pc:docMk/>
            <pc:sldMk cId="3446291547" sldId="328"/>
            <ac:spMk id="2" creationId="{7539C53F-1AB6-3F74-0383-A163D2697713}"/>
          </ac:spMkLst>
        </pc:spChg>
        <pc:spChg chg="del mod ord">
          <ac:chgData name="Emily Crose" userId="5a1598ef78992c55" providerId="LiveId" clId="{67002AFB-16E7-4872-A597-832B63EBDEE2}" dt="2023-04-19T15:22:36.953" v="63" actId="700"/>
          <ac:spMkLst>
            <pc:docMk/>
            <pc:sldMk cId="3446291547" sldId="328"/>
            <ac:spMk id="3" creationId="{E62CC2E1-12E8-5124-C570-975C846053E7}"/>
          </ac:spMkLst>
        </pc:spChg>
        <pc:spChg chg="add mod ord">
          <ac:chgData name="Emily Crose" userId="5a1598ef78992c55" providerId="LiveId" clId="{67002AFB-16E7-4872-A597-832B63EBDEE2}" dt="2023-04-19T15:53:29.504" v="734" actId="20577"/>
          <ac:spMkLst>
            <pc:docMk/>
            <pc:sldMk cId="3446291547" sldId="328"/>
            <ac:spMk id="4" creationId="{328C11B1-2314-9401-504B-64FA66EA247B}"/>
          </ac:spMkLst>
        </pc:spChg>
        <pc:spChg chg="add del mod ord">
          <ac:chgData name="Emily Crose" userId="5a1598ef78992c55" providerId="LiveId" clId="{67002AFB-16E7-4872-A597-832B63EBDEE2}" dt="2023-04-19T15:23:11.048" v="127" actId="26606"/>
          <ac:spMkLst>
            <pc:docMk/>
            <pc:sldMk cId="3446291547" sldId="328"/>
            <ac:spMk id="5" creationId="{97658E0F-996C-C59E-EF50-C81AEC304FE9}"/>
          </ac:spMkLst>
        </pc:spChg>
        <pc:spChg chg="add del">
          <ac:chgData name="Emily Crose" userId="5a1598ef78992c55" providerId="LiveId" clId="{67002AFB-16E7-4872-A597-832B63EBDEE2}" dt="2023-04-19T15:25:33.822" v="267"/>
          <ac:spMkLst>
            <pc:docMk/>
            <pc:sldMk cId="3446291547" sldId="328"/>
            <ac:spMk id="11" creationId="{6A166780-9337-4437-95D3-5EA9D55AAAC5}"/>
          </ac:spMkLst>
        </pc:spChg>
        <pc:spChg chg="add del">
          <ac:chgData name="Emily Crose" userId="5a1598ef78992c55" providerId="LiveId" clId="{67002AFB-16E7-4872-A597-832B63EBDEE2}" dt="2023-04-19T15:25:33.822" v="267"/>
          <ac:spMkLst>
            <pc:docMk/>
            <pc:sldMk cId="3446291547" sldId="328"/>
            <ac:spMk id="13" creationId="{EB3D0F40-BF1F-4120-945D-90C5AAD6E35A}"/>
          </ac:spMkLst>
        </pc:spChg>
        <pc:spChg chg="add del">
          <ac:chgData name="Emily Crose" userId="5a1598ef78992c55" providerId="LiveId" clId="{67002AFB-16E7-4872-A597-832B63EBDEE2}" dt="2023-04-19T15:25:33.822" v="267"/>
          <ac:spMkLst>
            <pc:docMk/>
            <pc:sldMk cId="3446291547" sldId="328"/>
            <ac:spMk id="17" creationId="{66F4F323-644B-4A47-97E9-BFB73840F402}"/>
          </ac:spMkLst>
        </pc:spChg>
        <pc:graphicFrameChg chg="add mod modGraphic">
          <ac:chgData name="Emily Crose" userId="5a1598ef78992c55" providerId="LiveId" clId="{67002AFB-16E7-4872-A597-832B63EBDEE2}" dt="2023-04-19T15:28:55.366" v="341" actId="26606"/>
          <ac:graphicFrameMkLst>
            <pc:docMk/>
            <pc:sldMk cId="3446291547" sldId="328"/>
            <ac:graphicFrameMk id="7" creationId="{7C474092-8758-8136-4018-8BA8417568D4}"/>
          </ac:graphicFrameMkLst>
        </pc:graphicFrameChg>
        <pc:picChg chg="add del">
          <ac:chgData name="Emily Crose" userId="5a1598ef78992c55" providerId="LiveId" clId="{67002AFB-16E7-4872-A597-832B63EBDEE2}" dt="2023-04-19T15:25:33.822" v="267"/>
          <ac:picMkLst>
            <pc:docMk/>
            <pc:sldMk cId="3446291547" sldId="328"/>
            <ac:picMk id="15" creationId="{15640A69-3748-450C-8DDB-B2051AC04BC7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2045505824" sldId="329"/>
        </pc:sldMkLst>
      </pc:sldChg>
      <pc:sldChg chg="addSp modSp new del mod setBg">
        <pc:chgData name="Emily Crose" userId="5a1598ef78992c55" providerId="LiveId" clId="{67002AFB-16E7-4872-A597-832B63EBDEE2}" dt="2023-04-19T15:53:49.271" v="735" actId="47"/>
        <pc:sldMkLst>
          <pc:docMk/>
          <pc:sldMk cId="3015681697" sldId="329"/>
        </pc:sldMkLst>
        <pc:spChg chg="mod">
          <ac:chgData name="Emily Crose" userId="5a1598ef78992c55" providerId="LiveId" clId="{67002AFB-16E7-4872-A597-832B63EBDEE2}" dt="2023-04-19T15:36:39.896" v="397" actId="20577"/>
          <ac:spMkLst>
            <pc:docMk/>
            <pc:sldMk cId="3015681697" sldId="329"/>
            <ac:spMk id="2" creationId="{261F3257-A590-6C1A-A29C-076498C163FF}"/>
          </ac:spMkLst>
        </pc:spChg>
        <pc:spChg chg="mod">
          <ac:chgData name="Emily Crose" userId="5a1598ef78992c55" providerId="LiveId" clId="{67002AFB-16E7-4872-A597-832B63EBDEE2}" dt="2023-04-19T15:27:07.208" v="286" actId="26606"/>
          <ac:spMkLst>
            <pc:docMk/>
            <pc:sldMk cId="3015681697" sldId="329"/>
            <ac:spMk id="3" creationId="{5CD94675-08F5-BADC-3FF7-136778897FC0}"/>
          </ac:spMkLst>
        </pc:spChg>
        <pc:spChg chg="add">
          <ac:chgData name="Emily Crose" userId="5a1598ef78992c55" providerId="LiveId" clId="{67002AFB-16E7-4872-A597-832B63EBDEE2}" dt="2023-04-19T15:27:07.208" v="286" actId="26606"/>
          <ac:spMkLst>
            <pc:docMk/>
            <pc:sldMk cId="3015681697" sldId="329"/>
            <ac:spMk id="9" creationId="{5940F547-7206-4401-94FB-F8421915D8B8}"/>
          </ac:spMkLst>
        </pc:spChg>
        <pc:picChg chg="add">
          <ac:chgData name="Emily Crose" userId="5a1598ef78992c55" providerId="LiveId" clId="{67002AFB-16E7-4872-A597-832B63EBDEE2}" dt="2023-04-19T15:27:07.208" v="286" actId="26606"/>
          <ac:picMkLst>
            <pc:docMk/>
            <pc:sldMk cId="3015681697" sldId="329"/>
            <ac:picMk id="5" creationId="{473338DB-FDD4-4E22-2EA4-0F57D8F5A471}"/>
          </ac:picMkLst>
        </pc:picChg>
      </pc:sldChg>
      <pc:sldChg chg="addSp delSp modSp new mod setBg setClrOvrMap modNotesTx">
        <pc:chgData name="Emily Crose" userId="5a1598ef78992c55" providerId="LiveId" clId="{67002AFB-16E7-4872-A597-832B63EBDEE2}" dt="2023-04-19T15:53:52.542" v="736" actId="20577"/>
        <pc:sldMkLst>
          <pc:docMk/>
          <pc:sldMk cId="1730838055" sldId="330"/>
        </pc:sldMkLst>
        <pc:spChg chg="mod">
          <ac:chgData name="Emily Crose" userId="5a1598ef78992c55" providerId="LiveId" clId="{67002AFB-16E7-4872-A597-832B63EBDEE2}" dt="2023-04-19T15:53:52.542" v="736" actId="20577"/>
          <ac:spMkLst>
            <pc:docMk/>
            <pc:sldMk cId="1730838055" sldId="330"/>
            <ac:spMk id="2" creationId="{96992120-EBBE-EC79-C41F-A6B4EAD411E0}"/>
          </ac:spMkLst>
        </pc:spChg>
        <pc:spChg chg="del">
          <ac:chgData name="Emily Crose" userId="5a1598ef78992c55" providerId="LiveId" clId="{67002AFB-16E7-4872-A597-832B63EBDEE2}" dt="2023-04-19T15:25:10.231" v="262"/>
          <ac:spMkLst>
            <pc:docMk/>
            <pc:sldMk cId="1730838055" sldId="330"/>
            <ac:spMk id="3" creationId="{05F03C7D-7373-D9CB-80E6-084F2CE6882A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0" creationId="{133F8CB7-795C-4272-9073-64D8CF97F220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2" creationId="{9674F1F8-962D-4FF5-B378-D9D2FFDFD27E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4" creationId="{C701CDB4-05E2-481A-9165-2455B6FE22A8}"/>
          </ac:spMkLst>
        </pc:spChg>
        <pc:spChg chg="add">
          <ac:chgData name="Emily Crose" userId="5a1598ef78992c55" providerId="LiveId" clId="{67002AFB-16E7-4872-A597-832B63EBDEE2}" dt="2023-04-19T15:26:08.882" v="275" actId="26606"/>
          <ac:spMkLst>
            <pc:docMk/>
            <pc:sldMk cId="1730838055" sldId="330"/>
            <ac:spMk id="16" creationId="{93C43E0F-EC0A-4928-BA40-42313C09961E}"/>
          </ac:spMkLst>
        </pc:spChg>
        <pc:picChg chg="add mod">
          <ac:chgData name="Emily Crose" userId="5a1598ef78992c55" providerId="LiveId" clId="{67002AFB-16E7-4872-A597-832B63EBDEE2}" dt="2023-04-19T15:26:08.882" v="275" actId="26606"/>
          <ac:picMkLst>
            <pc:docMk/>
            <pc:sldMk cId="1730838055" sldId="330"/>
            <ac:picMk id="5" creationId="{F0A28308-21B2-2260-57C3-4E1F14230B4C}"/>
          </ac:picMkLst>
        </pc:pic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3793914256" sldId="330"/>
        </pc:sldMkLst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752561553" sldId="331"/>
        </pc:sldMkLst>
      </pc:sldChg>
      <pc:sldChg chg="addSp delSp modSp new mod setBg modClrScheme setClrOvrMap chgLayout">
        <pc:chgData name="Emily Crose" userId="5a1598ef78992c55" providerId="LiveId" clId="{67002AFB-16E7-4872-A597-832B63EBDEE2}" dt="2023-04-19T15:54:20.648" v="740" actId="1076"/>
        <pc:sldMkLst>
          <pc:docMk/>
          <pc:sldMk cId="1196199317" sldId="331"/>
        </pc:sldMkLst>
        <pc:spChg chg="mod ord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2" creationId="{4E3D1D9D-3B69-DBD1-285B-654E9D09D6DD}"/>
          </ac:spMkLst>
        </pc:spChg>
        <pc:spChg chg="del">
          <ac:chgData name="Emily Crose" userId="5a1598ef78992c55" providerId="LiveId" clId="{67002AFB-16E7-4872-A597-832B63EBDEE2}" dt="2023-04-19T15:35:32.194" v="391"/>
          <ac:spMkLst>
            <pc:docMk/>
            <pc:sldMk cId="1196199317" sldId="331"/>
            <ac:spMk id="3" creationId="{BA9E3913-D8C3-711F-57BD-E1CA2018F09D}"/>
          </ac:spMkLst>
        </pc:spChg>
        <pc:spChg chg="add del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0" creationId="{53576798-7F98-4C7F-B6C7-6D41B5A7E927}"/>
          </ac:spMkLst>
        </pc:spChg>
        <pc:spChg chg="add del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2" creationId="{E2264E67-6F59-4D8D-8E5F-8245B0FEAE76}"/>
          </ac:spMkLst>
        </pc:spChg>
        <pc:spChg chg="add del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4" creationId="{158E1C6E-D299-4F5D-B15B-155EBF7F62FD}"/>
          </ac:spMkLst>
        </pc:spChg>
        <pc:spChg chg="add">
          <ac:chgData name="Emily Crose" userId="5a1598ef78992c55" providerId="LiveId" clId="{67002AFB-16E7-4872-A597-832B63EBDEE2}" dt="2023-04-19T15:54:03.788" v="737" actId="26606"/>
          <ac:spMkLst>
            <pc:docMk/>
            <pc:sldMk cId="1196199317" sldId="331"/>
            <ac:spMk id="19" creationId="{53576798-7F98-4C7F-B6C7-6D41B5A7E927}"/>
          </ac:spMkLst>
        </pc:spChg>
        <pc:picChg chg="add mod ord">
          <ac:chgData name="Emily Crose" userId="5a1598ef78992c55" providerId="LiveId" clId="{67002AFB-16E7-4872-A597-832B63EBDEE2}" dt="2023-04-19T15:54:20.648" v="740" actId="1076"/>
          <ac:picMkLst>
            <pc:docMk/>
            <pc:sldMk cId="1196199317" sldId="331"/>
            <ac:picMk id="5" creationId="{B57350E5-7C93-E9FC-8F37-621551A20D4E}"/>
          </ac:picMkLst>
        </pc:picChg>
      </pc:sldChg>
      <pc:sldChg chg="modSp add mod">
        <pc:chgData name="Emily Crose" userId="5a1598ef78992c55" providerId="LiveId" clId="{67002AFB-16E7-4872-A597-832B63EBDEE2}" dt="2023-04-19T17:12:22.796" v="1757" actId="20577"/>
        <pc:sldMkLst>
          <pc:docMk/>
          <pc:sldMk cId="457221393" sldId="332"/>
        </pc:sldMkLst>
        <pc:spChg chg="mod">
          <ac:chgData name="Emily Crose" userId="5a1598ef78992c55" providerId="LiveId" clId="{67002AFB-16E7-4872-A597-832B63EBDEE2}" dt="2023-04-19T15:29:37.939" v="385" actId="20577"/>
          <ac:spMkLst>
            <pc:docMk/>
            <pc:sldMk cId="457221393" sldId="332"/>
            <ac:spMk id="2" creationId="{4E3D1D9D-3B69-DBD1-285B-654E9D09D6DD}"/>
          </ac:spMkLst>
        </pc:spChg>
        <pc:spChg chg="mod">
          <ac:chgData name="Emily Crose" userId="5a1598ef78992c55" providerId="LiveId" clId="{67002AFB-16E7-4872-A597-832B63EBDEE2}" dt="2023-04-19T17:12:22.796" v="1757" actId="20577"/>
          <ac:spMkLst>
            <pc:docMk/>
            <pc:sldMk cId="457221393" sldId="332"/>
            <ac:spMk id="3" creationId="{BA9E3913-D8C3-711F-57BD-E1CA2018F09D}"/>
          </ac:spMkLst>
        </pc:spChg>
      </pc:sldChg>
      <pc:sldChg chg="del">
        <pc:chgData name="Emily Crose" userId="5a1598ef78992c55" providerId="LiveId" clId="{67002AFB-16E7-4872-A597-832B63EBDEE2}" dt="2023-04-18T18:00:42.188" v="0" actId="47"/>
        <pc:sldMkLst>
          <pc:docMk/>
          <pc:sldMk cId="1313815218" sldId="332"/>
        </pc:sldMkLst>
      </pc:sldChg>
      <pc:sldChg chg="modSp add mod">
        <pc:chgData name="Emily Crose" userId="5a1598ef78992c55" providerId="LiveId" clId="{67002AFB-16E7-4872-A597-832B63EBDEE2}" dt="2023-04-19T17:12:32.221" v="1767" actId="20577"/>
        <pc:sldMkLst>
          <pc:docMk/>
          <pc:sldMk cId="2097911000" sldId="333"/>
        </pc:sldMkLst>
        <pc:spChg chg="mod">
          <ac:chgData name="Emily Crose" userId="5a1598ef78992c55" providerId="LiveId" clId="{67002AFB-16E7-4872-A597-832B63EBDEE2}" dt="2023-04-19T15:29:31.157" v="378" actId="20577"/>
          <ac:spMkLst>
            <pc:docMk/>
            <pc:sldMk cId="2097911000" sldId="333"/>
            <ac:spMk id="2" creationId="{4E3D1D9D-3B69-DBD1-285B-654E9D09D6DD}"/>
          </ac:spMkLst>
        </pc:spChg>
        <pc:spChg chg="mod">
          <ac:chgData name="Emily Crose" userId="5a1598ef78992c55" providerId="LiveId" clId="{67002AFB-16E7-4872-A597-832B63EBDEE2}" dt="2023-04-19T17:12:32.221" v="1767" actId="20577"/>
          <ac:spMkLst>
            <pc:docMk/>
            <pc:sldMk cId="2097911000" sldId="333"/>
            <ac:spMk id="3" creationId="{BA9E3913-D8C3-711F-57BD-E1CA2018F09D}"/>
          </ac:spMkLst>
        </pc:spChg>
      </pc:sldChg>
      <pc:sldChg chg="addSp delSp modSp new mod setBg">
        <pc:chgData name="Emily Crose" userId="5a1598ef78992c55" providerId="LiveId" clId="{67002AFB-16E7-4872-A597-832B63EBDEE2}" dt="2023-04-19T15:47:37.177" v="545" actId="26606"/>
        <pc:sldMkLst>
          <pc:docMk/>
          <pc:sldMk cId="1605440027" sldId="334"/>
        </pc:sldMkLst>
        <pc:spChg chg="add del">
          <ac:chgData name="Emily Crose" userId="5a1598ef78992c55" providerId="LiveId" clId="{67002AFB-16E7-4872-A597-832B63EBDEE2}" dt="2023-04-19T15:47:30.129" v="538" actId="26606"/>
          <ac:spMkLst>
            <pc:docMk/>
            <pc:sldMk cId="1605440027" sldId="334"/>
            <ac:spMk id="8" creationId="{6A01907A-BF04-440F-BA0D-49BC9627344C}"/>
          </ac:spMkLst>
        </pc:spChg>
        <pc:spChg chg="add del">
          <ac:chgData name="Emily Crose" userId="5a1598ef78992c55" providerId="LiveId" clId="{67002AFB-16E7-4872-A597-832B63EBDEE2}" dt="2023-04-19T15:47:32.373" v="540" actId="26606"/>
          <ac:spMkLst>
            <pc:docMk/>
            <pc:sldMk cId="1605440027" sldId="334"/>
            <ac:spMk id="10" creationId="{BDF323B8-8C06-4F56-BB4B-B8857128A096}"/>
          </ac:spMkLst>
        </pc:spChg>
        <pc:spChg chg="add del">
          <ac:chgData name="Emily Crose" userId="5a1598ef78992c55" providerId="LiveId" clId="{67002AFB-16E7-4872-A597-832B63EBDEE2}" dt="2023-04-19T15:47:32.373" v="540" actId="26606"/>
          <ac:spMkLst>
            <pc:docMk/>
            <pc:sldMk cId="1605440027" sldId="334"/>
            <ac:spMk id="11" creationId="{F9E75D15-CF17-4901-A858-1470ED65977D}"/>
          </ac:spMkLst>
        </pc:spChg>
        <pc:spChg chg="add del">
          <ac:chgData name="Emily Crose" userId="5a1598ef78992c55" providerId="LiveId" clId="{67002AFB-16E7-4872-A597-832B63EBDEE2}" dt="2023-04-19T15:47:34.836" v="542" actId="26606"/>
          <ac:spMkLst>
            <pc:docMk/>
            <pc:sldMk cId="1605440027" sldId="334"/>
            <ac:spMk id="13" creationId="{6A01907A-BF04-440F-BA0D-49BC9627344C}"/>
          </ac:spMkLst>
        </pc:spChg>
        <pc:spChg chg="add del">
          <ac:chgData name="Emily Crose" userId="5a1598ef78992c55" providerId="LiveId" clId="{67002AFB-16E7-4872-A597-832B63EBDEE2}" dt="2023-04-19T15:47:37.171" v="544" actId="26606"/>
          <ac:spMkLst>
            <pc:docMk/>
            <pc:sldMk cId="1605440027" sldId="334"/>
            <ac:spMk id="15" creationId="{C60D8E68-3C34-4C0E-AD3E-80B283FF3661}"/>
          </ac:spMkLst>
        </pc:spChg>
        <pc:spChg chg="add del">
          <ac:chgData name="Emily Crose" userId="5a1598ef78992c55" providerId="LiveId" clId="{67002AFB-16E7-4872-A597-832B63EBDEE2}" dt="2023-04-19T15:47:37.171" v="544" actId="26606"/>
          <ac:spMkLst>
            <pc:docMk/>
            <pc:sldMk cId="1605440027" sldId="334"/>
            <ac:spMk id="16" creationId="{7188AEC5-C3B6-4F84-960F-0246A53F71E9}"/>
          </ac:spMkLst>
        </pc:spChg>
        <pc:spChg chg="add">
          <ac:chgData name="Emily Crose" userId="5a1598ef78992c55" providerId="LiveId" clId="{67002AFB-16E7-4872-A597-832B63EBDEE2}" dt="2023-04-19T15:47:37.177" v="545" actId="26606"/>
          <ac:spMkLst>
            <pc:docMk/>
            <pc:sldMk cId="1605440027" sldId="334"/>
            <ac:spMk id="18" creationId="{E7597382-59B5-427B-9E49-55383F0A5561}"/>
          </ac:spMkLst>
        </pc:spChg>
        <pc:spChg chg="add">
          <ac:chgData name="Emily Crose" userId="5a1598ef78992c55" providerId="LiveId" clId="{67002AFB-16E7-4872-A597-832B63EBDEE2}" dt="2023-04-19T15:47:37.177" v="545" actId="26606"/>
          <ac:spMkLst>
            <pc:docMk/>
            <pc:sldMk cId="1605440027" sldId="334"/>
            <ac:spMk id="19" creationId="{26471DC7-FA6E-40EF-A167-93BB0BCE16AD}"/>
          </ac:spMkLst>
        </pc:spChg>
        <pc:picChg chg="add mod">
          <ac:chgData name="Emily Crose" userId="5a1598ef78992c55" providerId="LiveId" clId="{67002AFB-16E7-4872-A597-832B63EBDEE2}" dt="2023-04-19T15:47:37.177" v="545" actId="26606"/>
          <ac:picMkLst>
            <pc:docMk/>
            <pc:sldMk cId="1605440027" sldId="334"/>
            <ac:picMk id="3" creationId="{7278800E-049E-BBDA-EFCC-EF435CA77038}"/>
          </ac:picMkLst>
        </pc:picChg>
      </pc:sldChg>
      <pc:sldChg chg="modSp new mod">
        <pc:chgData name="Emily Crose" userId="5a1598ef78992c55" providerId="LiveId" clId="{67002AFB-16E7-4872-A597-832B63EBDEE2}" dt="2023-04-19T15:48:20.288" v="568" actId="20577"/>
        <pc:sldMkLst>
          <pc:docMk/>
          <pc:sldMk cId="2070184943" sldId="335"/>
        </pc:sldMkLst>
        <pc:spChg chg="mod">
          <ac:chgData name="Emily Crose" userId="5a1598ef78992c55" providerId="LiveId" clId="{67002AFB-16E7-4872-A597-832B63EBDEE2}" dt="2023-04-19T15:48:20.288" v="568" actId="20577"/>
          <ac:spMkLst>
            <pc:docMk/>
            <pc:sldMk cId="2070184943" sldId="335"/>
            <ac:spMk id="2" creationId="{E74957C8-89B6-FF06-F1ED-41D869416E09}"/>
          </ac:spMkLst>
        </pc:spChg>
      </pc:sldChg>
      <pc:sldChg chg="addSp delSp modSp new mod setBg">
        <pc:chgData name="Emily Crose" userId="5a1598ef78992c55" providerId="LiveId" clId="{67002AFB-16E7-4872-A597-832B63EBDEE2}" dt="2023-04-19T15:59:15.990" v="892" actId="26606"/>
        <pc:sldMkLst>
          <pc:docMk/>
          <pc:sldMk cId="3420733373" sldId="336"/>
        </pc:sldMkLst>
        <pc:spChg chg="mod">
          <ac:chgData name="Emily Crose" userId="5a1598ef78992c55" providerId="LiveId" clId="{67002AFB-16E7-4872-A597-832B63EBDEE2}" dt="2023-04-19T15:59:15.980" v="891" actId="26606"/>
          <ac:spMkLst>
            <pc:docMk/>
            <pc:sldMk cId="3420733373" sldId="336"/>
            <ac:spMk id="2" creationId="{4FACF9DA-DEF2-3BEE-BC59-0F7A58FC74F9}"/>
          </ac:spMkLst>
        </pc:spChg>
        <pc:spChg chg="add del mod">
          <ac:chgData name="Emily Crose" userId="5a1598ef78992c55" providerId="LiveId" clId="{67002AFB-16E7-4872-A597-832B63EBDEE2}" dt="2023-04-19T15:59:15.990" v="892" actId="26606"/>
          <ac:spMkLst>
            <pc:docMk/>
            <pc:sldMk cId="3420733373" sldId="336"/>
            <ac:spMk id="3" creationId="{0EB68BE5-ED67-1397-482C-8F786785C775}"/>
          </ac:spMkLst>
        </pc:spChg>
        <pc:spChg chg="add del">
          <ac:chgData name="Emily Crose" userId="5a1598ef78992c55" providerId="LiveId" clId="{67002AFB-16E7-4872-A597-832B63EBDEE2}" dt="2023-04-19T15:59:12.342" v="887" actId="26606"/>
          <ac:spMkLst>
            <pc:docMk/>
            <pc:sldMk cId="3420733373" sldId="336"/>
            <ac:spMk id="9" creationId="{B2B82547-2424-4E7A-A98B-75206EE73028}"/>
          </ac:spMkLst>
        </pc:spChg>
        <pc:spChg chg="add del">
          <ac:chgData name="Emily Crose" userId="5a1598ef78992c55" providerId="LiveId" clId="{67002AFB-16E7-4872-A597-832B63EBDEE2}" dt="2023-04-19T15:59:12.342" v="887" actId="26606"/>
          <ac:spMkLst>
            <pc:docMk/>
            <pc:sldMk cId="3420733373" sldId="336"/>
            <ac:spMk id="11" creationId="{5109BC2F-9616-4D7D-9E98-57898009A828}"/>
          </ac:spMkLst>
        </pc:spChg>
        <pc:spChg chg="add del">
          <ac:chgData name="Emily Crose" userId="5a1598ef78992c55" providerId="LiveId" clId="{67002AFB-16E7-4872-A597-832B63EBDEE2}" dt="2023-04-19T15:59:13.692" v="889" actId="26606"/>
          <ac:spMkLst>
            <pc:docMk/>
            <pc:sldMk cId="3420733373" sldId="336"/>
            <ac:spMk id="13" creationId="{B2B82547-2424-4E7A-A98B-75206EE73028}"/>
          </ac:spMkLst>
        </pc:spChg>
        <pc:spChg chg="add del">
          <ac:chgData name="Emily Crose" userId="5a1598ef78992c55" providerId="LiveId" clId="{67002AFB-16E7-4872-A597-832B63EBDEE2}" dt="2023-04-19T15:59:13.692" v="889" actId="26606"/>
          <ac:spMkLst>
            <pc:docMk/>
            <pc:sldMk cId="3420733373" sldId="336"/>
            <ac:spMk id="14" creationId="{5109BC2F-9616-4D7D-9E98-57898009A828}"/>
          </ac:spMkLst>
        </pc:spChg>
        <pc:spChg chg="add del">
          <ac:chgData name="Emily Crose" userId="5a1598ef78992c55" providerId="LiveId" clId="{67002AFB-16E7-4872-A597-832B63EBDEE2}" dt="2023-04-19T15:59:15.980" v="891" actId="26606"/>
          <ac:spMkLst>
            <pc:docMk/>
            <pc:sldMk cId="3420733373" sldId="336"/>
            <ac:spMk id="17" creationId="{B2B82547-2424-4E7A-A98B-75206EE73028}"/>
          </ac:spMkLst>
        </pc:spChg>
        <pc:spChg chg="add del">
          <ac:chgData name="Emily Crose" userId="5a1598ef78992c55" providerId="LiveId" clId="{67002AFB-16E7-4872-A597-832B63EBDEE2}" dt="2023-04-19T15:59:15.980" v="891" actId="26606"/>
          <ac:spMkLst>
            <pc:docMk/>
            <pc:sldMk cId="3420733373" sldId="336"/>
            <ac:spMk id="18" creationId="{5109BC2F-9616-4D7D-9E98-57898009A828}"/>
          </ac:spMkLst>
        </pc:spChg>
        <pc:graphicFrameChg chg="add del">
          <ac:chgData name="Emily Crose" userId="5a1598ef78992c55" providerId="LiveId" clId="{67002AFB-16E7-4872-A597-832B63EBDEE2}" dt="2023-04-19T15:59:12.342" v="887" actId="26606"/>
          <ac:graphicFrameMkLst>
            <pc:docMk/>
            <pc:sldMk cId="3420733373" sldId="336"/>
            <ac:graphicFrameMk id="5" creationId="{079A3D57-3EEE-56DC-8909-47B0C3471716}"/>
          </ac:graphicFrameMkLst>
        </pc:graphicFrameChg>
        <pc:graphicFrameChg chg="add del">
          <ac:chgData name="Emily Crose" userId="5a1598ef78992c55" providerId="LiveId" clId="{67002AFB-16E7-4872-A597-832B63EBDEE2}" dt="2023-04-19T15:59:13.692" v="889" actId="26606"/>
          <ac:graphicFrameMkLst>
            <pc:docMk/>
            <pc:sldMk cId="3420733373" sldId="336"/>
            <ac:graphicFrameMk id="15" creationId="{ABAFE243-C2FF-0871-65FB-AF8B1F505B96}"/>
          </ac:graphicFrameMkLst>
        </pc:graphicFrameChg>
        <pc:graphicFrameChg chg="add del">
          <ac:chgData name="Emily Crose" userId="5a1598ef78992c55" providerId="LiveId" clId="{67002AFB-16E7-4872-A597-832B63EBDEE2}" dt="2023-04-19T15:59:15.980" v="891" actId="26606"/>
          <ac:graphicFrameMkLst>
            <pc:docMk/>
            <pc:sldMk cId="3420733373" sldId="336"/>
            <ac:graphicFrameMk id="19" creationId="{079A3D57-3EEE-56DC-8909-47B0C3471716}"/>
          </ac:graphicFrameMkLst>
        </pc:graphicFrameChg>
        <pc:graphicFrameChg chg="add">
          <ac:chgData name="Emily Crose" userId="5a1598ef78992c55" providerId="LiveId" clId="{67002AFB-16E7-4872-A597-832B63EBDEE2}" dt="2023-04-19T15:59:15.990" v="892" actId="26606"/>
          <ac:graphicFrameMkLst>
            <pc:docMk/>
            <pc:sldMk cId="3420733373" sldId="336"/>
            <ac:graphicFrameMk id="21" creationId="{78428091-A830-3CF0-33EA-551C007CBBF2}"/>
          </ac:graphicFrameMkLst>
        </pc:graphicFrameChg>
      </pc:sldChg>
      <pc:sldChg chg="addSp delSp modSp new mod setBg modClrScheme delDesignElem chgLayout">
        <pc:chgData name="Emily Crose" userId="5a1598ef78992c55" providerId="LiveId" clId="{67002AFB-16E7-4872-A597-832B63EBDEE2}" dt="2023-04-19T15:56:46.823" v="770" actId="26606"/>
        <pc:sldMkLst>
          <pc:docMk/>
          <pc:sldMk cId="3940766955" sldId="337"/>
        </pc:sldMkLst>
        <pc:spChg chg="del mod ord">
          <ac:chgData name="Emily Crose" userId="5a1598ef78992c55" providerId="LiveId" clId="{67002AFB-16E7-4872-A597-832B63EBDEE2}" dt="2023-04-19T15:56:44.776" v="769" actId="478"/>
          <ac:spMkLst>
            <pc:docMk/>
            <pc:sldMk cId="3940766955" sldId="337"/>
            <ac:spMk id="2" creationId="{D7C14723-27AC-95DC-DCF2-173C8D86A4D5}"/>
          </ac:spMkLst>
        </pc:spChg>
        <pc:spChg chg="del">
          <ac:chgData name="Emily Crose" userId="5a1598ef78992c55" providerId="LiveId" clId="{67002AFB-16E7-4872-A597-832B63EBDEE2}" dt="2023-04-19T15:55:55.687" v="751"/>
          <ac:spMkLst>
            <pc:docMk/>
            <pc:sldMk cId="3940766955" sldId="337"/>
            <ac:spMk id="3" creationId="{BA1220E1-17A9-B331-98D0-885E369103A3}"/>
          </ac:spMkLst>
        </pc:spChg>
        <pc:spChg chg="add">
          <ac:chgData name="Emily Crose" userId="5a1598ef78992c55" providerId="LiveId" clId="{67002AFB-16E7-4872-A597-832B63EBDEE2}" dt="2023-04-19T15:56:46.823" v="770" actId="26606"/>
          <ac:spMkLst>
            <pc:docMk/>
            <pc:sldMk cId="3940766955" sldId="337"/>
            <ac:spMk id="7" creationId="{F9E75D15-CF17-4901-A858-1470ED65977D}"/>
          </ac:spMkLst>
        </pc:spChg>
        <pc:spChg chg="add">
          <ac:chgData name="Emily Crose" userId="5a1598ef78992c55" providerId="LiveId" clId="{67002AFB-16E7-4872-A597-832B63EBDEE2}" dt="2023-04-19T15:56:46.823" v="770" actId="26606"/>
          <ac:spMkLst>
            <pc:docMk/>
            <pc:sldMk cId="3940766955" sldId="337"/>
            <ac:spMk id="8" creationId="{BDF323B8-8C06-4F56-BB4B-B8857128A096}"/>
          </ac:spMkLst>
        </pc:spChg>
        <pc:spChg chg="add del">
          <ac:chgData name="Emily Crose" userId="5a1598ef78992c55" providerId="LiveId" clId="{67002AFB-16E7-4872-A597-832B63EBDEE2}" dt="2023-04-19T15:56:06.675" v="756" actId="26606"/>
          <ac:spMkLst>
            <pc:docMk/>
            <pc:sldMk cId="3940766955" sldId="337"/>
            <ac:spMk id="10" creationId="{53576798-7F98-4C7F-B6C7-6D41B5A7E927}"/>
          </ac:spMkLst>
        </pc:spChg>
        <pc:spChg chg="add del">
          <ac:chgData name="Emily Crose" userId="5a1598ef78992c55" providerId="LiveId" clId="{67002AFB-16E7-4872-A597-832B63EBDEE2}" dt="2023-04-19T15:56:40.808" v="768" actId="700"/>
          <ac:spMkLst>
            <pc:docMk/>
            <pc:sldMk cId="3940766955" sldId="337"/>
            <ac:spMk id="12" creationId="{C9F832F7-01DF-4B61-A3AE-C86DF820A815}"/>
          </ac:spMkLst>
        </pc:spChg>
        <pc:spChg chg="add del">
          <ac:chgData name="Emily Crose" userId="5a1598ef78992c55" providerId="LiveId" clId="{67002AFB-16E7-4872-A597-832B63EBDEE2}" dt="2023-04-19T15:56:40.808" v="768" actId="700"/>
          <ac:spMkLst>
            <pc:docMk/>
            <pc:sldMk cId="3940766955" sldId="337"/>
            <ac:spMk id="13" creationId="{E446B7E6-8568-417F-959E-DB3D1E70F648}"/>
          </ac:spMkLst>
        </pc:spChg>
        <pc:spChg chg="add del">
          <ac:chgData name="Emily Crose" userId="5a1598ef78992c55" providerId="LiveId" clId="{67002AFB-16E7-4872-A597-832B63EBDEE2}" dt="2023-04-19T15:56:40.808" v="768" actId="700"/>
          <ac:spMkLst>
            <pc:docMk/>
            <pc:sldMk cId="3940766955" sldId="337"/>
            <ac:spMk id="14" creationId="{DF04CCCA-6F0F-4FF9-9FB3-61BC8C0DA18A}"/>
          </ac:spMkLst>
        </pc:spChg>
        <pc:picChg chg="add mod ord">
          <ac:chgData name="Emily Crose" userId="5a1598ef78992c55" providerId="LiveId" clId="{67002AFB-16E7-4872-A597-832B63EBDEE2}" dt="2023-04-19T15:56:46.823" v="770" actId="26606"/>
          <ac:picMkLst>
            <pc:docMk/>
            <pc:sldMk cId="3940766955" sldId="337"/>
            <ac:picMk id="5" creationId="{9A276DE7-0579-C2CB-2BBB-25D110790F9E}"/>
          </ac:picMkLst>
        </pc:picChg>
      </pc:sldChg>
      <pc:sldChg chg="addSp delSp modSp new mod modClrScheme chgLayout">
        <pc:chgData name="Emily Crose" userId="5a1598ef78992c55" providerId="LiveId" clId="{67002AFB-16E7-4872-A597-832B63EBDEE2}" dt="2023-04-19T15:56:34.583" v="767" actId="20577"/>
        <pc:sldMkLst>
          <pc:docMk/>
          <pc:sldMk cId="1586074934" sldId="338"/>
        </pc:sldMkLst>
        <pc:spChg chg="del mod ord">
          <ac:chgData name="Emily Crose" userId="5a1598ef78992c55" providerId="LiveId" clId="{67002AFB-16E7-4872-A597-832B63EBDEE2}" dt="2023-04-19T15:56:32.105" v="759" actId="700"/>
          <ac:spMkLst>
            <pc:docMk/>
            <pc:sldMk cId="1586074934" sldId="338"/>
            <ac:spMk id="2" creationId="{7190A8D4-A11D-7859-2C05-461DAAFB06D1}"/>
          </ac:spMkLst>
        </pc:spChg>
        <pc:spChg chg="del mod ord">
          <ac:chgData name="Emily Crose" userId="5a1598ef78992c55" providerId="LiveId" clId="{67002AFB-16E7-4872-A597-832B63EBDEE2}" dt="2023-04-19T15:56:32.105" v="759" actId="700"/>
          <ac:spMkLst>
            <pc:docMk/>
            <pc:sldMk cId="1586074934" sldId="338"/>
            <ac:spMk id="3" creationId="{68EB11E2-730D-5576-B1D5-12D92A33BBD5}"/>
          </ac:spMkLst>
        </pc:spChg>
        <pc:spChg chg="add mod ord">
          <ac:chgData name="Emily Crose" userId="5a1598ef78992c55" providerId="LiveId" clId="{67002AFB-16E7-4872-A597-832B63EBDEE2}" dt="2023-04-19T15:56:34.583" v="767" actId="20577"/>
          <ac:spMkLst>
            <pc:docMk/>
            <pc:sldMk cId="1586074934" sldId="338"/>
            <ac:spMk id="4" creationId="{26EB3D73-0685-A651-43E8-486A184F33F9}"/>
          </ac:spMkLst>
        </pc:spChg>
        <pc:spChg chg="add mod ord">
          <ac:chgData name="Emily Crose" userId="5a1598ef78992c55" providerId="LiveId" clId="{67002AFB-16E7-4872-A597-832B63EBDEE2}" dt="2023-04-19T15:56:32.105" v="759" actId="700"/>
          <ac:spMkLst>
            <pc:docMk/>
            <pc:sldMk cId="1586074934" sldId="338"/>
            <ac:spMk id="5" creationId="{15BA0BA8-FF64-E54A-A3B8-A02C04EBA258}"/>
          </ac:spMkLst>
        </pc:spChg>
      </pc:sldChg>
      <pc:sldChg chg="addSp delSp modSp new mod setBg modClrScheme setClrOvrMap chgLayout">
        <pc:chgData name="Emily Crose" userId="5a1598ef78992c55" providerId="LiveId" clId="{67002AFB-16E7-4872-A597-832B63EBDEE2}" dt="2023-04-19T15:58:37.271" v="885" actId="26606"/>
        <pc:sldMkLst>
          <pc:docMk/>
          <pc:sldMk cId="3409124709" sldId="339"/>
        </pc:sldMkLst>
        <pc:spChg chg="add mo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2" creationId="{DB23F774-0BD7-0C73-FC0E-62540F78D292}"/>
          </ac:spMkLst>
        </pc:spChg>
        <pc:spChg chg="add del mo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3" creationId="{D845CB47-4EB9-9C84-6F02-A96C1E3D2EC7}"/>
          </ac:spMkLst>
        </pc:spChg>
        <pc:spChg chg="add del">
          <ac:chgData name="Emily Crose" userId="5a1598ef78992c55" providerId="LiveId" clId="{67002AFB-16E7-4872-A597-832B63EBDEE2}" dt="2023-04-19T15:58:37.252" v="884" actId="26606"/>
          <ac:spMkLst>
            <pc:docMk/>
            <pc:sldMk cId="3409124709" sldId="339"/>
            <ac:spMk id="9" creationId="{D0D45553-91A4-480A-9577-0E0FC0D919B9}"/>
          </ac:spMkLst>
        </pc:spChg>
        <pc:spChg chg="add del">
          <ac:chgData name="Emily Crose" userId="5a1598ef78992c55" providerId="LiveId" clId="{67002AFB-16E7-4872-A597-832B63EBDEE2}" dt="2023-04-19T15:58:37.252" v="884" actId="26606"/>
          <ac:spMkLst>
            <pc:docMk/>
            <pc:sldMk cId="3409124709" sldId="339"/>
            <ac:spMk id="11" creationId="{D240F8A8-FEA1-42C2-B259-27A9351279BD}"/>
          </ac:spMkLst>
        </pc:spChg>
        <pc:spChg chg="ad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13" creationId="{056824CE-083D-4ED5-94A5-655345BBE75E}"/>
          </ac:spMkLst>
        </pc:spChg>
        <pc:spChg chg="add">
          <ac:chgData name="Emily Crose" userId="5a1598ef78992c55" providerId="LiveId" clId="{67002AFB-16E7-4872-A597-832B63EBDEE2}" dt="2023-04-19T15:58:37.271" v="885" actId="26606"/>
          <ac:spMkLst>
            <pc:docMk/>
            <pc:sldMk cId="3409124709" sldId="339"/>
            <ac:spMk id="14" creationId="{0785D83B-2124-40CD-9E29-811BC2B7CE64}"/>
          </ac:spMkLst>
        </pc:spChg>
        <pc:graphicFrameChg chg="add del">
          <ac:chgData name="Emily Crose" userId="5a1598ef78992c55" providerId="LiveId" clId="{67002AFB-16E7-4872-A597-832B63EBDEE2}" dt="2023-04-19T15:58:37.252" v="884" actId="26606"/>
          <ac:graphicFrameMkLst>
            <pc:docMk/>
            <pc:sldMk cId="3409124709" sldId="339"/>
            <ac:graphicFrameMk id="5" creationId="{A92A90E5-38B1-9F47-9718-1FCC6A5D9E42}"/>
          </ac:graphicFrameMkLst>
        </pc:graphicFrameChg>
        <pc:graphicFrameChg chg="add">
          <ac:chgData name="Emily Crose" userId="5a1598ef78992c55" providerId="LiveId" clId="{67002AFB-16E7-4872-A597-832B63EBDEE2}" dt="2023-04-19T15:58:37.271" v="885" actId="26606"/>
          <ac:graphicFrameMkLst>
            <pc:docMk/>
            <pc:sldMk cId="3409124709" sldId="339"/>
            <ac:graphicFrameMk id="15" creationId="{3E9EE0A2-70B6-5BF7-C79B-DAA4225C6813}"/>
          </ac:graphicFrameMkLst>
        </pc:graphicFrameChg>
      </pc:sldChg>
      <pc:sldChg chg="addSp delSp modSp new mod setBg modClrScheme setClrOvrMap chgLayout">
        <pc:chgData name="Emily Crose" userId="5a1598ef78992c55" providerId="LiveId" clId="{67002AFB-16E7-4872-A597-832B63EBDEE2}" dt="2023-04-19T16:01:01.318" v="944" actId="26606"/>
        <pc:sldMkLst>
          <pc:docMk/>
          <pc:sldMk cId="3411396701" sldId="340"/>
        </pc:sldMkLst>
        <pc:spChg chg="mod ord">
          <ac:chgData name="Emily Crose" userId="5a1598ef78992c55" providerId="LiveId" clId="{67002AFB-16E7-4872-A597-832B63EBDEE2}" dt="2023-04-19T16:01:01.318" v="944" actId="26606"/>
          <ac:spMkLst>
            <pc:docMk/>
            <pc:sldMk cId="3411396701" sldId="340"/>
            <ac:spMk id="2" creationId="{AA5E50D2-5BFF-B96C-C3AC-DCA57969CFB2}"/>
          </ac:spMkLst>
        </pc:spChg>
        <pc:spChg chg="del">
          <ac:chgData name="Emily Crose" userId="5a1598ef78992c55" providerId="LiveId" clId="{67002AFB-16E7-4872-A597-832B63EBDEE2}" dt="2023-04-19T16:00:47.454" v="939" actId="478"/>
          <ac:spMkLst>
            <pc:docMk/>
            <pc:sldMk cId="3411396701" sldId="340"/>
            <ac:spMk id="3" creationId="{2F3961A1-4E66-7508-A982-77605ECDAB35}"/>
          </ac:spMkLst>
        </pc:spChg>
        <pc:spChg chg="add">
          <ac:chgData name="Emily Crose" userId="5a1598ef78992c55" providerId="LiveId" clId="{67002AFB-16E7-4872-A597-832B63EBDEE2}" dt="2023-04-19T16:01:01.318" v="944" actId="26606"/>
          <ac:spMkLst>
            <pc:docMk/>
            <pc:sldMk cId="3411396701" sldId="340"/>
            <ac:spMk id="10" creationId="{133F8CB7-795C-4272-9073-64D8CF97F220}"/>
          </ac:spMkLst>
        </pc:spChg>
        <pc:spChg chg="add">
          <ac:chgData name="Emily Crose" userId="5a1598ef78992c55" providerId="LiveId" clId="{67002AFB-16E7-4872-A597-832B63EBDEE2}" dt="2023-04-19T16:01:01.318" v="944" actId="26606"/>
          <ac:spMkLst>
            <pc:docMk/>
            <pc:sldMk cId="3411396701" sldId="340"/>
            <ac:spMk id="12" creationId="{CC57EF5B-92B7-4D8A-82DE-4665F89A21C0}"/>
          </ac:spMkLst>
        </pc:spChg>
        <pc:grpChg chg="add">
          <ac:chgData name="Emily Crose" userId="5a1598ef78992c55" providerId="LiveId" clId="{67002AFB-16E7-4872-A597-832B63EBDEE2}" dt="2023-04-19T16:01:01.318" v="944" actId="26606"/>
          <ac:grpSpMkLst>
            <pc:docMk/>
            <pc:sldMk cId="3411396701" sldId="340"/>
            <ac:grpSpMk id="14" creationId="{3A4AC0CC-D5D6-4673-B926-3E826AAA752B}"/>
          </ac:grpSpMkLst>
        </pc:grpChg>
        <pc:picChg chg="add mod">
          <ac:chgData name="Emily Crose" userId="5a1598ef78992c55" providerId="LiveId" clId="{67002AFB-16E7-4872-A597-832B63EBDEE2}" dt="2023-04-19T16:01:01.318" v="944" actId="26606"/>
          <ac:picMkLst>
            <pc:docMk/>
            <pc:sldMk cId="3411396701" sldId="340"/>
            <ac:picMk id="5" creationId="{5F545C45-CF6A-57C4-0E97-952625FC6474}"/>
          </ac:picMkLst>
        </pc:picChg>
      </pc:sldChg>
      <pc:sldChg chg="addSp modSp new mod modClrScheme chgLayout">
        <pc:chgData name="Emily Crose" userId="5a1598ef78992c55" providerId="LiveId" clId="{67002AFB-16E7-4872-A597-832B63EBDEE2}" dt="2023-04-19T16:06:31.572" v="1186" actId="20577"/>
        <pc:sldMkLst>
          <pc:docMk/>
          <pc:sldMk cId="3439513601" sldId="341"/>
        </pc:sldMkLst>
        <pc:spChg chg="mod ord">
          <ac:chgData name="Emily Crose" userId="5a1598ef78992c55" providerId="LiveId" clId="{67002AFB-16E7-4872-A597-832B63EBDEE2}" dt="2023-04-19T16:01:17.146" v="959" actId="700"/>
          <ac:spMkLst>
            <pc:docMk/>
            <pc:sldMk cId="3439513601" sldId="341"/>
            <ac:spMk id="2" creationId="{2FBD3550-6C02-71A4-6EBA-37D07015B294}"/>
          </ac:spMkLst>
        </pc:spChg>
        <pc:spChg chg="add mod ord">
          <ac:chgData name="Emily Crose" userId="5a1598ef78992c55" providerId="LiveId" clId="{67002AFB-16E7-4872-A597-832B63EBDEE2}" dt="2023-04-19T16:06:31.572" v="1186" actId="20577"/>
          <ac:spMkLst>
            <pc:docMk/>
            <pc:sldMk cId="3439513601" sldId="341"/>
            <ac:spMk id="3" creationId="{A3167D79-2F1C-290F-F137-197F5CBDBAAA}"/>
          </ac:spMkLst>
        </pc:spChg>
      </pc:sldChg>
      <pc:sldChg chg="modSp new mod">
        <pc:chgData name="Emily Crose" userId="5a1598ef78992c55" providerId="LiveId" clId="{67002AFB-16E7-4872-A597-832B63EBDEE2}" dt="2023-04-19T16:15:48.446" v="1504" actId="5793"/>
        <pc:sldMkLst>
          <pc:docMk/>
          <pc:sldMk cId="469550589" sldId="342"/>
        </pc:sldMkLst>
        <pc:spChg chg="mod">
          <ac:chgData name="Emily Crose" userId="5a1598ef78992c55" providerId="LiveId" clId="{67002AFB-16E7-4872-A597-832B63EBDEE2}" dt="2023-04-19T16:09:09.148" v="1215" actId="20577"/>
          <ac:spMkLst>
            <pc:docMk/>
            <pc:sldMk cId="469550589" sldId="342"/>
            <ac:spMk id="2" creationId="{830C539E-3AFF-5C13-9CD7-898AD8A8527A}"/>
          </ac:spMkLst>
        </pc:spChg>
        <pc:spChg chg="mod">
          <ac:chgData name="Emily Crose" userId="5a1598ef78992c55" providerId="LiveId" clId="{67002AFB-16E7-4872-A597-832B63EBDEE2}" dt="2023-04-19T16:15:48.446" v="1504" actId="5793"/>
          <ac:spMkLst>
            <pc:docMk/>
            <pc:sldMk cId="469550589" sldId="342"/>
            <ac:spMk id="3" creationId="{45D5CF50-B1F3-82FB-3529-CBB95BAC6739}"/>
          </ac:spMkLst>
        </pc:spChg>
      </pc:sldChg>
      <pc:sldChg chg="modSp new mod">
        <pc:chgData name="Emily Crose" userId="5a1598ef78992c55" providerId="LiveId" clId="{67002AFB-16E7-4872-A597-832B63EBDEE2}" dt="2023-04-19T16:21:21.722" v="1735" actId="20577"/>
        <pc:sldMkLst>
          <pc:docMk/>
          <pc:sldMk cId="3832147211" sldId="343"/>
        </pc:sldMkLst>
        <pc:spChg chg="mod">
          <ac:chgData name="Emily Crose" userId="5a1598ef78992c55" providerId="LiveId" clId="{67002AFB-16E7-4872-A597-832B63EBDEE2}" dt="2023-04-19T16:09:22.359" v="1236" actId="20577"/>
          <ac:spMkLst>
            <pc:docMk/>
            <pc:sldMk cId="3832147211" sldId="343"/>
            <ac:spMk id="2" creationId="{B4DF24C0-9CEE-8ADF-1368-08C4FE943ABB}"/>
          </ac:spMkLst>
        </pc:spChg>
        <pc:spChg chg="mod">
          <ac:chgData name="Emily Crose" userId="5a1598ef78992c55" providerId="LiveId" clId="{67002AFB-16E7-4872-A597-832B63EBDEE2}" dt="2023-04-19T16:21:21.722" v="1735" actId="20577"/>
          <ac:spMkLst>
            <pc:docMk/>
            <pc:sldMk cId="3832147211" sldId="343"/>
            <ac:spMk id="3" creationId="{5D2D3E11-05EC-1FD6-447D-BEC36784539A}"/>
          </ac:spMkLst>
        </pc:spChg>
      </pc:sldChg>
      <pc:sldChg chg="modSp new mod">
        <pc:chgData name="Emily Crose" userId="5a1598ef78992c55" providerId="LiveId" clId="{67002AFB-16E7-4872-A597-832B63EBDEE2}" dt="2023-04-19T16:09:41.755" v="1268" actId="20577"/>
        <pc:sldMkLst>
          <pc:docMk/>
          <pc:sldMk cId="131747265" sldId="344"/>
        </pc:sldMkLst>
        <pc:spChg chg="mod">
          <ac:chgData name="Emily Crose" userId="5a1598ef78992c55" providerId="LiveId" clId="{67002AFB-16E7-4872-A597-832B63EBDEE2}" dt="2023-04-19T16:09:41.755" v="1268" actId="20577"/>
          <ac:spMkLst>
            <pc:docMk/>
            <pc:sldMk cId="131747265" sldId="344"/>
            <ac:spMk id="2" creationId="{1F38FDC6-4007-96DA-47FC-65BBB2FA8DCB}"/>
          </ac:spMkLst>
        </pc:spChg>
      </pc:sldChg>
      <pc:sldMasterChg chg="modSldLayout">
        <pc:chgData name="Emily Crose" userId="5a1598ef78992c55" providerId="LiveId" clId="{67002AFB-16E7-4872-A597-832B63EBDEE2}" dt="2023-04-19T15:25:33.822" v="267"/>
        <pc:sldMasterMkLst>
          <pc:docMk/>
          <pc:sldMasterMk cId="2055650846" sldId="2147483918"/>
        </pc:sldMasterMkLst>
        <pc:sldLayoutChg chg="delSp">
          <pc:chgData name="Emily Crose" userId="5a1598ef78992c55" providerId="LiveId" clId="{67002AFB-16E7-4872-A597-832B63EBDEE2}" dt="2023-04-19T15:25:33.822" v="267"/>
          <pc:sldLayoutMkLst>
            <pc:docMk/>
            <pc:sldMasterMk cId="2055650846" sldId="2147483918"/>
            <pc:sldLayoutMk cId="1511671027" sldId="2147483936"/>
          </pc:sldLayoutMkLst>
          <pc:picChg chg="del">
            <ac:chgData name="Emily Crose" userId="5a1598ef78992c55" providerId="LiveId" clId="{67002AFB-16E7-4872-A597-832B63EBDEE2}" dt="2023-04-19T15:25:33.822" v="267"/>
            <ac:picMkLst>
              <pc:docMk/>
              <pc:sldMasterMk cId="2055650846" sldId="2147483918"/>
              <pc:sldLayoutMk cId="1511671027" sldId="2147483936"/>
              <ac:picMk id="7" creationId="{00000000-0000-0000-0000-000000000000}"/>
            </ac:picMkLst>
          </pc:picChg>
        </pc:sldLayoutChg>
      </pc:sldMasterChg>
    </pc:docChg>
  </pc:docChgLst>
  <pc:docChgLst>
    <pc:chgData name="Emily Crose" userId="5a1598ef78992c55" providerId="LiveId" clId="{FFE10729-34CB-4213-AEC7-4192D394359E}"/>
    <pc:docChg chg="undo custSel addSld delSld modSld sldOrd">
      <pc:chgData name="Emily Crose" userId="5a1598ef78992c55" providerId="LiveId" clId="{FFE10729-34CB-4213-AEC7-4192D394359E}" dt="2023-04-18T17:22:36.996" v="4537" actId="20577"/>
      <pc:docMkLst>
        <pc:docMk/>
      </pc:docMkLst>
      <pc:sldChg chg="addSp delSp modSp mod setBg setClrOvrMap">
        <pc:chgData name="Emily Crose" userId="5a1598ef78992c55" providerId="LiveId" clId="{FFE10729-34CB-4213-AEC7-4192D394359E}" dt="2023-04-16T12:20:30.542" v="341" actId="122"/>
        <pc:sldMkLst>
          <pc:docMk/>
          <pc:sldMk cId="1938681844" sldId="256"/>
        </pc:sldMkLst>
        <pc:spChg chg="mo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2" creationId="{E84EBFFF-D976-C46F-C884-33E6C3D3D040}"/>
          </ac:spMkLst>
        </pc:spChg>
        <pc:spChg chg="mod">
          <ac:chgData name="Emily Crose" userId="5a1598ef78992c55" providerId="LiveId" clId="{FFE10729-34CB-4213-AEC7-4192D394359E}" dt="2023-04-16T12:20:30.542" v="341" actId="122"/>
          <ac:spMkLst>
            <pc:docMk/>
            <pc:sldMk cId="1938681844" sldId="256"/>
            <ac:spMk id="3" creationId="{AF3ACA5B-2163-AEC4-7BB9-C0423A72604D}"/>
          </ac:spMkLst>
        </pc:spChg>
        <pc:spChg chg="add del">
          <ac:chgData name="Emily Crose" userId="5a1598ef78992c55" providerId="LiveId" clId="{FFE10729-34CB-4213-AEC7-4192D394359E}" dt="2023-04-16T12:20:14.065" v="335" actId="26606"/>
          <ac:spMkLst>
            <pc:docMk/>
            <pc:sldMk cId="1938681844" sldId="256"/>
            <ac:spMk id="6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0" creationId="{EAAC8963-AF89-4FC1-910B-686E223CD28D}"/>
          </ac:spMkLst>
        </pc:spChg>
        <pc:spChg chg="add del">
          <ac:chgData name="Emily Crose" userId="5a1598ef78992c55" providerId="LiveId" clId="{FFE10729-34CB-4213-AEC7-4192D394359E}" dt="2023-04-16T12:20:20.485" v="337" actId="26606"/>
          <ac:spMkLst>
            <pc:docMk/>
            <pc:sldMk cId="1938681844" sldId="256"/>
            <ac:spMk id="13" creationId="{0DC895F7-4E59-40FB-87DD-ACE47F94C143}"/>
          </ac:spMkLst>
        </pc:spChg>
        <pc:spChg chg="add">
          <ac:chgData name="Emily Crose" userId="5a1598ef78992c55" providerId="LiveId" clId="{FFE10729-34CB-4213-AEC7-4192D394359E}" dt="2023-04-16T12:20:20.500" v="338" actId="26606"/>
          <ac:spMkLst>
            <pc:docMk/>
            <pc:sldMk cId="1938681844" sldId="256"/>
            <ac:spMk id="17" creationId="{23A4F197-86BE-42C9-A95B-A488B7683C2E}"/>
          </ac:spMkLst>
        </pc:spChg>
        <pc:picChg chg="del">
          <ac:chgData name="Emily Crose" userId="5a1598ef78992c55" providerId="LiveId" clId="{FFE10729-34CB-4213-AEC7-4192D394359E}" dt="2023-04-16T12:14:41.543" v="96" actId="478"/>
          <ac:picMkLst>
            <pc:docMk/>
            <pc:sldMk cId="1938681844" sldId="256"/>
            <ac:picMk id="5" creationId="{299974F5-C877-037B-7955-31E680DE8F92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7" creationId="{64BE8658-0C95-730A-4849-EDFEB6684FB1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8" creationId="{A17F7527-5AC0-479A-B79F-9CF463410490}"/>
          </ac:picMkLst>
        </pc:picChg>
        <pc:picChg chg="add del">
          <ac:chgData name="Emily Crose" userId="5a1598ef78992c55" providerId="LiveId" clId="{FFE10729-34CB-4213-AEC7-4192D394359E}" dt="2023-04-16T12:20:14.065" v="335" actId="26606"/>
          <ac:picMkLst>
            <pc:docMk/>
            <pc:sldMk cId="1938681844" sldId="256"/>
            <ac:picMk id="11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20:20.500" v="338" actId="26606"/>
          <ac:picMkLst>
            <pc:docMk/>
            <pc:sldMk cId="1938681844" sldId="256"/>
            <ac:picMk id="12" creationId="{41BDA784-DB63-4168-8CC9-0DA04775B2DD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4" creationId="{E8B46D05-795C-E9EC-4788-025B1E14753E}"/>
          </ac:picMkLst>
        </pc:picChg>
        <pc:picChg chg="add del">
          <ac:chgData name="Emily Crose" userId="5a1598ef78992c55" providerId="LiveId" clId="{FFE10729-34CB-4213-AEC7-4192D394359E}" dt="2023-04-16T12:20:20.485" v="337" actId="26606"/>
          <ac:picMkLst>
            <pc:docMk/>
            <pc:sldMk cId="1938681844" sldId="256"/>
            <ac:picMk id="15" creationId="{1A4C720E-710D-44F8-A8D7-2BAA61E1814B}"/>
          </ac:picMkLst>
        </pc:picChg>
      </pc:sldChg>
      <pc:sldChg chg="delSp modSp del mod delDesignElem chgLayout">
        <pc:chgData name="Emily Crose" userId="5a1598ef78992c55" providerId="LiveId" clId="{FFE10729-34CB-4213-AEC7-4192D394359E}" dt="2023-04-16T12:14:08.492" v="52" actId="47"/>
        <pc:sldMkLst>
          <pc:docMk/>
          <pc:sldMk cId="3013550915" sldId="257"/>
        </pc:sldMkLst>
        <pc:spChg chg="mod ord">
          <ac:chgData name="Emily Crose" userId="5a1598ef78992c55" providerId="LiveId" clId="{FFE10729-34CB-4213-AEC7-4192D394359E}" dt="2023-04-16T12:14:05.039" v="51" actId="20577"/>
          <ac:spMkLst>
            <pc:docMk/>
            <pc:sldMk cId="3013550915" sldId="257"/>
            <ac:spMk id="2" creationId="{4F68AD2C-B46D-FA8F-1E07-13A75AF50670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1" creationId="{DF17025D-0558-4BB1-932D-D407F5BDCAB8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013550915" sldId="257"/>
            <ac:spMk id="24" creationId="{23897308-2491-4C39-B764-46DCD1CAD321}"/>
          </ac:spMkLst>
        </pc:s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013550915" sldId="257"/>
            <ac:grpSpMk id="26" creationId="{437C3370-E183-40E3-8F06-FDD26E64DD97}"/>
          </ac:grpSpMkLst>
        </pc:grp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9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1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5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7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013550915" sldId="257"/>
            <ac:cxnSpMk id="19" creationId="{D1DE67A3-B8F6-4CFD-A8E0-D15200F23152}"/>
          </ac:cxnSpMkLst>
        </pc:cxnChg>
      </pc:sldChg>
      <pc:sldChg chg="addSp delSp modSp add del mod setBg setClrOvrMap">
        <pc:chgData name="Emily Crose" userId="5a1598ef78992c55" providerId="LiveId" clId="{FFE10729-34CB-4213-AEC7-4192D394359E}" dt="2023-04-16T12:47:39.991" v="895" actId="26606"/>
        <pc:sldMkLst>
          <pc:docMk/>
          <pc:sldMk cId="1617985472" sldId="258"/>
        </pc:sldMkLst>
        <pc:spChg chg="del mod">
          <ac:chgData name="Emily Crose" userId="5a1598ef78992c55" providerId="LiveId" clId="{FFE10729-34CB-4213-AEC7-4192D394359E}" dt="2023-04-16T12:46:57.136" v="882" actId="21"/>
          <ac:spMkLst>
            <pc:docMk/>
            <pc:sldMk cId="1617985472" sldId="258"/>
            <ac:spMk id="2" creationId="{FEDFBF7F-B0EA-9573-548F-B1E51C2E51C9}"/>
          </ac:spMkLst>
        </pc:spChg>
        <pc:spChg chg="add del mod">
          <ac:chgData name="Emily Crose" userId="5a1598ef78992c55" providerId="LiveId" clId="{FFE10729-34CB-4213-AEC7-4192D394359E}" dt="2023-04-16T12:47:03.201" v="884" actId="478"/>
          <ac:spMkLst>
            <pc:docMk/>
            <pc:sldMk cId="1617985472" sldId="258"/>
            <ac:spMk id="4" creationId="{43B077B1-B38C-B105-3678-A805D788545E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18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12:47:37.557" v="892" actId="26606"/>
          <ac:spMkLst>
            <pc:docMk/>
            <pc:sldMk cId="1617985472" sldId="258"/>
            <ac:spMk id="22" creationId="{2B4CDDF6-55C3-415A-8D8B-7E03C3D616F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28" creationId="{DF4972D9-F510-4C84-8BDA-31BAECC2329C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0" creationId="{D8E2D96C-A214-42D7-8C0F-E4CCBD8C39CD}"/>
          </ac:spMkLst>
        </pc:spChg>
        <pc:spChg chg="add">
          <ac:chgData name="Emily Crose" userId="5a1598ef78992c55" providerId="LiveId" clId="{FFE10729-34CB-4213-AEC7-4192D394359E}" dt="2023-04-16T12:47:39.991" v="895" actId="26606"/>
          <ac:spMkLst>
            <pc:docMk/>
            <pc:sldMk cId="1617985472" sldId="258"/>
            <ac:spMk id="31" creationId="{17C746F4-1536-4E83-B247-DD6BBE09CDF6}"/>
          </ac:spMkLst>
        </pc:spChg>
        <pc:picChg chg="mod or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6" creationId="{E909DB86-C6E9-4323-D00F-EA4D209CE4D1}"/>
          </ac:picMkLst>
        </pc:picChg>
        <pc:picChg chg="add del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1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16" creationId="{5C819037-A607-4A7B-ADF1-B04516199C89}"/>
          </ac:picMkLst>
        </pc:picChg>
        <pc:picChg chg="add del">
          <ac:chgData name="Emily Crose" userId="5a1598ef78992c55" providerId="LiveId" clId="{FFE10729-34CB-4213-AEC7-4192D394359E}" dt="2023-04-16T12:47:37.557" v="892" actId="26606"/>
          <ac:picMkLst>
            <pc:docMk/>
            <pc:sldMk cId="1617985472" sldId="258"/>
            <ac:picMk id="20" creationId="{97FEBA57-8992-46BB-BCF0-5A83FE8E01E8}"/>
          </ac:picMkLst>
        </pc:picChg>
        <pc:picChg chg="add del">
          <ac:chgData name="Emily Crose" userId="5a1598ef78992c55" providerId="LiveId" clId="{FFE10729-34CB-4213-AEC7-4192D394359E}" dt="2023-04-16T12:47:39.982" v="894" actId="26606"/>
          <ac:picMkLst>
            <pc:docMk/>
            <pc:sldMk cId="1617985472" sldId="258"/>
            <ac:picMk id="24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2:47:39.991" v="895" actId="26606"/>
          <ac:picMkLst>
            <pc:docMk/>
            <pc:sldMk cId="1617985472" sldId="258"/>
            <ac:picMk id="26" creationId="{5C819037-A607-4A7B-ADF1-B04516199C89}"/>
          </ac:picMkLst>
        </pc:picChg>
      </pc:sldChg>
      <pc:sldChg chg="ord">
        <pc:chgData name="Emily Crose" userId="5a1598ef78992c55" providerId="LiveId" clId="{FFE10729-34CB-4213-AEC7-4192D394359E}" dt="2023-04-16T23:34:09.386" v="3639"/>
        <pc:sldMkLst>
          <pc:docMk/>
          <pc:sldMk cId="370590328" sldId="260"/>
        </pc:sldMkLst>
      </pc:sldChg>
      <pc:sldChg chg="addSp delSp modSp add del mod setBg modClrScheme setClrOvrMap delDesignElem chgLayout">
        <pc:chgData name="Emily Crose" userId="5a1598ef78992c55" providerId="LiveId" clId="{FFE10729-34CB-4213-AEC7-4192D394359E}" dt="2023-04-16T12:25:29.572" v="380" actId="20577"/>
        <pc:sldMkLst>
          <pc:docMk/>
          <pc:sldMk cId="3097047458" sldId="265"/>
        </pc:sldMkLst>
        <pc:spChg chg="mod ord">
          <ac:chgData name="Emily Crose" userId="5a1598ef78992c55" providerId="LiveId" clId="{FFE10729-34CB-4213-AEC7-4192D394359E}" dt="2023-04-16T12:25:29.572" v="380" actId="20577"/>
          <ac:spMkLst>
            <pc:docMk/>
            <pc:sldMk cId="3097047458" sldId="265"/>
            <ac:spMk id="2" creationId="{387556D4-EB97-BC07-A400-6F5045EBF3FB}"/>
          </ac:spMkLst>
        </pc:spChg>
        <pc:spChg chg="add del mod ord">
          <ac:chgData name="Emily Crose" userId="5a1598ef78992c55" providerId="LiveId" clId="{FFE10729-34CB-4213-AEC7-4192D394359E}" dt="2023-04-16T12:21:45.735" v="347" actId="700"/>
          <ac:spMkLst>
            <pc:docMk/>
            <pc:sldMk cId="3097047458" sldId="265"/>
            <ac:spMk id="3" creationId="{7D786ADA-1625-9AE4-413F-292ECC5D82A4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17" creationId="{58A973E8-C2D4-4C81-8ADE-C5C021A615E7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097047458" sldId="265"/>
            <ac:spMk id="31" creationId="{E05CABE9-5E7C-4773-BFCD-24B199FA1AE3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3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21:52.636" v="349" actId="26606"/>
          <ac:spMkLst>
            <pc:docMk/>
            <pc:sldMk cId="3097047458" sldId="265"/>
            <ac:spMk id="104" creationId="{24005816-5BCA-4665-8A58-5580F8E9C84A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3097047458" sldId="265"/>
            <ac:grpSpMk id="19" creationId="{A08E251A-5371-4E82-A0F3-2CA0C15AB09C}"/>
          </ac:grpSpMkLst>
        </pc:grpChg>
        <pc:grpChg chg="add del">
          <ac:chgData name="Emily Crose" userId="5a1598ef78992c55" providerId="LiveId" clId="{FFE10729-34CB-4213-AEC7-4192D394359E}" dt="2023-04-16T12:21:52.636" v="349" actId="26606"/>
          <ac:grpSpMkLst>
            <pc:docMk/>
            <pc:sldMk cId="3097047458" sldId="265"/>
            <ac:grpSpMk id="105" creationId="{BF07F359-8CA3-4854-91E7-EE6004020511}"/>
          </ac:grpSpMkLst>
        </pc:grpChg>
        <pc:picChg chg="mod or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7" creationId="{5019F048-17CF-19DF-C9B5-B6ECFD4EF044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21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21:52.636" v="349" actId="26606"/>
          <ac:picMkLst>
            <pc:docMk/>
            <pc:sldMk cId="3097047458" sldId="265"/>
            <ac:picMk id="10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1:52.656" v="350" actId="26606"/>
          <ac:picMkLst>
            <pc:docMk/>
            <pc:sldMk cId="3097047458" sldId="265"/>
            <ac:picMk id="110" creationId="{6AF6706C-CF07-43A1-BCC4-CBA5D33820DA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9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1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3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097047458" sldId="265"/>
            <ac:cxnSpMk id="15" creationId="{2A35DB53-42BE-460E-9CA1-1294C98463CB}"/>
          </ac:cxnSpMkLst>
        </pc:cxn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973934259" sldId="266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973934259" sldId="266"/>
            <ac:spMk id="36" creationId="{7A675F33-98AF-4B83-A3BB-0780A23145E6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973934259" sldId="266"/>
            <ac:grpSpMk id="37" creationId="{EA75029C-64B9-41D0-9540-75846D4B04A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1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2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3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973934259" sldId="266"/>
            <ac:cxnSpMk id="35" creationId="{2A35DB53-42BE-460E-9CA1-1294C98463CB}"/>
          </ac:cxnSpMkLst>
        </pc:cxnChg>
      </pc:sldChg>
      <pc:sldChg chg="modSp add del mod setBg">
        <pc:chgData name="Emily Crose" userId="5a1598ef78992c55" providerId="LiveId" clId="{FFE10729-34CB-4213-AEC7-4192D394359E}" dt="2023-04-16T21:39:50.696" v="3432" actId="26606"/>
        <pc:sldMkLst>
          <pc:docMk/>
          <pc:sldMk cId="1523269679" sldId="267"/>
        </pc:sldMkLst>
        <pc:spChg chg="mod">
          <ac:chgData name="Emily Crose" userId="5a1598ef78992c55" providerId="LiveId" clId="{FFE10729-34CB-4213-AEC7-4192D394359E}" dt="2023-04-16T21:39:50.696" v="3432" actId="26606"/>
          <ac:spMkLst>
            <pc:docMk/>
            <pc:sldMk cId="1523269679" sldId="267"/>
            <ac:spMk id="2" creationId="{101F6E27-3120-5F9B-64CB-17F4B2CAE047}"/>
          </ac:spMkLst>
        </pc:spChg>
        <pc:graphicFrameChg chg="mod modGraphic">
          <ac:chgData name="Emily Crose" userId="5a1598ef78992c55" providerId="LiveId" clId="{FFE10729-34CB-4213-AEC7-4192D394359E}" dt="2023-04-16T21:39:50.696" v="3432" actId="26606"/>
          <ac:graphicFrameMkLst>
            <pc:docMk/>
            <pc:sldMk cId="1523269679" sldId="267"/>
            <ac:graphicFrameMk id="5" creationId="{C2148C9C-1E6E-9126-8B1F-D0D21A94BE19}"/>
          </ac:graphicFrameMkLst>
        </pc:graphicFrameChg>
      </pc:sldChg>
      <pc:sldChg chg="addSp delSp modSp add del mod ord setBg modClrScheme setClrOvrMap chgLayout modNotesTx">
        <pc:chgData name="Emily Crose" userId="5a1598ef78992c55" providerId="LiveId" clId="{FFE10729-34CB-4213-AEC7-4192D394359E}" dt="2023-04-16T18:20:11.705" v="1430"/>
        <pc:sldMkLst>
          <pc:docMk/>
          <pc:sldMk cId="2180029723" sldId="268"/>
        </pc:sldMkLst>
        <pc:spChg chg="mod or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2" creationId="{6B475545-C693-0AB5-D209-67C529BDD4C3}"/>
          </ac:spMkLst>
        </pc:spChg>
        <pc:spChg chg="del mod">
          <ac:chgData name="Emily Crose" userId="5a1598ef78992c55" providerId="LiveId" clId="{FFE10729-34CB-4213-AEC7-4192D394359E}" dt="2023-04-16T18:18:19.581" v="1112"/>
          <ac:spMkLst>
            <pc:docMk/>
            <pc:sldMk cId="2180029723" sldId="268"/>
            <ac:spMk id="3" creationId="{D77B8B31-97E0-9A7D-D08A-6ACDDF58D20C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2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6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18:49.569" v="1116" actId="26606"/>
          <ac:spMkLst>
            <pc:docMk/>
            <pc:sldMk cId="2180029723" sldId="268"/>
            <ac:spMk id="18" creationId="{24005816-5BCA-4665-8A58-5580F8E9C84A}"/>
          </ac:spMkLst>
        </pc:spChg>
        <pc:grpChg chg="add">
          <ac:chgData name="Emily Crose" userId="5a1598ef78992c55" providerId="LiveId" clId="{FFE10729-34CB-4213-AEC7-4192D394359E}" dt="2023-04-16T18:18:49.569" v="1116" actId="26606"/>
          <ac:grpSpMkLst>
            <pc:docMk/>
            <pc:sldMk cId="2180029723" sldId="268"/>
            <ac:grpSpMk id="20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5" creationId="{B21F9EA0-AA69-B21D-C77B-D688EA545E47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18:49.569" v="1116" actId="26606"/>
          <ac:picMkLst>
            <pc:docMk/>
            <pc:sldMk cId="2180029723" sldId="268"/>
            <ac:picMk id="14" creationId="{811383CE-CE86-4E1C-B289-798EB9E6E0E5}"/>
          </ac:picMkLst>
        </pc:picChg>
      </pc:sldChg>
      <pc:sldChg chg="delSp add del setBg delDesignElem">
        <pc:chgData name="Emily Crose" userId="5a1598ef78992c55" providerId="LiveId" clId="{FFE10729-34CB-4213-AEC7-4192D394359E}" dt="2023-04-14T17:20:48.639" v="7"/>
        <pc:sldMkLst>
          <pc:docMk/>
          <pc:sldMk cId="2134838018" sldId="269"/>
        </pc:sldMkLst>
        <pc:spChg chg="del">
          <ac:chgData name="Emily Crose" userId="5a1598ef78992c55" providerId="LiveId" clId="{FFE10729-34CB-4213-AEC7-4192D394359E}" dt="2023-04-14T17:20:48.639" v="7"/>
          <ac:spMkLst>
            <pc:docMk/>
            <pc:sldMk cId="2134838018" sldId="269"/>
            <ac:spMk id="15" creationId="{762362DE-7747-4D8B-99FA-8E36F0B15FF7}"/>
          </ac:spMkLst>
        </pc:spChg>
        <pc:grpChg chg="del">
          <ac:chgData name="Emily Crose" userId="5a1598ef78992c55" providerId="LiveId" clId="{FFE10729-34CB-4213-AEC7-4192D394359E}" dt="2023-04-14T17:20:48.639" v="7"/>
          <ac:grpSpMkLst>
            <pc:docMk/>
            <pc:sldMk cId="2134838018" sldId="269"/>
            <ac:grpSpMk id="22" creationId="{25123E6E-F713-4254-A6BF-358CC8EC6C95}"/>
          </ac:grpSpMkLst>
        </pc:grp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7" creationId="{0512F9CB-A1A0-4043-A103-F6A4B94B695A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8" creationId="{ADBE6588-EE16-4389-857C-86A156D49E5D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9" creationId="{17FD48D2-B0A7-413D-B947-AA55AC1296D5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1" creationId="{2BE668D0-D906-4EEE-B32F-8C028624B83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2134838018" sldId="269"/>
            <ac:cxnSpMk id="13" creationId="{D1DE67A3-B8F6-4CFD-A8E0-D15200F23152}"/>
          </ac:cxnSpMkLst>
        </pc:cxnChg>
      </pc:sldChg>
      <pc:sldChg chg="addSp delSp modSp add del mod ord setBg modClrScheme chgLayout">
        <pc:chgData name="Emily Crose" userId="5a1598ef78992c55" providerId="LiveId" clId="{FFE10729-34CB-4213-AEC7-4192D394359E}" dt="2023-04-16T23:28:44.944" v="3576" actId="26606"/>
        <pc:sldMkLst>
          <pc:docMk/>
          <pc:sldMk cId="574519622" sldId="270"/>
        </pc:sldMkLst>
        <pc:spChg chg="mod or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2" creationId="{F1810807-F24A-FA17-A955-4905A6010039}"/>
          </ac:spMkLst>
        </pc:spChg>
        <pc:spChg chg="del mod">
          <ac:chgData name="Emily Crose" userId="5a1598ef78992c55" providerId="LiveId" clId="{FFE10729-34CB-4213-AEC7-4192D394359E}" dt="2023-04-16T23:28:31.599" v="3570"/>
          <ac:spMkLst>
            <pc:docMk/>
            <pc:sldMk cId="574519622" sldId="270"/>
            <ac:spMk id="3" creationId="{9643F112-8849-91E6-EB69-BED1D39278B9}"/>
          </ac:spMkLst>
        </pc:spChg>
        <pc:spChg chg="add">
          <ac:chgData name="Emily Crose" userId="5a1598ef78992c55" providerId="LiveId" clId="{FFE10729-34CB-4213-AEC7-4192D394359E}" dt="2023-04-16T23:28:44.944" v="3576" actId="26606"/>
          <ac:spMkLst>
            <pc:docMk/>
            <pc:sldMk cId="574519622" sldId="270"/>
            <ac:spMk id="96" creationId="{73710393-C767-43F2-8FBD-DFC6C6DE6FF5}"/>
          </ac:spMkLst>
        </pc:s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14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3:28:44.944" v="3576" actId="26606"/>
          <ac:grpSpMkLst>
            <pc:docMk/>
            <pc:sldMk cId="574519622" sldId="270"/>
            <ac:grpSpMk id="98" creationId="{24BFFD1D-EF0D-48A3-9398-5E7B37687796}"/>
          </ac:grpSpMkLst>
        </pc:grpChg>
        <pc:picChg chg="add mod or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5" creationId="{02B65789-4057-5CDA-1B50-84CE2322462C}"/>
          </ac:picMkLst>
        </pc:picChg>
        <pc:picChg chg="add mo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7" creationId="{1EF40FE6-D896-85C1-24AC-8E68348892ED}"/>
          </ac:picMkLst>
        </pc:picChg>
        <pc:picChg chg="add">
          <ac:chgData name="Emily Crose" userId="5a1598ef78992c55" providerId="LiveId" clId="{FFE10729-34CB-4213-AEC7-4192D394359E}" dt="2023-04-16T23:28:44.944" v="3576" actId="26606"/>
          <ac:picMkLst>
            <pc:docMk/>
            <pc:sldMk cId="574519622" sldId="270"/>
            <ac:picMk id="12" creationId="{FA4A8332-6151-481A-9DEC-D3D2FA1A2A8B}"/>
          </ac:picMkLst>
        </pc:picChg>
      </pc:sldChg>
      <pc:sldChg chg="addSp delSp modSp add del mod ord setBg modClrScheme chgLayout">
        <pc:chgData name="Emily Crose" userId="5a1598ef78992c55" providerId="LiveId" clId="{FFE10729-34CB-4213-AEC7-4192D394359E}" dt="2023-04-16T18:24:10.906" v="1465" actId="26606"/>
        <pc:sldMkLst>
          <pc:docMk/>
          <pc:sldMk cId="2542235107" sldId="271"/>
        </pc:sldMkLst>
        <pc:spChg chg="mod ord">
          <ac:chgData name="Emily Crose" userId="5a1598ef78992c55" providerId="LiveId" clId="{FFE10729-34CB-4213-AEC7-4192D394359E}" dt="2023-04-16T18:24:10.906" v="1465" actId="26606"/>
          <ac:spMkLst>
            <pc:docMk/>
            <pc:sldMk cId="2542235107" sldId="271"/>
            <ac:spMk id="2" creationId="{CA8A726A-3C61-156B-925F-28EC0F60F626}"/>
          </ac:spMkLst>
        </pc:spChg>
        <pc:spChg chg="del mod">
          <ac:chgData name="Emily Crose" userId="5a1598ef78992c55" providerId="LiveId" clId="{FFE10729-34CB-4213-AEC7-4192D394359E}" dt="2023-04-16T18:23:52.373" v="1461"/>
          <ac:spMkLst>
            <pc:docMk/>
            <pc:sldMk cId="2542235107" sldId="271"/>
            <ac:spMk id="3" creationId="{054FAE82-E658-7155-8C5C-85E4CD84FC6E}"/>
          </ac:spMkLst>
        </pc:spChg>
        <pc:picChg chg="add mod or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5" creationId="{34F67AA1-407E-2006-5CA9-3778FEBE4918}"/>
          </ac:picMkLst>
        </pc:picChg>
        <pc:picChg chg="add">
          <ac:chgData name="Emily Crose" userId="5a1598ef78992c55" providerId="LiveId" clId="{FFE10729-34CB-4213-AEC7-4192D394359E}" dt="2023-04-16T18:24:10.906" v="1465" actId="26606"/>
          <ac:picMkLst>
            <pc:docMk/>
            <pc:sldMk cId="2542235107" sldId="271"/>
            <ac:picMk id="10" creationId="{6AF6706C-CF07-43A1-BCC4-CBA5D33820DA}"/>
          </ac:picMkLst>
        </pc:picChg>
      </pc:sldChg>
      <pc:sldChg chg="addSp delSp modSp add del mod setBg modClrScheme setClrOvrMap chgLayout">
        <pc:chgData name="Emily Crose" userId="5a1598ef78992c55" providerId="LiveId" clId="{FFE10729-34CB-4213-AEC7-4192D394359E}" dt="2023-04-16T18:44:38.368" v="2125" actId="20577"/>
        <pc:sldMkLst>
          <pc:docMk/>
          <pc:sldMk cId="2670941506" sldId="272"/>
        </pc:sldMkLst>
        <pc:spChg chg="mod ord">
          <ac:chgData name="Emily Crose" userId="5a1598ef78992c55" providerId="LiveId" clId="{FFE10729-34CB-4213-AEC7-4192D394359E}" dt="2023-04-16T18:44:38.368" v="2125" actId="20577"/>
          <ac:spMkLst>
            <pc:docMk/>
            <pc:sldMk cId="2670941506" sldId="272"/>
            <ac:spMk id="2" creationId="{24EBB8D7-6F4D-885A-34C6-71D5119FA085}"/>
          </ac:spMkLst>
        </pc:spChg>
        <pc:spChg chg="del mod">
          <ac:chgData name="Emily Crose" userId="5a1598ef78992c55" providerId="LiveId" clId="{FFE10729-34CB-4213-AEC7-4192D394359E}" dt="2023-04-16T18:43:22.003" v="2090"/>
          <ac:spMkLst>
            <pc:docMk/>
            <pc:sldMk cId="2670941506" sldId="272"/>
            <ac:spMk id="3" creationId="{E684CCC6-4AE2-893F-6744-9C32D43CB7C8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2" creationId="{09C946AC-2072-4946-A2B8-39F09D0944EE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6" creationId="{559FD8B5-8CC4-4CFE-BD2A-1216B1F2C3DB}"/>
          </ac:spMkLst>
        </pc:spChg>
        <pc:spChg chg="add del">
          <ac:chgData name="Emily Crose" userId="5a1598ef78992c55" providerId="LiveId" clId="{FFE10729-34CB-4213-AEC7-4192D394359E}" dt="2023-04-16T18:43:42.376" v="2094" actId="26606"/>
          <ac:spMkLst>
            <pc:docMk/>
            <pc:sldMk cId="2670941506" sldId="272"/>
            <ac:spMk id="18" creationId="{9ECF13F4-3D2A-4F2E-9BBD-3038670D21ED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3" creationId="{1F94DC1C-47D1-41D7-8B1B-9A036D614027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5" creationId="{AC12A592-C02D-46EF-8E1F-9335DB8D71DF}"/>
          </ac:spMkLst>
        </pc:spChg>
        <pc:spChg chg="add">
          <ac:chgData name="Emily Crose" userId="5a1598ef78992c55" providerId="LiveId" clId="{FFE10729-34CB-4213-AEC7-4192D394359E}" dt="2023-04-16T18:43:45.163" v="2097" actId="26606"/>
          <ac:spMkLst>
            <pc:docMk/>
            <pc:sldMk cId="2670941506" sldId="272"/>
            <ac:spMk id="106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8:43:42.376" v="2094" actId="26606"/>
          <ac:grpSpMkLst>
            <pc:docMk/>
            <pc:sldMk cId="2670941506" sldId="272"/>
            <ac:grpSpMk id="20" creationId="{19660E16-DCC0-4B6C-8E84-4C292580059F}"/>
          </ac:grpSpMkLst>
        </pc:grpChg>
        <pc:grpChg chg="add">
          <ac:chgData name="Emily Crose" userId="5a1598ef78992c55" providerId="LiveId" clId="{FFE10729-34CB-4213-AEC7-4192D394359E}" dt="2023-04-16T18:43:45.163" v="2097" actId="26606"/>
          <ac:grpSpMkLst>
            <pc:docMk/>
            <pc:sldMk cId="2670941506" sldId="272"/>
            <ac:grpSpMk id="107" creationId="{BF07F359-8CA3-4854-91E7-EE6004020511}"/>
          </ac:grpSpMkLst>
        </pc:grpChg>
        <pc:picChg chg="add mod or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5" creationId="{0DE065DD-573B-B883-04A0-3E7FDC5445A0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8:43:42.376" v="2094" actId="26606"/>
          <ac:picMkLst>
            <pc:docMk/>
            <pc:sldMk cId="2670941506" sldId="272"/>
            <ac:picMk id="14" creationId="{A748C8C8-F348-4D00-852A-26DD9EBCC24C}"/>
          </ac:picMkLst>
        </pc:picChg>
        <pc:picChg chg="add del">
          <ac:chgData name="Emily Crose" userId="5a1598ef78992c55" providerId="LiveId" clId="{FFE10729-34CB-4213-AEC7-4192D394359E}" dt="2023-04-16T18:43:45.125" v="2096" actId="26606"/>
          <ac:picMkLst>
            <pc:docMk/>
            <pc:sldMk cId="2670941506" sldId="272"/>
            <ac:picMk id="100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8:43:45.163" v="2097" actId="26606"/>
          <ac:picMkLst>
            <pc:docMk/>
            <pc:sldMk cId="2670941506" sldId="272"/>
            <ac:picMk id="104" creationId="{811383CE-CE86-4E1C-B289-798EB9E6E0E5}"/>
          </ac:picMkLst>
        </pc:picChg>
      </pc:sldChg>
      <pc:sldChg chg="del">
        <pc:chgData name="Emily Crose" userId="5a1598ef78992c55" providerId="LiveId" clId="{FFE10729-34CB-4213-AEC7-4192D394359E}" dt="2023-04-16T23:33:51.346" v="3618" actId="47"/>
        <pc:sldMkLst>
          <pc:docMk/>
          <pc:sldMk cId="817899571" sldId="274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158119916" sldId="277"/>
        </pc:sldMkLst>
        <pc:spChg chg="mod">
          <ac:chgData name="Emily Crose" userId="5a1598ef78992c55" providerId="LiveId" clId="{FFE10729-34CB-4213-AEC7-4192D394359E}" dt="2023-04-16T12:20:01.876" v="333" actId="27636"/>
          <ac:spMkLst>
            <pc:docMk/>
            <pc:sldMk cId="2158119916" sldId="277"/>
            <ac:spMk id="2" creationId="{047B3247-CD57-A68D-86CB-226AD9D932CC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158119916" sldId="277"/>
            <ac:spMk id="3" creationId="{940F9860-AD79-8C22-AF4B-170D69ACC5C7}"/>
          </ac:spMkLst>
        </pc:spChg>
      </pc:sldChg>
      <pc:sldChg chg="addSp delSp modSp mod setBg setClrOvrMap delDesignElem">
        <pc:chgData name="Emily Crose" userId="5a1598ef78992c55" providerId="LiveId" clId="{FFE10729-34CB-4213-AEC7-4192D394359E}" dt="2023-04-16T12:20:45.635" v="343" actId="26606"/>
        <pc:sldMkLst>
          <pc:docMk/>
          <pc:sldMk cId="3519171936" sldId="278"/>
        </pc:sldMkLst>
        <pc:spChg chg="mo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4" creationId="{8128039C-0EE4-9C77-38DE-69A5998C5EF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9" creationId="{1F94DC1C-47D1-41D7-8B1B-9A036D614027}"/>
          </ac:spMkLst>
        </pc:spChg>
        <pc:spChg chg="del">
          <ac:chgData name="Emily Crose" userId="5a1598ef78992c55" providerId="LiveId" clId="{FFE10729-34CB-4213-AEC7-4192D394359E}" dt="2023-04-16T12:13:17.127" v="25"/>
          <ac:spMkLst>
            <pc:docMk/>
            <pc:sldMk cId="3519171936" sldId="278"/>
            <ac:spMk id="37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39" creationId="{B54A4D14-513F-4121-92D3-5CCB4689621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1" creationId="{6C3411F1-AD17-499D-AFEF-2F300F6DF0F3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3" creationId="{60BF2CBE-B1E9-4C42-89DC-C35E4E651648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5" creationId="{72C95A87-DCDB-41C4-B774-744B3ECBE8C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7" creationId="{BCB97515-32FF-43A6-A51C-B140193ABB6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49" creationId="{9C6379D3-7045-4B76-9409-6D23D753D054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1" creationId="{61B1C1DE-4201-4989-BE65-41ADC247255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3" creationId="{806398CC-D327-4E06-838C-31119BD56F81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5" creationId="{70A741CC-E736-448A-A94E-5C8BB9711DCD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7" creationId="{7C324CDD-B30F-47DD-8627-E2171D5E839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59" creationId="{79C8D19E-E3D6-45A6-BCA2-5918A37D7ACC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1" creationId="{43280283-E04A-43CA-BFA1-F285486A2F00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3" creationId="{38328CB6-0FC5-4AEA-BC7E-489267CB6F19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5" creationId="{138AF5D2-3A9C-4E8F-B879-36865366A1D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519171936" sldId="278"/>
            <ac:spMk id="66" creationId="{FD8F1113-2E3C-46E3-B54F-B7F421EEFD11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0" creationId="{AC12A592-C02D-46EF-8E1F-9335DB8D71DF}"/>
          </ac:spMkLst>
        </pc:spChg>
        <pc:spChg chg="add">
          <ac:chgData name="Emily Crose" userId="5a1598ef78992c55" providerId="LiveId" clId="{FFE10729-34CB-4213-AEC7-4192D394359E}" dt="2023-04-16T12:20:45.635" v="343" actId="26606"/>
          <ac:spMkLst>
            <pc:docMk/>
            <pc:sldMk cId="3519171936" sldId="278"/>
            <ac:spMk id="10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11" creationId="{2DAE3342-9DFC-49D4-B09C-25E310769317}"/>
          </ac:grpSpMkLst>
        </pc:grpChg>
        <pc:grpChg chg="del">
          <ac:chgData name="Emily Crose" userId="5a1598ef78992c55" providerId="LiveId" clId="{FFE10729-34CB-4213-AEC7-4192D394359E}" dt="2023-04-16T12:13:17.127" v="25"/>
          <ac:grpSpMkLst>
            <pc:docMk/>
            <pc:sldMk cId="3519171936" sldId="278"/>
            <ac:grpSpMk id="38" creationId="{EA75029C-64B9-41D0-9540-75846D4B04A5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519171936" sldId="278"/>
            <ac:grpSpMk id="58" creationId="{B54F73D8-62C2-4127-9D19-01219BBB9942}"/>
          </ac:grpSpMkLst>
        </pc:grpChg>
        <pc:grpChg chg="add">
          <ac:chgData name="Emily Crose" userId="5a1598ef78992c55" providerId="LiveId" clId="{FFE10729-34CB-4213-AEC7-4192D394359E}" dt="2023-04-16T12:20:45.635" v="343" actId="26606"/>
          <ac:grpSpMkLst>
            <pc:docMk/>
            <pc:sldMk cId="3519171936" sldId="278"/>
            <ac:grpSpMk id="102" creationId="{BF07F359-8CA3-4854-91E7-EE6004020511}"/>
          </ac:grpSpMkLst>
        </pc:grpChg>
        <pc:picChg chg="del mod ord">
          <ac:chgData name="Emily Crose" userId="5a1598ef78992c55" providerId="LiveId" clId="{FFE10729-34CB-4213-AEC7-4192D394359E}" dt="2023-04-16T12:20:40.711" v="342" actId="478"/>
          <ac:picMkLst>
            <pc:docMk/>
            <pc:sldMk cId="3519171936" sldId="278"/>
            <ac:picMk id="6" creationId="{43E9473A-6AF2-2D03-2B51-04177FC03B1D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7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20:45.635" v="343" actId="26606"/>
          <ac:picMkLst>
            <pc:docMk/>
            <pc:sldMk cId="3519171936" sldId="278"/>
            <ac:picMk id="128" creationId="{69A5B6A9-EFF6-F1E9-427D-84DE1E852A4D}"/>
          </ac:picMkLst>
        </pc:pic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2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3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4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5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6T12:13:17.127" v="25"/>
          <ac:cxnSpMkLst>
            <pc:docMk/>
            <pc:sldMk cId="3519171936" sldId="278"/>
            <ac:cxnSpMk id="36" creationId="{2A35DB53-42BE-460E-9CA1-1294C98463CB}"/>
          </ac:cxnSpMkLst>
        </pc:cxnChg>
      </pc:sldChg>
      <pc:sldChg chg="addSp modSp add del mod setBg">
        <pc:chgData name="Emily Crose" userId="5a1598ef78992c55" providerId="LiveId" clId="{FFE10729-34CB-4213-AEC7-4192D394359E}" dt="2023-04-16T21:29:08.301" v="3424" actId="20577"/>
        <pc:sldMkLst>
          <pc:docMk/>
          <pc:sldMk cId="2935181501" sldId="279"/>
        </pc:sldMkLst>
        <pc:spChg chg="mod">
          <ac:chgData name="Emily Crose" userId="5a1598ef78992c55" providerId="LiveId" clId="{FFE10729-34CB-4213-AEC7-4192D394359E}" dt="2023-04-16T21:29:08.301" v="3424" actId="20577"/>
          <ac:spMkLst>
            <pc:docMk/>
            <pc:sldMk cId="2935181501" sldId="279"/>
            <ac:spMk id="2" creationId="{F19E192A-4A8C-1B8C-D788-742B1471B9D1}"/>
          </ac:spMkLst>
        </pc:spChg>
        <pc:picChg chg="add mo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4" creationId="{CA2423C6-E7FC-BB1F-405B-BAEA80E50320}"/>
          </ac:picMkLst>
        </pc:picChg>
        <pc:picChg chg="add">
          <ac:chgData name="Emily Crose" userId="5a1598ef78992c55" providerId="LiveId" clId="{FFE10729-34CB-4213-AEC7-4192D394359E}" dt="2023-04-16T20:16:29.376" v="2507" actId="26606"/>
          <ac:picMkLst>
            <pc:docMk/>
            <pc:sldMk cId="2935181501" sldId="279"/>
            <ac:picMk id="9" creationId="{6AF6706C-CF07-43A1-BCC4-CBA5D33820DA}"/>
          </ac:picMkLst>
        </pc:picChg>
      </pc:sldChg>
      <pc:sldChg chg="modSp add del">
        <pc:chgData name="Emily Crose" userId="5a1598ef78992c55" providerId="LiveId" clId="{FFE10729-34CB-4213-AEC7-4192D394359E}" dt="2023-04-16T21:38:34.176" v="3427" actId="2696"/>
        <pc:sldMkLst>
          <pc:docMk/>
          <pc:sldMk cId="3076984293" sldId="280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2" creationId="{2FD098B1-0412-424E-49DE-3F80E7AA8349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3076984293" sldId="280"/>
            <ac:spMk id="3" creationId="{9E791FFB-9F3B-75BA-D539-11E5BAB941EF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3028504148" sldId="281"/>
        </pc:sldMkLst>
      </pc:sldChg>
      <pc:sldChg chg="modSp add del">
        <pc:chgData name="Emily Crose" userId="5a1598ef78992c55" providerId="LiveId" clId="{FFE10729-34CB-4213-AEC7-4192D394359E}" dt="2023-04-16T18:49:43.623" v="2375" actId="47"/>
        <pc:sldMkLst>
          <pc:docMk/>
          <pc:sldMk cId="1081849737" sldId="282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1081849737" sldId="282"/>
            <ac:spMk id="2" creationId="{9DE74617-C1DF-CC20-B1DA-4CF4400B2F1D}"/>
          </ac:spMkLst>
        </pc:spChg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616023514" sldId="283"/>
        </pc:sldMkLst>
      </pc:sldChg>
      <pc:sldChg chg="del">
        <pc:chgData name="Emily Crose" userId="5a1598ef78992c55" providerId="LiveId" clId="{FFE10729-34CB-4213-AEC7-4192D394359E}" dt="2023-04-12T21:25:34.512" v="0" actId="47"/>
        <pc:sldMkLst>
          <pc:docMk/>
          <pc:sldMk cId="214520704" sldId="285"/>
        </pc:sldMkLst>
      </pc:sldChg>
      <pc:sldChg chg="modSp add del mod">
        <pc:chgData name="Emily Crose" userId="5a1598ef78992c55" providerId="LiveId" clId="{FFE10729-34CB-4213-AEC7-4192D394359E}" dt="2023-04-16T21:38:34.176" v="3427" actId="2696"/>
        <pc:sldMkLst>
          <pc:docMk/>
          <pc:sldMk cId="2004189387" sldId="286"/>
        </pc:sldMkLst>
        <pc:spChg chg="mod">
          <ac:chgData name="Emily Crose" userId="5a1598ef78992c55" providerId="LiveId" clId="{FFE10729-34CB-4213-AEC7-4192D394359E}" dt="2023-04-16T12:20:01.873" v="332" actId="27636"/>
          <ac:spMkLst>
            <pc:docMk/>
            <pc:sldMk cId="2004189387" sldId="286"/>
            <ac:spMk id="2" creationId="{069A3439-69E9-F1FE-B8F7-605B4B8E5545}"/>
          </ac:spMkLst>
        </pc:spChg>
        <pc:spChg chg="mod">
          <ac:chgData name="Emily Crose" userId="5a1598ef78992c55" providerId="LiveId" clId="{FFE10729-34CB-4213-AEC7-4192D394359E}" dt="2023-04-16T12:20:01.776" v="331"/>
          <ac:spMkLst>
            <pc:docMk/>
            <pc:sldMk cId="2004189387" sldId="286"/>
            <ac:spMk id="3" creationId="{6DE9F48A-4055-A9BC-D003-61325B422A56}"/>
          </ac:spMkLst>
        </pc:spChg>
      </pc:sldChg>
      <pc:sldChg chg="add del">
        <pc:chgData name="Emily Crose" userId="5a1598ef78992c55" providerId="LiveId" clId="{FFE10729-34CB-4213-AEC7-4192D394359E}" dt="2023-04-16T21:38:34.176" v="3427" actId="2696"/>
        <pc:sldMkLst>
          <pc:docMk/>
          <pc:sldMk cId="2221949335" sldId="287"/>
        </pc:sldMkLst>
      </pc:sldChg>
      <pc:sldChg chg="addSp delSp modSp add mod setBg delDesignElem">
        <pc:chgData name="Emily Crose" userId="5a1598ef78992c55" providerId="LiveId" clId="{FFE10729-34CB-4213-AEC7-4192D394359E}" dt="2023-04-16T12:20:59.258" v="345" actId="26606"/>
        <pc:sldMkLst>
          <pc:docMk/>
          <pc:sldMk cId="3143072267" sldId="288"/>
        </pc:sldMkLst>
        <pc:spChg chg="mod">
          <ac:chgData name="Emily Crose" userId="5a1598ef78992c55" providerId="LiveId" clId="{FFE10729-34CB-4213-AEC7-4192D394359E}" dt="2023-04-16T12:20:59.258" v="345" actId="26606"/>
          <ac:spMkLst>
            <pc:docMk/>
            <pc:sldMk cId="3143072267" sldId="288"/>
            <ac:spMk id="2" creationId="{03A916BC-D82A-A486-CB57-2B54AF3787E5}"/>
          </ac:spMkLst>
        </pc:spChg>
        <pc:spChg chg="del">
          <ac:chgData name="Emily Crose" userId="5a1598ef78992c55" providerId="LiveId" clId="{FFE10729-34CB-4213-AEC7-4192D394359E}" dt="2023-04-14T17:20:48.639" v="7"/>
          <ac:spMkLst>
            <pc:docMk/>
            <pc:sldMk cId="3143072267" sldId="288"/>
            <ac:spMk id="18" creationId="{7A675F33-98AF-4B83-A3BB-0780A23145E6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33" creationId="{10CE3618-1D7A-4256-B2AF-9DB692996C6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3143072267" sldId="288"/>
            <ac:spMk id="56" creationId="{3F39476B-1A6D-47CB-AC7A-FB87EF003323}"/>
          </ac:spMkLst>
        </pc:s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3143072267" sldId="288"/>
            <ac:grpSpMk id="35" creationId="{D91A9185-A7D5-460B-98BC-0BF2EBD3EEBE}"/>
          </ac:grpSpMkLst>
        </pc:grpChg>
        <pc:picChg chg="del">
          <ac:chgData name="Emily Crose" userId="5a1598ef78992c55" providerId="LiveId" clId="{FFE10729-34CB-4213-AEC7-4192D394359E}" dt="2023-04-16T12:19:03.117" v="309" actId="478"/>
          <ac:picMkLst>
            <pc:docMk/>
            <pc:sldMk cId="3143072267" sldId="288"/>
            <ac:picMk id="4" creationId="{16A1BC0B-622F-0A6A-B7AC-919896412326}"/>
          </ac:picMkLst>
        </pc:picChg>
        <pc:picChg chg="add">
          <ac:chgData name="Emily Crose" userId="5a1598ef78992c55" providerId="LiveId" clId="{FFE10729-34CB-4213-AEC7-4192D394359E}" dt="2023-04-16T12:20:59.258" v="345" actId="26606"/>
          <ac:picMkLst>
            <pc:docMk/>
            <pc:sldMk cId="3143072267" sldId="288"/>
            <ac:picMk id="5" creationId="{18BD78ED-75E1-4879-B369-BC61F7C45E22}"/>
          </ac:picMkLst>
        </pc:pic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8" creationId="{8FD48FB1-66D8-4676-B0AA-C139A1DB78D1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0" creationId="{F033F5AE-6728-4F19-8DED-658E674B31B9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2" creationId="{82C7D74A-18BA-4709-A808-44E8815C4430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4" creationId="{B5164A3F-1561-4039-8185-AB0EEB713EA7}"/>
          </ac:cxnSpMkLst>
        </pc:cxnChg>
        <pc:cxnChg chg="del">
          <ac:chgData name="Emily Crose" userId="5a1598ef78992c55" providerId="LiveId" clId="{FFE10729-34CB-4213-AEC7-4192D394359E}" dt="2023-04-14T17:20:48.639" v="7"/>
          <ac:cxnSpMkLst>
            <pc:docMk/>
            <pc:sldMk cId="3143072267" sldId="288"/>
            <ac:cxnSpMk id="16" creationId="{2A35DB53-42BE-460E-9CA1-1294C98463CB}"/>
          </ac:cxnSpMkLst>
        </pc:cxnChg>
      </pc:sldChg>
      <pc:sldChg chg="modSp add del">
        <pc:chgData name="Emily Crose" userId="5a1598ef78992c55" providerId="LiveId" clId="{FFE10729-34CB-4213-AEC7-4192D394359E}" dt="2023-04-16T18:10:00.486" v="1107" actId="47"/>
        <pc:sldMkLst>
          <pc:docMk/>
          <pc:sldMk cId="2407182224" sldId="289"/>
        </pc:sldMkLst>
        <pc:spChg chg="mod">
          <ac:chgData name="Emily Crose" userId="5a1598ef78992c55" providerId="LiveId" clId="{FFE10729-34CB-4213-AEC7-4192D394359E}" dt="2023-04-16T12:20:01.776" v="331"/>
          <ac:spMkLst>
            <pc:docMk/>
            <pc:sldMk cId="2407182224" sldId="289"/>
            <ac:spMk id="2" creationId="{F9991EC5-792D-6B90-CB28-B2666BB19CE9}"/>
          </ac:spMkLst>
        </pc:spChg>
      </pc:sldChg>
      <pc:sldChg chg="addSp delSp modSp add mod setBg modNotesTx">
        <pc:chgData name="Emily Crose" userId="5a1598ef78992c55" providerId="LiveId" clId="{FFE10729-34CB-4213-AEC7-4192D394359E}" dt="2023-04-16T21:51:30.154" v="3533" actId="20577"/>
        <pc:sldMkLst>
          <pc:docMk/>
          <pc:sldMk cId="813738730" sldId="290"/>
        </pc:sldMkLst>
        <pc:spChg chg="mod ord">
          <ac:chgData name="Emily Crose" userId="5a1598ef78992c55" providerId="LiveId" clId="{FFE10729-34CB-4213-AEC7-4192D394359E}" dt="2023-04-16T21:51:30.154" v="3533" actId="20577"/>
          <ac:spMkLst>
            <pc:docMk/>
            <pc:sldMk cId="813738730" sldId="290"/>
            <ac:spMk id="2" creationId="{9B086D18-2ABD-118B-E7F7-4C04E4FE7905}"/>
          </ac:spMkLst>
        </pc:spChg>
        <pc:picChg chg="add mod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4" creationId="{542E7E79-08E0-AB37-FC59-A30FD846A036}"/>
          </ac:picMkLst>
        </pc:picChg>
        <pc:picChg chg="add del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4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41:01.659" v="3434" actId="26606"/>
          <ac:picMkLst>
            <pc:docMk/>
            <pc:sldMk cId="813738730" sldId="290"/>
            <ac:picMk id="16" creationId="{98BF0107-3463-486E-B9EE-5A5727B4F7FB}"/>
          </ac:picMkLst>
        </pc:picChg>
        <pc:picChg chg="add">
          <ac:chgData name="Emily Crose" userId="5a1598ef78992c55" providerId="LiveId" clId="{FFE10729-34CB-4213-AEC7-4192D394359E}" dt="2023-04-16T21:41:01.667" v="3435" actId="26606"/>
          <ac:picMkLst>
            <pc:docMk/>
            <pc:sldMk cId="813738730" sldId="290"/>
            <ac:picMk id="18" creationId="{6AF6706C-CF07-43A1-BCC4-CBA5D33820DA}"/>
          </ac:picMkLst>
        </pc:picChg>
      </pc:sldChg>
      <pc:sldChg chg="add ord">
        <pc:chgData name="Emily Crose" userId="5a1598ef78992c55" providerId="LiveId" clId="{FFE10729-34CB-4213-AEC7-4192D394359E}" dt="2023-04-16T16:31:50.103" v="1096"/>
        <pc:sldMkLst>
          <pc:docMk/>
          <pc:sldMk cId="4227057383" sldId="291"/>
        </pc:sldMkLst>
      </pc:sldChg>
      <pc:sldChg chg="addSp delSp modSp new mod ord setBg setClrOvrMap delDesignElem modNotesTx">
        <pc:chgData name="Emily Crose" userId="5a1598ef78992c55" providerId="LiveId" clId="{FFE10729-34CB-4213-AEC7-4192D394359E}" dt="2023-04-16T12:43:51.979" v="880" actId="26606"/>
        <pc:sldMkLst>
          <pc:docMk/>
          <pc:sldMk cId="2000892285" sldId="292"/>
        </pc:sldMkLst>
        <pc:spChg chg="mo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2" creationId="{46966C60-B541-2799-7534-68E335FFD611}"/>
          </ac:spMkLst>
        </pc:spChg>
        <pc:spChg chg="add del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9" creationId="{3D1E5586-8BB5-40F6-96C3-2E87DD7CE5CD}"/>
          </ac:spMkLst>
        </pc:spChg>
        <pc:spChg chg="add">
          <ac:chgData name="Emily Crose" userId="5a1598ef78992c55" providerId="LiveId" clId="{FFE10729-34CB-4213-AEC7-4192D394359E}" dt="2023-04-16T12:43:51.979" v="880" actId="26606"/>
          <ac:spMkLst>
            <pc:docMk/>
            <pc:sldMk cId="2000892285" sldId="292"/>
            <ac:spMk id="18" creationId="{CD9E0036-D626-45D9-B0FA-B920385A6152}"/>
          </ac:spMkLst>
        </pc:spChg>
        <pc:spChg chg="add del">
          <ac:chgData name="Emily Crose" userId="5a1598ef78992c55" providerId="LiveId" clId="{FFE10729-34CB-4213-AEC7-4192D394359E}" dt="2023-04-16T12:15:20.307" v="107" actId="26606"/>
          <ac:spMkLst>
            <pc:docMk/>
            <pc:sldMk cId="2000892285" sldId="292"/>
            <ac:spMk id="33" creationId="{3F68D903-F26B-46F9-911C-92FEC6A69E56}"/>
          </ac:spMkLst>
        </pc:spChg>
        <pc:spChg chg="add del">
          <ac:chgData name="Emily Crose" userId="5a1598ef78992c55" providerId="LiveId" clId="{FFE10729-34CB-4213-AEC7-4192D394359E}" dt="2023-04-16T12:15:17.667" v="105" actId="26606"/>
          <ac:spMkLst>
            <pc:docMk/>
            <pc:sldMk cId="2000892285" sldId="292"/>
            <ac:spMk id="34" creationId="{B029B82E-722D-45BB-B34F-D4423CBF9655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58" creationId="{7842FC68-61FD-4700-8A22-BB8B071884DB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1" creationId="{6BDBA639-2A71-4A60-A71A-FF1836F546CE}"/>
          </ac:spMkLst>
        </pc:spChg>
        <pc:spChg chg="add del">
          <ac:chgData name="Emily Crose" userId="5a1598ef78992c55" providerId="LiveId" clId="{FFE10729-34CB-4213-AEC7-4192D394359E}" dt="2023-04-16T12:19:52.980" v="321"/>
          <ac:spMkLst>
            <pc:docMk/>
            <pc:sldMk cId="2000892285" sldId="292"/>
            <ac:spMk id="94" creationId="{D9C506D7-84CB-4057-A44A-465313E78538}"/>
          </ac:spMkLst>
        </pc:s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8" creationId="{2DAE3342-9DFC-49D4-B09C-25E310769317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28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29" creationId="{B54F73D8-62C2-4127-9D19-01219BBB9942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35" creationId="{88E6E148-E023-4954-86E3-30141DFB5670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36" creationId="{1F7980BB-894F-43B4-B764-9CE95DEF8944}"/>
          </ac:grpSpMkLst>
        </pc:grpChg>
        <pc:grpChg chg="add del">
          <ac:chgData name="Emily Crose" userId="5a1598ef78992c55" providerId="LiveId" clId="{FFE10729-34CB-4213-AEC7-4192D394359E}" dt="2023-04-16T12:15:20.307" v="107" actId="26606"/>
          <ac:grpSpMkLst>
            <pc:docMk/>
            <pc:sldMk cId="2000892285" sldId="292"/>
            <ac:grpSpMk id="56" creationId="{1FB4E014-64CE-4D11-A129-94A1893FA661}"/>
          </ac:grpSpMkLst>
        </pc:grpChg>
        <pc:grpChg chg="add del">
          <ac:chgData name="Emily Crose" userId="5a1598ef78992c55" providerId="LiveId" clId="{FFE10729-34CB-4213-AEC7-4192D394359E}" dt="2023-04-16T12:15:17.667" v="105" actId="26606"/>
          <ac:grpSpMkLst>
            <pc:docMk/>
            <pc:sldMk cId="2000892285" sldId="292"/>
            <ac:grpSpMk id="57" creationId="{F2B7CF55-CC81-4559-9768-354C7462D65F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7" creationId="{84DB7353-7D7A-431B-A5B6-A3845E6F2BB2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89" creationId="{1B24766B-81CA-44C7-BF11-77A12BA42411}"/>
          </ac:grpSpMkLst>
        </pc:grpChg>
        <pc:grpChg chg="add del">
          <ac:chgData name="Emily Crose" userId="5a1598ef78992c55" providerId="LiveId" clId="{FFE10729-34CB-4213-AEC7-4192D394359E}" dt="2023-04-16T12:19:52.980" v="321"/>
          <ac:grpSpMkLst>
            <pc:docMk/>
            <pc:sldMk cId="2000892285" sldId="292"/>
            <ac:grpSpMk id="92" creationId="{5E208A8B-5EBD-4532-BE72-26414FA7CFF6}"/>
          </ac:grpSpMkLst>
        </pc:grpChg>
        <pc:picChg chg="add del">
          <ac:chgData name="Emily Crose" userId="5a1598ef78992c55" providerId="LiveId" clId="{FFE10729-34CB-4213-AEC7-4192D394359E}" dt="2023-04-16T12:15:17.667" v="105" actId="26606"/>
          <ac:picMkLst>
            <pc:docMk/>
            <pc:sldMk cId="2000892285" sldId="292"/>
            <ac:picMk id="4" creationId="{8326628C-861A-92BB-7BBB-12815C2A3489}"/>
          </ac:picMkLst>
        </pc:picChg>
        <pc:picChg chg="add del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5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12:43:51.979" v="880" actId="26606"/>
          <ac:picMkLst>
            <pc:docMk/>
            <pc:sldMk cId="2000892285" sldId="292"/>
            <ac:picMk id="16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12:43:51.979" v="880" actId="26606"/>
          <ac:cxnSpMkLst>
            <pc:docMk/>
            <pc:sldMk cId="2000892285" sldId="292"/>
            <ac:cxnSpMk id="11" creationId="{8A832D40-B9E2-4CE7-9E0A-B35591EA2035}"/>
          </ac:cxnSpMkLst>
        </pc:cxnChg>
      </pc:sldChg>
      <pc:sldChg chg="addSp modSp new mod setBg modNotesTx">
        <pc:chgData name="Emily Crose" userId="5a1598ef78992c55" providerId="LiveId" clId="{FFE10729-34CB-4213-AEC7-4192D394359E}" dt="2023-04-16T12:33:50.102" v="578" actId="20577"/>
        <pc:sldMkLst>
          <pc:docMk/>
          <pc:sldMk cId="683323295" sldId="293"/>
        </pc:sldMkLst>
        <pc:spChg chg="mod">
          <ac:chgData name="Emily Crose" userId="5a1598ef78992c55" providerId="LiveId" clId="{FFE10729-34CB-4213-AEC7-4192D394359E}" dt="2023-04-16T12:30:29.723" v="413" actId="20577"/>
          <ac:spMkLst>
            <pc:docMk/>
            <pc:sldMk cId="683323295" sldId="293"/>
            <ac:spMk id="2" creationId="{7D7E195E-11E3-8083-A59E-D902A56B56CE}"/>
          </ac:spMkLst>
        </pc:s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7" creationId="{AB9053A5-C1DA-43AF-A312-5F5C1DAB3994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96" creationId="{B9BFC0FC-BF8E-4AAB-839D-FFE5A5429831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134" creationId="{7C733035-E3B0-4503-8AD1-A8AD345C524F}"/>
          </ac:grpSpMkLst>
        </pc:grpChg>
        <pc:grpChg chg="add">
          <ac:chgData name="Emily Crose" userId="5a1598ef78992c55" providerId="LiveId" clId="{FFE10729-34CB-4213-AEC7-4192D394359E}" dt="2023-04-16T12:30:23.597" v="407" actId="26606"/>
          <ac:grpSpMkLst>
            <pc:docMk/>
            <pc:sldMk cId="683323295" sldId="293"/>
            <ac:grpSpMk id="216" creationId="{4736EC46-F101-4A9F-986E-C9F5B5266FE7}"/>
          </ac:grpSpMkLst>
        </pc:grp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4" creationId="{117C7743-A9D8-554B-BC65-E9E22ADC7DDD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6" creationId="{EB49E55B-4032-9243-48E8-D0A7D5CAF251}"/>
          </ac:picMkLst>
        </pc:picChg>
        <pc:picChg chg="add mod or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8" creationId="{98BF7CD6-0B3C-0B94-24CC-573C5DC55C3D}"/>
          </ac:picMkLst>
        </pc:picChg>
        <pc:picChg chg="add mo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0" creationId="{B0876E51-226B-0A93-D438-5934D9029B18}"/>
          </ac:picMkLst>
        </pc:picChg>
        <pc:picChg chg="add">
          <ac:chgData name="Emily Crose" userId="5a1598ef78992c55" providerId="LiveId" clId="{FFE10729-34CB-4213-AEC7-4192D394359E}" dt="2023-04-16T12:30:23.597" v="407" actId="26606"/>
          <ac:picMkLst>
            <pc:docMk/>
            <pc:sldMk cId="683323295" sldId="293"/>
            <ac:picMk id="15" creationId="{887B6CC8-3E14-493D-A78F-075CD2E8616E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2:33:21.420" v="531" actId="20577"/>
        <pc:sldMkLst>
          <pc:docMk/>
          <pc:sldMk cId="1004749439" sldId="294"/>
        </pc:sldMkLst>
        <pc:spChg chg="mod">
          <ac:chgData name="Emily Crose" userId="5a1598ef78992c55" providerId="LiveId" clId="{FFE10729-34CB-4213-AEC7-4192D394359E}" dt="2023-04-16T12:33:21.420" v="531" actId="20577"/>
          <ac:spMkLst>
            <pc:docMk/>
            <pc:sldMk cId="1004749439" sldId="294"/>
            <ac:spMk id="2" creationId="{C2B8ABDF-704A-89C8-715F-00D91B89621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1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5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12:32:30.070" v="523" actId="26606"/>
          <ac:spMkLst>
            <pc:docMk/>
            <pc:sldMk cId="1004749439" sldId="294"/>
            <ac:spMk id="17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12:32:30.070" v="523" actId="26606"/>
          <ac:grpSpMkLst>
            <pc:docMk/>
            <pc:sldMk cId="1004749439" sldId="294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4" creationId="{7A3B7A82-D06B-EC1B-C2DD-9EB5CAFDCBE4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9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12:32:30.070" v="523" actId="26606"/>
          <ac:picMkLst>
            <pc:docMk/>
            <pc:sldMk cId="1004749439" sldId="294"/>
            <ac:picMk id="13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12:32:30.091" v="524" actId="26606"/>
          <ac:picMkLst>
            <pc:docMk/>
            <pc:sldMk cId="1004749439" sldId="294"/>
            <ac:picMk id="99" creationId="{6AF6706C-CF07-43A1-BCC4-CBA5D33820DA}"/>
          </ac:picMkLst>
        </pc:picChg>
      </pc:sldChg>
      <pc:sldChg chg="addSp modSp new mod ord setBg setClrOvrMap modNotesTx">
        <pc:chgData name="Emily Crose" userId="5a1598ef78992c55" providerId="LiveId" clId="{FFE10729-34CB-4213-AEC7-4192D394359E}" dt="2023-04-16T23:30:48.399" v="3582" actId="1076"/>
        <pc:sldMkLst>
          <pc:docMk/>
          <pc:sldMk cId="1888520767" sldId="295"/>
        </pc:sldMkLst>
        <pc:spChg chg="mo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2" creationId="{6CFAFA01-6E2C-0BAA-DEAC-58C06C52290B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0:38.650" v="3580" actId="26606"/>
          <ac:spMkLst>
            <pc:docMk/>
            <pc:sldMk cId="1888520767" sldId="295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0:38.650" v="3580" actId="26606"/>
          <ac:grpSpMkLst>
            <pc:docMk/>
            <pc:sldMk cId="1888520767" sldId="295"/>
            <ac:grpSpMk id="19" creationId="{BF07F359-8CA3-4854-91E7-EE6004020511}"/>
          </ac:grpSpMkLst>
        </pc:grpChg>
        <pc:picChg chg="add mod">
          <ac:chgData name="Emily Crose" userId="5a1598ef78992c55" providerId="LiveId" clId="{FFE10729-34CB-4213-AEC7-4192D394359E}" dt="2023-04-16T23:30:48.399" v="3582" actId="1076"/>
          <ac:picMkLst>
            <pc:docMk/>
            <pc:sldMk cId="1888520767" sldId="295"/>
            <ac:picMk id="4" creationId="{51C62B29-55F1-7E3B-33FB-3C88249358BD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0:38.650" v="3580" actId="26606"/>
          <ac:picMkLst>
            <pc:docMk/>
            <pc:sldMk cId="1888520767" sldId="295"/>
            <ac:picMk id="13" creationId="{811383CE-CE86-4E1C-B289-798EB9E6E0E5}"/>
          </ac:picMkLst>
        </pc:pic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437315508" sldId="296"/>
        </pc:sldMkLst>
        <pc:spChg chg="mod">
          <ac:chgData name="Emily Crose" userId="5a1598ef78992c55" providerId="LiveId" clId="{FFE10729-34CB-4213-AEC7-4192D394359E}" dt="2023-04-16T12:36:14.273" v="842" actId="20577"/>
          <ac:spMkLst>
            <pc:docMk/>
            <pc:sldMk cId="2437315508" sldId="296"/>
            <ac:spMk id="2" creationId="{B401AA53-CB3A-8EF2-7C9D-70B19BF8F561}"/>
          </ac:spMkLst>
        </pc:spChg>
      </pc:sldChg>
      <pc:sldChg chg="modSp new del mod">
        <pc:chgData name="Emily Crose" userId="5a1598ef78992c55" providerId="LiveId" clId="{FFE10729-34CB-4213-AEC7-4192D394359E}" dt="2023-04-16T21:38:34.176" v="3427" actId="2696"/>
        <pc:sldMkLst>
          <pc:docMk/>
          <pc:sldMk cId="2559449484" sldId="297"/>
        </pc:sldMkLst>
        <pc:spChg chg="mod">
          <ac:chgData name="Emily Crose" userId="5a1598ef78992c55" providerId="LiveId" clId="{FFE10729-34CB-4213-AEC7-4192D394359E}" dt="2023-04-16T12:39:14.289" v="860" actId="20577"/>
          <ac:spMkLst>
            <pc:docMk/>
            <pc:sldMk cId="2559449484" sldId="297"/>
            <ac:spMk id="2" creationId="{21BF4D03-BD03-DAC4-BD45-155F165873FF}"/>
          </ac:spMkLst>
        </pc:spChg>
      </pc:sldChg>
      <pc:sldChg chg="addSp delSp modSp new mod modClrScheme chgLayout">
        <pc:chgData name="Emily Crose" userId="5a1598ef78992c55" providerId="LiveId" clId="{FFE10729-34CB-4213-AEC7-4192D394359E}" dt="2023-04-16T12:42:34.380" v="878" actId="20577"/>
        <pc:sldMkLst>
          <pc:docMk/>
          <pc:sldMk cId="51780103" sldId="298"/>
        </pc:sldMkLst>
        <pc:spChg chg="del mod ord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2" creationId="{57FAD69E-6B75-E6B7-FE60-B20ED27D48E7}"/>
          </ac:spMkLst>
        </pc:spChg>
        <pc:spChg chg="del">
          <ac:chgData name="Emily Crose" userId="5a1598ef78992c55" providerId="LiveId" clId="{FFE10729-34CB-4213-AEC7-4192D394359E}" dt="2023-04-16T12:42:31.881" v="862" actId="700"/>
          <ac:spMkLst>
            <pc:docMk/>
            <pc:sldMk cId="51780103" sldId="298"/>
            <ac:spMk id="3" creationId="{B85A7A96-E5E9-6EFE-99DE-AF0837E7B094}"/>
          </ac:spMkLst>
        </pc:spChg>
        <pc:spChg chg="add mod ord">
          <ac:chgData name="Emily Crose" userId="5a1598ef78992c55" providerId="LiveId" clId="{FFE10729-34CB-4213-AEC7-4192D394359E}" dt="2023-04-16T12:42:34.380" v="878" actId="20577"/>
          <ac:spMkLst>
            <pc:docMk/>
            <pc:sldMk cId="51780103" sldId="298"/>
            <ac:spMk id="4" creationId="{DB70F10A-4AE0-900A-BDD6-828E86756083}"/>
          </ac:spMkLst>
        </pc:spChg>
      </pc:sldChg>
      <pc:sldChg chg="addSp delSp modSp new mod setBg">
        <pc:chgData name="Emily Crose" userId="5a1598ef78992c55" providerId="LiveId" clId="{FFE10729-34CB-4213-AEC7-4192D394359E}" dt="2023-04-16T12:47:20.613" v="890" actId="26606"/>
        <pc:sldMkLst>
          <pc:docMk/>
          <pc:sldMk cId="1044329543" sldId="299"/>
        </pc:sldMkLst>
        <pc:spChg chg="del">
          <ac:chgData name="Emily Crose" userId="5a1598ef78992c55" providerId="LiveId" clId="{FFE10729-34CB-4213-AEC7-4192D394359E}" dt="2023-04-16T12:46:59.445" v="883"/>
          <ac:spMkLst>
            <pc:docMk/>
            <pc:sldMk cId="1044329543" sldId="299"/>
            <ac:spMk id="2" creationId="{79592F46-6697-813A-528D-8E4C25A2E2F9}"/>
          </ac:spMkLst>
        </pc:spChg>
        <pc:spChg chg="add mod ord">
          <ac:chgData name="Emily Crose" userId="5a1598ef78992c55" providerId="LiveId" clId="{FFE10729-34CB-4213-AEC7-4192D394359E}" dt="2023-04-16T12:47:20.613" v="890" actId="26606"/>
          <ac:spMkLst>
            <pc:docMk/>
            <pc:sldMk cId="1044329543" sldId="299"/>
            <ac:spMk id="3" creationId="{F152B82C-F8FF-00BF-8A3C-D2092C7C8303}"/>
          </ac:spMkLst>
        </pc:spChg>
        <pc:spChg chg="add del">
          <ac:chgData name="Emily Crose" userId="5a1598ef78992c55" providerId="LiveId" clId="{FFE10729-34CB-4213-AEC7-4192D394359E}" dt="2023-04-16T12:47:20.588" v="889" actId="26606"/>
          <ac:spMkLst>
            <pc:docMk/>
            <pc:sldMk cId="1044329543" sldId="299"/>
            <ac:spMk id="12" creationId="{0DC895F7-4E59-40FB-87DD-ACE47F94C143}"/>
          </ac:spMkLst>
        </pc:spChg>
        <pc:picChg chg="add mo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5" creationId="{AA699966-27AE-94C6-828A-384B3E9749EF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0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7:20.588" v="889" actId="26606"/>
          <ac:picMkLst>
            <pc:docMk/>
            <pc:sldMk cId="1044329543" sldId="299"/>
            <ac:picMk id="14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6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12:47:20.613" v="890" actId="26606"/>
          <ac:picMkLst>
            <pc:docMk/>
            <pc:sldMk cId="1044329543" sldId="299"/>
            <ac:picMk id="17" creationId="{F7057E50-1D91-4453-BBA0-DD604B5CDAE4}"/>
          </ac:picMkLst>
        </pc:picChg>
      </pc:sldChg>
      <pc:sldChg chg="addSp delSp modSp new mod setBg">
        <pc:chgData name="Emily Crose" userId="5a1598ef78992c55" providerId="LiveId" clId="{FFE10729-34CB-4213-AEC7-4192D394359E}" dt="2023-04-16T12:48:58.857" v="973" actId="1076"/>
        <pc:sldMkLst>
          <pc:docMk/>
          <pc:sldMk cId="1980682895" sldId="300"/>
        </pc:sldMkLst>
        <pc:spChg chg="mod ord">
          <ac:chgData name="Emily Crose" userId="5a1598ef78992c55" providerId="LiveId" clId="{FFE10729-34CB-4213-AEC7-4192D394359E}" dt="2023-04-16T12:48:41.767" v="970" actId="26606"/>
          <ac:spMkLst>
            <pc:docMk/>
            <pc:sldMk cId="1980682895" sldId="300"/>
            <ac:spMk id="2" creationId="{B2BD7B88-F396-9538-57A9-D59B23E54F15}"/>
          </ac:spMkLst>
        </pc:spChg>
        <pc:picChg chg="add mod">
          <ac:chgData name="Emily Crose" userId="5a1598ef78992c55" providerId="LiveId" clId="{FFE10729-34CB-4213-AEC7-4192D394359E}" dt="2023-04-16T12:48:58.857" v="973" actId="1076"/>
          <ac:picMkLst>
            <pc:docMk/>
            <pc:sldMk cId="1980682895" sldId="300"/>
            <ac:picMk id="4" creationId="{57689915-7F53-7FAF-64C5-58EB5C813D0E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33.923" v="967" actId="26606"/>
          <ac:picMkLst>
            <pc:docMk/>
            <pc:sldMk cId="1980682895" sldId="300"/>
            <ac:picMk id="11" creationId="{F7057E50-1D91-4453-BBA0-DD604B5CDAE4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3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2:48:41.745" v="969" actId="26606"/>
          <ac:picMkLst>
            <pc:docMk/>
            <pc:sldMk cId="1980682895" sldId="300"/>
            <ac:picMk id="14" creationId="{C2D75EE2-CF15-45F1-A961-37B449E21483}"/>
          </ac:picMkLst>
        </pc:picChg>
        <pc:picChg chg="add">
          <ac:chgData name="Emily Crose" userId="5a1598ef78992c55" providerId="LiveId" clId="{FFE10729-34CB-4213-AEC7-4192D394359E}" dt="2023-04-16T12:48:41.767" v="970" actId="26606"/>
          <ac:picMkLst>
            <pc:docMk/>
            <pc:sldMk cId="1980682895" sldId="300"/>
            <ac:picMk id="16" creationId="{6AF6706C-CF07-43A1-BCC4-CBA5D33820DA}"/>
          </ac:picMkLst>
        </pc:picChg>
      </pc:sldChg>
      <pc:sldChg chg="addSp modSp new mod setBg setClrOvrMap modNotesTx">
        <pc:chgData name="Emily Crose" userId="5a1598ef78992c55" providerId="LiveId" clId="{FFE10729-34CB-4213-AEC7-4192D394359E}" dt="2023-04-16T16:20:39.897" v="1049" actId="20577"/>
        <pc:sldMkLst>
          <pc:docMk/>
          <pc:sldMk cId="1517562913" sldId="301"/>
        </pc:sldMkLst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12:59:54.235" v="980" actId="26606"/>
          <ac:spMkLst>
            <pc:docMk/>
            <pc:sldMk cId="1517562913" sldId="301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3" creationId="{AF4BD1DF-0D7C-9A01-C127-3E580FBBF59A}"/>
          </ac:picMkLst>
        </pc:picChg>
        <pc:picChg chg="add">
          <ac:chgData name="Emily Crose" userId="5a1598ef78992c55" providerId="LiveId" clId="{FFE10729-34CB-4213-AEC7-4192D394359E}" dt="2023-04-16T12:59:54.235" v="980" actId="26606"/>
          <ac:picMkLst>
            <pc:docMk/>
            <pc:sldMk cId="1517562913" sldId="301"/>
            <ac:picMk id="10" creationId="{97FEBA57-8992-46BB-BCF0-5A83FE8E01E8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6T16:22:25.403" v="1094" actId="26606"/>
        <pc:sldMkLst>
          <pc:docMk/>
          <pc:sldMk cId="350919576" sldId="302"/>
        </pc:sldMkLst>
        <pc:spChg chg="add mod">
          <ac:chgData name="Emily Crose" userId="5a1598ef78992c55" providerId="LiveId" clId="{FFE10729-34CB-4213-AEC7-4192D394359E}" dt="2023-04-16T16:22:25.403" v="1094" actId="26606"/>
          <ac:spMkLst>
            <pc:docMk/>
            <pc:sldMk cId="350919576" sldId="302"/>
            <ac:spMk id="2" creationId="{8AB06ADD-86A3-BEF6-BAB2-797C3F6D0B55}"/>
          </ac:spMkLst>
        </pc:spChg>
        <pc:picChg chg="add mo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4" creationId="{8CAAF338-5441-E118-C7BB-67C98EFFD27D}"/>
          </ac:picMkLst>
        </pc:picChg>
        <pc:picChg chg="add">
          <ac:chgData name="Emily Crose" userId="5a1598ef78992c55" providerId="LiveId" clId="{FFE10729-34CB-4213-AEC7-4192D394359E}" dt="2023-04-16T16:22:25.403" v="1094" actId="26606"/>
          <ac:picMkLst>
            <pc:docMk/>
            <pc:sldMk cId="350919576" sldId="302"/>
            <ac:picMk id="9" creationId="{6AF6706C-CF07-43A1-BCC4-CBA5D33820DA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16:32:16.761" v="1102" actId="26606"/>
        <pc:sldMkLst>
          <pc:docMk/>
          <pc:sldMk cId="1125754135" sldId="303"/>
        </pc:sldMkLst>
        <pc:spChg chg="del">
          <ac:chgData name="Emily Crose" userId="5a1598ef78992c55" providerId="LiveId" clId="{FFE10729-34CB-4213-AEC7-4192D394359E}" dt="2023-04-16T16:32:11.443" v="1098" actId="478"/>
          <ac:spMkLst>
            <pc:docMk/>
            <pc:sldMk cId="1125754135" sldId="303"/>
            <ac:spMk id="2" creationId="{8B7E9923-2A2E-E605-BFED-BF4F320A906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1" creationId="{F8C668FA-2417-47B5-B454-2D55FC17FF7A}"/>
          </ac:spMkLst>
        </pc:spChg>
        <pc:spChg chg="add">
          <ac:chgData name="Emily Crose" userId="5a1598ef78992c55" providerId="LiveId" clId="{FFE10729-34CB-4213-AEC7-4192D394359E}" dt="2023-04-16T16:32:16.761" v="1102" actId="26606"/>
          <ac:spMkLst>
            <pc:docMk/>
            <pc:sldMk cId="1125754135" sldId="303"/>
            <ac:spMk id="15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4" creationId="{5F3B1B22-6031-EFE1-4F79-47ED198D9E0F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9" creationId="{5C819037-A607-4A7B-ADF1-B04516199C89}"/>
          </ac:picMkLst>
        </pc:picChg>
        <pc:picChg chg="add">
          <ac:chgData name="Emily Crose" userId="5a1598ef78992c55" providerId="LiveId" clId="{FFE10729-34CB-4213-AEC7-4192D394359E}" dt="2023-04-16T16:32:16.761" v="1102" actId="26606"/>
          <ac:picMkLst>
            <pc:docMk/>
            <pc:sldMk cId="1125754135" sldId="303"/>
            <ac:picMk id="13" creationId="{97FEBA57-8992-46BB-BCF0-5A83FE8E01E8}"/>
          </ac:picMkLst>
        </pc:picChg>
      </pc:sldChg>
      <pc:sldChg chg="addSp delSp modSp new mod ord setBg modClrScheme chgLayout modNotesTx">
        <pc:chgData name="Emily Crose" userId="5a1598ef78992c55" providerId="LiveId" clId="{FFE10729-34CB-4213-AEC7-4192D394359E}" dt="2023-04-16T18:37:50.651" v="2089" actId="20577"/>
        <pc:sldMkLst>
          <pc:docMk/>
          <pc:sldMk cId="2316035286" sldId="304"/>
        </pc:sldMkLst>
        <pc:spChg chg="mod ord">
          <ac:chgData name="Emily Crose" userId="5a1598ef78992c55" providerId="LiveId" clId="{FFE10729-34CB-4213-AEC7-4192D394359E}" dt="2023-04-16T18:33:10.877" v="1471" actId="26606"/>
          <ac:spMkLst>
            <pc:docMk/>
            <pc:sldMk cId="2316035286" sldId="304"/>
            <ac:spMk id="2" creationId="{046987C6-8F38-4176-9632-8FC3309B6CE2}"/>
          </ac:spMkLst>
        </pc:spChg>
        <pc:spChg chg="del">
          <ac:chgData name="Emily Crose" userId="5a1598ef78992c55" providerId="LiveId" clId="{FFE10729-34CB-4213-AEC7-4192D394359E}" dt="2023-04-16T18:32:58.173" v="1467"/>
          <ac:spMkLst>
            <pc:docMk/>
            <pc:sldMk cId="2316035286" sldId="304"/>
            <ac:spMk id="3" creationId="{6C7EDFDC-5A6E-EFAF-CC21-CF24FE323297}"/>
          </ac:spMkLst>
        </pc:spChg>
        <pc:picChg chg="add mod or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5" creationId="{1B75833B-5030-F5B0-DCDA-ADB3C79F4B1D}"/>
          </ac:picMkLst>
        </pc:picChg>
        <pc:picChg chg="add">
          <ac:chgData name="Emily Crose" userId="5a1598ef78992c55" providerId="LiveId" clId="{FFE10729-34CB-4213-AEC7-4192D394359E}" dt="2023-04-16T18:33:10.877" v="1471" actId="26606"/>
          <ac:picMkLst>
            <pc:docMk/>
            <pc:sldMk cId="2316035286" sldId="304"/>
            <ac:picMk id="10" creationId="{6AF6706C-CF07-43A1-BCC4-CBA5D33820DA}"/>
          </ac:picMkLst>
        </pc:picChg>
      </pc:sldChg>
      <pc:sldChg chg="addSp delSp modSp new mod setBg modClrScheme delDesignElem chgLayout modNotesTx">
        <pc:chgData name="Emily Crose" userId="5a1598ef78992c55" providerId="LiveId" clId="{FFE10729-34CB-4213-AEC7-4192D394359E}" dt="2023-04-16T18:47:35.670" v="2374" actId="20577"/>
        <pc:sldMkLst>
          <pc:docMk/>
          <pc:sldMk cId="4164693775" sldId="305"/>
        </pc:sldMkLst>
        <pc:spChg chg="del mod ord">
          <ac:chgData name="Emily Crose" userId="5a1598ef78992c55" providerId="LiveId" clId="{FFE10729-34CB-4213-AEC7-4192D394359E}" dt="2023-04-16T18:45:22.997" v="2131" actId="700"/>
          <ac:spMkLst>
            <pc:docMk/>
            <pc:sldMk cId="4164693775" sldId="305"/>
            <ac:spMk id="2" creationId="{BF2A5FA3-2B6B-7587-4C46-2E32E3046673}"/>
          </ac:spMkLst>
        </pc:spChg>
        <pc:spChg chg="add del mod ord">
          <ac:chgData name="Emily Crose" userId="5a1598ef78992c55" providerId="LiveId" clId="{FFE10729-34CB-4213-AEC7-4192D394359E}" dt="2023-04-16T18:45:26.509" v="2132" actId="700"/>
          <ac:spMkLst>
            <pc:docMk/>
            <pc:sldMk cId="4164693775" sldId="305"/>
            <ac:spMk id="5" creationId="{CFFBA08E-9F46-8602-1285-2D162246A0C7}"/>
          </ac:spMkLst>
        </pc:spChg>
        <pc:picChg chg="add mod">
          <ac:chgData name="Emily Crose" userId="5a1598ef78992c55" providerId="LiveId" clId="{FFE10729-34CB-4213-AEC7-4192D394359E}" dt="2023-04-16T18:45:31.116" v="2135" actId="26606"/>
          <ac:picMkLst>
            <pc:docMk/>
            <pc:sldMk cId="4164693775" sldId="305"/>
            <ac:picMk id="4" creationId="{4D64D361-5C30-1217-198F-3CBD492BA49A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18:45:22.997" v="2131" actId="700"/>
          <ac:picMkLst>
            <pc:docMk/>
            <pc:sldMk cId="4164693775" sldId="305"/>
            <ac:picMk id="11" creationId="{98BF0107-3463-486E-B9EE-5A5727B4F7F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0:24:43.595" v="2558" actId="20577"/>
        <pc:sldMkLst>
          <pc:docMk/>
          <pc:sldMk cId="413360984" sldId="306"/>
        </pc:sldMkLst>
        <pc:spChg chg="add mod ord">
          <ac:chgData name="Emily Crose" userId="5a1598ef78992c55" providerId="LiveId" clId="{FFE10729-34CB-4213-AEC7-4192D394359E}" dt="2023-04-16T18:50:39.376" v="2403" actId="700"/>
          <ac:spMkLst>
            <pc:docMk/>
            <pc:sldMk cId="413360984" sldId="306"/>
            <ac:spMk id="2" creationId="{2D37E8DF-A122-BBF0-223A-E010641F329F}"/>
          </ac:spMkLst>
        </pc:spChg>
        <pc:spChg chg="add mod ord">
          <ac:chgData name="Emily Crose" userId="5a1598ef78992c55" providerId="LiveId" clId="{FFE10729-34CB-4213-AEC7-4192D394359E}" dt="2023-04-16T20:24:43.595" v="2558" actId="20577"/>
          <ac:spMkLst>
            <pc:docMk/>
            <pc:sldMk cId="413360984" sldId="306"/>
            <ac:spMk id="3" creationId="{05341308-BB84-CEDD-5736-9F404577643F}"/>
          </ac:spMkLst>
        </pc:spChg>
      </pc:sldChg>
      <pc:sldChg chg="addSp delSp modSp new mod setBg modClrScheme chgLayout">
        <pc:chgData name="Emily Crose" userId="5a1598ef78992c55" providerId="LiveId" clId="{FFE10729-34CB-4213-AEC7-4192D394359E}" dt="2023-04-16T20:26:31.045" v="2562" actId="26606"/>
        <pc:sldMkLst>
          <pc:docMk/>
          <pc:sldMk cId="3177681254" sldId="307"/>
        </pc:sldMkLst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2" creationId="{8199CFC8-9DD6-5914-B5F0-DD7CE383033E}"/>
          </ac:spMkLst>
        </pc:spChg>
        <pc:spChg chg="del">
          <ac:chgData name="Emily Crose" userId="5a1598ef78992c55" providerId="LiveId" clId="{FFE10729-34CB-4213-AEC7-4192D394359E}" dt="2023-04-16T20:26:15.408" v="2560" actId="700"/>
          <ac:spMkLst>
            <pc:docMk/>
            <pc:sldMk cId="3177681254" sldId="307"/>
            <ac:spMk id="3" creationId="{444BAEFB-A04F-E5EC-4961-5E856DC91032}"/>
          </ac:spMkLst>
        </pc:spChg>
        <pc:spChg chg="add mo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4" creationId="{DA2FADBA-7105-D76D-3E8E-6938E4DCADEF}"/>
          </ac:spMkLst>
        </pc:spChg>
        <pc:spChg chg="add">
          <ac:chgData name="Emily Crose" userId="5a1598ef78992c55" providerId="LiveId" clId="{FFE10729-34CB-4213-AEC7-4192D394359E}" dt="2023-04-16T20:26:31.045" v="2562" actId="26606"/>
          <ac:spMkLst>
            <pc:docMk/>
            <pc:sldMk cId="3177681254" sldId="307"/>
            <ac:spMk id="12" creationId="{0DC895F7-4E59-40FB-87DD-ACE47F94C143}"/>
          </ac:spMkLst>
        </pc:sp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6" creationId="{3C37FFA5-68D3-D91E-7F89-A2C136576D4E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0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0:26:31.045" v="2562" actId="26606"/>
          <ac:picMkLst>
            <pc:docMk/>
            <pc:sldMk cId="3177681254" sldId="307"/>
            <ac:picMk id="14" creationId="{1A4C720E-710D-44F8-A8D7-2BAA61E1814B}"/>
          </ac:picMkLst>
        </pc:picChg>
      </pc:sldChg>
      <pc:sldChg chg="addSp modSp new mod setBg">
        <pc:chgData name="Emily Crose" userId="5a1598ef78992c55" providerId="LiveId" clId="{FFE10729-34CB-4213-AEC7-4192D394359E}" dt="2023-04-16T20:30:52.107" v="2568" actId="26606"/>
        <pc:sldMkLst>
          <pc:docMk/>
          <pc:sldMk cId="3102297380" sldId="308"/>
        </pc:sldMkLst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3" creationId="{63E49AAA-96D9-98F4-D0CC-84B90E46E175}"/>
          </ac:picMkLst>
        </pc:picChg>
        <pc:picChg chg="add mod">
          <ac:chgData name="Emily Crose" userId="5a1598ef78992c55" providerId="LiveId" clId="{FFE10729-34CB-4213-AEC7-4192D394359E}" dt="2023-04-16T20:30:52.107" v="2568" actId="26606"/>
          <ac:picMkLst>
            <pc:docMk/>
            <pc:sldMk cId="3102297380" sldId="308"/>
            <ac:picMk id="5" creationId="{9DF0B35B-19C9-07A6-740B-BE0617D1431B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6T21:12:57.548" v="2913" actId="20577"/>
        <pc:sldMkLst>
          <pc:docMk/>
          <pc:sldMk cId="3151581745" sldId="309"/>
        </pc:sldMkLst>
        <pc:spChg chg="add mod">
          <ac:chgData name="Emily Crose" userId="5a1598ef78992c55" providerId="LiveId" clId="{FFE10729-34CB-4213-AEC7-4192D394359E}" dt="2023-04-16T21:12:57.548" v="2913" actId="20577"/>
          <ac:spMkLst>
            <pc:docMk/>
            <pc:sldMk cId="3151581745" sldId="309"/>
            <ac:spMk id="2" creationId="{D42A2E7C-9F6C-6768-B2D3-B57C860922B4}"/>
          </ac:spMkLst>
        </pc:spChg>
        <pc:spChg chg="add mod">
          <ac:chgData name="Emily Crose" userId="5a1598ef78992c55" providerId="LiveId" clId="{FFE10729-34CB-4213-AEC7-4192D394359E}" dt="2023-04-16T20:34:37.496" v="2645" actId="5793"/>
          <ac:spMkLst>
            <pc:docMk/>
            <pc:sldMk cId="3151581745" sldId="309"/>
            <ac:spMk id="3" creationId="{8A5B5913-47BD-BE4E-5434-B89EBCCCE002}"/>
          </ac:spMkLst>
        </pc:spChg>
      </pc:sldChg>
      <pc:sldChg chg="addSp delSp modSp new mod setBg setClrOvrMap">
        <pc:chgData name="Emily Crose" userId="5a1598ef78992c55" providerId="LiveId" clId="{FFE10729-34CB-4213-AEC7-4192D394359E}" dt="2023-04-16T20:38:48.135" v="2698" actId="26606"/>
        <pc:sldMkLst>
          <pc:docMk/>
          <pc:sldMk cId="3644090723" sldId="310"/>
        </pc:sldMkLst>
        <pc:spChg chg="mod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2" creationId="{7E1F503A-C6C9-B5AE-CC0E-7EE59CDC42D0}"/>
          </ac:spMkLst>
        </pc:spChg>
        <pc:spChg chg="del">
          <ac:chgData name="Emily Crose" userId="5a1598ef78992c55" providerId="LiveId" clId="{FFE10729-34CB-4213-AEC7-4192D394359E}" dt="2023-04-16T20:38:01.316" v="2688" actId="478"/>
          <ac:spMkLst>
            <pc:docMk/>
            <pc:sldMk cId="3644090723" sldId="310"/>
            <ac:spMk id="3" creationId="{89BEADFD-BCAE-9608-AD54-02E2C9829F15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2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6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35" v="2698" actId="26606"/>
          <ac:spMkLst>
            <pc:docMk/>
            <pc:sldMk cId="3644090723" sldId="310"/>
            <ac:spMk id="18" creationId="{24005816-5BCA-4665-8A58-5580F8E9C84A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5" creationId="{1F94DC1C-47D1-41D7-8B1B-9A036D614027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09" creationId="{AC12A592-C02D-46EF-8E1F-9335DB8D71DF}"/>
          </ac:spMkLst>
        </pc:spChg>
        <pc:spChg chg="add del">
          <ac:chgData name="Emily Crose" userId="5a1598ef78992c55" providerId="LiveId" clId="{FFE10729-34CB-4213-AEC7-4192D394359E}" dt="2023-04-16T20:38:48.112" v="2697" actId="26606"/>
          <ac:spMkLst>
            <pc:docMk/>
            <pc:sldMk cId="3644090723" sldId="310"/>
            <ac:spMk id="111" creationId="{24005816-5BCA-4665-8A58-5580F8E9C84A}"/>
          </ac:spMkLst>
        </pc:spChg>
        <pc:grpChg chg="add del">
          <ac:chgData name="Emily Crose" userId="5a1598ef78992c55" providerId="LiveId" clId="{FFE10729-34CB-4213-AEC7-4192D394359E}" dt="2023-04-16T20:38:48.135" v="2698" actId="26606"/>
          <ac:grpSpMkLst>
            <pc:docMk/>
            <pc:sldMk cId="3644090723" sldId="310"/>
            <ac:grpSpMk id="20" creationId="{BF07F359-8CA3-4854-91E7-EE6004020511}"/>
          </ac:grpSpMkLst>
        </pc:grpChg>
        <pc:grpChg chg="add del">
          <ac:chgData name="Emily Crose" userId="5a1598ef78992c55" providerId="LiveId" clId="{FFE10729-34CB-4213-AEC7-4192D394359E}" dt="2023-04-16T20:38:48.112" v="2697" actId="26606"/>
          <ac:grpSpMkLst>
            <pc:docMk/>
            <pc:sldMk cId="3644090723" sldId="310"/>
            <ac:grpSpMk id="113" creationId="{BF07F359-8CA3-4854-91E7-EE6004020511}"/>
          </ac:grpSpMkLst>
        </pc:grpChg>
        <pc:picChg chg="add del mod">
          <ac:chgData name="Emily Crose" userId="5a1598ef78992c55" providerId="LiveId" clId="{FFE10729-34CB-4213-AEC7-4192D394359E}" dt="2023-04-16T20:38:34.453" v="2693" actId="478"/>
          <ac:picMkLst>
            <pc:docMk/>
            <pc:sldMk cId="3644090723" sldId="310"/>
            <ac:picMk id="5" creationId="{0E5640CF-EB7A-2B64-5615-E751A79584C3}"/>
          </ac:picMkLst>
        </pc:picChg>
        <pc:picChg chg="add mod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6" creationId="{8D727CDA-0539-92D9-582E-9C4C990E5F0E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4" creationId="{811383CE-CE86-4E1C-B289-798EB9E6E0E5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3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38:48.112" v="2697" actId="26606"/>
          <ac:picMkLst>
            <pc:docMk/>
            <pc:sldMk cId="3644090723" sldId="310"/>
            <ac:picMk id="107" creationId="{811383CE-CE86-4E1C-B289-798EB9E6E0E5}"/>
          </ac:picMkLst>
        </pc:picChg>
        <pc:picChg chg="add">
          <ac:chgData name="Emily Crose" userId="5a1598ef78992c55" providerId="LiveId" clId="{FFE10729-34CB-4213-AEC7-4192D394359E}" dt="2023-04-16T20:38:48.135" v="2698" actId="26606"/>
          <ac:picMkLst>
            <pc:docMk/>
            <pc:sldMk cId="3644090723" sldId="310"/>
            <ac:picMk id="193" creationId="{6AF6706C-CF07-43A1-BCC4-CBA5D33820DA}"/>
          </ac:picMkLst>
        </pc:picChg>
      </pc:sldChg>
      <pc:sldChg chg="addSp delSp modSp new mod setBg modShow">
        <pc:chgData name="Emily Crose" userId="5a1598ef78992c55" providerId="LiveId" clId="{FFE10729-34CB-4213-AEC7-4192D394359E}" dt="2023-04-17T00:00:13.020" v="4121" actId="729"/>
        <pc:sldMkLst>
          <pc:docMk/>
          <pc:sldMk cId="3882762105" sldId="311"/>
        </pc:sldMkLst>
        <pc:spChg chg="mo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2" creationId="{5D02D415-279B-C172-1986-4AF0FCD5CC2C}"/>
          </ac:spMkLst>
        </pc:spChg>
        <pc:spChg chg="del">
          <ac:chgData name="Emily Crose" userId="5a1598ef78992c55" providerId="LiveId" clId="{FFE10729-34CB-4213-AEC7-4192D394359E}" dt="2023-04-16T20:37:13.141" v="2681" actId="478"/>
          <ac:spMkLst>
            <pc:docMk/>
            <pc:sldMk cId="3882762105" sldId="311"/>
            <ac:spMk id="3" creationId="{51EE5F2F-5573-F805-72F3-453FAD78CE20}"/>
          </ac:spMkLst>
        </pc:spChg>
        <pc:spChg chg="add">
          <ac:chgData name="Emily Crose" userId="5a1598ef78992c55" providerId="LiveId" clId="{FFE10729-34CB-4213-AEC7-4192D394359E}" dt="2023-04-16T20:45:18.101" v="2839" actId="26606"/>
          <ac:spMkLst>
            <pc:docMk/>
            <pc:sldMk cId="3882762105" sldId="311"/>
            <ac:spMk id="101" creationId="{73710393-C767-43F2-8FBD-DFC6C6DE6FF5}"/>
          </ac:spMkLst>
        </pc:s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9" creationId="{DC1A4634-CF00-456C-BBEC-CEAAAAD069DB}"/>
          </ac:grpSpMkLst>
        </pc:grpChg>
        <pc:grpChg chg="add">
          <ac:chgData name="Emily Crose" userId="5a1598ef78992c55" providerId="LiveId" clId="{FFE10729-34CB-4213-AEC7-4192D394359E}" dt="2023-04-16T20:45:18.101" v="2839" actId="26606"/>
          <ac:grpSpMkLst>
            <pc:docMk/>
            <pc:sldMk cId="3882762105" sldId="311"/>
            <ac:grpSpMk id="103" creationId="{24BFFD1D-EF0D-48A3-9398-5E7B37687796}"/>
          </ac:grpSpMkLst>
        </pc:grpChg>
        <pc:picChg chg="add del mod">
          <ac:chgData name="Emily Crose" userId="5a1598ef78992c55" providerId="LiveId" clId="{FFE10729-34CB-4213-AEC7-4192D394359E}" dt="2023-04-16T20:38:37.541" v="2694" actId="21"/>
          <ac:picMkLst>
            <pc:docMk/>
            <pc:sldMk cId="3882762105" sldId="311"/>
            <ac:picMk id="5" creationId="{CD18DA8A-E4D2-ADC3-91C9-87F5B6DA274B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7" creationId="{2B7C0BE8-3A45-419B-D319-3A4F811041C9}"/>
          </ac:picMkLst>
        </pc:picChg>
        <pc:picChg chg="add mo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9" creationId="{D75EB05D-1EAD-2126-9355-004B2B67D964}"/>
          </ac:picMkLst>
        </pc:picChg>
        <pc:picChg chg="add del">
          <ac:chgData name="Emily Crose" userId="5a1598ef78992c55" providerId="LiveId" clId="{FFE10729-34CB-4213-AEC7-4192D394359E}" dt="2023-04-16T20:37:45.720" v="2686" actId="26606"/>
          <ac:picMkLst>
            <pc:docMk/>
            <pc:sldMk cId="3882762105" sldId="311"/>
            <ac:picMk id="10" creationId="{6AF6706C-CF07-43A1-BCC4-CBA5D33820DA}"/>
          </ac:picMkLst>
        </pc:picChg>
        <pc:picChg chg="add del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2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0:45:18.101" v="2839" actId="26606"/>
          <ac:picMkLst>
            <pc:docMk/>
            <pc:sldMk cId="3882762105" sldId="311"/>
            <ac:picMk id="17" creationId="{FA4A8332-6151-481A-9DEC-D3D2FA1A2A8B}"/>
          </ac:picMkLst>
        </pc:picChg>
      </pc:sldChg>
      <pc:sldChg chg="addSp delSp modSp new mod setBg modClrScheme setClrOvrMap chgLayout modNotesTx">
        <pc:chgData name="Emily Crose" userId="5a1598ef78992c55" providerId="LiveId" clId="{FFE10729-34CB-4213-AEC7-4192D394359E}" dt="2023-04-16T20:43:48.015" v="2819" actId="20577"/>
        <pc:sldMkLst>
          <pc:docMk/>
          <pc:sldMk cId="3435136857" sldId="312"/>
        </pc:sldMkLst>
        <pc:spChg chg="del">
          <ac:chgData name="Emily Crose" userId="5a1598ef78992c55" providerId="LiveId" clId="{FFE10729-34CB-4213-AEC7-4192D394359E}" dt="2023-04-16T20:40:55.594" v="2703" actId="700"/>
          <ac:spMkLst>
            <pc:docMk/>
            <pc:sldMk cId="3435136857" sldId="312"/>
            <ac:spMk id="2" creationId="{D179CDC0-15A6-C412-6D1C-BB54085A3F50}"/>
          </ac:spMkLst>
        </pc:spChg>
        <pc:spChg chg="del">
          <ac:chgData name="Emily Crose" userId="5a1598ef78992c55" providerId="LiveId" clId="{FFE10729-34CB-4213-AEC7-4192D394359E}" dt="2023-04-16T20:40:43.835" v="2700"/>
          <ac:spMkLst>
            <pc:docMk/>
            <pc:sldMk cId="3435136857" sldId="312"/>
            <ac:spMk id="3" creationId="{848CC4E1-6546-B8B1-5741-CAADDE46E9BC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0" creationId="{F8C668FA-2417-47B5-B454-2D55FC17FF7A}"/>
          </ac:spMkLst>
        </pc:spChg>
        <pc:spChg chg="add del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4" creationId="{2B4CDDF6-55C3-415A-8D8B-7E03C3D616FC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19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42:51.693" v="2716" actId="26606"/>
          <ac:spMkLst>
            <pc:docMk/>
            <pc:sldMk cId="3435136857" sldId="312"/>
            <ac:spMk id="23" creationId="{2B4CDDF6-55C3-415A-8D8B-7E03C3D616FC}"/>
          </ac:spMkLst>
        </pc:spChg>
        <pc:picChg chg="add del mod ord">
          <ac:chgData name="Emily Crose" userId="5a1598ef78992c55" providerId="LiveId" clId="{FFE10729-34CB-4213-AEC7-4192D394359E}" dt="2023-04-16T20:41:03.036" v="2706" actId="478"/>
          <ac:picMkLst>
            <pc:docMk/>
            <pc:sldMk cId="3435136857" sldId="312"/>
            <ac:picMk id="5" creationId="{3B87B81F-2E57-F767-BD07-1BD423238FA2}"/>
          </ac:picMkLst>
        </pc:picChg>
        <pc:picChg chg="add del mod">
          <ac:chgData name="Emily Crose" userId="5a1598ef78992c55" providerId="LiveId" clId="{FFE10729-34CB-4213-AEC7-4192D394359E}" dt="2023-04-16T20:41:59.124" v="2712" actId="478"/>
          <ac:picMkLst>
            <pc:docMk/>
            <pc:sldMk cId="3435136857" sldId="312"/>
            <ac:picMk id="7" creationId="{9E27BCBA-3876-9445-3B68-EBFF9DE2EDA2}"/>
          </ac:picMkLst>
        </pc:picChg>
        <pc:picChg chg="add mo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9" creationId="{7E2BBFAA-4C96-18BB-245C-F1A0F2175448}"/>
          </ac:picMkLst>
        </pc:picChg>
        <pc:picChg chg="add del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12" creationId="{97FEBA57-8992-46BB-BCF0-5A83FE8E01E8}"/>
          </ac:picMkLst>
        </pc:picChg>
        <pc:picChg chg="add">
          <ac:chgData name="Emily Crose" userId="5a1598ef78992c55" providerId="LiveId" clId="{FFE10729-34CB-4213-AEC7-4192D394359E}" dt="2023-04-16T20:42:51.693" v="2716" actId="26606"/>
          <ac:picMkLst>
            <pc:docMk/>
            <pc:sldMk cId="3435136857" sldId="312"/>
            <ac:picMk id="21" creationId="{97FEBA57-8992-46BB-BCF0-5A83FE8E01E8}"/>
          </ac:picMkLst>
        </pc:picChg>
      </pc:sldChg>
      <pc:sldChg chg="addSp delSp modSp new mod modClrScheme chgLayout">
        <pc:chgData name="Emily Crose" userId="5a1598ef78992c55" providerId="LiveId" clId="{FFE10729-34CB-4213-AEC7-4192D394359E}" dt="2023-04-16T20:49:01.158" v="2849" actId="1076"/>
        <pc:sldMkLst>
          <pc:docMk/>
          <pc:sldMk cId="4005104737" sldId="313"/>
        </pc:sldMkLst>
        <pc:spChg chg="del">
          <ac:chgData name="Emily Crose" userId="5a1598ef78992c55" providerId="LiveId" clId="{FFE10729-34CB-4213-AEC7-4192D394359E}" dt="2023-04-16T20:48:47.646" v="2844" actId="700"/>
          <ac:spMkLst>
            <pc:docMk/>
            <pc:sldMk cId="4005104737" sldId="313"/>
            <ac:spMk id="2" creationId="{8F760BB4-7172-FF7A-2967-FA0848FD0A80}"/>
          </ac:spMkLst>
        </pc:spChg>
        <pc:spChg chg="del">
          <ac:chgData name="Emily Crose" userId="5a1598ef78992c55" providerId="LiveId" clId="{FFE10729-34CB-4213-AEC7-4192D394359E}" dt="2023-04-16T20:48:43.460" v="2841"/>
          <ac:spMkLst>
            <pc:docMk/>
            <pc:sldMk cId="4005104737" sldId="313"/>
            <ac:spMk id="3" creationId="{A879D437-A8CC-CBB5-C1C3-D633451FB69E}"/>
          </ac:spMkLst>
        </pc:spChg>
        <pc:picChg chg="add mod ord">
          <ac:chgData name="Emily Crose" userId="5a1598ef78992c55" providerId="LiveId" clId="{FFE10729-34CB-4213-AEC7-4192D394359E}" dt="2023-04-16T20:49:01.158" v="2849" actId="1076"/>
          <ac:picMkLst>
            <pc:docMk/>
            <pc:sldMk cId="4005104737" sldId="313"/>
            <ac:picMk id="5" creationId="{6AC8A047-A0E4-00EE-A5BF-3046EF03981A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0:52:54.979" v="2854" actId="26606"/>
        <pc:sldMkLst>
          <pc:docMk/>
          <pc:sldMk cId="594850548" sldId="314"/>
        </pc:sldMkLst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8" creationId="{F8C668FA-2417-47B5-B454-2D55FC17FF7A}"/>
          </ac:spMkLst>
        </pc:spChg>
        <pc:spChg chg="add">
          <ac:chgData name="Emily Crose" userId="5a1598ef78992c55" providerId="LiveId" clId="{FFE10729-34CB-4213-AEC7-4192D394359E}" dt="2023-04-16T20:52:54.979" v="2854" actId="26606"/>
          <ac:spMkLst>
            <pc:docMk/>
            <pc:sldMk cId="594850548" sldId="314"/>
            <ac:spMk id="12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3" creationId="{5178E2DD-F037-249A-213D-6C3875BEABA1}"/>
          </ac:picMkLst>
        </pc:picChg>
        <pc:picChg chg="add">
          <ac:chgData name="Emily Crose" userId="5a1598ef78992c55" providerId="LiveId" clId="{FFE10729-34CB-4213-AEC7-4192D394359E}" dt="2023-04-16T20:52:54.979" v="2854" actId="26606"/>
          <ac:picMkLst>
            <pc:docMk/>
            <pc:sldMk cId="594850548" sldId="314"/>
            <ac:picMk id="10" creationId="{97FEBA57-8992-46BB-BCF0-5A83FE8E01E8}"/>
          </ac:picMkLst>
        </pc:picChg>
      </pc:sldChg>
      <pc:sldChg chg="addSp modSp new mod setBg">
        <pc:chgData name="Emily Crose" userId="5a1598ef78992c55" providerId="LiveId" clId="{FFE10729-34CB-4213-AEC7-4192D394359E}" dt="2023-04-16T20:53:09.359" v="2859" actId="26606"/>
        <pc:sldMkLst>
          <pc:docMk/>
          <pc:sldMk cId="844316059" sldId="315"/>
        </pc:sldMkLst>
        <pc:picChg chg="add mod">
          <ac:chgData name="Emily Crose" userId="5a1598ef78992c55" providerId="LiveId" clId="{FFE10729-34CB-4213-AEC7-4192D394359E}" dt="2023-04-16T20:53:09.359" v="2859" actId="26606"/>
          <ac:picMkLst>
            <pc:docMk/>
            <pc:sldMk cId="844316059" sldId="315"/>
            <ac:picMk id="3" creationId="{769FFAF8-110E-AF4C-487E-3CA2B757B814}"/>
          </ac:picMkLst>
        </pc:picChg>
      </pc:sldChg>
      <pc:sldChg chg="addSp delSp modSp new mod setBg modClrScheme chgLayout">
        <pc:chgData name="Emily Crose" userId="5a1598ef78992c55" providerId="LiveId" clId="{FFE10729-34CB-4213-AEC7-4192D394359E}" dt="2023-04-16T21:05:17.963" v="2868" actId="26606"/>
        <pc:sldMkLst>
          <pc:docMk/>
          <pc:sldMk cId="4137034071" sldId="316"/>
        </pc:sldMkLst>
        <pc:spChg chg="mod or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2" creationId="{70C799C9-E389-771B-F419-C1442E7B21F6}"/>
          </ac:spMkLst>
        </pc:spChg>
        <pc:spChg chg="del">
          <ac:chgData name="Emily Crose" userId="5a1598ef78992c55" providerId="LiveId" clId="{FFE10729-34CB-4213-AEC7-4192D394359E}" dt="2023-04-16T20:53:43.666" v="2867" actId="700"/>
          <ac:spMkLst>
            <pc:docMk/>
            <pc:sldMk cId="4137034071" sldId="316"/>
            <ac:spMk id="3" creationId="{68484A94-1372-7BE9-D1F6-C4E86AA22184}"/>
          </ac:spMkLst>
        </pc:spChg>
        <pc:spChg chg="add">
          <ac:chgData name="Emily Crose" userId="5a1598ef78992c55" providerId="LiveId" clId="{FFE10729-34CB-4213-AEC7-4192D394359E}" dt="2023-04-16T21:05:17.963" v="2868" actId="26606"/>
          <ac:spMkLst>
            <pc:docMk/>
            <pc:sldMk cId="4137034071" sldId="316"/>
            <ac:spMk id="10" creationId="{0DC895F7-4E59-40FB-87DD-ACE47F94C143}"/>
          </ac:spMkLst>
        </pc:sp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4" creationId="{055C0674-BBD1-F89A-A982-34EDDA45BD4F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05:17.963" v="2868" actId="26606"/>
          <ac:picMkLst>
            <pc:docMk/>
            <pc:sldMk cId="4137034071" sldId="316"/>
            <ac:picMk id="12" creationId="{1A4C720E-710D-44F8-A8D7-2BAA61E1814B}"/>
          </ac:picMkLst>
        </pc:picChg>
      </pc:sldChg>
      <pc:sldChg chg="addSp modSp new mod modClrScheme chgLayout modNotesTx">
        <pc:chgData name="Emily Crose" userId="5a1598ef78992c55" providerId="LiveId" clId="{FFE10729-34CB-4213-AEC7-4192D394359E}" dt="2023-04-16T21:11:21.535" v="2898"/>
        <pc:sldMkLst>
          <pc:docMk/>
          <pc:sldMk cId="766387995" sldId="317"/>
        </pc:sldMkLst>
        <pc:spChg chg="add mod ord">
          <ac:chgData name="Emily Crose" userId="5a1598ef78992c55" providerId="LiveId" clId="{FFE10729-34CB-4213-AEC7-4192D394359E}" dt="2023-04-16T21:10:58.770" v="2896" actId="700"/>
          <ac:spMkLst>
            <pc:docMk/>
            <pc:sldMk cId="766387995" sldId="317"/>
            <ac:spMk id="2" creationId="{5568B22F-A9CB-47A9-9497-E57D7E28EABD}"/>
          </ac:spMkLst>
        </pc:spChg>
        <pc:spChg chg="add mod ord">
          <ac:chgData name="Emily Crose" userId="5a1598ef78992c55" providerId="LiveId" clId="{FFE10729-34CB-4213-AEC7-4192D394359E}" dt="2023-04-16T21:11:08.715" v="2897"/>
          <ac:spMkLst>
            <pc:docMk/>
            <pc:sldMk cId="766387995" sldId="317"/>
            <ac:spMk id="3" creationId="{AECD0DA0-6A7F-2617-9FE0-F07C58541C5F}"/>
          </ac:spMkLst>
        </pc:spChg>
      </pc:sldChg>
      <pc:sldChg chg="modSp new mod modNotesTx">
        <pc:chgData name="Emily Crose" userId="5a1598ef78992c55" providerId="LiveId" clId="{FFE10729-34CB-4213-AEC7-4192D394359E}" dt="2023-04-16T21:24:41.550" v="3404" actId="20577"/>
        <pc:sldMkLst>
          <pc:docMk/>
          <pc:sldMk cId="2054405815" sldId="318"/>
        </pc:sldMkLst>
        <pc:spChg chg="mod">
          <ac:chgData name="Emily Crose" userId="5a1598ef78992c55" providerId="LiveId" clId="{FFE10729-34CB-4213-AEC7-4192D394359E}" dt="2023-04-16T21:17:12.144" v="3072" actId="313"/>
          <ac:spMkLst>
            <pc:docMk/>
            <pc:sldMk cId="2054405815" sldId="318"/>
            <ac:spMk id="2" creationId="{C73C6732-2604-FB1E-E4DF-8F6B0DE32F4F}"/>
          </ac:spMkLst>
        </pc:spChg>
        <pc:spChg chg="mod">
          <ac:chgData name="Emily Crose" userId="5a1598ef78992c55" providerId="LiveId" clId="{FFE10729-34CB-4213-AEC7-4192D394359E}" dt="2023-04-16T21:24:41.550" v="3404" actId="20577"/>
          <ac:spMkLst>
            <pc:docMk/>
            <pc:sldMk cId="2054405815" sldId="318"/>
            <ac:spMk id="3" creationId="{5FEB4E95-DC6A-1E8C-EF60-B9E6AB478353}"/>
          </ac:spMkLst>
        </pc:spChg>
      </pc:sldChg>
      <pc:sldChg chg="addSp delSp modSp new mod setBg modClrScheme setClrOvrMap chgLayout modNotesTx">
        <pc:chgData name="Emily Crose" userId="5a1598ef78992c55" providerId="LiveId" clId="{FFE10729-34CB-4213-AEC7-4192D394359E}" dt="2023-04-16T21:51:17.528" v="3523" actId="20577"/>
        <pc:sldMkLst>
          <pc:docMk/>
          <pc:sldMk cId="44850469" sldId="319"/>
        </pc:sldMkLst>
        <pc:spChg chg="del">
          <ac:chgData name="Emily Crose" userId="5a1598ef78992c55" providerId="LiveId" clId="{FFE10729-34CB-4213-AEC7-4192D394359E}" dt="2023-04-16T21:51:06" v="3491" actId="700"/>
          <ac:spMkLst>
            <pc:docMk/>
            <pc:sldMk cId="44850469" sldId="319"/>
            <ac:spMk id="2" creationId="{7DA83D59-D216-978C-79A7-34B7286F05BC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9" creationId="{F8C668FA-2417-47B5-B454-2D55FC17FF7A}"/>
          </ac:spMkLst>
        </pc:spChg>
        <pc:spChg chg="add">
          <ac:chgData name="Emily Crose" userId="5a1598ef78992c55" providerId="LiveId" clId="{FFE10729-34CB-4213-AEC7-4192D394359E}" dt="2023-04-16T21:51:09.786" v="3492" actId="26606"/>
          <ac:spMkLst>
            <pc:docMk/>
            <pc:sldMk cId="44850469" sldId="319"/>
            <ac:spMk id="13" creationId="{2B4CDDF6-55C3-415A-8D8B-7E03C3D616FC}"/>
          </ac:spMkLst>
        </pc:spChg>
        <pc:picChg chg="add mo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4" creationId="{ACC85958-EAE0-1CB8-ED18-6A36854E0FC8}"/>
          </ac:picMkLst>
        </pc:picChg>
        <pc:picChg chg="add">
          <ac:chgData name="Emily Crose" userId="5a1598ef78992c55" providerId="LiveId" clId="{FFE10729-34CB-4213-AEC7-4192D394359E}" dt="2023-04-16T21:51:09.786" v="3492" actId="26606"/>
          <ac:picMkLst>
            <pc:docMk/>
            <pc:sldMk cId="44850469" sldId="319"/>
            <ac:picMk id="11" creationId="{97FEBA57-8992-46BB-BCF0-5A83FE8E01E8}"/>
          </ac:picMkLst>
        </pc:picChg>
      </pc:sldChg>
      <pc:sldChg chg="addSp delSp modSp new mod setBg">
        <pc:chgData name="Emily Crose" userId="5a1598ef78992c55" providerId="LiveId" clId="{FFE10729-34CB-4213-AEC7-4192D394359E}" dt="2023-04-16T21:54:27.606" v="3554" actId="26606"/>
        <pc:sldMkLst>
          <pc:docMk/>
          <pc:sldMk cId="1947652085" sldId="320"/>
        </pc:sldMkLst>
        <pc:spChg chg="mod or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" creationId="{AFAE1996-ED8F-2861-C96A-FAAEE6983414}"/>
          </ac:spMkLst>
        </pc:spChg>
        <pc:spChg chg="add del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11" creationId="{0DC895F7-4E59-40FB-87DD-ACE47F94C143}"/>
          </ac:spMkLst>
        </pc:spChg>
        <pc:spChg chg="add">
          <ac:chgData name="Emily Crose" userId="5a1598ef78992c55" providerId="LiveId" clId="{FFE10729-34CB-4213-AEC7-4192D394359E}" dt="2023-04-16T21:54:27.606" v="3554" actId="26606"/>
          <ac:spMkLst>
            <pc:docMk/>
            <pc:sldMk cId="1947652085" sldId="320"/>
            <ac:spMk id="20" creationId="{0DC895F7-4E59-40FB-87DD-ACE47F94C143}"/>
          </ac:spMkLst>
        </pc:spChg>
        <pc:picChg chg="add del mod">
          <ac:chgData name="Emily Crose" userId="5a1598ef78992c55" providerId="LiveId" clId="{FFE10729-34CB-4213-AEC7-4192D394359E}" dt="2023-04-16T21:54:16.998" v="3550" actId="478"/>
          <ac:picMkLst>
            <pc:docMk/>
            <pc:sldMk cId="1947652085" sldId="320"/>
            <ac:picMk id="4" creationId="{C4F03069-95F1-FC93-BB4D-A021FDFBABFC}"/>
          </ac:picMkLst>
        </pc:picChg>
        <pc:picChg chg="add mo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6" creationId="{80C9B852-17F2-0E27-A30F-799776AC5FF4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9" creationId="{CBECFFDC-94DB-4DA3-94FE-22FEDDA8FA30}"/>
          </ac:picMkLst>
        </pc:picChg>
        <pc:picChg chg="add del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3" creationId="{1A4C720E-710D-44F8-A8D7-2BAA61E1814B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18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1:54:27.606" v="3554" actId="26606"/>
          <ac:picMkLst>
            <pc:docMk/>
            <pc:sldMk cId="1947652085" sldId="320"/>
            <ac:picMk id="22" creationId="{1A4C720E-710D-44F8-A8D7-2BAA61E1814B}"/>
          </ac:picMkLst>
        </pc:picChg>
      </pc:sldChg>
      <pc:sldChg chg="new del">
        <pc:chgData name="Emily Crose" userId="5a1598ef78992c55" providerId="LiveId" clId="{FFE10729-34CB-4213-AEC7-4192D394359E}" dt="2023-04-16T22:15:22.889" v="3556" actId="47"/>
        <pc:sldMkLst>
          <pc:docMk/>
          <pc:sldMk cId="1536525197" sldId="321"/>
        </pc:sldMkLst>
      </pc:sldChg>
      <pc:sldChg chg="addSp delSp modSp new mod setBg setClrOvrMap modShow">
        <pc:chgData name="Emily Crose" userId="5a1598ef78992c55" providerId="LiveId" clId="{FFE10729-34CB-4213-AEC7-4192D394359E}" dt="2023-04-16T22:17:30.503" v="3569" actId="26606"/>
        <pc:sldMkLst>
          <pc:docMk/>
          <pc:sldMk cId="2453577015" sldId="321"/>
        </pc:sldMkLst>
        <pc:spChg chg="add del">
          <ac:chgData name="Emily Crose" userId="5a1598ef78992c55" providerId="LiveId" clId="{FFE10729-34CB-4213-AEC7-4192D394359E}" dt="2023-04-16T22:17:30.496" v="3568" actId="26606"/>
          <ac:spMkLst>
            <pc:docMk/>
            <pc:sldMk cId="2453577015" sldId="321"/>
            <ac:spMk id="10" creationId="{B80FF8A4-81B1-474E-820E-05F233C511D1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3" creationId="{F8C668FA-2417-47B5-B454-2D55FC17FF7A}"/>
          </ac:spMkLst>
        </pc:spChg>
        <pc:spChg chg="add">
          <ac:chgData name="Emily Crose" userId="5a1598ef78992c55" providerId="LiveId" clId="{FFE10729-34CB-4213-AEC7-4192D394359E}" dt="2023-04-16T22:17:30.503" v="3569" actId="26606"/>
          <ac:spMkLst>
            <pc:docMk/>
            <pc:sldMk cId="2453577015" sldId="321"/>
            <ac:spMk id="14" creationId="{2B4CDDF6-55C3-415A-8D8B-7E03C3D616FC}"/>
          </ac:spMkLst>
        </pc:spChg>
        <pc:picChg chg="add del mod">
          <ac:chgData name="Emily Crose" userId="5a1598ef78992c55" providerId="LiveId" clId="{FFE10729-34CB-4213-AEC7-4192D394359E}" dt="2023-04-16T22:17:07.168" v="3563" actId="478"/>
          <ac:picMkLst>
            <pc:docMk/>
            <pc:sldMk cId="2453577015" sldId="321"/>
            <ac:picMk id="3" creationId="{EAA4EEF4-DD67-FE0B-6359-ACFC615F1036}"/>
          </ac:picMkLst>
        </pc:picChg>
        <pc:picChg chg="add mo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5" creationId="{83C684DE-FAD1-3E5E-C059-8A4049E81935}"/>
          </ac:picMkLst>
        </pc:picChg>
        <pc:picChg chg="add">
          <ac:chgData name="Emily Crose" userId="5a1598ef78992c55" providerId="LiveId" clId="{FFE10729-34CB-4213-AEC7-4192D394359E}" dt="2023-04-16T22:17:30.503" v="3569" actId="26606"/>
          <ac:picMkLst>
            <pc:docMk/>
            <pc:sldMk cId="2453577015" sldId="321"/>
            <ac:picMk id="12" creationId="{97FEBA57-8992-46BB-BCF0-5A83FE8E01E8}"/>
          </ac:picMkLst>
        </pc:picChg>
      </pc:sldChg>
      <pc:sldChg chg="addSp modSp new mod setBg setClrOvrMap">
        <pc:chgData name="Emily Crose" userId="5a1598ef78992c55" providerId="LiveId" clId="{FFE10729-34CB-4213-AEC7-4192D394359E}" dt="2023-04-16T23:31:55.196" v="3599" actId="26606"/>
        <pc:sldMkLst>
          <pc:docMk/>
          <pc:sldMk cId="3001800121" sldId="322"/>
        </pc:sldMkLst>
        <pc:spChg chg="mo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2" creationId="{208C1D91-7B82-80D2-E8CE-79D761AAD890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1:55.196" v="3599" actId="26606"/>
          <ac:spMkLst>
            <pc:docMk/>
            <pc:sldMk cId="3001800121" sldId="322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1:55.196" v="3599" actId="26606"/>
          <ac:grpSpMkLst>
            <pc:docMk/>
            <pc:sldMk cId="3001800121" sldId="322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6" creationId="{3612E099-A743-D978-CE8B-ABA388F0480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1:55.196" v="3599" actId="26606"/>
          <ac:picMkLst>
            <pc:docMk/>
            <pc:sldMk cId="3001800121" sldId="322"/>
            <ac:picMk id="13" creationId="{811383CE-CE86-4E1C-B289-798EB9E6E0E5}"/>
          </ac:picMkLst>
        </pc:picChg>
      </pc:sldChg>
      <pc:sldChg chg="addSp delSp modSp new mod setBg modClrScheme setClrOvrMap chgLayout">
        <pc:chgData name="Emily Crose" userId="5a1598ef78992c55" providerId="LiveId" clId="{FFE10729-34CB-4213-AEC7-4192D394359E}" dt="2023-04-16T23:32:19.553" v="3617" actId="26606"/>
        <pc:sldMkLst>
          <pc:docMk/>
          <pc:sldMk cId="2882127209" sldId="323"/>
        </pc:sldMkLst>
        <pc:spChg chg="mod or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2" creationId="{BE769A25-8E44-7E6A-FBFA-BBDE9E11AA1A}"/>
          </ac:spMkLst>
        </pc:spChg>
        <pc:spChg chg="del">
          <ac:chgData name="Emily Crose" userId="5a1598ef78992c55" providerId="LiveId" clId="{FFE10729-34CB-4213-AEC7-4192D394359E}" dt="2023-04-16T23:32:16.682" v="3616" actId="700"/>
          <ac:spMkLst>
            <pc:docMk/>
            <pc:sldMk cId="2882127209" sldId="323"/>
            <ac:spMk id="3" creationId="{F01FBA1B-5E37-8A8D-85DE-69C7548DC3F5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1" creationId="{1F94DC1C-47D1-41D7-8B1B-9A036D614027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5" creationId="{AC12A592-C02D-46EF-8E1F-9335DB8D71DF}"/>
          </ac:spMkLst>
        </pc:spChg>
        <pc:spChg chg="add">
          <ac:chgData name="Emily Crose" userId="5a1598ef78992c55" providerId="LiveId" clId="{FFE10729-34CB-4213-AEC7-4192D394359E}" dt="2023-04-16T23:32:19.553" v="3617" actId="26606"/>
          <ac:spMkLst>
            <pc:docMk/>
            <pc:sldMk cId="2882127209" sldId="323"/>
            <ac:spMk id="17" creationId="{24005816-5BCA-4665-8A58-5580F8E9C84A}"/>
          </ac:spMkLst>
        </pc:spChg>
        <pc:grpChg chg="add">
          <ac:chgData name="Emily Crose" userId="5a1598ef78992c55" providerId="LiveId" clId="{FFE10729-34CB-4213-AEC7-4192D394359E}" dt="2023-04-16T23:32:19.553" v="3617" actId="26606"/>
          <ac:grpSpMkLst>
            <pc:docMk/>
            <pc:sldMk cId="2882127209" sldId="323"/>
            <ac:grpSpMk id="19" creationId="{BF07F359-8CA3-4854-91E7-EE6004020511}"/>
          </ac:grpSpMkLst>
        </pc:grp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6" creationId="{608B42C9-1E08-75E3-10E3-2B7C6E620A93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9" creationId="{6AF6706C-CF07-43A1-BCC4-CBA5D33820DA}"/>
          </ac:picMkLst>
        </pc:picChg>
        <pc:picChg chg="add">
          <ac:chgData name="Emily Crose" userId="5a1598ef78992c55" providerId="LiveId" clId="{FFE10729-34CB-4213-AEC7-4192D394359E}" dt="2023-04-16T23:32:19.553" v="3617" actId="26606"/>
          <ac:picMkLst>
            <pc:docMk/>
            <pc:sldMk cId="2882127209" sldId="323"/>
            <ac:picMk id="13" creationId="{811383CE-CE86-4E1C-B289-798EB9E6E0E5}"/>
          </ac:picMkLst>
        </pc:picChg>
      </pc:sldChg>
      <pc:sldChg chg="addSp delSp modSp new mod setBg setClrOvrMap">
        <pc:chgData name="Emily Crose" userId="5a1598ef78992c55" providerId="LiveId" clId="{FFE10729-34CB-4213-AEC7-4192D394359E}" dt="2023-04-16T23:34:36.945" v="3644" actId="26606"/>
        <pc:sldMkLst>
          <pc:docMk/>
          <pc:sldMk cId="3451560091" sldId="324"/>
        </pc:sldMkLst>
        <pc:spChg chg="mo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" creationId="{7C70C265-2288-E1A8-09A1-9D59E121A171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9" creationId="{1BE7BD64-C268-4BE6-8D67-F5DD171F0154}"/>
          </ac:spMkLst>
        </pc:spChg>
        <pc:spChg chg="add del">
          <ac:chgData name="Emily Crose" userId="5a1598ef78992c55" providerId="LiveId" clId="{FFE10729-34CB-4213-AEC7-4192D394359E}" dt="2023-04-16T23:34:35.524" v="3641" actId="26606"/>
          <ac:spMkLst>
            <pc:docMk/>
            <pc:sldMk cId="3451560091" sldId="324"/>
            <ac:spMk id="17" creationId="{57E6F9A8-1B4B-4FEF-942A-15CA97ECE0BA}"/>
          </ac:spMkLst>
        </pc:spChg>
        <pc:spChg chg="add del">
          <ac:chgData name="Emily Crose" userId="5a1598ef78992c55" providerId="LiveId" clId="{FFE10729-34CB-4213-AEC7-4192D394359E}" dt="2023-04-16T23:34:36.922" v="3643" actId="26606"/>
          <ac:spMkLst>
            <pc:docMk/>
            <pc:sldMk cId="3451560091" sldId="324"/>
            <ac:spMk id="20" creationId="{DF43132E-D4DF-4A83-9344-A782D0F5D9F6}"/>
          </ac:spMkLst>
        </pc:spChg>
        <pc:spChg chg="add">
          <ac:chgData name="Emily Crose" userId="5a1598ef78992c55" providerId="LiveId" clId="{FFE10729-34CB-4213-AEC7-4192D394359E}" dt="2023-04-16T23:34:36.945" v="3644" actId="26606"/>
          <ac:spMkLst>
            <pc:docMk/>
            <pc:sldMk cId="3451560091" sldId="324"/>
            <ac:spMk id="24" creationId="{3D1E5586-8BB5-40F6-96C3-2E87DD7CE5CD}"/>
          </ac:spMkLst>
        </pc:sp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7" creationId="{18BD78ED-75E1-4879-B369-BC61F7C45E22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1" creationId="{7D6C6E9A-567D-4054-B920-2E1BAF6D2426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3" creationId="{94164FB2-EFB1-4531-A8F4-DD77A03E2CCB}"/>
          </ac:picMkLst>
        </pc:picChg>
        <pc:picChg chg="add del">
          <ac:chgData name="Emily Crose" userId="5a1598ef78992c55" providerId="LiveId" clId="{FFE10729-34CB-4213-AEC7-4192D394359E}" dt="2023-04-16T23:34:35.524" v="3641" actId="26606"/>
          <ac:picMkLst>
            <pc:docMk/>
            <pc:sldMk cId="3451560091" sldId="324"/>
            <ac:picMk id="15" creationId="{0E6BC652-4BE1-478A-BFA7-47149E82F2F1}"/>
          </ac:picMkLst>
        </pc:picChg>
        <pc:picChg chg="add del">
          <ac:chgData name="Emily Crose" userId="5a1598ef78992c55" providerId="LiveId" clId="{FFE10729-34CB-4213-AEC7-4192D394359E}" dt="2023-04-16T23:34:36.922" v="3643" actId="26606"/>
          <ac:picMkLst>
            <pc:docMk/>
            <pc:sldMk cId="3451560091" sldId="324"/>
            <ac:picMk id="19" creationId="{18BD78ED-75E1-4879-B369-BC61F7C45E22}"/>
          </ac:picMkLst>
        </pc:picChg>
        <pc:picChg chg="add">
          <ac:chgData name="Emily Crose" userId="5a1598ef78992c55" providerId="LiveId" clId="{FFE10729-34CB-4213-AEC7-4192D394359E}" dt="2023-04-16T23:34:36.945" v="3644" actId="26606"/>
          <ac:picMkLst>
            <pc:docMk/>
            <pc:sldMk cId="3451560091" sldId="324"/>
            <ac:picMk id="23" creationId="{18BD78ED-75E1-4879-B369-BC61F7C45E22}"/>
          </ac:picMkLst>
        </pc:picChg>
        <pc:cxnChg chg="add del">
          <ac:chgData name="Emily Crose" userId="5a1598ef78992c55" providerId="LiveId" clId="{FFE10729-34CB-4213-AEC7-4192D394359E}" dt="2023-04-16T23:34:36.922" v="3643" actId="26606"/>
          <ac:cxnSpMkLst>
            <pc:docMk/>
            <pc:sldMk cId="3451560091" sldId="324"/>
            <ac:cxnSpMk id="21" creationId="{6AA24BC1-1577-4586-AD7A-417660E37253}"/>
          </ac:cxnSpMkLst>
        </pc:cxnChg>
        <pc:cxnChg chg="add">
          <ac:chgData name="Emily Crose" userId="5a1598ef78992c55" providerId="LiveId" clId="{FFE10729-34CB-4213-AEC7-4192D394359E}" dt="2023-04-16T23:34:36.945" v="3644" actId="26606"/>
          <ac:cxnSpMkLst>
            <pc:docMk/>
            <pc:sldMk cId="3451560091" sldId="324"/>
            <ac:cxnSpMk id="25" creationId="{8A832D40-B9E2-4CE7-9E0A-B35591EA2035}"/>
          </ac:cxnSpMkLst>
        </pc:cxnChg>
      </pc:sldChg>
      <pc:sldChg chg="addSp delSp modSp new mod setBg modClrScheme modShow chgLayout modNotesTx">
        <pc:chgData name="Emily Crose" userId="5a1598ef78992c55" providerId="LiveId" clId="{FFE10729-34CB-4213-AEC7-4192D394359E}" dt="2023-04-17T00:00:13.020" v="4121" actId="729"/>
        <pc:sldMkLst>
          <pc:docMk/>
          <pc:sldMk cId="2233173004" sldId="325"/>
        </pc:sldMkLst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2" creationId="{776ABF15-70E6-6F6F-13FA-0BFB2BA04704}"/>
          </ac:spMkLst>
        </pc:spChg>
        <pc:spChg chg="del mod ord">
          <ac:chgData name="Emily Crose" userId="5a1598ef78992c55" providerId="LiveId" clId="{FFE10729-34CB-4213-AEC7-4192D394359E}" dt="2023-04-16T23:36:45.321" v="3646" actId="700"/>
          <ac:spMkLst>
            <pc:docMk/>
            <pc:sldMk cId="2233173004" sldId="325"/>
            <ac:spMk id="3" creationId="{EA761170-8E1F-39BA-F44E-ED8427AAC9A9}"/>
          </ac:spMkLst>
        </pc:spChg>
        <pc:spChg chg="add mod ord">
          <ac:chgData name="Emily Crose" userId="5a1598ef78992c55" providerId="LiveId" clId="{FFE10729-34CB-4213-AEC7-4192D394359E}" dt="2023-04-16T23:53:13.438" v="3935" actId="400"/>
          <ac:spMkLst>
            <pc:docMk/>
            <pc:sldMk cId="2233173004" sldId="325"/>
            <ac:spMk id="4" creationId="{B2F18D2B-3AFE-FC04-810C-BF69B5998FAB}"/>
          </ac:spMkLst>
        </pc:spChg>
        <pc:spChg chg="add del mod ord">
          <ac:chgData name="Emily Crose" userId="5a1598ef78992c55" providerId="LiveId" clId="{FFE10729-34CB-4213-AEC7-4192D394359E}" dt="2023-04-16T23:53:18.247" v="3936" actId="478"/>
          <ac:spMkLst>
            <pc:docMk/>
            <pc:sldMk cId="2233173004" sldId="325"/>
            <ac:spMk id="5" creationId="{A696B593-6338-313F-C88F-74F92B270646}"/>
          </ac:spMkLst>
        </pc:spChg>
        <pc:spChg chg="add">
          <ac:chgData name="Emily Crose" userId="5a1598ef78992c55" providerId="LiveId" clId="{FFE10729-34CB-4213-AEC7-4192D394359E}" dt="2023-04-16T23:36:59.294" v="3664" actId="26606"/>
          <ac:spMkLst>
            <pc:docMk/>
            <pc:sldMk cId="2233173004" sldId="325"/>
            <ac:spMk id="13" creationId="{0DC895F7-4E59-40FB-87DD-ACE47F94C143}"/>
          </ac:spMkLst>
        </pc:sp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7" creationId="{658699AE-378E-BDC9-FE6B-12E6232C338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1" creationId="{CBECFFDC-94DB-4DA3-94FE-22FEDDA8FA30}"/>
          </ac:picMkLst>
        </pc:picChg>
        <pc:picChg chg="add">
          <ac:chgData name="Emily Crose" userId="5a1598ef78992c55" providerId="LiveId" clId="{FFE10729-34CB-4213-AEC7-4192D394359E}" dt="2023-04-16T23:36:59.294" v="3664" actId="26606"/>
          <ac:picMkLst>
            <pc:docMk/>
            <pc:sldMk cId="2233173004" sldId="325"/>
            <ac:picMk id="15" creationId="{1A4C720E-710D-44F8-A8D7-2BAA61E1814B}"/>
          </ac:picMkLst>
        </pc:picChg>
      </pc:sldChg>
      <pc:sldChg chg="addSp delSp modSp new mod ord modClrScheme chgLayout">
        <pc:chgData name="Emily Crose" userId="5a1598ef78992c55" providerId="LiveId" clId="{FFE10729-34CB-4213-AEC7-4192D394359E}" dt="2023-04-16T23:49:10.313" v="3929" actId="20577"/>
        <pc:sldMkLst>
          <pc:docMk/>
          <pc:sldMk cId="3485029189" sldId="326"/>
        </pc:sldMkLst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2" creationId="{75E048A5-588A-51B9-D9DE-56BAA88F7BAF}"/>
          </ac:spMkLst>
        </pc:spChg>
        <pc:spChg chg="del mod ord">
          <ac:chgData name="Emily Crose" userId="5a1598ef78992c55" providerId="LiveId" clId="{FFE10729-34CB-4213-AEC7-4192D394359E}" dt="2023-04-16T23:37:16.590" v="3666" actId="700"/>
          <ac:spMkLst>
            <pc:docMk/>
            <pc:sldMk cId="3485029189" sldId="326"/>
            <ac:spMk id="3" creationId="{02B63CBB-A81B-1FF7-23B7-70080809AE92}"/>
          </ac:spMkLst>
        </pc:spChg>
        <pc:spChg chg="add mod ord">
          <ac:chgData name="Emily Crose" userId="5a1598ef78992c55" providerId="LiveId" clId="{FFE10729-34CB-4213-AEC7-4192D394359E}" dt="2023-04-16T23:43:56.855" v="3885" actId="20577"/>
          <ac:spMkLst>
            <pc:docMk/>
            <pc:sldMk cId="3485029189" sldId="326"/>
            <ac:spMk id="4" creationId="{0E824F6E-CE46-54E2-1D80-9A404CFEEE85}"/>
          </ac:spMkLst>
        </pc:spChg>
        <pc:spChg chg="add mod ord">
          <ac:chgData name="Emily Crose" userId="5a1598ef78992c55" providerId="LiveId" clId="{FFE10729-34CB-4213-AEC7-4192D394359E}" dt="2023-04-16T23:49:10.313" v="3929" actId="20577"/>
          <ac:spMkLst>
            <pc:docMk/>
            <pc:sldMk cId="3485029189" sldId="326"/>
            <ac:spMk id="5" creationId="{4257133E-120B-4836-B845-1320AD89F184}"/>
          </ac:spMkLst>
        </pc:spChg>
      </pc:sldChg>
      <pc:sldChg chg="addSp delSp modSp new mod setBg modClrScheme modShow chgLayout">
        <pc:chgData name="Emily Crose" userId="5a1598ef78992c55" providerId="LiveId" clId="{FFE10729-34CB-4213-AEC7-4192D394359E}" dt="2023-04-17T00:00:13.020" v="4121" actId="729"/>
        <pc:sldMkLst>
          <pc:docMk/>
          <pc:sldMk cId="4049676027" sldId="327"/>
        </pc:sldMkLst>
        <pc:spChg chg="del mod ord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2" creationId="{6F5B22DA-330A-43F9-BDCF-FB6878F2A0CD}"/>
          </ac:spMkLst>
        </pc:spChg>
        <pc:spChg chg="del">
          <ac:chgData name="Emily Crose" userId="5a1598ef78992c55" providerId="LiveId" clId="{FFE10729-34CB-4213-AEC7-4192D394359E}" dt="2023-04-16T23:53:51.975" v="3938" actId="700"/>
          <ac:spMkLst>
            <pc:docMk/>
            <pc:sldMk cId="4049676027" sldId="327"/>
            <ac:spMk id="3" creationId="{00BFB114-E7CF-68AB-6726-82FD3EAB7AF0}"/>
          </ac:spMkLst>
        </pc:spChg>
        <pc:spChg chg="add del mod ord">
          <ac:chgData name="Emily Crose" userId="5a1598ef78992c55" providerId="LiveId" clId="{FFE10729-34CB-4213-AEC7-4192D394359E}" dt="2023-04-16T23:53:58.439" v="3939" actId="700"/>
          <ac:spMkLst>
            <pc:docMk/>
            <pc:sldMk cId="4049676027" sldId="327"/>
            <ac:spMk id="4" creationId="{B546B601-60E2-B99A-AA15-B6B5F964F78A}"/>
          </ac:spMkLst>
        </pc:spChg>
        <pc:spChg chg="add mod ord">
          <ac:chgData name="Emily Crose" userId="5a1598ef78992c55" providerId="LiveId" clId="{FFE10729-34CB-4213-AEC7-4192D394359E}" dt="2023-04-16T23:54:34.400" v="3961" actId="26606"/>
          <ac:spMkLst>
            <pc:docMk/>
            <pc:sldMk cId="4049676027" sldId="327"/>
            <ac:spMk id="5" creationId="{1CE0CC20-9633-E216-8C20-6F5C4D0D3BC1}"/>
          </ac:spMkLst>
        </pc:spChg>
        <pc:spChg chg="add del mod ord">
          <ac:chgData name="Emily Crose" userId="5a1598ef78992c55" providerId="LiveId" clId="{FFE10729-34CB-4213-AEC7-4192D394359E}" dt="2023-04-16T23:54:26.882" v="3957" actId="478"/>
          <ac:spMkLst>
            <pc:docMk/>
            <pc:sldMk cId="4049676027" sldId="327"/>
            <ac:spMk id="6" creationId="{4D0D0272-1F8E-A647-D163-F2EB21A5C232}"/>
          </ac:spMkLst>
        </pc:spChg>
        <pc:picChg chg="add mo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8" creationId="{0976EFD0-99C8-D2DB-48A4-ACA0949B957A}"/>
          </ac:picMkLst>
        </pc:picChg>
        <pc:picChg chg="add">
          <ac:chgData name="Emily Crose" userId="5a1598ef78992c55" providerId="LiveId" clId="{FFE10729-34CB-4213-AEC7-4192D394359E}" dt="2023-04-16T23:54:34.400" v="3961" actId="26606"/>
          <ac:picMkLst>
            <pc:docMk/>
            <pc:sldMk cId="4049676027" sldId="327"/>
            <ac:picMk id="13" creationId="{6AF6706C-CF07-43A1-BCC4-CBA5D33820DA}"/>
          </ac:picMkLst>
        </pc:picChg>
      </pc:sldChg>
      <pc:sldChg chg="addSp modSp new mod setBg modClrScheme chgLayout">
        <pc:chgData name="Emily Crose" userId="5a1598ef78992c55" providerId="LiveId" clId="{FFE10729-34CB-4213-AEC7-4192D394359E}" dt="2023-04-18T17:17:54.884" v="4151" actId="26606"/>
        <pc:sldMkLst>
          <pc:docMk/>
          <pc:sldMk cId="1011657299" sldId="328"/>
        </pc:sldMkLst>
        <pc:spChg chg="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2" creationId="{6E491665-6061-0E18-E43C-C9E565462857}"/>
          </ac:spMkLst>
        </pc:spChg>
        <pc:spChg chg="add mod ord">
          <ac:chgData name="Emily Crose" userId="5a1598ef78992c55" providerId="LiveId" clId="{FFE10729-34CB-4213-AEC7-4192D394359E}" dt="2023-04-18T17:17:54.884" v="4151" actId="26606"/>
          <ac:spMkLst>
            <pc:docMk/>
            <pc:sldMk cId="1011657299" sldId="328"/>
            <ac:spMk id="3" creationId="{229C9AF1-2A20-E359-2E08-6B0F4E300736}"/>
          </ac:spMkLst>
        </pc:sp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7" creationId="{148E5327-B0C9-F07F-50B3-A524D72DAC90}"/>
          </ac:picMkLst>
        </pc:picChg>
        <pc:picChg chg="add">
          <ac:chgData name="Emily Crose" userId="5a1598ef78992c55" providerId="LiveId" clId="{FFE10729-34CB-4213-AEC7-4192D394359E}" dt="2023-04-18T17:17:54.884" v="4151" actId="26606"/>
          <ac:picMkLst>
            <pc:docMk/>
            <pc:sldMk cId="1011657299" sldId="328"/>
            <ac:picMk id="10" creationId="{6AF6706C-CF07-43A1-BCC4-CBA5D33820DA}"/>
          </ac:picMkLst>
        </pc:picChg>
      </pc:sldChg>
      <pc:sldChg chg="addSp modSp new mod modClrScheme chgLayout">
        <pc:chgData name="Emily Crose" userId="5a1598ef78992c55" providerId="LiveId" clId="{FFE10729-34CB-4213-AEC7-4192D394359E}" dt="2023-04-18T17:19:56.091" v="4429" actId="313"/>
        <pc:sldMkLst>
          <pc:docMk/>
          <pc:sldMk cId="2045505824" sldId="329"/>
        </pc:sldMkLst>
        <pc:spChg chg="mod ord">
          <ac:chgData name="Emily Crose" userId="5a1598ef78992c55" providerId="LiveId" clId="{FFE10729-34CB-4213-AEC7-4192D394359E}" dt="2023-04-18T17:18:12.279" v="4191" actId="700"/>
          <ac:spMkLst>
            <pc:docMk/>
            <pc:sldMk cId="2045505824" sldId="329"/>
            <ac:spMk id="2" creationId="{F51339A5-F5F1-EC10-46B3-AB237F9BB41B}"/>
          </ac:spMkLst>
        </pc:spChg>
        <pc:spChg chg="add mod ord">
          <ac:chgData name="Emily Crose" userId="5a1598ef78992c55" providerId="LiveId" clId="{FFE10729-34CB-4213-AEC7-4192D394359E}" dt="2023-04-18T17:19:56.091" v="4429" actId="313"/>
          <ac:spMkLst>
            <pc:docMk/>
            <pc:sldMk cId="2045505824" sldId="329"/>
            <ac:spMk id="3" creationId="{ED72B798-71CF-55D2-BA7A-AC5B6386A62D}"/>
          </ac:spMkLst>
        </pc:spChg>
      </pc:sldChg>
      <pc:sldChg chg="addSp delSp modSp new mod ord setBg modClrScheme chgLayout">
        <pc:chgData name="Emily Crose" userId="5a1598ef78992c55" providerId="LiveId" clId="{FFE10729-34CB-4213-AEC7-4192D394359E}" dt="2023-04-18T17:22:09.397" v="4487"/>
        <pc:sldMkLst>
          <pc:docMk/>
          <pc:sldMk cId="3793914256" sldId="330"/>
        </pc:sldMkLst>
        <pc:spChg chg="mod ord">
          <ac:chgData name="Emily Crose" userId="5a1598ef78992c55" providerId="LiveId" clId="{FFE10729-34CB-4213-AEC7-4192D394359E}" dt="2023-04-18T17:20:43.637" v="4451" actId="26606"/>
          <ac:spMkLst>
            <pc:docMk/>
            <pc:sldMk cId="3793914256" sldId="330"/>
            <ac:spMk id="2" creationId="{C06EB78C-2165-0758-0CCE-0623CC38AD05}"/>
          </ac:spMkLst>
        </pc:spChg>
        <pc:spChg chg="del">
          <ac:chgData name="Emily Crose" userId="5a1598ef78992c55" providerId="LiveId" clId="{FFE10729-34CB-4213-AEC7-4192D394359E}" dt="2023-04-18T17:20:34.774" v="4448"/>
          <ac:spMkLst>
            <pc:docMk/>
            <pc:sldMk cId="3793914256" sldId="330"/>
            <ac:spMk id="3" creationId="{7FBDDA0C-1949-4149-8716-64B2199445F4}"/>
          </ac:spMkLst>
        </pc:spChg>
        <pc:picChg chg="add mod or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5" creationId="{ED8D45FC-C58F-59EF-3388-3BF8C2570A5C}"/>
          </ac:picMkLst>
        </pc:picChg>
        <pc:picChg chg="add">
          <ac:chgData name="Emily Crose" userId="5a1598ef78992c55" providerId="LiveId" clId="{FFE10729-34CB-4213-AEC7-4192D394359E}" dt="2023-04-18T17:20:43.637" v="4451" actId="26606"/>
          <ac:picMkLst>
            <pc:docMk/>
            <pc:sldMk cId="3793914256" sldId="330"/>
            <ac:picMk id="10" creationId="{A53ED3FC-3BE8-4F1F-BEF1-74B1C721718A}"/>
          </ac:picMkLst>
        </pc:picChg>
      </pc:sldChg>
      <pc:sldChg chg="addSp modSp new mod setBg">
        <pc:chgData name="Emily Crose" userId="5a1598ef78992c55" providerId="LiveId" clId="{FFE10729-34CB-4213-AEC7-4192D394359E}" dt="2023-04-18T17:21:21.146" v="4485" actId="26606"/>
        <pc:sldMkLst>
          <pc:docMk/>
          <pc:sldMk cId="752561553" sldId="331"/>
        </pc:sldMkLst>
        <pc:spChg chg="mod">
          <ac:chgData name="Emily Crose" userId="5a1598ef78992c55" providerId="LiveId" clId="{FFE10729-34CB-4213-AEC7-4192D394359E}" dt="2023-04-18T17:21:21.146" v="4485" actId="26606"/>
          <ac:spMkLst>
            <pc:docMk/>
            <pc:sldMk cId="752561553" sldId="331"/>
            <ac:spMk id="2" creationId="{778ED00E-953D-5EFE-9C7C-EF528B6D0D38}"/>
          </ac:spMkLst>
        </pc:spChg>
        <pc:picChg chg="add mo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4" creationId="{20E36681-44AC-3606-07A9-22424871E776}"/>
          </ac:picMkLst>
        </pc:picChg>
        <pc:picChg chg="add">
          <ac:chgData name="Emily Crose" userId="5a1598ef78992c55" providerId="LiveId" clId="{FFE10729-34CB-4213-AEC7-4192D394359E}" dt="2023-04-18T17:21:21.146" v="4485" actId="26606"/>
          <ac:picMkLst>
            <pc:docMk/>
            <pc:sldMk cId="752561553" sldId="331"/>
            <ac:picMk id="9" creationId="{6AF6706C-CF07-43A1-BCC4-CBA5D33820DA}"/>
          </ac:picMkLst>
        </pc:picChg>
      </pc:sldChg>
      <pc:sldChg chg="addSp modSp new mod setBg">
        <pc:chgData name="Emily Crose" userId="5a1598ef78992c55" providerId="LiveId" clId="{FFE10729-34CB-4213-AEC7-4192D394359E}" dt="2023-04-18T17:22:36.996" v="4537" actId="20577"/>
        <pc:sldMkLst>
          <pc:docMk/>
          <pc:sldMk cId="1313815218" sldId="332"/>
        </pc:sldMkLst>
        <pc:spChg chg="mod">
          <ac:chgData name="Emily Crose" userId="5a1598ef78992c55" providerId="LiveId" clId="{FFE10729-34CB-4213-AEC7-4192D394359E}" dt="2023-04-18T17:22:36.996" v="4537" actId="20577"/>
          <ac:spMkLst>
            <pc:docMk/>
            <pc:sldMk cId="1313815218" sldId="332"/>
            <ac:spMk id="2" creationId="{E578BD2D-1BF2-271F-1F35-D16B10F0544B}"/>
          </ac:spMkLst>
        </pc:spChg>
        <pc:picChg chg="add mo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4" creationId="{01D9ECD3-12F7-5ACD-C66B-0439D901CDFA}"/>
          </ac:picMkLst>
        </pc:picChg>
        <pc:picChg chg="add">
          <ac:chgData name="Emily Crose" userId="5a1598ef78992c55" providerId="LiveId" clId="{FFE10729-34CB-4213-AEC7-4192D394359E}" dt="2023-04-18T17:22:19.561" v="4492" actId="26606"/>
          <ac:picMkLst>
            <pc:docMk/>
            <pc:sldMk cId="1313815218" sldId="332"/>
            <ac:picMk id="9" creationId="{6AF6706C-CF07-43A1-BCC4-CBA5D33820DA}"/>
          </ac:picMkLst>
        </pc:picChg>
      </pc:sldChg>
    </pc:docChg>
  </pc:docChgLst>
</pc:chgInfo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0743C-83F7-4D3A-8264-67C068B865FF}" type="doc">
      <dgm:prSet loTypeId="urn:microsoft.com/office/officeart/2005/8/layout/matrix3" loCatId="matrix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7917855-0FB1-4B53-BDEB-D42B4130AFBB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F45AC51C-1F93-4E3F-B744-D360B3916C43}" type="parTrans" cxnId="{35EF087A-1B70-4173-94EE-8DFAD8FBE4D3}">
      <dgm:prSet/>
      <dgm:spPr/>
      <dgm:t>
        <a:bodyPr/>
        <a:lstStyle/>
        <a:p>
          <a:endParaRPr lang="en-US"/>
        </a:p>
      </dgm:t>
    </dgm:pt>
    <dgm:pt modelId="{E72B28EF-DFD6-4510-AC00-5BE57FA75AC8}" type="sibTrans" cxnId="{35EF087A-1B70-4173-94EE-8DFAD8FBE4D3}">
      <dgm:prSet/>
      <dgm:spPr/>
      <dgm:t>
        <a:bodyPr/>
        <a:lstStyle/>
        <a:p>
          <a:endParaRPr lang="en-US"/>
        </a:p>
      </dgm:t>
    </dgm:pt>
    <dgm:pt modelId="{4FBECDD0-970E-49CD-85A4-565A56FFC7DE}">
      <dgm:prSet/>
      <dgm:spPr/>
      <dgm:t>
        <a:bodyPr/>
        <a:lstStyle/>
        <a:p>
          <a:r>
            <a:rPr lang="en-US"/>
            <a:t>Project manager</a:t>
          </a:r>
        </a:p>
      </dgm:t>
    </dgm:pt>
    <dgm:pt modelId="{6A28DF97-0733-4B26-BAD8-7F74F2591AB3}" type="parTrans" cxnId="{BDA2FC54-9DB1-421B-8CFA-2EBD3B4B47BB}">
      <dgm:prSet/>
      <dgm:spPr/>
      <dgm:t>
        <a:bodyPr/>
        <a:lstStyle/>
        <a:p>
          <a:endParaRPr lang="en-US"/>
        </a:p>
      </dgm:t>
    </dgm:pt>
    <dgm:pt modelId="{A5FC6B6B-826F-4599-89E8-5438A5911441}" type="sibTrans" cxnId="{BDA2FC54-9DB1-421B-8CFA-2EBD3B4B47BB}">
      <dgm:prSet/>
      <dgm:spPr/>
      <dgm:t>
        <a:bodyPr/>
        <a:lstStyle/>
        <a:p>
          <a:endParaRPr lang="en-US"/>
        </a:p>
      </dgm:t>
    </dgm:pt>
    <dgm:pt modelId="{0C18750A-D63A-4266-9149-4B2DA8E7EB3F}">
      <dgm:prSet/>
      <dgm:spPr/>
      <dgm:t>
        <a:bodyPr/>
        <a:lstStyle/>
        <a:p>
          <a:r>
            <a:rPr lang="en-US"/>
            <a:t>Business analyst</a:t>
          </a:r>
        </a:p>
      </dgm:t>
    </dgm:pt>
    <dgm:pt modelId="{18804BF2-A815-42EC-BEAC-B7BDFEE773BB}" type="parTrans" cxnId="{60D8760E-C4CA-4AA1-9B13-3F8B2C3FA8AB}">
      <dgm:prSet/>
      <dgm:spPr/>
      <dgm:t>
        <a:bodyPr/>
        <a:lstStyle/>
        <a:p>
          <a:endParaRPr lang="en-US"/>
        </a:p>
      </dgm:t>
    </dgm:pt>
    <dgm:pt modelId="{BCCCCDB5-D6D0-4AEB-84DD-38158394C1EB}" type="sibTrans" cxnId="{60D8760E-C4CA-4AA1-9B13-3F8B2C3FA8AB}">
      <dgm:prSet/>
      <dgm:spPr/>
      <dgm:t>
        <a:bodyPr/>
        <a:lstStyle/>
        <a:p>
          <a:endParaRPr lang="en-US"/>
        </a:p>
      </dgm:t>
    </dgm:pt>
    <dgm:pt modelId="{9E554DF3-AAD9-4CAA-BE0E-7C4E880449AA}">
      <dgm:prSet/>
      <dgm:spPr/>
      <dgm:t>
        <a:bodyPr/>
        <a:lstStyle/>
        <a:p>
          <a:r>
            <a:rPr lang="en-US"/>
            <a:t>CTO</a:t>
          </a:r>
        </a:p>
      </dgm:t>
    </dgm:pt>
    <dgm:pt modelId="{5318650D-9FF1-4C17-A555-D34D77916AE3}" type="parTrans" cxnId="{AED1CDE7-9CFE-42CE-A947-F8F94A225939}">
      <dgm:prSet/>
      <dgm:spPr/>
      <dgm:t>
        <a:bodyPr/>
        <a:lstStyle/>
        <a:p>
          <a:endParaRPr lang="en-US"/>
        </a:p>
      </dgm:t>
    </dgm:pt>
    <dgm:pt modelId="{817F3043-EE93-4F5D-9C96-DCB388B4E9D3}" type="sibTrans" cxnId="{AED1CDE7-9CFE-42CE-A947-F8F94A225939}">
      <dgm:prSet/>
      <dgm:spPr/>
      <dgm:t>
        <a:bodyPr/>
        <a:lstStyle/>
        <a:p>
          <a:endParaRPr lang="en-US"/>
        </a:p>
      </dgm:t>
    </dgm:pt>
    <dgm:pt modelId="{1D22BC6A-3F3B-43D3-9E96-D49559B6564B}" type="pres">
      <dgm:prSet presAssocID="{3850743C-83F7-4D3A-8264-67C068B865FF}" presName="matrix" presStyleCnt="0">
        <dgm:presLayoutVars>
          <dgm:chMax val="1"/>
          <dgm:dir/>
          <dgm:resizeHandles val="exact"/>
        </dgm:presLayoutVars>
      </dgm:prSet>
      <dgm:spPr/>
    </dgm:pt>
    <dgm:pt modelId="{D967C928-257F-4B0C-8341-1FB11F1E53B4}" type="pres">
      <dgm:prSet presAssocID="{3850743C-83F7-4D3A-8264-67C068B865FF}" presName="diamond" presStyleLbl="bgShp" presStyleIdx="0" presStyleCnt="1"/>
      <dgm:spPr/>
    </dgm:pt>
    <dgm:pt modelId="{FEED4C8C-DBCF-4F8C-82F1-B7681BF7FEB8}" type="pres">
      <dgm:prSet presAssocID="{3850743C-83F7-4D3A-8264-67C068B865F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C85581A-5F73-4EA6-AD59-56E692453E40}" type="pres">
      <dgm:prSet presAssocID="{3850743C-83F7-4D3A-8264-67C068B865F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6DB2A5-5B2E-4076-9D43-6635FB12F46D}" type="pres">
      <dgm:prSet presAssocID="{3850743C-83F7-4D3A-8264-67C068B865F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FFCD79-E90B-4CC4-9AB3-C40F4F874A55}" type="pres">
      <dgm:prSet presAssocID="{3850743C-83F7-4D3A-8264-67C068B865F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D8760E-C4CA-4AA1-9B13-3F8B2C3FA8AB}" srcId="{3850743C-83F7-4D3A-8264-67C068B865FF}" destId="{0C18750A-D63A-4266-9149-4B2DA8E7EB3F}" srcOrd="2" destOrd="0" parTransId="{18804BF2-A815-42EC-BEAC-B7BDFEE773BB}" sibTransId="{BCCCCDB5-D6D0-4AEB-84DD-38158394C1EB}"/>
    <dgm:cxn modelId="{3F3C4A65-43BC-4D83-83B7-725A3CBAF7F2}" type="presOf" srcId="{3850743C-83F7-4D3A-8264-67C068B865FF}" destId="{1D22BC6A-3F3B-43D3-9E96-D49559B6564B}" srcOrd="0" destOrd="0" presId="urn:microsoft.com/office/officeart/2005/8/layout/matrix3"/>
    <dgm:cxn modelId="{BDA2FC54-9DB1-421B-8CFA-2EBD3B4B47BB}" srcId="{3850743C-83F7-4D3A-8264-67C068B865FF}" destId="{4FBECDD0-970E-49CD-85A4-565A56FFC7DE}" srcOrd="1" destOrd="0" parTransId="{6A28DF97-0733-4B26-BAD8-7F74F2591AB3}" sibTransId="{A5FC6B6B-826F-4599-89E8-5438A5911441}"/>
    <dgm:cxn modelId="{35EF087A-1B70-4173-94EE-8DFAD8FBE4D3}" srcId="{3850743C-83F7-4D3A-8264-67C068B865FF}" destId="{17917855-0FB1-4B53-BDEB-D42B4130AFBB}" srcOrd="0" destOrd="0" parTransId="{F45AC51C-1F93-4E3F-B744-D360B3916C43}" sibTransId="{E72B28EF-DFD6-4510-AC00-5BE57FA75AC8}"/>
    <dgm:cxn modelId="{7E61949B-3975-46ED-B63A-5237A455670D}" type="presOf" srcId="{17917855-0FB1-4B53-BDEB-D42B4130AFBB}" destId="{FEED4C8C-DBCF-4F8C-82F1-B7681BF7FEB8}" srcOrd="0" destOrd="0" presId="urn:microsoft.com/office/officeart/2005/8/layout/matrix3"/>
    <dgm:cxn modelId="{17045CA3-4C29-4623-860B-90F67C68B438}" type="presOf" srcId="{9E554DF3-AAD9-4CAA-BE0E-7C4E880449AA}" destId="{9DFFCD79-E90B-4CC4-9AB3-C40F4F874A55}" srcOrd="0" destOrd="0" presId="urn:microsoft.com/office/officeart/2005/8/layout/matrix3"/>
    <dgm:cxn modelId="{4D3A9FAC-8C1C-4A97-984D-BF9E5FE99518}" type="presOf" srcId="{0C18750A-D63A-4266-9149-4B2DA8E7EB3F}" destId="{C46DB2A5-5B2E-4076-9D43-6635FB12F46D}" srcOrd="0" destOrd="0" presId="urn:microsoft.com/office/officeart/2005/8/layout/matrix3"/>
    <dgm:cxn modelId="{1E17BCD1-CE8A-4D55-9D96-724D7ADB9963}" type="presOf" srcId="{4FBECDD0-970E-49CD-85A4-565A56FFC7DE}" destId="{9C85581A-5F73-4EA6-AD59-56E692453E40}" srcOrd="0" destOrd="0" presId="urn:microsoft.com/office/officeart/2005/8/layout/matrix3"/>
    <dgm:cxn modelId="{AED1CDE7-9CFE-42CE-A947-F8F94A225939}" srcId="{3850743C-83F7-4D3A-8264-67C068B865FF}" destId="{9E554DF3-AAD9-4CAA-BE0E-7C4E880449AA}" srcOrd="3" destOrd="0" parTransId="{5318650D-9FF1-4C17-A555-D34D77916AE3}" sibTransId="{817F3043-EE93-4F5D-9C96-DCB388B4E9D3}"/>
    <dgm:cxn modelId="{275D7157-5BE9-46DA-9903-BFEE7F09844C}" type="presParOf" srcId="{1D22BC6A-3F3B-43D3-9E96-D49559B6564B}" destId="{D967C928-257F-4B0C-8341-1FB11F1E53B4}" srcOrd="0" destOrd="0" presId="urn:microsoft.com/office/officeart/2005/8/layout/matrix3"/>
    <dgm:cxn modelId="{7C1ADCF3-6762-40EF-ACD8-18203579B00C}" type="presParOf" srcId="{1D22BC6A-3F3B-43D3-9E96-D49559B6564B}" destId="{FEED4C8C-DBCF-4F8C-82F1-B7681BF7FEB8}" srcOrd="1" destOrd="0" presId="urn:microsoft.com/office/officeart/2005/8/layout/matrix3"/>
    <dgm:cxn modelId="{707C3F79-067D-47B5-9E0D-F276B2A4981E}" type="presParOf" srcId="{1D22BC6A-3F3B-43D3-9E96-D49559B6564B}" destId="{9C85581A-5F73-4EA6-AD59-56E692453E40}" srcOrd="2" destOrd="0" presId="urn:microsoft.com/office/officeart/2005/8/layout/matrix3"/>
    <dgm:cxn modelId="{FD6421AE-128A-4DFA-99A8-5ED174737A87}" type="presParOf" srcId="{1D22BC6A-3F3B-43D3-9E96-D49559B6564B}" destId="{C46DB2A5-5B2E-4076-9D43-6635FB12F46D}" srcOrd="3" destOrd="0" presId="urn:microsoft.com/office/officeart/2005/8/layout/matrix3"/>
    <dgm:cxn modelId="{2C4E2097-F301-4585-809F-90047A4B53AA}" type="presParOf" srcId="{1D22BC6A-3F3B-43D3-9E96-D49559B6564B}" destId="{9DFFCD79-E90B-4CC4-9AB3-C40F4F874A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E6BF0B-7B89-4769-950E-CDB3828015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6444C5-30F0-4998-9F8D-6F775103986E}">
      <dgm:prSet/>
      <dgm:spPr/>
      <dgm:t>
        <a:bodyPr/>
        <a:lstStyle/>
        <a:p>
          <a:r>
            <a:rPr lang="en-US"/>
            <a:t>Gathering requirements</a:t>
          </a:r>
        </a:p>
      </dgm:t>
    </dgm:pt>
    <dgm:pt modelId="{0DB14046-469B-4E58-B3AE-47111F643AE1}" type="parTrans" cxnId="{C4193204-E02E-4132-808E-3E4B2E66561A}">
      <dgm:prSet/>
      <dgm:spPr/>
      <dgm:t>
        <a:bodyPr/>
        <a:lstStyle/>
        <a:p>
          <a:endParaRPr lang="en-US"/>
        </a:p>
      </dgm:t>
    </dgm:pt>
    <dgm:pt modelId="{57276EBD-FE50-4F3C-9CD5-DF81E27F1FFE}" type="sibTrans" cxnId="{C4193204-E02E-4132-808E-3E4B2E66561A}">
      <dgm:prSet/>
      <dgm:spPr/>
      <dgm:t>
        <a:bodyPr/>
        <a:lstStyle/>
        <a:p>
          <a:endParaRPr lang="en-US"/>
        </a:p>
      </dgm:t>
    </dgm:pt>
    <dgm:pt modelId="{7B55A156-8E38-4575-95D8-18893708CE00}">
      <dgm:prSet/>
      <dgm:spPr/>
      <dgm:t>
        <a:bodyPr/>
        <a:lstStyle/>
        <a:p>
          <a:r>
            <a:rPr lang="en-US"/>
            <a:t>Planning solutions</a:t>
          </a:r>
        </a:p>
      </dgm:t>
    </dgm:pt>
    <dgm:pt modelId="{69AE9135-4B16-4D77-8B11-6317A9CCADDF}" type="parTrans" cxnId="{9417CCB5-AB72-4363-9FDE-94FA0347A9D3}">
      <dgm:prSet/>
      <dgm:spPr/>
      <dgm:t>
        <a:bodyPr/>
        <a:lstStyle/>
        <a:p>
          <a:endParaRPr lang="en-US"/>
        </a:p>
      </dgm:t>
    </dgm:pt>
    <dgm:pt modelId="{5E2EB5FE-EF73-49AE-AA0A-CC10F9EF4F85}" type="sibTrans" cxnId="{9417CCB5-AB72-4363-9FDE-94FA0347A9D3}">
      <dgm:prSet/>
      <dgm:spPr/>
      <dgm:t>
        <a:bodyPr/>
        <a:lstStyle/>
        <a:p>
          <a:endParaRPr lang="en-US"/>
        </a:p>
      </dgm:t>
    </dgm:pt>
    <dgm:pt modelId="{3D9C10FB-F0AC-4895-B461-21C597690D55}">
      <dgm:prSet/>
      <dgm:spPr/>
      <dgm:t>
        <a:bodyPr/>
        <a:lstStyle/>
        <a:p>
          <a:r>
            <a:rPr lang="en-US"/>
            <a:t>Planning sprints</a:t>
          </a:r>
        </a:p>
      </dgm:t>
    </dgm:pt>
    <dgm:pt modelId="{B6D20A65-B472-4DB3-86C5-514D21F6F6BC}" type="parTrans" cxnId="{4B2B70B6-9B05-49B8-8AD1-9A4EADC029CA}">
      <dgm:prSet/>
      <dgm:spPr/>
      <dgm:t>
        <a:bodyPr/>
        <a:lstStyle/>
        <a:p>
          <a:endParaRPr lang="en-US"/>
        </a:p>
      </dgm:t>
    </dgm:pt>
    <dgm:pt modelId="{9A33E8E3-B98B-4D6D-87FB-B173A1A0D0B3}" type="sibTrans" cxnId="{4B2B70B6-9B05-49B8-8AD1-9A4EADC029CA}">
      <dgm:prSet/>
      <dgm:spPr/>
      <dgm:t>
        <a:bodyPr/>
        <a:lstStyle/>
        <a:p>
          <a:endParaRPr lang="en-US"/>
        </a:p>
      </dgm:t>
    </dgm:pt>
    <dgm:pt modelId="{52DF832A-03D6-4497-92F6-3C1A999B9FB5}">
      <dgm:prSet/>
      <dgm:spPr/>
      <dgm:t>
        <a:bodyPr/>
        <a:lstStyle/>
        <a:p>
          <a:r>
            <a:rPr lang="en-US"/>
            <a:t>Road-mapping</a:t>
          </a:r>
        </a:p>
      </dgm:t>
    </dgm:pt>
    <dgm:pt modelId="{781ED5F1-30C6-4403-A910-48B193582F66}" type="parTrans" cxnId="{DE616BF4-E3FD-4C65-90BE-EC07A5AAC4D8}">
      <dgm:prSet/>
      <dgm:spPr/>
      <dgm:t>
        <a:bodyPr/>
        <a:lstStyle/>
        <a:p>
          <a:endParaRPr lang="en-US"/>
        </a:p>
      </dgm:t>
    </dgm:pt>
    <dgm:pt modelId="{3A6FDADE-F69F-4277-A526-A7A6B27CAFAD}" type="sibTrans" cxnId="{DE616BF4-E3FD-4C65-90BE-EC07A5AAC4D8}">
      <dgm:prSet/>
      <dgm:spPr/>
      <dgm:t>
        <a:bodyPr/>
        <a:lstStyle/>
        <a:p>
          <a:endParaRPr lang="en-US"/>
        </a:p>
      </dgm:t>
    </dgm:pt>
    <dgm:pt modelId="{8230804D-101C-4932-A9A3-9AB014498739}" type="pres">
      <dgm:prSet presAssocID="{E3E6BF0B-7B89-4769-950E-CDB3828015A0}" presName="linear" presStyleCnt="0">
        <dgm:presLayoutVars>
          <dgm:animLvl val="lvl"/>
          <dgm:resizeHandles val="exact"/>
        </dgm:presLayoutVars>
      </dgm:prSet>
      <dgm:spPr/>
    </dgm:pt>
    <dgm:pt modelId="{9120F8C8-F515-4EAF-9925-2F1E8CF96EBA}" type="pres">
      <dgm:prSet presAssocID="{C96444C5-30F0-4998-9F8D-6F77510398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0167EE-1535-483A-BA90-3E68918F289B}" type="pres">
      <dgm:prSet presAssocID="{57276EBD-FE50-4F3C-9CD5-DF81E27F1FFE}" presName="spacer" presStyleCnt="0"/>
      <dgm:spPr/>
    </dgm:pt>
    <dgm:pt modelId="{04CA2155-1ED2-4D08-A229-3C7DE92A1AEB}" type="pres">
      <dgm:prSet presAssocID="{7B55A156-8E38-4575-95D8-18893708CE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767CCB-1B3A-4AD4-A835-7DC859094905}" type="pres">
      <dgm:prSet presAssocID="{5E2EB5FE-EF73-49AE-AA0A-CC10F9EF4F85}" presName="spacer" presStyleCnt="0"/>
      <dgm:spPr/>
    </dgm:pt>
    <dgm:pt modelId="{0AB632AB-7985-4037-A180-661B6D5DD8E0}" type="pres">
      <dgm:prSet presAssocID="{3D9C10FB-F0AC-4895-B461-21C597690D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5D74C7-14BD-4E59-B94C-1896A8D6DB12}" type="pres">
      <dgm:prSet presAssocID="{9A33E8E3-B98B-4D6D-87FB-B173A1A0D0B3}" presName="spacer" presStyleCnt="0"/>
      <dgm:spPr/>
    </dgm:pt>
    <dgm:pt modelId="{F9DE88B3-55F9-46FC-89A0-AC6687DD06CC}" type="pres">
      <dgm:prSet presAssocID="{52DF832A-03D6-4497-92F6-3C1A999B9F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193204-E02E-4132-808E-3E4B2E66561A}" srcId="{E3E6BF0B-7B89-4769-950E-CDB3828015A0}" destId="{C96444C5-30F0-4998-9F8D-6F775103986E}" srcOrd="0" destOrd="0" parTransId="{0DB14046-469B-4E58-B3AE-47111F643AE1}" sibTransId="{57276EBD-FE50-4F3C-9CD5-DF81E27F1FFE}"/>
    <dgm:cxn modelId="{1131FD08-A8CB-4743-892E-6E78EE66825A}" type="presOf" srcId="{52DF832A-03D6-4497-92F6-3C1A999B9FB5}" destId="{F9DE88B3-55F9-46FC-89A0-AC6687DD06CC}" srcOrd="0" destOrd="0" presId="urn:microsoft.com/office/officeart/2005/8/layout/vList2"/>
    <dgm:cxn modelId="{544F216B-DEC7-4F2D-AE9A-97BD2FE20635}" type="presOf" srcId="{3D9C10FB-F0AC-4895-B461-21C597690D55}" destId="{0AB632AB-7985-4037-A180-661B6D5DD8E0}" srcOrd="0" destOrd="0" presId="urn:microsoft.com/office/officeart/2005/8/layout/vList2"/>
    <dgm:cxn modelId="{7672CB9A-007D-4395-A38D-534628E1D707}" type="presOf" srcId="{C96444C5-30F0-4998-9F8D-6F775103986E}" destId="{9120F8C8-F515-4EAF-9925-2F1E8CF96EBA}" srcOrd="0" destOrd="0" presId="urn:microsoft.com/office/officeart/2005/8/layout/vList2"/>
    <dgm:cxn modelId="{86FD55AA-F78A-49E4-B4C0-BA9AD250C52B}" type="presOf" srcId="{7B55A156-8E38-4575-95D8-18893708CE00}" destId="{04CA2155-1ED2-4D08-A229-3C7DE92A1AEB}" srcOrd="0" destOrd="0" presId="urn:microsoft.com/office/officeart/2005/8/layout/vList2"/>
    <dgm:cxn modelId="{9417CCB5-AB72-4363-9FDE-94FA0347A9D3}" srcId="{E3E6BF0B-7B89-4769-950E-CDB3828015A0}" destId="{7B55A156-8E38-4575-95D8-18893708CE00}" srcOrd="1" destOrd="0" parTransId="{69AE9135-4B16-4D77-8B11-6317A9CCADDF}" sibTransId="{5E2EB5FE-EF73-49AE-AA0A-CC10F9EF4F85}"/>
    <dgm:cxn modelId="{4B2B70B6-9B05-49B8-8AD1-9A4EADC029CA}" srcId="{E3E6BF0B-7B89-4769-950E-CDB3828015A0}" destId="{3D9C10FB-F0AC-4895-B461-21C597690D55}" srcOrd="2" destOrd="0" parTransId="{B6D20A65-B472-4DB3-86C5-514D21F6F6BC}" sibTransId="{9A33E8E3-B98B-4D6D-87FB-B173A1A0D0B3}"/>
    <dgm:cxn modelId="{DE616BF4-E3FD-4C65-90BE-EC07A5AAC4D8}" srcId="{E3E6BF0B-7B89-4769-950E-CDB3828015A0}" destId="{52DF832A-03D6-4497-92F6-3C1A999B9FB5}" srcOrd="3" destOrd="0" parTransId="{781ED5F1-30C6-4403-A910-48B193582F66}" sibTransId="{3A6FDADE-F69F-4277-A526-A7A6B27CAFAD}"/>
    <dgm:cxn modelId="{109D3EF6-7D46-44E7-AFEC-CDF0A7E55AE9}" type="presOf" srcId="{E3E6BF0B-7B89-4769-950E-CDB3828015A0}" destId="{8230804D-101C-4932-A9A3-9AB014498739}" srcOrd="0" destOrd="0" presId="urn:microsoft.com/office/officeart/2005/8/layout/vList2"/>
    <dgm:cxn modelId="{D89CD7E5-57C3-4C33-8BC3-D34E1564D107}" type="presParOf" srcId="{8230804D-101C-4932-A9A3-9AB014498739}" destId="{9120F8C8-F515-4EAF-9925-2F1E8CF96EBA}" srcOrd="0" destOrd="0" presId="urn:microsoft.com/office/officeart/2005/8/layout/vList2"/>
    <dgm:cxn modelId="{1525A0CF-4688-42BB-A74E-2203792964BC}" type="presParOf" srcId="{8230804D-101C-4932-A9A3-9AB014498739}" destId="{650167EE-1535-483A-BA90-3E68918F289B}" srcOrd="1" destOrd="0" presId="urn:microsoft.com/office/officeart/2005/8/layout/vList2"/>
    <dgm:cxn modelId="{0D81BF1F-D7F7-4665-A705-3131BEC14879}" type="presParOf" srcId="{8230804D-101C-4932-A9A3-9AB014498739}" destId="{04CA2155-1ED2-4D08-A229-3C7DE92A1AEB}" srcOrd="2" destOrd="0" presId="urn:microsoft.com/office/officeart/2005/8/layout/vList2"/>
    <dgm:cxn modelId="{134D45CB-DE7B-4953-A420-FCFA59E0686B}" type="presParOf" srcId="{8230804D-101C-4932-A9A3-9AB014498739}" destId="{D0767CCB-1B3A-4AD4-A835-7DC859094905}" srcOrd="3" destOrd="0" presId="urn:microsoft.com/office/officeart/2005/8/layout/vList2"/>
    <dgm:cxn modelId="{AB58398C-45E3-498F-A992-4147BE18D273}" type="presParOf" srcId="{8230804D-101C-4932-A9A3-9AB014498739}" destId="{0AB632AB-7985-4037-A180-661B6D5DD8E0}" srcOrd="4" destOrd="0" presId="urn:microsoft.com/office/officeart/2005/8/layout/vList2"/>
    <dgm:cxn modelId="{9C9B3543-7C71-4EC4-A24F-62BCF5A3E6EE}" type="presParOf" srcId="{8230804D-101C-4932-A9A3-9AB014498739}" destId="{DA5D74C7-14BD-4E59-B94C-1896A8D6DB12}" srcOrd="5" destOrd="0" presId="urn:microsoft.com/office/officeart/2005/8/layout/vList2"/>
    <dgm:cxn modelId="{CEE04EB1-39D0-424C-8BF5-0B20139B045E}" type="presParOf" srcId="{8230804D-101C-4932-A9A3-9AB014498739}" destId="{F9DE88B3-55F9-46FC-89A0-AC6687DD0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586D6-30C1-4778-9F64-D85748969E5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87EACA-FBA2-480C-89BA-78C48AB2BBAB}">
      <dgm:prSet/>
      <dgm:spPr/>
      <dgm:t>
        <a:bodyPr/>
        <a:lstStyle/>
        <a:p>
          <a:r>
            <a:rPr lang="en-US"/>
            <a:t>Overall tasks are organized into Epics</a:t>
          </a:r>
        </a:p>
      </dgm:t>
    </dgm:pt>
    <dgm:pt modelId="{ECD1E6C7-B155-4E6E-8940-8108DB2B3890}" type="parTrans" cxnId="{C141F6C1-C720-43CC-A94A-1661C094DF2D}">
      <dgm:prSet/>
      <dgm:spPr/>
      <dgm:t>
        <a:bodyPr/>
        <a:lstStyle/>
        <a:p>
          <a:endParaRPr lang="en-US"/>
        </a:p>
      </dgm:t>
    </dgm:pt>
    <dgm:pt modelId="{8D12BDE7-31A9-4019-87A1-82F256D7D83E}" type="sibTrans" cxnId="{C141F6C1-C720-43CC-A94A-1661C094DF2D}">
      <dgm:prSet/>
      <dgm:spPr/>
      <dgm:t>
        <a:bodyPr/>
        <a:lstStyle/>
        <a:p>
          <a:endParaRPr lang="en-US"/>
        </a:p>
      </dgm:t>
    </dgm:pt>
    <dgm:pt modelId="{1E58E8B0-96E2-443F-B1DA-CCA4E900FF35}">
      <dgm:prSet/>
      <dgm:spPr/>
      <dgm:t>
        <a:bodyPr/>
        <a:lstStyle/>
        <a:p>
          <a:r>
            <a:rPr lang="en-US"/>
            <a:t>Epics are made up of tasks</a:t>
          </a:r>
        </a:p>
      </dgm:t>
    </dgm:pt>
    <dgm:pt modelId="{0C30AA3E-D54A-4936-B14A-762798A36D98}" type="parTrans" cxnId="{20EF7AC2-B3FA-4653-8D51-F2958A2FFDBF}">
      <dgm:prSet/>
      <dgm:spPr/>
      <dgm:t>
        <a:bodyPr/>
        <a:lstStyle/>
        <a:p>
          <a:endParaRPr lang="en-US"/>
        </a:p>
      </dgm:t>
    </dgm:pt>
    <dgm:pt modelId="{9E95B937-614A-4CFE-B546-1277B498F817}" type="sibTrans" cxnId="{20EF7AC2-B3FA-4653-8D51-F2958A2FFDBF}">
      <dgm:prSet/>
      <dgm:spPr/>
      <dgm:t>
        <a:bodyPr/>
        <a:lstStyle/>
        <a:p>
          <a:endParaRPr lang="en-US"/>
        </a:p>
      </dgm:t>
    </dgm:pt>
    <dgm:pt modelId="{91542EF9-3495-4A5A-B84C-869A6823551C}">
      <dgm:prSet/>
      <dgm:spPr/>
      <dgm:t>
        <a:bodyPr/>
        <a:lstStyle/>
        <a:p>
          <a:r>
            <a:rPr lang="en-US"/>
            <a:t>Each task can have subtasks</a:t>
          </a:r>
        </a:p>
      </dgm:t>
    </dgm:pt>
    <dgm:pt modelId="{F513CB5F-03E5-40FF-BB38-9C52D6E036FF}" type="parTrans" cxnId="{47A4C93B-5E1F-451F-9B9C-D4D027D228EF}">
      <dgm:prSet/>
      <dgm:spPr/>
      <dgm:t>
        <a:bodyPr/>
        <a:lstStyle/>
        <a:p>
          <a:endParaRPr lang="en-US"/>
        </a:p>
      </dgm:t>
    </dgm:pt>
    <dgm:pt modelId="{15036D56-15D9-4F3F-8BD5-D91B45B57664}" type="sibTrans" cxnId="{47A4C93B-5E1F-451F-9B9C-D4D027D228EF}">
      <dgm:prSet/>
      <dgm:spPr/>
      <dgm:t>
        <a:bodyPr/>
        <a:lstStyle/>
        <a:p>
          <a:endParaRPr lang="en-US"/>
        </a:p>
      </dgm:t>
    </dgm:pt>
    <dgm:pt modelId="{E6EF2542-EBFA-4A4E-8280-CE5D107FB223}" type="pres">
      <dgm:prSet presAssocID="{52A586D6-30C1-4778-9F64-D85748969E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D7C0E9-3D2D-4617-83AF-5C25E393D2DE}" type="pres">
      <dgm:prSet presAssocID="{BD87EACA-FBA2-480C-89BA-78C48AB2BBAB}" presName="hierRoot1" presStyleCnt="0"/>
      <dgm:spPr/>
    </dgm:pt>
    <dgm:pt modelId="{B55CF2EC-3A81-45B5-8F1A-B1BF63E03A48}" type="pres">
      <dgm:prSet presAssocID="{BD87EACA-FBA2-480C-89BA-78C48AB2BBAB}" presName="composite" presStyleCnt="0"/>
      <dgm:spPr/>
    </dgm:pt>
    <dgm:pt modelId="{0F6ADF5B-2A4B-42CB-BCB7-8547EEA5472D}" type="pres">
      <dgm:prSet presAssocID="{BD87EACA-FBA2-480C-89BA-78C48AB2BBAB}" presName="background" presStyleLbl="node0" presStyleIdx="0" presStyleCnt="3"/>
      <dgm:spPr/>
    </dgm:pt>
    <dgm:pt modelId="{0479130C-A9B6-4E30-BA78-8AFA10B9F681}" type="pres">
      <dgm:prSet presAssocID="{BD87EACA-FBA2-480C-89BA-78C48AB2BBAB}" presName="text" presStyleLbl="fgAcc0" presStyleIdx="0" presStyleCnt="3">
        <dgm:presLayoutVars>
          <dgm:chPref val="3"/>
        </dgm:presLayoutVars>
      </dgm:prSet>
      <dgm:spPr/>
    </dgm:pt>
    <dgm:pt modelId="{8E00DD38-BF1D-4B14-B321-B2BF01B4A596}" type="pres">
      <dgm:prSet presAssocID="{BD87EACA-FBA2-480C-89BA-78C48AB2BBAB}" presName="hierChild2" presStyleCnt="0"/>
      <dgm:spPr/>
    </dgm:pt>
    <dgm:pt modelId="{4DE36E70-4559-43BA-9126-682B0DEBE1C8}" type="pres">
      <dgm:prSet presAssocID="{1E58E8B0-96E2-443F-B1DA-CCA4E900FF35}" presName="hierRoot1" presStyleCnt="0"/>
      <dgm:spPr/>
    </dgm:pt>
    <dgm:pt modelId="{7DCDA846-79B4-408C-9E9B-74B17FCE347E}" type="pres">
      <dgm:prSet presAssocID="{1E58E8B0-96E2-443F-B1DA-CCA4E900FF35}" presName="composite" presStyleCnt="0"/>
      <dgm:spPr/>
    </dgm:pt>
    <dgm:pt modelId="{99083FD1-380B-48D0-88B1-5CE2A570D06B}" type="pres">
      <dgm:prSet presAssocID="{1E58E8B0-96E2-443F-B1DA-CCA4E900FF35}" presName="background" presStyleLbl="node0" presStyleIdx="1" presStyleCnt="3"/>
      <dgm:spPr/>
    </dgm:pt>
    <dgm:pt modelId="{40296958-375C-4453-B08A-C8AF66ED6F55}" type="pres">
      <dgm:prSet presAssocID="{1E58E8B0-96E2-443F-B1DA-CCA4E900FF35}" presName="text" presStyleLbl="fgAcc0" presStyleIdx="1" presStyleCnt="3">
        <dgm:presLayoutVars>
          <dgm:chPref val="3"/>
        </dgm:presLayoutVars>
      </dgm:prSet>
      <dgm:spPr/>
    </dgm:pt>
    <dgm:pt modelId="{65E15BCC-FF2A-49A2-9F05-A198A0282350}" type="pres">
      <dgm:prSet presAssocID="{1E58E8B0-96E2-443F-B1DA-CCA4E900FF35}" presName="hierChild2" presStyleCnt="0"/>
      <dgm:spPr/>
    </dgm:pt>
    <dgm:pt modelId="{376B4C2C-A54B-47CC-A7AF-DC3860B15B69}" type="pres">
      <dgm:prSet presAssocID="{91542EF9-3495-4A5A-B84C-869A6823551C}" presName="hierRoot1" presStyleCnt="0"/>
      <dgm:spPr/>
    </dgm:pt>
    <dgm:pt modelId="{5FD8E402-ECC1-4A33-B84C-944E5CB0CEF4}" type="pres">
      <dgm:prSet presAssocID="{91542EF9-3495-4A5A-B84C-869A6823551C}" presName="composite" presStyleCnt="0"/>
      <dgm:spPr/>
    </dgm:pt>
    <dgm:pt modelId="{C564596D-3EE8-4047-8405-6E15226669D7}" type="pres">
      <dgm:prSet presAssocID="{91542EF9-3495-4A5A-B84C-869A6823551C}" presName="background" presStyleLbl="node0" presStyleIdx="2" presStyleCnt="3"/>
      <dgm:spPr/>
    </dgm:pt>
    <dgm:pt modelId="{1C9D9427-B48F-44D0-8E37-7EF4E6FF66DC}" type="pres">
      <dgm:prSet presAssocID="{91542EF9-3495-4A5A-B84C-869A6823551C}" presName="text" presStyleLbl="fgAcc0" presStyleIdx="2" presStyleCnt="3">
        <dgm:presLayoutVars>
          <dgm:chPref val="3"/>
        </dgm:presLayoutVars>
      </dgm:prSet>
      <dgm:spPr/>
    </dgm:pt>
    <dgm:pt modelId="{98D4BAF5-8E16-451C-83D2-473C77255434}" type="pres">
      <dgm:prSet presAssocID="{91542EF9-3495-4A5A-B84C-869A6823551C}" presName="hierChild2" presStyleCnt="0"/>
      <dgm:spPr/>
    </dgm:pt>
  </dgm:ptLst>
  <dgm:cxnLst>
    <dgm:cxn modelId="{A7F7A208-C8B7-4D81-8114-353AD225867E}" type="presOf" srcId="{BD87EACA-FBA2-480C-89BA-78C48AB2BBAB}" destId="{0479130C-A9B6-4E30-BA78-8AFA10B9F681}" srcOrd="0" destOrd="0" presId="urn:microsoft.com/office/officeart/2005/8/layout/hierarchy1"/>
    <dgm:cxn modelId="{966AB912-FF33-45E2-9BB6-E504202BF1DF}" type="presOf" srcId="{1E58E8B0-96E2-443F-B1DA-CCA4E900FF35}" destId="{40296958-375C-4453-B08A-C8AF66ED6F55}" srcOrd="0" destOrd="0" presId="urn:microsoft.com/office/officeart/2005/8/layout/hierarchy1"/>
    <dgm:cxn modelId="{47A4C93B-5E1F-451F-9B9C-D4D027D228EF}" srcId="{52A586D6-30C1-4778-9F64-D85748969E53}" destId="{91542EF9-3495-4A5A-B84C-869A6823551C}" srcOrd="2" destOrd="0" parTransId="{F513CB5F-03E5-40FF-BB38-9C52D6E036FF}" sibTransId="{15036D56-15D9-4F3F-8BD5-D91B45B57664}"/>
    <dgm:cxn modelId="{C141F6C1-C720-43CC-A94A-1661C094DF2D}" srcId="{52A586D6-30C1-4778-9F64-D85748969E53}" destId="{BD87EACA-FBA2-480C-89BA-78C48AB2BBAB}" srcOrd="0" destOrd="0" parTransId="{ECD1E6C7-B155-4E6E-8940-8108DB2B3890}" sibTransId="{8D12BDE7-31A9-4019-87A1-82F256D7D83E}"/>
    <dgm:cxn modelId="{20EF7AC2-B3FA-4653-8D51-F2958A2FFDBF}" srcId="{52A586D6-30C1-4778-9F64-D85748969E53}" destId="{1E58E8B0-96E2-443F-B1DA-CCA4E900FF35}" srcOrd="1" destOrd="0" parTransId="{0C30AA3E-D54A-4936-B14A-762798A36D98}" sibTransId="{9E95B937-614A-4CFE-B546-1277B498F817}"/>
    <dgm:cxn modelId="{01B9D3CA-3B06-4074-86B7-BB4F6281F69F}" type="presOf" srcId="{52A586D6-30C1-4778-9F64-D85748969E53}" destId="{E6EF2542-EBFA-4A4E-8280-CE5D107FB223}" srcOrd="0" destOrd="0" presId="urn:microsoft.com/office/officeart/2005/8/layout/hierarchy1"/>
    <dgm:cxn modelId="{A785E0D7-98E4-4C7A-BC3F-969312F9296D}" type="presOf" srcId="{91542EF9-3495-4A5A-B84C-869A6823551C}" destId="{1C9D9427-B48F-44D0-8E37-7EF4E6FF66DC}" srcOrd="0" destOrd="0" presId="urn:microsoft.com/office/officeart/2005/8/layout/hierarchy1"/>
    <dgm:cxn modelId="{805DF074-D108-4C51-8003-6A5559A3E63B}" type="presParOf" srcId="{E6EF2542-EBFA-4A4E-8280-CE5D107FB223}" destId="{13D7C0E9-3D2D-4617-83AF-5C25E393D2DE}" srcOrd="0" destOrd="0" presId="urn:microsoft.com/office/officeart/2005/8/layout/hierarchy1"/>
    <dgm:cxn modelId="{8AFDDC82-193C-481A-81C1-93FF7227BFA5}" type="presParOf" srcId="{13D7C0E9-3D2D-4617-83AF-5C25E393D2DE}" destId="{B55CF2EC-3A81-45B5-8F1A-B1BF63E03A48}" srcOrd="0" destOrd="0" presId="urn:microsoft.com/office/officeart/2005/8/layout/hierarchy1"/>
    <dgm:cxn modelId="{23132812-0774-4F99-B4E0-27E95F968CAC}" type="presParOf" srcId="{B55CF2EC-3A81-45B5-8F1A-B1BF63E03A48}" destId="{0F6ADF5B-2A4B-42CB-BCB7-8547EEA5472D}" srcOrd="0" destOrd="0" presId="urn:microsoft.com/office/officeart/2005/8/layout/hierarchy1"/>
    <dgm:cxn modelId="{31C27417-2B00-491D-95D5-7EC8CD8CFDFF}" type="presParOf" srcId="{B55CF2EC-3A81-45B5-8F1A-B1BF63E03A48}" destId="{0479130C-A9B6-4E30-BA78-8AFA10B9F681}" srcOrd="1" destOrd="0" presId="urn:microsoft.com/office/officeart/2005/8/layout/hierarchy1"/>
    <dgm:cxn modelId="{5EC39EF7-D5D3-4979-A507-7081C4D0F38E}" type="presParOf" srcId="{13D7C0E9-3D2D-4617-83AF-5C25E393D2DE}" destId="{8E00DD38-BF1D-4B14-B321-B2BF01B4A596}" srcOrd="1" destOrd="0" presId="urn:microsoft.com/office/officeart/2005/8/layout/hierarchy1"/>
    <dgm:cxn modelId="{472E0F59-D739-4AE6-887A-F0C4EC7F54DB}" type="presParOf" srcId="{E6EF2542-EBFA-4A4E-8280-CE5D107FB223}" destId="{4DE36E70-4559-43BA-9126-682B0DEBE1C8}" srcOrd="1" destOrd="0" presId="urn:microsoft.com/office/officeart/2005/8/layout/hierarchy1"/>
    <dgm:cxn modelId="{E2E2BCEB-4B2B-470F-A3D0-53F928343D21}" type="presParOf" srcId="{4DE36E70-4559-43BA-9126-682B0DEBE1C8}" destId="{7DCDA846-79B4-408C-9E9B-74B17FCE347E}" srcOrd="0" destOrd="0" presId="urn:microsoft.com/office/officeart/2005/8/layout/hierarchy1"/>
    <dgm:cxn modelId="{6D9C7D36-0F8C-4BBD-8802-5E26552AEA99}" type="presParOf" srcId="{7DCDA846-79B4-408C-9E9B-74B17FCE347E}" destId="{99083FD1-380B-48D0-88B1-5CE2A570D06B}" srcOrd="0" destOrd="0" presId="urn:microsoft.com/office/officeart/2005/8/layout/hierarchy1"/>
    <dgm:cxn modelId="{15A59B05-2D3D-4333-BCB9-83A8B832A077}" type="presParOf" srcId="{7DCDA846-79B4-408C-9E9B-74B17FCE347E}" destId="{40296958-375C-4453-B08A-C8AF66ED6F55}" srcOrd="1" destOrd="0" presId="urn:microsoft.com/office/officeart/2005/8/layout/hierarchy1"/>
    <dgm:cxn modelId="{AEE92968-BD09-4151-8A4A-31C68EE7C283}" type="presParOf" srcId="{4DE36E70-4559-43BA-9126-682B0DEBE1C8}" destId="{65E15BCC-FF2A-49A2-9F05-A198A0282350}" srcOrd="1" destOrd="0" presId="urn:microsoft.com/office/officeart/2005/8/layout/hierarchy1"/>
    <dgm:cxn modelId="{DDFD2E94-D0C9-4DD9-98A3-8F2E2954C0CB}" type="presParOf" srcId="{E6EF2542-EBFA-4A4E-8280-CE5D107FB223}" destId="{376B4C2C-A54B-47CC-A7AF-DC3860B15B69}" srcOrd="2" destOrd="0" presId="urn:microsoft.com/office/officeart/2005/8/layout/hierarchy1"/>
    <dgm:cxn modelId="{AC49753F-4B96-4090-97E9-6AC112E36A6B}" type="presParOf" srcId="{376B4C2C-A54B-47CC-A7AF-DC3860B15B69}" destId="{5FD8E402-ECC1-4A33-B84C-944E5CB0CEF4}" srcOrd="0" destOrd="0" presId="urn:microsoft.com/office/officeart/2005/8/layout/hierarchy1"/>
    <dgm:cxn modelId="{8E610A99-512D-4828-9DD0-59964D699C7F}" type="presParOf" srcId="{5FD8E402-ECC1-4A33-B84C-944E5CB0CEF4}" destId="{C564596D-3EE8-4047-8405-6E15226669D7}" srcOrd="0" destOrd="0" presId="urn:microsoft.com/office/officeart/2005/8/layout/hierarchy1"/>
    <dgm:cxn modelId="{7DE51C37-5847-4938-B377-C85A75E26FA2}" type="presParOf" srcId="{5FD8E402-ECC1-4A33-B84C-944E5CB0CEF4}" destId="{1C9D9427-B48F-44D0-8E37-7EF4E6FF66DC}" srcOrd="1" destOrd="0" presId="urn:microsoft.com/office/officeart/2005/8/layout/hierarchy1"/>
    <dgm:cxn modelId="{FBB0AAE3-FC3E-4272-B296-9870B6C91728}" type="presParOf" srcId="{376B4C2C-A54B-47CC-A7AF-DC3860B15B69}" destId="{98D4BAF5-8E16-451C-83D2-473C772554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C928-257F-4B0C-8341-1FB11F1E53B4}">
      <dsp:nvSpPr>
        <dsp:cNvPr id="0" name=""/>
        <dsp:cNvSpPr/>
      </dsp:nvSpPr>
      <dsp:spPr>
        <a:xfrm>
          <a:off x="3594479" y="0"/>
          <a:ext cx="3364741" cy="336474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ED4C8C-DBCF-4F8C-82F1-B7681BF7FEB8}">
      <dsp:nvSpPr>
        <dsp:cNvPr id="0" name=""/>
        <dsp:cNvSpPr/>
      </dsp:nvSpPr>
      <dsp:spPr>
        <a:xfrm>
          <a:off x="3914129" y="319650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Product owner</a:t>
          </a:r>
        </a:p>
      </dsp:txBody>
      <dsp:txXfrm>
        <a:off x="3978188" y="383709"/>
        <a:ext cx="1184130" cy="1184130"/>
      </dsp:txXfrm>
    </dsp:sp>
    <dsp:sp modelId="{9C85581A-5F73-4EA6-AD59-56E692453E40}">
      <dsp:nvSpPr>
        <dsp:cNvPr id="0" name=""/>
        <dsp:cNvSpPr/>
      </dsp:nvSpPr>
      <dsp:spPr>
        <a:xfrm>
          <a:off x="5327321" y="319650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Project manager</a:t>
          </a:r>
        </a:p>
      </dsp:txBody>
      <dsp:txXfrm>
        <a:off x="5391380" y="383709"/>
        <a:ext cx="1184130" cy="1184130"/>
      </dsp:txXfrm>
    </dsp:sp>
    <dsp:sp modelId="{C46DB2A5-5B2E-4076-9D43-6635FB12F46D}">
      <dsp:nvSpPr>
        <dsp:cNvPr id="0" name=""/>
        <dsp:cNvSpPr/>
      </dsp:nvSpPr>
      <dsp:spPr>
        <a:xfrm>
          <a:off x="3914129" y="1732841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analyst</a:t>
          </a:r>
        </a:p>
      </dsp:txBody>
      <dsp:txXfrm>
        <a:off x="3978188" y="1796900"/>
        <a:ext cx="1184130" cy="1184130"/>
      </dsp:txXfrm>
    </dsp:sp>
    <dsp:sp modelId="{9DFFCD79-E90B-4CC4-9AB3-C40F4F874A55}">
      <dsp:nvSpPr>
        <dsp:cNvPr id="0" name=""/>
        <dsp:cNvSpPr/>
      </dsp:nvSpPr>
      <dsp:spPr>
        <a:xfrm>
          <a:off x="5327321" y="1732841"/>
          <a:ext cx="1312248" cy="13122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6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CTO</a:t>
          </a:r>
        </a:p>
      </dsp:txBody>
      <dsp:txXfrm>
        <a:off x="5391380" y="1796900"/>
        <a:ext cx="1184130" cy="1184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0F8C8-F515-4EAF-9925-2F1E8CF96EBA}">
      <dsp:nvSpPr>
        <dsp:cNvPr id="0" name=""/>
        <dsp:cNvSpPr/>
      </dsp:nvSpPr>
      <dsp:spPr>
        <a:xfrm>
          <a:off x="0" y="4039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Gathering requirements</a:t>
          </a:r>
        </a:p>
      </dsp:txBody>
      <dsp:txXfrm>
        <a:off x="39809" y="80204"/>
        <a:ext cx="10474956" cy="735872"/>
      </dsp:txXfrm>
    </dsp:sp>
    <dsp:sp modelId="{04CA2155-1ED2-4D08-A229-3C7DE92A1AEB}">
      <dsp:nvSpPr>
        <dsp:cNvPr id="0" name=""/>
        <dsp:cNvSpPr/>
      </dsp:nvSpPr>
      <dsp:spPr>
        <a:xfrm>
          <a:off x="0" y="95380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Planning solutions</a:t>
          </a:r>
        </a:p>
      </dsp:txBody>
      <dsp:txXfrm>
        <a:off x="39809" y="993614"/>
        <a:ext cx="10474956" cy="735872"/>
      </dsp:txXfrm>
    </dsp:sp>
    <dsp:sp modelId="{0AB632AB-7985-4037-A180-661B6D5DD8E0}">
      <dsp:nvSpPr>
        <dsp:cNvPr id="0" name=""/>
        <dsp:cNvSpPr/>
      </dsp:nvSpPr>
      <dsp:spPr>
        <a:xfrm>
          <a:off x="0" y="186721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Planning sprints</a:t>
          </a:r>
        </a:p>
      </dsp:txBody>
      <dsp:txXfrm>
        <a:off x="39809" y="1907024"/>
        <a:ext cx="10474956" cy="735872"/>
      </dsp:txXfrm>
    </dsp:sp>
    <dsp:sp modelId="{F9DE88B3-55F9-46FC-89A0-AC6687DD06CC}">
      <dsp:nvSpPr>
        <dsp:cNvPr id="0" name=""/>
        <dsp:cNvSpPr/>
      </dsp:nvSpPr>
      <dsp:spPr>
        <a:xfrm>
          <a:off x="0" y="2780625"/>
          <a:ext cx="10554574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Road-mapping</a:t>
          </a:r>
        </a:p>
      </dsp:txBody>
      <dsp:txXfrm>
        <a:off x="39809" y="2820434"/>
        <a:ext cx="10474956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ADF5B-2A4B-42CB-BCB7-8547EEA5472D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79130C-A9B6-4E30-BA78-8AFA10B9F681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Overall tasks are organized into Epics</a:t>
          </a:r>
        </a:p>
      </dsp:txBody>
      <dsp:txXfrm>
        <a:off x="385008" y="951819"/>
        <a:ext cx="2857818" cy="1774414"/>
      </dsp:txXfrm>
    </dsp:sp>
    <dsp:sp modelId="{99083FD1-380B-48D0-88B1-5CE2A570D06B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296958-375C-4453-B08A-C8AF66ED6F55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Epics are made up of tasks</a:t>
          </a:r>
        </a:p>
      </dsp:txBody>
      <dsp:txXfrm>
        <a:off x="4012842" y="951819"/>
        <a:ext cx="2857818" cy="1774414"/>
      </dsp:txXfrm>
    </dsp:sp>
    <dsp:sp modelId="{C564596D-3EE8-4047-8405-6E15226669D7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D9427-B48F-44D0-8E37-7EF4E6FF66DC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Each task can have subtasks</a:t>
          </a:r>
        </a:p>
      </dsp:txBody>
      <dsp:txXfrm>
        <a:off x="7640676" y="951819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48F1E-0B01-B04D-9371-15538F615E4A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988CA-5978-2244-BA11-DC1A92DB7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example of the SDLC. Typically, representations of the SDLC will have around 6 steps, but the steps will generally match what you see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Agile, the product owner undertakes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988CA-5978-2244-BA11-DC1A92DB7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2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4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70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75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57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60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138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838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32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6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615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24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4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EBFFF-D976-C46F-C884-33E6C3D3D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Introduction to Software Business Product management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3ACA5B-2163-AEC4-7BB9-C0423A72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cap="none" dirty="0"/>
              <a:t>Week 3 Day 1</a:t>
            </a:r>
          </a:p>
          <a:p>
            <a:r>
              <a:rPr lang="en-US" sz="1600" cap="none" dirty="0"/>
              <a:t>Led by: Emily Crose</a:t>
            </a:r>
          </a:p>
          <a:p>
            <a:r>
              <a:rPr lang="en-US" sz="1600" cap="none" dirty="0"/>
              <a:t>for</a:t>
            </a:r>
          </a:p>
          <a:p>
            <a:r>
              <a:rPr lang="en-US" sz="1600" cap="none" dirty="0"/>
              <a:t>Oakland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3868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D1D9D-3B69-DBD1-285B-654E9D0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Project Manager Role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57350E5-7C93-E9FC-8F37-621551A20D4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486195" y="2514080"/>
            <a:ext cx="7219609" cy="37180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9619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D9D-3B69-DBD1-285B-654E9D0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3913-D8C3-711F-57BD-E1CA2018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Gathers &amp; tracks product requirements</a:t>
            </a:r>
          </a:p>
          <a:p>
            <a:r>
              <a:rPr lang="en-US" dirty="0"/>
              <a:t>Stake holder consent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GAP analysis</a:t>
            </a:r>
          </a:p>
          <a:p>
            <a:r>
              <a:rPr lang="en-US" dirty="0"/>
              <a:t>User testing</a:t>
            </a:r>
          </a:p>
        </p:txBody>
      </p:sp>
    </p:spTree>
    <p:extLst>
      <p:ext uri="{BB962C8B-B14F-4D97-AF65-F5344CB8AC3E}">
        <p14:creationId xmlns:p14="http://schemas.microsoft.com/office/powerpoint/2010/main" val="45722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D9D-3B69-DBD1-285B-654E9D0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3913-D8C3-711F-57BD-E1CA2018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top-cover for decision making</a:t>
            </a:r>
          </a:p>
          <a:p>
            <a:r>
              <a:rPr lang="en-US" dirty="0"/>
              <a:t>Budgeting </a:t>
            </a:r>
          </a:p>
        </p:txBody>
      </p:sp>
    </p:spTree>
    <p:extLst>
      <p:ext uri="{BB962C8B-B14F-4D97-AF65-F5344CB8AC3E}">
        <p14:creationId xmlns:p14="http://schemas.microsoft.com/office/powerpoint/2010/main" val="209791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F9DA-DEF2-3BEE-BC59-0F7A58F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Activities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8428091-A830-3CF0-33EA-551C007CBB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7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39E-3AFF-5C13-9CD7-898AD8A8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CF50-B1F3-82FB-3529-CBB95BAC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do we need to solve with an app?</a:t>
            </a:r>
          </a:p>
          <a:p>
            <a:r>
              <a:rPr lang="en-US" dirty="0"/>
              <a:t>How do we our app to solve those problems?</a:t>
            </a:r>
          </a:p>
          <a:p>
            <a:r>
              <a:rPr lang="en-US" dirty="0"/>
              <a:t>What environment(s) will our app run 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5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24C0-9CEE-8ADF-1368-08C4FE94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3E11-05EC-1FD6-447D-BEC36784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requirements, what features do we need?</a:t>
            </a:r>
          </a:p>
          <a:p>
            <a:r>
              <a:rPr lang="en-US" dirty="0"/>
              <a:t>What dependencies do we have to make the features functional?</a:t>
            </a:r>
          </a:p>
          <a:p>
            <a:pPr lvl="1"/>
            <a:r>
              <a:rPr lang="en-US" dirty="0"/>
              <a:t>Libraries?</a:t>
            </a:r>
          </a:p>
          <a:p>
            <a:r>
              <a:rPr lang="en-US" dirty="0"/>
              <a:t>What should our interface look like?</a:t>
            </a:r>
          </a:p>
        </p:txBody>
      </p:sp>
    </p:spTree>
    <p:extLst>
      <p:ext uri="{BB962C8B-B14F-4D97-AF65-F5344CB8AC3E}">
        <p14:creationId xmlns:p14="http://schemas.microsoft.com/office/powerpoint/2010/main" val="383214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FDC6-4007-96DA-47FC-65BBB2FA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Sprints &amp; Road-mapping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C632-DE91-EFAE-B59B-44529801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5E50D2-5BFF-B96C-C3AC-DCA57969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Organizational Tool: Jira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F545C45-CF6A-57C4-0E97-952625FC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3" y="895961"/>
            <a:ext cx="9230388" cy="30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9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3550-6C02-71A4-6EBA-37D07015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7D79-2F1C-290F-F137-197F5CBD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&amp; assign tasks (or “tickets”)</a:t>
            </a:r>
          </a:p>
          <a:p>
            <a:r>
              <a:rPr lang="en-US" dirty="0"/>
              <a:t>Track ticket progress</a:t>
            </a:r>
          </a:p>
          <a:p>
            <a:r>
              <a:rPr lang="en-US" dirty="0"/>
              <a:t>Organize tasks</a:t>
            </a:r>
          </a:p>
          <a:p>
            <a:r>
              <a:rPr lang="en-US" dirty="0"/>
              <a:t>Integrate with other Atlassian organizational tools</a:t>
            </a:r>
          </a:p>
          <a:p>
            <a:pPr lvl="1"/>
            <a:r>
              <a:rPr lang="en-US" dirty="0"/>
              <a:t>Confluence</a:t>
            </a:r>
          </a:p>
          <a:p>
            <a:pPr lvl="1"/>
            <a:r>
              <a:rPr lang="en-US" dirty="0"/>
              <a:t>Bitbucket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3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B3D73-0685-A651-43E8-486A184F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0BA8-FF64-E54A-A3B8-A02C04EBA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70F10A-4AE0-900A-BDD6-828E8675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Review of Week 2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780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E75D15-CF17-4901-A858-1470ED659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4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BDF323B8-8C06-4F56-BB4B-B8857128A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EC6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A276DE7-0579-C2CB-2BBB-25D110790F9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7296" r="-2" b="14961"/>
          <a:stretch/>
        </p:blipFill>
        <p:spPr>
          <a:xfrm>
            <a:off x="776041" y="1518971"/>
            <a:ext cx="10639918" cy="38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6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3F774-0BD7-0C73-FC0E-62540F78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Epics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9EE0A2-70B6-5BF7-C79B-DAA4225C6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2177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124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57C8-89B6-FF06-F1ED-41D86941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Analysis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28BE-17EB-DD44-8B15-74DF53C2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B41A9-A395-49B7-67FB-1B721D61D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197" b="16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25A63D-9015-F666-B15A-F5E3B10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5400"/>
              <a:t>Review Day 1</a:t>
            </a:r>
          </a:p>
        </p:txBody>
      </p:sp>
    </p:spTree>
    <p:extLst>
      <p:ext uri="{BB962C8B-B14F-4D97-AF65-F5344CB8AC3E}">
        <p14:creationId xmlns:p14="http://schemas.microsoft.com/office/powerpoint/2010/main" val="3300517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gnifying glass and question mark">
            <a:extLst>
              <a:ext uri="{FF2B5EF4-FFF2-40B4-BE49-F238E27FC236}">
                <a16:creationId xmlns:a16="http://schemas.microsoft.com/office/drawing/2014/main" id="{876371D1-3409-B807-9699-1D27679335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3DA8A7-9417-A4F4-8D95-3F7529A6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975039"/>
            <a:ext cx="2286000" cy="2286000"/>
          </a:xfrm>
          <a:prstGeom prst="flowChartDocument">
            <a:avLst/>
          </a:prstGeom>
          <a:solidFill>
            <a:srgbClr val="000000">
              <a:alpha val="75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Question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370590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32171E9-270F-BA0C-17D9-9525FB89B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4" b="123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63730F-E840-E5E0-87C0-65F532F9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24" y="2606040"/>
            <a:ext cx="8988552" cy="1645920"/>
          </a:xfrm>
          <a:solidFill>
            <a:srgbClr val="000000">
              <a:alpha val="7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Preview day 2</a:t>
            </a:r>
          </a:p>
        </p:txBody>
      </p:sp>
    </p:spTree>
    <p:extLst>
      <p:ext uri="{BB962C8B-B14F-4D97-AF65-F5344CB8AC3E}">
        <p14:creationId xmlns:p14="http://schemas.microsoft.com/office/powerpoint/2010/main" val="310405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C265-2288-E1A8-09A1-9D59E121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See you next time!</a:t>
            </a:r>
          </a:p>
        </p:txBody>
      </p:sp>
    </p:spTree>
    <p:extLst>
      <p:ext uri="{BB962C8B-B14F-4D97-AF65-F5344CB8AC3E}">
        <p14:creationId xmlns:p14="http://schemas.microsoft.com/office/powerpoint/2010/main" val="34515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34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28039C-0EE4-9C77-38DE-69A5998C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Questions From Week 2?</a:t>
            </a:r>
          </a:p>
        </p:txBody>
      </p:sp>
      <p:pic>
        <p:nvPicPr>
          <p:cNvPr id="128" name="Graphic 7" descr="Help">
            <a:extLst>
              <a:ext uri="{FF2B5EF4-FFF2-40B4-BE49-F238E27FC236}">
                <a16:creationId xmlns:a16="http://schemas.microsoft.com/office/drawing/2014/main" id="{69A5B6A9-EFF6-F1E9-427D-84DE1E852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554" y="643465"/>
            <a:ext cx="539789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917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824F6E-CE46-54E2-1D80-9A404CFE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Terms to listen for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7133E-120B-4836-B845-1320AD89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1"/>
            <a:r>
              <a:rPr lang="en-US" dirty="0"/>
              <a:t>Sprint</a:t>
            </a:r>
          </a:p>
          <a:p>
            <a:pPr lvl="2"/>
            <a:r>
              <a:rPr lang="en-US" dirty="0"/>
              <a:t>A period of focused development</a:t>
            </a:r>
          </a:p>
          <a:p>
            <a:pPr lvl="1"/>
            <a:r>
              <a:rPr lang="en-US" dirty="0"/>
              <a:t>Roadmap</a:t>
            </a:r>
          </a:p>
          <a:p>
            <a:pPr lvl="2"/>
            <a:r>
              <a:rPr lang="en-US" dirty="0"/>
              <a:t>An overarching plan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48502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984BEE-FE8D-EB37-FE61-BB680A777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" r="5127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7597382-59B5-427B-9E49-55383F0A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6471DC7-FA6E-40EF-A167-93BB0BCE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6"/>
            <a:ext cx="10905066" cy="4592561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278800E-049E-BBDA-EFCC-EF435CA7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07" y="873202"/>
            <a:ext cx="2428188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16EEE-0589-0F72-2B4A-4D8645746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27" b="1872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4B6F1-C5C7-FD05-FEAA-3DBA4501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SDLC Step 1: Planning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2ABE-D656-2B7D-944D-10588632E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8C11B1-2314-9401-504B-64FA66EA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Roles in Step 1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C474092-8758-8136-4018-8BA841756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7713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2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92120-EBBE-EC79-C41F-A6B4EAD4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Product Owner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28308-21B2-2260-57C3-4E1F1423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2118" y="1658407"/>
            <a:ext cx="5630441" cy="35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38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1328</TotalTime>
  <Words>277</Words>
  <Application>Microsoft Office PowerPoint</Application>
  <PresentationFormat>Widescreen</PresentationFormat>
  <Paragraphs>68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Wingdings 2</vt:lpstr>
      <vt:lpstr>Quotable</vt:lpstr>
      <vt:lpstr>Introduction to Software Business Product management</vt:lpstr>
      <vt:lpstr>Review of Week 2</vt:lpstr>
      <vt:lpstr>Questions From Week 2?</vt:lpstr>
      <vt:lpstr>Terms to listen for</vt:lpstr>
      <vt:lpstr>PowerPoint Presentation</vt:lpstr>
      <vt:lpstr>PowerPoint Presentation</vt:lpstr>
      <vt:lpstr>SDLC Step 1: Planning</vt:lpstr>
      <vt:lpstr>Roles in Step 1</vt:lpstr>
      <vt:lpstr>Product Owner</vt:lpstr>
      <vt:lpstr>Project Manager Role</vt:lpstr>
      <vt:lpstr>Business Analyst</vt:lpstr>
      <vt:lpstr>CTO</vt:lpstr>
      <vt:lpstr>Planning Activities</vt:lpstr>
      <vt:lpstr>Gathering Requirements</vt:lpstr>
      <vt:lpstr>Planning Solutions</vt:lpstr>
      <vt:lpstr>Planning Sprints &amp; Road-mapping</vt:lpstr>
      <vt:lpstr>Organizational Tool: Jira</vt:lpstr>
      <vt:lpstr>Jira Features</vt:lpstr>
      <vt:lpstr>Roadmaps</vt:lpstr>
      <vt:lpstr>PowerPoint Presentation</vt:lpstr>
      <vt:lpstr>Epics</vt:lpstr>
      <vt:lpstr>Step 2: Analysis Roles</vt:lpstr>
      <vt:lpstr>Review Day 1</vt:lpstr>
      <vt:lpstr>Question or clarifications?</vt:lpstr>
      <vt:lpstr>Preview day 2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Business Product management</dc:title>
  <dc:creator>Emily Crose</dc:creator>
  <cp:lastModifiedBy>Emily Crose</cp:lastModifiedBy>
  <cp:revision>13</cp:revision>
  <dcterms:created xsi:type="dcterms:W3CDTF">2023-04-01T16:24:57Z</dcterms:created>
  <dcterms:modified xsi:type="dcterms:W3CDTF">2023-04-19T18:29:09Z</dcterms:modified>
</cp:coreProperties>
</file>