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0" r:id="rId1"/>
  </p:sldMasterIdLst>
  <p:notesMasterIdLst>
    <p:notesMasterId r:id="rId13"/>
  </p:notesMasterIdLst>
  <p:sldIdLst>
    <p:sldId id="256" r:id="rId2"/>
    <p:sldId id="257" r:id="rId3"/>
    <p:sldId id="278" r:id="rId4"/>
    <p:sldId id="299" r:id="rId5"/>
    <p:sldId id="340" r:id="rId6"/>
    <p:sldId id="339" r:id="rId7"/>
    <p:sldId id="338" r:id="rId8"/>
    <p:sldId id="337" r:id="rId9"/>
    <p:sldId id="260" r:id="rId10"/>
    <p:sldId id="275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9287" autoAdjust="0"/>
  </p:normalViewPr>
  <p:slideViewPr>
    <p:cSldViewPr snapToGrid="0">
      <p:cViewPr varScale="1">
        <p:scale>
          <a:sx n="88" d="100"/>
          <a:sy n="88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Crose" userId="5a1598ef78992c55" providerId="LiveId" clId="{6668FEAE-FAFE-41B4-ACB7-4D21B7F45387}"/>
    <pc:docChg chg="undo custSel addSld delSld modSld">
      <pc:chgData name="Emily Crose" userId="5a1598ef78992c55" providerId="LiveId" clId="{6668FEAE-FAFE-41B4-ACB7-4D21B7F45387}" dt="2023-04-12T19:32:23.205" v="148"/>
      <pc:docMkLst>
        <pc:docMk/>
      </pc:docMkLst>
      <pc:sldChg chg="addSp delSp modSp mod setBg setClrOvrMap delDesignElem">
        <pc:chgData name="Emily Crose" userId="5a1598ef78992c55" providerId="LiveId" clId="{6668FEAE-FAFE-41B4-ACB7-4D21B7F45387}" dt="2023-04-12T18:54:53.176" v="78"/>
        <pc:sldMkLst>
          <pc:docMk/>
          <pc:sldMk cId="1938681844" sldId="256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1938681844" sldId="256"/>
            <ac:spMk id="2" creationId="{E84EBFFF-D976-C46F-C884-33E6C3D3D040}"/>
          </ac:spMkLst>
        </pc:spChg>
        <pc:spChg chg="mod">
          <ac:chgData name="Emily Crose" userId="5a1598ef78992c55" providerId="LiveId" clId="{6668FEAE-FAFE-41B4-ACB7-4D21B7F45387}" dt="2023-04-12T18:53:26.005" v="29" actId="403"/>
          <ac:spMkLst>
            <pc:docMk/>
            <pc:sldMk cId="1938681844" sldId="256"/>
            <ac:spMk id="3" creationId="{AF3ACA5B-2163-AEC4-7BB9-C0423A72604D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1938681844" sldId="256"/>
            <ac:spMk id="9" creationId="{491A5E26-1F21-459D-8C03-ADB057B09066}"/>
          </ac:spMkLst>
        </pc:spChg>
        <pc:picChg chg="add">
          <ac:chgData name="Emily Crose" userId="5a1598ef78992c55" providerId="LiveId" clId="{6668FEAE-FAFE-41B4-ACB7-4D21B7F45387}" dt="2023-04-12T18:53:07.476" v="15" actId="26606"/>
          <ac:picMkLst>
            <pc:docMk/>
            <pc:sldMk cId="1938681844" sldId="256"/>
            <ac:picMk id="5" creationId="{299974F5-C877-037B-7955-31E680DE8F92}"/>
          </ac:picMkLst>
        </pc:picChg>
      </pc:sldChg>
      <pc:sldChg chg="addSp delSp modSp mod setBg setClrOvrMap delDesignElem">
        <pc:chgData name="Emily Crose" userId="5a1598ef78992c55" providerId="LiveId" clId="{6668FEAE-FAFE-41B4-ACB7-4D21B7F45387}" dt="2023-04-12T18:55:07.887" v="82" actId="26606"/>
        <pc:sldMkLst>
          <pc:docMk/>
          <pc:sldMk cId="3013550915" sldId="257"/>
        </pc:sldMkLst>
        <pc:spChg chg="mod">
          <ac:chgData name="Emily Crose" userId="5a1598ef78992c55" providerId="LiveId" clId="{6668FEAE-FAFE-41B4-ACB7-4D21B7F45387}" dt="2023-04-12T18:55:07.887" v="82" actId="26606"/>
          <ac:spMkLst>
            <pc:docMk/>
            <pc:sldMk cId="3013550915" sldId="257"/>
            <ac:spMk id="2" creationId="{4F68AD2C-B46D-FA8F-1E07-13A75AF50670}"/>
          </ac:spMkLst>
        </pc:spChg>
        <pc:spChg chg="del">
          <ac:chgData name="Emily Crose" userId="5a1598ef78992c55" providerId="LiveId" clId="{6668FEAE-FAFE-41B4-ACB7-4D21B7F45387}" dt="2023-04-12T18:53:04.497" v="13"/>
          <ac:spMkLst>
            <pc:docMk/>
            <pc:sldMk cId="3013550915" sldId="257"/>
            <ac:spMk id="10" creationId="{B8AFBB67-2575-4F5A-96CF-CD2EB02A1EF0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16" creationId="{B8144315-1C5A-4185-A952-25D98D303D46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18" creationId="{2B109C5B-3B98-48EB-A942-8D11CEA374B6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20" creationId="{A9C389E4-003E-40C9-AC9E-ED821C16F525}"/>
          </ac:spMkLst>
        </pc:spChg>
        <pc:spChg chg="add">
          <ac:chgData name="Emily Crose" userId="5a1598ef78992c55" providerId="LiveId" clId="{6668FEAE-FAFE-41B4-ACB7-4D21B7F45387}" dt="2023-04-12T18:55:07.887" v="82" actId="26606"/>
          <ac:spMkLst>
            <pc:docMk/>
            <pc:sldMk cId="3013550915" sldId="257"/>
            <ac:spMk id="21" creationId="{DF17025D-0558-4BB1-932D-D407F5BDCAB8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22" creationId="{6C042684-2705-40BD-9104-A6B24CE1CA45}"/>
          </ac:spMkLst>
        </pc:spChg>
        <pc:spChg chg="add">
          <ac:chgData name="Emily Crose" userId="5a1598ef78992c55" providerId="LiveId" clId="{6668FEAE-FAFE-41B4-ACB7-4D21B7F45387}" dt="2023-04-12T18:55:07.887" v="82" actId="26606"/>
          <ac:spMkLst>
            <pc:docMk/>
            <pc:sldMk cId="3013550915" sldId="257"/>
            <ac:spMk id="24" creationId="{23897308-2491-4C39-B764-46DCD1CAD321}"/>
          </ac:spMkLst>
        </pc:spChg>
        <pc:grpChg chg="add del">
          <ac:chgData name="Emily Crose" userId="5a1598ef78992c55" providerId="LiveId" clId="{6668FEAE-FAFE-41B4-ACB7-4D21B7F45387}" dt="2023-04-12T18:54:40.369" v="73"/>
          <ac:grpSpMkLst>
            <pc:docMk/>
            <pc:sldMk cId="3013550915" sldId="257"/>
            <ac:grpSpMk id="12" creationId="{4091D54B-59AB-4A5E-8E9E-0421BD66D4FB}"/>
          </ac:grpSpMkLst>
        </pc:grpChg>
        <pc:grpChg chg="add">
          <ac:chgData name="Emily Crose" userId="5a1598ef78992c55" providerId="LiveId" clId="{6668FEAE-FAFE-41B4-ACB7-4D21B7F45387}" dt="2023-04-12T18:55:07.887" v="82" actId="26606"/>
          <ac:grpSpMkLst>
            <pc:docMk/>
            <pc:sldMk cId="3013550915" sldId="257"/>
            <ac:grpSpMk id="26" creationId="{437C3370-E183-40E3-8F06-FDD26E64DD97}"/>
          </ac:grpSpMkLst>
        </pc:grpChg>
        <pc:picChg chg="mod">
          <ac:chgData name="Emily Crose" userId="5a1598ef78992c55" providerId="LiveId" clId="{6668FEAE-FAFE-41B4-ACB7-4D21B7F45387}" dt="2023-04-12T18:55:07.887" v="82" actId="26606"/>
          <ac:picMkLst>
            <pc:docMk/>
            <pc:sldMk cId="3013550915" sldId="257"/>
            <ac:picMk id="7" creationId="{7DD5BDCA-309E-1234-5D16-20962C9AB1EE}"/>
          </ac:picMkLst>
        </pc:pic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9" creationId="{0512F9CB-A1A0-4043-A103-F6A4B94B695A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1" creationId="{ADBE6588-EE16-4389-857C-86A156D49E5D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5" creationId="{17FD48D2-B0A7-413D-B947-AA55AC1296D5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7" creationId="{2BE668D0-D906-4EEE-B32F-8C028624B837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9" creationId="{D1DE67A3-B8F6-4CFD-A8E0-D15200F23152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559302957" sldId="258"/>
        </pc:sldMkLst>
      </pc:sldChg>
      <pc:sldChg chg="delSp modSp add mod setBg delDesignElem">
        <pc:chgData name="Emily Crose" userId="5a1598ef78992c55" providerId="LiveId" clId="{6668FEAE-FAFE-41B4-ACB7-4D21B7F45387}" dt="2023-04-12T19:31:11.753" v="147" actId="27636"/>
        <pc:sldMkLst>
          <pc:docMk/>
          <pc:sldMk cId="1617985472" sldId="258"/>
        </pc:sldMkLst>
        <pc:spChg chg="mod">
          <ac:chgData name="Emily Crose" userId="5a1598ef78992c55" providerId="LiveId" clId="{6668FEAE-FAFE-41B4-ACB7-4D21B7F45387}" dt="2023-04-12T19:31:11.753" v="147" actId="27636"/>
          <ac:spMkLst>
            <pc:docMk/>
            <pc:sldMk cId="1617985472" sldId="258"/>
            <ac:spMk id="2" creationId="{FEDFBF7F-B0EA-9573-548F-B1E51C2E51C9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15" creationId="{4AC0CD9D-7610-4620-93B4-798CCD9AB581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1" creationId="{DE4D62F9-188E-4530-84C2-24BDEE4BEB82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3" creationId="{D27CF008-4B18-436D-B2D5-C1346C12438E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5" creationId="{CE22DAD8-5F67-4B73-ADA9-06EF381F7AD6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7" creationId="{E4F17063-EDA4-417B-946F-BA357F3B390D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9" creationId="{D36F3EEA-55D4-4677-80E7-92D00B8F343B}"/>
          </ac:spMkLst>
        </pc:sp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0" creationId="{41B68C77-138E-4BF7-A276-BD0C78A4219F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3" creationId="{7C268552-D473-46ED-B1B8-422042C4DEF1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7" creationId="{B9238B3E-24AA-439A-B527-6C5DF6D72145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9" creationId="{69F01145-BEA3-4CBF-AA21-10077B948CA8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977924121" sldId="259"/>
        </pc:sldMkLst>
      </pc:sldChg>
      <pc:sldChg chg="delSp delDesignElem">
        <pc:chgData name="Emily Crose" userId="5a1598ef78992c55" providerId="LiveId" clId="{6668FEAE-FAFE-41B4-ACB7-4D21B7F45387}" dt="2023-04-12T18:53:04.497" v="13"/>
        <pc:sldMkLst>
          <pc:docMk/>
          <pc:sldMk cId="370590328" sldId="260"/>
        </pc:sldMkLst>
        <pc:spChg chg="del">
          <ac:chgData name="Emily Crose" userId="5a1598ef78992c55" providerId="LiveId" clId="{6668FEAE-FAFE-41B4-ACB7-4D21B7F45387}" dt="2023-04-12T18:53:04.497" v="13"/>
          <ac:spMkLst>
            <pc:docMk/>
            <pc:sldMk cId="370590328" sldId="260"/>
            <ac:spMk id="10" creationId="{0AD84CCE-B61B-45FD-8942-77C91305228B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4008374158" sldId="261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713781223" sldId="262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609597843" sldId="263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18212219" sldId="264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13404414" sldId="265"/>
        </pc:sldMkLst>
      </pc:sldChg>
      <pc:sldChg chg="delSp add setBg delDesignElem">
        <pc:chgData name="Emily Crose" userId="5a1598ef78992c55" providerId="LiveId" clId="{6668FEAE-FAFE-41B4-ACB7-4D21B7F45387}" dt="2023-04-12T19:31:11.692" v="146"/>
        <pc:sldMkLst>
          <pc:docMk/>
          <pc:sldMk cId="3097047458" sldId="265"/>
        </pc:sldMkLst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14" creationId="{4AC0CD9D-7610-4620-93B4-798CCD9AB581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0" creationId="{DE4D62F9-188E-4530-84C2-24BDEE4BEB82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2" creationId="{D67CA421-FA2B-47ED-A101-F8BBEBB2976B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4" creationId="{12425D82-CD5E-45A4-9542-70951E59F2D1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6" creationId="{221DB897-A621-4D5F-AC81-91199AC4370E}"/>
          </ac:spMkLst>
        </pc:sp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7" creationId="{41B68C77-138E-4BF7-A276-BD0C78A4219F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12" creationId="{7C268552-D473-46ED-B1B8-422042C4DEF1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16" creationId="{B9238B3E-24AA-439A-B527-6C5DF6D72145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18" creationId="{69F01145-BEA3-4CBF-AA21-10077B948CA8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7410325" sldId="266"/>
        </pc:sldMkLst>
      </pc:sldChg>
      <pc:sldChg chg="addSp delSp modSp add mod setBg delDesignElem">
        <pc:chgData name="Emily Crose" userId="5a1598ef78992c55" providerId="LiveId" clId="{6668FEAE-FAFE-41B4-ACB7-4D21B7F45387}" dt="2023-04-12T18:55:13.960" v="85" actId="26606"/>
        <pc:sldMkLst>
          <pc:docMk/>
          <pc:sldMk cId="2973934259" sldId="266"/>
        </pc:sldMkLst>
        <pc:spChg chg="mod">
          <ac:chgData name="Emily Crose" userId="5a1598ef78992c55" providerId="LiveId" clId="{6668FEAE-FAFE-41B4-ACB7-4D21B7F45387}" dt="2023-04-12T18:55:13.960" v="85" actId="26606"/>
          <ac:spMkLst>
            <pc:docMk/>
            <pc:sldMk cId="2973934259" sldId="266"/>
            <ac:spMk id="2" creationId="{8453C70C-D507-9421-0B22-893611559B6A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8" creationId="{E4F17063-EDA4-417B-946F-BA357F3B390D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11" creationId="{D36F3EEA-55D4-4677-80E7-92D00B8F343B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14" creationId="{989BE678-777B-482A-A616-FEDC47B162E5}"/>
          </ac:spMkLst>
        </pc:spChg>
        <pc:spChg chg="add del">
          <ac:chgData name="Emily Crose" userId="5a1598ef78992c55" providerId="LiveId" clId="{6668FEAE-FAFE-41B4-ACB7-4D21B7F45387}" dt="2023-04-12T18:55:13.933" v="84" actId="26606"/>
          <ac:spMkLst>
            <pc:docMk/>
            <pc:sldMk cId="2973934259" sldId="266"/>
            <ac:spMk id="19" creationId="{58A973E8-C2D4-4C81-8ADE-C5C021A615E7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20" creationId="{D28BE0C3-2102-4820-B88B-A448B1840D14}"/>
          </ac:spMkLst>
        </pc:spChg>
        <pc:spChg chg="add del">
          <ac:chgData name="Emily Crose" userId="5a1598ef78992c55" providerId="LiveId" clId="{6668FEAE-FAFE-41B4-ACB7-4D21B7F45387}" dt="2023-04-12T18:55:13.933" v="84" actId="26606"/>
          <ac:spMkLst>
            <pc:docMk/>
            <pc:sldMk cId="2973934259" sldId="266"/>
            <ac:spMk id="29" creationId="{E05CABE9-5E7C-4773-BFCD-24B199FA1AE3}"/>
          </ac:spMkLst>
        </pc:spChg>
        <pc:spChg chg="add">
          <ac:chgData name="Emily Crose" userId="5a1598ef78992c55" providerId="LiveId" clId="{6668FEAE-FAFE-41B4-ACB7-4D21B7F45387}" dt="2023-04-12T18:55:13.960" v="85" actId="26606"/>
          <ac:spMkLst>
            <pc:docMk/>
            <pc:sldMk cId="2973934259" sldId="266"/>
            <ac:spMk id="36" creationId="{7A675F33-98AF-4B83-A3BB-0780A23145E6}"/>
          </ac:spMkLst>
        </pc:spChg>
        <pc:grpChg chg="add del">
          <ac:chgData name="Emily Crose" userId="5a1598ef78992c55" providerId="LiveId" clId="{6668FEAE-FAFE-41B4-ACB7-4D21B7F45387}" dt="2023-04-12T18:55:13.933" v="84" actId="26606"/>
          <ac:grpSpMkLst>
            <pc:docMk/>
            <pc:sldMk cId="2973934259" sldId="266"/>
            <ac:grpSpMk id="22" creationId="{A08E251A-5371-4E82-A0F3-2CA0C15AB09C}"/>
          </ac:grpSpMkLst>
        </pc:grpChg>
        <pc:grpChg chg="add">
          <ac:chgData name="Emily Crose" userId="5a1598ef78992c55" providerId="LiveId" clId="{6668FEAE-FAFE-41B4-ACB7-4D21B7F45387}" dt="2023-04-12T18:55:13.960" v="85" actId="26606"/>
          <ac:grpSpMkLst>
            <pc:docMk/>
            <pc:sldMk cId="2973934259" sldId="266"/>
            <ac:grpSpMk id="37" creationId="{EA75029C-64B9-41D0-9540-75846D4B04A5}"/>
          </ac:grpSpMkLst>
        </pc:grpChg>
        <pc:picChg chg="mod ord">
          <ac:chgData name="Emily Crose" userId="5a1598ef78992c55" providerId="LiveId" clId="{6668FEAE-FAFE-41B4-ACB7-4D21B7F45387}" dt="2023-04-12T18:55:13.960" v="85" actId="26606"/>
          <ac:picMkLst>
            <pc:docMk/>
            <pc:sldMk cId="2973934259" sldId="266"/>
            <ac:picMk id="5" creationId="{D62BBDE4-A139-87D2-A5F0-03E9E317CCF4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7" creationId="{DF19BAF3-7E20-4B9D-B544-BABAEEA1FA75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12" creationId="{950648F4-ABCD-4DF0-8641-76CFB2354721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16" creationId="{CF1EB4BD-9C7E-4AA3-9681-C7EB0DA6250B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18" creationId="{94AAE3AA-3759-4D28-B0EF-575F25A5146C}"/>
          </ac:picMkLst>
        </pc:pic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9" creationId="{F033F5AE-6728-4F19-8DED-658E674B31B9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0" creationId="{8FD48FB1-66D8-4676-B0AA-C139A1DB78D1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3" creationId="{82C7D74A-18BA-4709-A808-44E8815C4430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5" creationId="{B5164A3F-1561-4039-8185-AB0EEB713EA7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7" creationId="{2A35DB53-42BE-460E-9CA1-1294C98463CB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1" creationId="{8FD48FB1-66D8-4676-B0AA-C139A1DB78D1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2" creationId="{F033F5AE-6728-4F19-8DED-658E674B31B9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3" creationId="{82C7D74A-18BA-4709-A808-44E8815C4430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4" creationId="{B5164A3F-1561-4039-8185-AB0EEB713EA7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5" creationId="{2A35DB53-42BE-460E-9CA1-1294C98463CB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081507365" sldId="267"/>
        </pc:sldMkLst>
      </pc:sldChg>
      <pc:sldChg chg="addSp delSp modSp add mod setBg setClrOvrMap delDesignElem">
        <pc:chgData name="Emily Crose" userId="5a1598ef78992c55" providerId="LiveId" clId="{6668FEAE-FAFE-41B4-ACB7-4D21B7F45387}" dt="2023-04-12T18:55:24.935" v="88" actId="26606"/>
        <pc:sldMkLst>
          <pc:docMk/>
          <pc:sldMk cId="1523269679" sldId="267"/>
        </pc:sldMkLst>
        <pc:spChg chg="mod">
          <ac:chgData name="Emily Crose" userId="5a1598ef78992c55" providerId="LiveId" clId="{6668FEAE-FAFE-41B4-ACB7-4D21B7F45387}" dt="2023-04-12T18:55:24.935" v="88" actId="26606"/>
          <ac:spMkLst>
            <pc:docMk/>
            <pc:sldMk cId="1523269679" sldId="267"/>
            <ac:spMk id="2" creationId="{101F6E27-3120-5F9B-64CB-17F4B2CAE047}"/>
          </ac:spMkLst>
        </pc:spChg>
        <pc:spChg chg="add del">
          <ac:chgData name="Emily Crose" userId="5a1598ef78992c55" providerId="LiveId" clId="{6668FEAE-FAFE-41B4-ACB7-4D21B7F45387}" dt="2023-04-12T18:55:24.910" v="87" actId="26606"/>
          <ac:spMkLst>
            <pc:docMk/>
            <pc:sldMk cId="1523269679" sldId="267"/>
            <ac:spMk id="7" creationId="{2C33F367-76E5-4D2A-96B1-4FD443CDD1CF}"/>
          </ac:spMkLst>
        </pc:spChg>
        <pc:spChg chg="add del">
          <ac:chgData name="Emily Crose" userId="5a1598ef78992c55" providerId="LiveId" clId="{6668FEAE-FAFE-41B4-ACB7-4D21B7F45387}" dt="2023-04-12T18:55:24.910" v="87" actId="26606"/>
          <ac:spMkLst>
            <pc:docMk/>
            <pc:sldMk cId="1523269679" sldId="267"/>
            <ac:spMk id="8" creationId="{6F769419-3E73-449D-B62A-0CDEC946A679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0" creationId="{F747F1B4-B831-4277-8AB0-32767F7EB7BF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2" creationId="{D80CFA21-AB7C-4BEB-9BFF-05764FBBF3C6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4" creationId="{12F7E335-851A-4CAE-B09F-E657819D4600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6" creationId="{10B541F0-7F6E-402E-84D8-CF96EACA5FBC}"/>
          </ac:spMkLst>
        </pc:spChg>
        <pc:spChg chg="add">
          <ac:chgData name="Emily Crose" userId="5a1598ef78992c55" providerId="LiveId" clId="{6668FEAE-FAFE-41B4-ACB7-4D21B7F45387}" dt="2023-04-12T18:55:24.935" v="88" actId="26606"/>
          <ac:spMkLst>
            <pc:docMk/>
            <pc:sldMk cId="1523269679" sldId="267"/>
            <ac:spMk id="21" creationId="{D2600CBB-0CF8-4237-8491-B7864363D2AE}"/>
          </ac:spMkLst>
        </pc:spChg>
        <pc:spChg chg="add">
          <ac:chgData name="Emily Crose" userId="5a1598ef78992c55" providerId="LiveId" clId="{6668FEAE-FAFE-41B4-ACB7-4D21B7F45387}" dt="2023-04-12T18:55:24.935" v="88" actId="26606"/>
          <ac:spMkLst>
            <pc:docMk/>
            <pc:sldMk cId="1523269679" sldId="267"/>
            <ac:spMk id="22" creationId="{E4CBBC1E-991D-4CF9-BCA5-AB1496871411}"/>
          </ac:spMkLst>
        </pc:spChg>
        <pc:grpChg chg="add del">
          <ac:chgData name="Emily Crose" userId="5a1598ef78992c55" providerId="LiveId" clId="{6668FEAE-FAFE-41B4-ACB7-4D21B7F45387}" dt="2023-04-12T18:55:24.910" v="87" actId="26606"/>
          <ac:grpSpMkLst>
            <pc:docMk/>
            <pc:sldMk cId="1523269679" sldId="267"/>
            <ac:grpSpMk id="9" creationId="{A6515200-42F9-488F-9895-6CDBCD1E87C8}"/>
          </ac:grpSpMkLst>
        </pc:grpChg>
        <pc:graphicFrameChg chg="mod modGraphic">
          <ac:chgData name="Emily Crose" userId="5a1598ef78992c55" providerId="LiveId" clId="{6668FEAE-FAFE-41B4-ACB7-4D21B7F45387}" dt="2023-04-12T18:55:24.935" v="88" actId="26606"/>
          <ac:graphicFrameMkLst>
            <pc:docMk/>
            <pc:sldMk cId="1523269679" sldId="267"/>
            <ac:graphicFrameMk id="5" creationId="{C2148C9C-1E6E-9126-8B1F-D0D21A94BE19}"/>
          </ac:graphicFrameMkLst>
        </pc:graphicFrame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659740523" sldId="268"/>
        </pc:sldMkLst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2180029723" sldId="268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2180029723" sldId="268"/>
            <ac:spMk id="2" creationId="{6B475545-C693-0AB5-D209-67C529BDD4C3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2180029723" sldId="268"/>
            <ac:spMk id="3" creationId="{D77B8B31-97E0-9A7D-D08A-6ACDDF58D20C}"/>
          </ac:spMkLst>
        </pc:spChg>
      </pc:sldChg>
      <pc:sldChg chg="addSp delSp modSp add mod setBg delDesignElem">
        <pc:chgData name="Emily Crose" userId="5a1598ef78992c55" providerId="LiveId" clId="{6668FEAE-FAFE-41B4-ACB7-4D21B7F45387}" dt="2023-04-12T18:55:29.214" v="89" actId="26606"/>
        <pc:sldMkLst>
          <pc:docMk/>
          <pc:sldMk cId="2134838018" sldId="269"/>
        </pc:sldMkLst>
        <pc:spChg chg="mod">
          <ac:chgData name="Emily Crose" userId="5a1598ef78992c55" providerId="LiveId" clId="{6668FEAE-FAFE-41B4-ACB7-4D21B7F45387}" dt="2023-04-12T18:55:29.214" v="89" actId="26606"/>
          <ac:spMkLst>
            <pc:docMk/>
            <pc:sldMk cId="2134838018" sldId="269"/>
            <ac:spMk id="2" creationId="{CC838EF9-5C7E-1FBD-A4E0-9221242DD4EC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134838018" sldId="269"/>
            <ac:spMk id="14" creationId="{989BE678-777B-482A-A616-FEDC47B162E5}"/>
          </ac:spMkLst>
        </pc:spChg>
        <pc:spChg chg="add">
          <ac:chgData name="Emily Crose" userId="5a1598ef78992c55" providerId="LiveId" clId="{6668FEAE-FAFE-41B4-ACB7-4D21B7F45387}" dt="2023-04-12T18:55:29.214" v="89" actId="26606"/>
          <ac:spMkLst>
            <pc:docMk/>
            <pc:sldMk cId="2134838018" sldId="269"/>
            <ac:spMk id="15" creationId="{762362DE-7747-4D8B-99FA-8E36F0B15FF7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134838018" sldId="269"/>
            <ac:spMk id="20" creationId="{D28BE0C3-2102-4820-B88B-A448B1840D14}"/>
          </ac:spMkLst>
        </pc:spChg>
        <pc:grpChg chg="add">
          <ac:chgData name="Emily Crose" userId="5a1598ef78992c55" providerId="LiveId" clId="{6668FEAE-FAFE-41B4-ACB7-4D21B7F45387}" dt="2023-04-12T18:55:29.214" v="89" actId="26606"/>
          <ac:grpSpMkLst>
            <pc:docMk/>
            <pc:sldMk cId="2134838018" sldId="269"/>
            <ac:grpSpMk id="22" creationId="{25123E6E-F713-4254-A6BF-358CC8EC6C95}"/>
          </ac:grpSpMkLst>
        </pc:grpChg>
        <pc:picChg chg="mod">
          <ac:chgData name="Emily Crose" userId="5a1598ef78992c55" providerId="LiveId" clId="{6668FEAE-FAFE-41B4-ACB7-4D21B7F45387}" dt="2023-04-12T18:55:29.214" v="89" actId="26606"/>
          <ac:picMkLst>
            <pc:docMk/>
            <pc:sldMk cId="2134838018" sldId="269"/>
            <ac:picMk id="5" creationId="{C0DC43A7-CF2A-802A-79B7-840F52D1254C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0" creationId="{DF19BAF3-7E20-4B9D-B544-BABAEEA1FA75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2" creationId="{950648F4-ABCD-4DF0-8641-76CFB2354721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6" creationId="{CF1EB4BD-9C7E-4AA3-9681-C7EB0DA6250B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8" creationId="{94AAE3AA-3759-4D28-B0EF-575F25A5146C}"/>
          </ac:picMkLst>
        </pc:pic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7" creationId="{0512F9CB-A1A0-4043-A103-F6A4B94B695A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8" creationId="{ADBE6588-EE16-4389-857C-86A156D49E5D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9" creationId="{17FD48D2-B0A7-413D-B947-AA55AC1296D5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11" creationId="{2BE668D0-D906-4EEE-B32F-8C028624B837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13" creationId="{D1DE67A3-B8F6-4CFD-A8E0-D15200F23152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56632460" sldId="269"/>
        </pc:sldMkLst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574519622" sldId="270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574519622" sldId="270"/>
            <ac:spMk id="2" creationId="{F1810807-F24A-FA17-A955-4905A6010039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574519622" sldId="270"/>
            <ac:spMk id="3" creationId="{9643F112-8849-91E6-EB69-BED1D39278B9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49568482" sldId="270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936153255" sldId="271"/>
        </pc:sldMkLst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2542235107" sldId="271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2542235107" sldId="271"/>
            <ac:spMk id="2" creationId="{CA8A726A-3C61-156B-925F-28EC0F60F626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2542235107" sldId="271"/>
            <ac:spMk id="3" creationId="{054FAE82-E658-7155-8C5C-85E4CD84FC6E}"/>
          </ac:spMkLst>
        </pc:spChg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2670941506" sldId="272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2670941506" sldId="272"/>
            <ac:spMk id="2" creationId="{24EBB8D7-6F4D-885A-34C6-71D5119FA085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2670941506" sldId="272"/>
            <ac:spMk id="3" creationId="{E684CCC6-4AE2-893F-6744-9C32D43CB7C8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4091532315" sldId="272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927321918" sldId="273"/>
        </pc:sldMkLst>
      </pc:sldChg>
      <pc:sldChg chg="delSp add del delDesignElem">
        <pc:chgData name="Emily Crose" userId="5a1598ef78992c55" providerId="LiveId" clId="{6668FEAE-FAFE-41B4-ACB7-4D21B7F45387}" dt="2023-04-12T18:53:04.497" v="13"/>
        <pc:sldMkLst>
          <pc:docMk/>
          <pc:sldMk cId="817899571" sldId="274"/>
        </pc:sldMkLst>
        <pc:spChg chg="del">
          <ac:chgData name="Emily Crose" userId="5a1598ef78992c55" providerId="LiveId" clId="{6668FEAE-FAFE-41B4-ACB7-4D21B7F45387}" dt="2023-04-12T18:53:04.497" v="13"/>
          <ac:spMkLst>
            <pc:docMk/>
            <pc:sldMk cId="817899571" sldId="274"/>
            <ac:spMk id="9" creationId="{0AD84CCE-B61B-45FD-8942-77C91305228B}"/>
          </ac:spMkLst>
        </pc:spChg>
      </pc:sldChg>
      <pc:sldChg chg="add del">
        <pc:chgData name="Emily Crose" userId="5a1598ef78992c55" providerId="LiveId" clId="{6668FEAE-FAFE-41B4-ACB7-4D21B7F45387}" dt="2023-04-12T18:52:16.442" v="1" actId="47"/>
        <pc:sldMkLst>
          <pc:docMk/>
          <pc:sldMk cId="3300517546" sldId="275"/>
        </pc:sldMkLst>
      </pc:sldChg>
      <pc:sldChg chg="add del">
        <pc:chgData name="Emily Crose" userId="5a1598ef78992c55" providerId="LiveId" clId="{6668FEAE-FAFE-41B4-ACB7-4D21B7F45387}" dt="2023-04-12T18:52:16.442" v="1" actId="47"/>
        <pc:sldMkLst>
          <pc:docMk/>
          <pc:sldMk cId="3104054636" sldId="276"/>
        </pc:sldMkLst>
      </pc:sldChg>
      <pc:sldChg chg="new del">
        <pc:chgData name="Emily Crose" userId="5a1598ef78992c55" providerId="LiveId" clId="{6668FEAE-FAFE-41B4-ACB7-4D21B7F45387}" dt="2023-04-12T18:55:35.579" v="90" actId="47"/>
        <pc:sldMkLst>
          <pc:docMk/>
          <pc:sldMk cId="1200240884" sldId="277"/>
        </pc:sldMkLst>
      </pc:sldChg>
      <pc:sldChg chg="add">
        <pc:chgData name="Emily Crose" userId="5a1598ef78992c55" providerId="LiveId" clId="{6668FEAE-FAFE-41B4-ACB7-4D21B7F45387}" dt="2023-04-12T18:56:37.917" v="108"/>
        <pc:sldMkLst>
          <pc:docMk/>
          <pc:sldMk cId="2158119916" sldId="277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327628599" sldId="277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8950898" sldId="278"/>
        </pc:sldMkLst>
      </pc:sldChg>
      <pc:sldChg chg="addSp delSp modSp new mod setBg modClrScheme delDesignElem chgLayout">
        <pc:chgData name="Emily Crose" userId="5a1598ef78992c55" providerId="LiveId" clId="{6668FEAE-FAFE-41B4-ACB7-4D21B7F45387}" dt="2023-04-12T18:55:02.811" v="81" actId="26606"/>
        <pc:sldMkLst>
          <pc:docMk/>
          <pc:sldMk cId="3519171936" sldId="278"/>
        </pc:sldMkLst>
        <pc:spChg chg="del mod ord">
          <ac:chgData name="Emily Crose" userId="5a1598ef78992c55" providerId="LiveId" clId="{6668FEAE-FAFE-41B4-ACB7-4D21B7F45387}" dt="2023-04-12T18:53:53.736" v="36" actId="700"/>
          <ac:spMkLst>
            <pc:docMk/>
            <pc:sldMk cId="3519171936" sldId="278"/>
            <ac:spMk id="2" creationId="{8F851BB4-2383-B289-8E17-6651E5F698E8}"/>
          </ac:spMkLst>
        </pc:spChg>
        <pc:spChg chg="del">
          <ac:chgData name="Emily Crose" userId="5a1598ef78992c55" providerId="LiveId" clId="{6668FEAE-FAFE-41B4-ACB7-4D21B7F45387}" dt="2023-04-12T18:53:53.736" v="36" actId="700"/>
          <ac:spMkLst>
            <pc:docMk/>
            <pc:sldMk cId="3519171936" sldId="278"/>
            <ac:spMk id="3" creationId="{14A1DEA3-D4EB-9FB8-09AE-B875A9F8F58E}"/>
          </ac:spMkLst>
        </pc:spChg>
        <pc:spChg chg="add mod ord">
          <ac:chgData name="Emily Crose" userId="5a1598ef78992c55" providerId="LiveId" clId="{6668FEAE-FAFE-41B4-ACB7-4D21B7F45387}" dt="2023-04-12T18:55:02.811" v="81" actId="26606"/>
          <ac:spMkLst>
            <pc:docMk/>
            <pc:sldMk cId="3519171936" sldId="278"/>
            <ac:spMk id="4" creationId="{8128039C-0EE4-9C77-38DE-69A5998C5EFF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14" creationId="{670D6F2B-93AF-47D6-9378-5E54BE0AC69F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16" creationId="{D36F3EEA-55D4-4677-80E7-92D00B8F343B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18" creationId="{C91E93A7-6C7F-4F77-9CB0-280D958EF4D2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20" creationId="{E4F17063-EDA4-417B-946F-BA357F3B390D}"/>
          </ac:spMkLst>
        </pc:spChg>
        <pc:spChg chg="add del">
          <ac:chgData name="Emily Crose" userId="5a1598ef78992c55" providerId="LiveId" clId="{6668FEAE-FAFE-41B4-ACB7-4D21B7F45387}" dt="2023-04-12T18:55:02.781" v="80" actId="26606"/>
          <ac:spMkLst>
            <pc:docMk/>
            <pc:sldMk cId="3519171936" sldId="278"/>
            <ac:spMk id="21" creationId="{1511F85B-5967-428B-BE8B-819A79813D92}"/>
          </ac:spMkLst>
        </pc:spChg>
        <pc:spChg chg="add del">
          <ac:chgData name="Emily Crose" userId="5a1598ef78992c55" providerId="LiveId" clId="{6668FEAE-FAFE-41B4-ACB7-4D21B7F45387}" dt="2023-04-12T18:55:02.781" v="80" actId="26606"/>
          <ac:spMkLst>
            <pc:docMk/>
            <pc:sldMk cId="3519171936" sldId="278"/>
            <ac:spMk id="23" creationId="{28DA8D05-CF65-4382-8BF4-2A08754DB5F0}"/>
          </ac:spMkLst>
        </pc:spChg>
        <pc:spChg chg="add">
          <ac:chgData name="Emily Crose" userId="5a1598ef78992c55" providerId="LiveId" clId="{6668FEAE-FAFE-41B4-ACB7-4D21B7F45387}" dt="2023-04-12T18:55:02.811" v="81" actId="26606"/>
          <ac:spMkLst>
            <pc:docMk/>
            <pc:sldMk cId="3519171936" sldId="278"/>
            <ac:spMk id="37" creationId="{7A675F33-98AF-4B83-A3BB-0780A23145E6}"/>
          </ac:spMkLst>
        </pc:spChg>
        <pc:grpChg chg="add del">
          <ac:chgData name="Emily Crose" userId="5a1598ef78992c55" providerId="LiveId" clId="{6668FEAE-FAFE-41B4-ACB7-4D21B7F45387}" dt="2023-04-12T18:54:40.369" v="73"/>
          <ac:grpSpMkLst>
            <pc:docMk/>
            <pc:sldMk cId="3519171936" sldId="278"/>
            <ac:grpSpMk id="10" creationId="{6503EB0F-2257-4A3E-A73B-E1DE769B459F}"/>
          </ac:grpSpMkLst>
        </pc:grpChg>
        <pc:grpChg chg="add del">
          <ac:chgData name="Emily Crose" userId="5a1598ef78992c55" providerId="LiveId" clId="{6668FEAE-FAFE-41B4-ACB7-4D21B7F45387}" dt="2023-04-12T18:55:02.781" v="80" actId="26606"/>
          <ac:grpSpMkLst>
            <pc:docMk/>
            <pc:sldMk cId="3519171936" sldId="278"/>
            <ac:grpSpMk id="25" creationId="{E0C6252F-9468-4CFE-8A28-0DFE703FB7BC}"/>
          </ac:grpSpMkLst>
        </pc:grpChg>
        <pc:grpChg chg="add">
          <ac:chgData name="Emily Crose" userId="5a1598ef78992c55" providerId="LiveId" clId="{6668FEAE-FAFE-41B4-ACB7-4D21B7F45387}" dt="2023-04-12T18:55:02.811" v="81" actId="26606"/>
          <ac:grpSpMkLst>
            <pc:docMk/>
            <pc:sldMk cId="3519171936" sldId="278"/>
            <ac:grpSpMk id="38" creationId="{EA75029C-64B9-41D0-9540-75846D4B04A5}"/>
          </ac:grpSpMkLst>
        </pc:grpChg>
        <pc:picChg chg="add mod">
          <ac:chgData name="Emily Crose" userId="5a1598ef78992c55" providerId="LiveId" clId="{6668FEAE-FAFE-41B4-ACB7-4D21B7F45387}" dt="2023-04-12T18:55:02.811" v="81" actId="26606"/>
          <ac:picMkLst>
            <pc:docMk/>
            <pc:sldMk cId="3519171936" sldId="278"/>
            <ac:picMk id="6" creationId="{43E9473A-6AF2-2D03-2B51-04177FC03B1D}"/>
          </ac:picMkLst>
        </pc:pic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8" creationId="{8FD48FB1-66D8-4676-B0AA-C139A1DB78D1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3" creationId="{F033F5AE-6728-4F19-8DED-658E674B31B9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5" creationId="{82C7D74A-18BA-4709-A808-44E8815C4430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7" creationId="{B5164A3F-1561-4039-8185-AB0EEB713EA7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9" creationId="{2A35DB53-42BE-460E-9CA1-1294C98463CB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2" creationId="{8FD48FB1-66D8-4676-B0AA-C139A1DB78D1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3" creationId="{F033F5AE-6728-4F19-8DED-658E674B31B9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4" creationId="{82C7D74A-18BA-4709-A808-44E8815C4430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5" creationId="{B5164A3F-1561-4039-8185-AB0EEB713EA7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6" creationId="{2A35DB53-42BE-460E-9CA1-1294C98463CB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62958577" sldId="279"/>
        </pc:sldMkLst>
      </pc:sldChg>
      <pc:sldChg chg="modSp new mod">
        <pc:chgData name="Emily Crose" userId="5a1598ef78992c55" providerId="LiveId" clId="{6668FEAE-FAFE-41B4-ACB7-4D21B7F45387}" dt="2023-04-12T18:55:59.100" v="107" actId="20577"/>
        <pc:sldMkLst>
          <pc:docMk/>
          <pc:sldMk cId="2935181501" sldId="279"/>
        </pc:sldMkLst>
        <pc:spChg chg="mod">
          <ac:chgData name="Emily Crose" userId="5a1598ef78992c55" providerId="LiveId" clId="{6668FEAE-FAFE-41B4-ACB7-4D21B7F45387}" dt="2023-04-12T18:55:59.100" v="107" actId="20577"/>
          <ac:spMkLst>
            <pc:docMk/>
            <pc:sldMk cId="2935181501" sldId="279"/>
            <ac:spMk id="2" creationId="{F19E192A-4A8C-1B8C-D788-742B1471B9D1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707781002" sldId="280"/>
        </pc:sldMkLst>
      </pc:sldChg>
      <pc:sldChg chg="add">
        <pc:chgData name="Emily Crose" userId="5a1598ef78992c55" providerId="LiveId" clId="{6668FEAE-FAFE-41B4-ACB7-4D21B7F45387}" dt="2023-04-12T18:56:37.917" v="108"/>
        <pc:sldMkLst>
          <pc:docMk/>
          <pc:sldMk cId="3076984293" sldId="280"/>
        </pc:sldMkLst>
      </pc:sldChg>
      <pc:sldChg chg="add setBg">
        <pc:chgData name="Emily Crose" userId="5a1598ef78992c55" providerId="LiveId" clId="{6668FEAE-FAFE-41B4-ACB7-4D21B7F45387}" dt="2023-04-12T18:56:37.917" v="108"/>
        <pc:sldMkLst>
          <pc:docMk/>
          <pc:sldMk cId="3028504148" sldId="281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571353269" sldId="281"/>
        </pc:sldMkLst>
      </pc:sldChg>
      <pc:sldChg chg="modSp new mod">
        <pc:chgData name="Emily Crose" userId="5a1598ef78992c55" providerId="LiveId" clId="{6668FEAE-FAFE-41B4-ACB7-4D21B7F45387}" dt="2023-04-12T18:57:40.285" v="139" actId="20577"/>
        <pc:sldMkLst>
          <pc:docMk/>
          <pc:sldMk cId="1081849737" sldId="282"/>
        </pc:sldMkLst>
        <pc:spChg chg="mod">
          <ac:chgData name="Emily Crose" userId="5a1598ef78992c55" providerId="LiveId" clId="{6668FEAE-FAFE-41B4-ACB7-4D21B7F45387}" dt="2023-04-12T18:57:40.285" v="139" actId="20577"/>
          <ac:spMkLst>
            <pc:docMk/>
            <pc:sldMk cId="1081849737" sldId="282"/>
            <ac:spMk id="2" creationId="{9DE74617-C1DF-CC20-B1DA-4CF4400B2F1D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57691262" sldId="282"/>
        </pc:sldMkLst>
      </pc:sldChg>
      <pc:sldChg chg="delSp add setBg delDesignElem">
        <pc:chgData name="Emily Crose" userId="5a1598ef78992c55" providerId="LiveId" clId="{6668FEAE-FAFE-41B4-ACB7-4D21B7F45387}" dt="2023-04-12T18:58:17.785" v="143"/>
        <pc:sldMkLst>
          <pc:docMk/>
          <pc:sldMk cId="616023514" sldId="283"/>
        </pc:sldMkLst>
        <pc:spChg chg="del">
          <ac:chgData name="Emily Crose" userId="5a1598ef78992c55" providerId="LiveId" clId="{6668FEAE-FAFE-41B4-ACB7-4D21B7F45387}" dt="2023-04-12T18:58:17.785" v="143"/>
          <ac:spMkLst>
            <pc:docMk/>
            <pc:sldMk cId="616023514" sldId="283"/>
            <ac:spMk id="15" creationId="{989BE678-777B-482A-A616-FEDC47B162E5}"/>
          </ac:spMkLst>
        </pc:spChg>
        <pc:spChg chg="del">
          <ac:chgData name="Emily Crose" userId="5a1598ef78992c55" providerId="LiveId" clId="{6668FEAE-FAFE-41B4-ACB7-4D21B7F45387}" dt="2023-04-12T18:58:17.785" v="143"/>
          <ac:spMkLst>
            <pc:docMk/>
            <pc:sldMk cId="616023514" sldId="283"/>
            <ac:spMk id="21" creationId="{D28BE0C3-2102-4820-B88B-A448B1840D14}"/>
          </ac:spMkLst>
        </pc:sp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1" creationId="{DF19BAF3-7E20-4B9D-B544-BABAEEA1FA75}"/>
          </ac:picMkLst>
        </pc:pic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3" creationId="{950648F4-ABCD-4DF0-8641-76CFB2354721}"/>
          </ac:picMkLst>
        </pc:pic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7" creationId="{CF1EB4BD-9C7E-4AA3-9681-C7EB0DA6250B}"/>
          </ac:picMkLst>
        </pc:pic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9" creationId="{94AAE3AA-3759-4D28-B0EF-575F25A5146C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00225662" sldId="283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124542540" sldId="284"/>
        </pc:sldMkLst>
      </pc:sldChg>
      <pc:sldChg chg="delSp add setBg delDesignElem">
        <pc:chgData name="Emily Crose" userId="5a1598ef78992c55" providerId="LiveId" clId="{6668FEAE-FAFE-41B4-ACB7-4D21B7F45387}" dt="2023-04-12T18:57:49.033" v="141"/>
        <pc:sldMkLst>
          <pc:docMk/>
          <pc:sldMk cId="214520704" sldId="285"/>
        </pc:sldMkLst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2" creationId="{D67CA421-FA2B-47ED-A101-F8BBEBB2976B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4" creationId="{12425D82-CD5E-45A4-9542-70951E59F2D1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6" creationId="{221DB897-A621-4D5F-AC81-91199AC4370E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7" creationId="{4AC0CD9D-7610-4620-93B4-798CCD9AB581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30" creationId="{DE4D62F9-188E-4530-84C2-24BDEE4BEB82}"/>
          </ac:spMkLst>
        </pc:sp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3" creationId="{41B68C77-138E-4BF7-A276-BD0C78A4219F}"/>
          </ac:picMkLst>
        </pc:pic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5" creationId="{7C268552-D473-46ED-B1B8-422042C4DEF1}"/>
          </ac:picMkLst>
        </pc:pic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8" creationId="{B9238B3E-24AA-439A-B527-6C5DF6D72145}"/>
          </ac:picMkLst>
        </pc:pic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9" creationId="{69F01145-BEA3-4CBF-AA21-10077B948CA8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4001067285" sldId="285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681099035" sldId="286"/>
        </pc:sldMkLst>
      </pc:sldChg>
      <pc:sldChg chg="add">
        <pc:chgData name="Emily Crose" userId="5a1598ef78992c55" providerId="LiveId" clId="{6668FEAE-FAFE-41B4-ACB7-4D21B7F45387}" dt="2023-04-12T19:32:23.205" v="148"/>
        <pc:sldMkLst>
          <pc:docMk/>
          <pc:sldMk cId="2004189387" sldId="286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68545748" sldId="287"/>
        </pc:sldMkLst>
      </pc:sldChg>
      <pc:sldChg chg="add">
        <pc:chgData name="Emily Crose" userId="5a1598ef78992c55" providerId="LiveId" clId="{6668FEAE-FAFE-41B4-ACB7-4D21B7F45387}" dt="2023-04-12T19:32:23.205" v="148"/>
        <pc:sldMkLst>
          <pc:docMk/>
          <pc:sldMk cId="2221949335" sldId="287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79938734" sldId="288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482304054" sldId="289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2828928" sldId="290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397267575" sldId="291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072247977" sldId="292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665156498" sldId="293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782519446" sldId="294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819572938" sldId="295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41419034" sldId="296"/>
        </pc:sldMkLst>
      </pc:sldChg>
    </pc:docChg>
  </pc:docChgLst>
  <pc:docChgLst>
    <pc:chgData name="Emily Crose" userId="5a1598ef78992c55" providerId="LiveId" clId="{A4A57C11-9A7E-4A41-804B-997DD43207FE}"/>
    <pc:docChg chg="undo custSel addSld delSld modSld">
      <pc:chgData name="Emily Crose" userId="5a1598ef78992c55" providerId="LiveId" clId="{A4A57C11-9A7E-4A41-804B-997DD43207FE}" dt="2023-05-19T12:43:32.696" v="78" actId="26606"/>
      <pc:docMkLst>
        <pc:docMk/>
      </pc:docMkLst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2158119916" sldId="277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3028504148" sldId="281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2004189387" sldId="286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2221949335" sldId="287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2437315508" sldId="296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2559449484" sldId="297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1818502" sldId="298"/>
        </pc:sldMkLst>
      </pc:sldChg>
      <pc:sldChg chg="modSp mod">
        <pc:chgData name="Emily Crose" userId="5a1598ef78992c55" providerId="LiveId" clId="{A4A57C11-9A7E-4A41-804B-997DD43207FE}" dt="2023-05-17T18:20:17.519" v="6" actId="20577"/>
        <pc:sldMkLst>
          <pc:docMk/>
          <pc:sldMk cId="1671539891" sldId="299"/>
        </pc:sldMkLst>
        <pc:spChg chg="mod">
          <ac:chgData name="Emily Crose" userId="5a1598ef78992c55" providerId="LiveId" clId="{A4A57C11-9A7E-4A41-804B-997DD43207FE}" dt="2023-05-17T18:20:17.519" v="6" actId="20577"/>
          <ac:spMkLst>
            <pc:docMk/>
            <pc:sldMk cId="1671539891" sldId="299"/>
            <ac:spMk id="3" creationId="{D7AE6683-AEEF-921F-EA2D-6BBA91346062}"/>
          </ac:spMkLst>
        </pc:spChg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1806608824" sldId="300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543577936" sldId="301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2572114698" sldId="302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4071440447" sldId="303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272553218" sldId="304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3697047610" sldId="305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1442831529" sldId="306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1996113951" sldId="307"/>
        </pc:sldMkLst>
      </pc:sldChg>
      <pc:sldChg chg="del">
        <pc:chgData name="Emily Crose" userId="5a1598ef78992c55" providerId="LiveId" clId="{A4A57C11-9A7E-4A41-804B-997DD43207FE}" dt="2023-05-17T18:18:33.868" v="0" actId="47"/>
        <pc:sldMkLst>
          <pc:docMk/>
          <pc:sldMk cId="2093492843" sldId="308"/>
        </pc:sldMkLst>
      </pc:sldChg>
      <pc:sldChg chg="del">
        <pc:chgData name="Emily Crose" userId="5a1598ef78992c55" providerId="LiveId" clId="{A4A57C11-9A7E-4A41-804B-997DD43207FE}" dt="2023-05-17T18:18:33.868" v="0" actId="47"/>
        <pc:sldMkLst>
          <pc:docMk/>
          <pc:sldMk cId="1182980717" sldId="309"/>
        </pc:sldMkLst>
      </pc:sldChg>
      <pc:sldChg chg="del">
        <pc:chgData name="Emily Crose" userId="5a1598ef78992c55" providerId="LiveId" clId="{A4A57C11-9A7E-4A41-804B-997DD43207FE}" dt="2023-05-17T18:18:33.868" v="0" actId="47"/>
        <pc:sldMkLst>
          <pc:docMk/>
          <pc:sldMk cId="4239411086" sldId="310"/>
        </pc:sldMkLst>
      </pc:sldChg>
      <pc:sldChg chg="del">
        <pc:chgData name="Emily Crose" userId="5a1598ef78992c55" providerId="LiveId" clId="{A4A57C11-9A7E-4A41-804B-997DD43207FE}" dt="2023-05-17T18:18:33.868" v="0" actId="47"/>
        <pc:sldMkLst>
          <pc:docMk/>
          <pc:sldMk cId="2217515158" sldId="311"/>
        </pc:sldMkLst>
      </pc:sldChg>
      <pc:sldChg chg="del">
        <pc:chgData name="Emily Crose" userId="5a1598ef78992c55" providerId="LiveId" clId="{A4A57C11-9A7E-4A41-804B-997DD43207FE}" dt="2023-05-17T18:18:44.443" v="2" actId="47"/>
        <pc:sldMkLst>
          <pc:docMk/>
          <pc:sldMk cId="2767300742" sldId="312"/>
        </pc:sldMkLst>
      </pc:sldChg>
      <pc:sldChg chg="del">
        <pc:chgData name="Emily Crose" userId="5a1598ef78992c55" providerId="LiveId" clId="{A4A57C11-9A7E-4A41-804B-997DD43207FE}" dt="2023-05-17T18:18:39.307" v="1" actId="47"/>
        <pc:sldMkLst>
          <pc:docMk/>
          <pc:sldMk cId="100948998" sldId="313"/>
        </pc:sldMkLst>
      </pc:sldChg>
      <pc:sldChg chg="del">
        <pc:chgData name="Emily Crose" userId="5a1598ef78992c55" providerId="LiveId" clId="{A4A57C11-9A7E-4A41-804B-997DD43207FE}" dt="2023-05-17T18:18:39.307" v="1" actId="47"/>
        <pc:sldMkLst>
          <pc:docMk/>
          <pc:sldMk cId="959166823" sldId="314"/>
        </pc:sldMkLst>
      </pc:sldChg>
      <pc:sldChg chg="del">
        <pc:chgData name="Emily Crose" userId="5a1598ef78992c55" providerId="LiveId" clId="{A4A57C11-9A7E-4A41-804B-997DD43207FE}" dt="2023-05-17T18:18:44.443" v="2" actId="47"/>
        <pc:sldMkLst>
          <pc:docMk/>
          <pc:sldMk cId="203565117" sldId="316"/>
        </pc:sldMkLst>
      </pc:sldChg>
      <pc:sldChg chg="del">
        <pc:chgData name="Emily Crose" userId="5a1598ef78992c55" providerId="LiveId" clId="{A4A57C11-9A7E-4A41-804B-997DD43207FE}" dt="2023-05-17T18:18:39.307" v="1" actId="47"/>
        <pc:sldMkLst>
          <pc:docMk/>
          <pc:sldMk cId="965993763" sldId="317"/>
        </pc:sldMkLst>
      </pc:sldChg>
      <pc:sldChg chg="del">
        <pc:chgData name="Emily Crose" userId="5a1598ef78992c55" providerId="LiveId" clId="{A4A57C11-9A7E-4A41-804B-997DD43207FE}" dt="2023-05-17T18:18:59.325" v="3" actId="47"/>
        <pc:sldMkLst>
          <pc:docMk/>
          <pc:sldMk cId="4283719570" sldId="319"/>
        </pc:sldMkLst>
      </pc:sldChg>
      <pc:sldChg chg="del">
        <pc:chgData name="Emily Crose" userId="5a1598ef78992c55" providerId="LiveId" clId="{A4A57C11-9A7E-4A41-804B-997DD43207FE}" dt="2023-05-17T18:18:44.443" v="2" actId="47"/>
        <pc:sldMkLst>
          <pc:docMk/>
          <pc:sldMk cId="2984867041" sldId="320"/>
        </pc:sldMkLst>
      </pc:sldChg>
      <pc:sldChg chg="del">
        <pc:chgData name="Emily Crose" userId="5a1598ef78992c55" providerId="LiveId" clId="{A4A57C11-9A7E-4A41-804B-997DD43207FE}" dt="2023-05-17T18:18:59.325" v="3" actId="47"/>
        <pc:sldMkLst>
          <pc:docMk/>
          <pc:sldMk cId="3139314409" sldId="321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1065589461" sldId="322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3181908058" sldId="323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1893047781" sldId="324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1548747384" sldId="325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2530208923" sldId="326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1298378401" sldId="327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2202859022" sldId="328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2213368395" sldId="329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2570034110" sldId="330"/>
        </pc:sldMkLst>
      </pc:sldChg>
      <pc:sldChg chg="del">
        <pc:chgData name="Emily Crose" userId="5a1598ef78992c55" providerId="LiveId" clId="{A4A57C11-9A7E-4A41-804B-997DD43207FE}" dt="2023-05-17T18:18:59.325" v="3" actId="47"/>
        <pc:sldMkLst>
          <pc:docMk/>
          <pc:sldMk cId="4007388826" sldId="331"/>
        </pc:sldMkLst>
      </pc:sldChg>
      <pc:sldChg chg="del">
        <pc:chgData name="Emily Crose" userId="5a1598ef78992c55" providerId="LiveId" clId="{A4A57C11-9A7E-4A41-804B-997DD43207FE}" dt="2023-05-17T18:18:59.325" v="3" actId="47"/>
        <pc:sldMkLst>
          <pc:docMk/>
          <pc:sldMk cId="1081776422" sldId="332"/>
        </pc:sldMkLst>
      </pc:sldChg>
      <pc:sldChg chg="del">
        <pc:chgData name="Emily Crose" userId="5a1598ef78992c55" providerId="LiveId" clId="{A4A57C11-9A7E-4A41-804B-997DD43207FE}" dt="2023-05-17T18:18:59.325" v="3" actId="47"/>
        <pc:sldMkLst>
          <pc:docMk/>
          <pc:sldMk cId="609833675" sldId="333"/>
        </pc:sldMkLst>
      </pc:sldChg>
      <pc:sldChg chg="del">
        <pc:chgData name="Emily Crose" userId="5a1598ef78992c55" providerId="LiveId" clId="{A4A57C11-9A7E-4A41-804B-997DD43207FE}" dt="2023-05-17T18:18:59.325" v="3" actId="47"/>
        <pc:sldMkLst>
          <pc:docMk/>
          <pc:sldMk cId="3916559609" sldId="334"/>
        </pc:sldMkLst>
      </pc:sldChg>
      <pc:sldChg chg="del">
        <pc:chgData name="Emily Crose" userId="5a1598ef78992c55" providerId="LiveId" clId="{A4A57C11-9A7E-4A41-804B-997DD43207FE}" dt="2023-05-17T18:18:59.325" v="3" actId="47"/>
        <pc:sldMkLst>
          <pc:docMk/>
          <pc:sldMk cId="2658092236" sldId="335"/>
        </pc:sldMkLst>
      </pc:sldChg>
      <pc:sldChg chg="del">
        <pc:chgData name="Emily Crose" userId="5a1598ef78992c55" providerId="LiveId" clId="{A4A57C11-9A7E-4A41-804B-997DD43207FE}" dt="2023-05-17T18:19:09.850" v="4" actId="47"/>
        <pc:sldMkLst>
          <pc:docMk/>
          <pc:sldMk cId="2806011870" sldId="336"/>
        </pc:sldMkLst>
      </pc:sldChg>
      <pc:sldChg chg="modSp new mod">
        <pc:chgData name="Emily Crose" userId="5a1598ef78992c55" providerId="LiveId" clId="{A4A57C11-9A7E-4A41-804B-997DD43207FE}" dt="2023-05-19T12:34:42.810" v="32" actId="20577"/>
        <pc:sldMkLst>
          <pc:docMk/>
          <pc:sldMk cId="1621511944" sldId="338"/>
        </pc:sldMkLst>
        <pc:spChg chg="mod">
          <ac:chgData name="Emily Crose" userId="5a1598ef78992c55" providerId="LiveId" clId="{A4A57C11-9A7E-4A41-804B-997DD43207FE}" dt="2023-05-19T12:34:42.810" v="32" actId="20577"/>
          <ac:spMkLst>
            <pc:docMk/>
            <pc:sldMk cId="1621511944" sldId="338"/>
            <ac:spMk id="2" creationId="{AD06704D-8F75-ABF6-5FFB-A6A624C9BEDF}"/>
          </ac:spMkLst>
        </pc:spChg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2192553628" sldId="338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1552710199" sldId="339"/>
        </pc:sldMkLst>
      </pc:sldChg>
      <pc:sldChg chg="addSp delSp modSp new mod setBg modClrScheme addAnim delAnim chgLayout">
        <pc:chgData name="Emily Crose" userId="5a1598ef78992c55" providerId="LiveId" clId="{A4A57C11-9A7E-4A41-804B-997DD43207FE}" dt="2023-05-19T12:35:05.573" v="53"/>
        <pc:sldMkLst>
          <pc:docMk/>
          <pc:sldMk cId="3497694308" sldId="339"/>
        </pc:sldMkLst>
        <pc:spChg chg="mod ord">
          <ac:chgData name="Emily Crose" userId="5a1598ef78992c55" providerId="LiveId" clId="{A4A57C11-9A7E-4A41-804B-997DD43207FE}" dt="2023-05-19T12:35:05.570" v="52" actId="26606"/>
          <ac:spMkLst>
            <pc:docMk/>
            <pc:sldMk cId="3497694308" sldId="339"/>
            <ac:spMk id="2" creationId="{33997C07-E5EA-9A8C-7A0B-A855865D99B0}"/>
          </ac:spMkLst>
        </pc:spChg>
        <pc:spChg chg="del">
          <ac:chgData name="Emily Crose" userId="5a1598ef78992c55" providerId="LiveId" clId="{A4A57C11-9A7E-4A41-804B-997DD43207FE}" dt="2023-05-19T12:34:55.876" v="48" actId="700"/>
          <ac:spMkLst>
            <pc:docMk/>
            <pc:sldMk cId="3497694308" sldId="339"/>
            <ac:spMk id="3" creationId="{105CCEE0-4CD5-5EF2-3D54-9A4C55BE322A}"/>
          </ac:spMkLst>
        </pc:spChg>
        <pc:picChg chg="add del">
          <ac:chgData name="Emily Crose" userId="5a1598ef78992c55" providerId="LiveId" clId="{A4A57C11-9A7E-4A41-804B-997DD43207FE}" dt="2023-05-19T12:35:05.528" v="51" actId="26606"/>
          <ac:picMkLst>
            <pc:docMk/>
            <pc:sldMk cId="3497694308" sldId="339"/>
            <ac:picMk id="4" creationId="{639B49F1-FEE8-B1FE-6E86-17D40DAE4316}"/>
          </ac:picMkLst>
        </pc:picChg>
        <pc:picChg chg="add del">
          <ac:chgData name="Emily Crose" userId="5a1598ef78992c55" providerId="LiveId" clId="{A4A57C11-9A7E-4A41-804B-997DD43207FE}" dt="2023-05-19T12:35:05.528" v="51" actId="26606"/>
          <ac:picMkLst>
            <pc:docMk/>
            <pc:sldMk cId="3497694308" sldId="339"/>
            <ac:picMk id="8" creationId="{08187575-5CB4-477B-AA47-020C6D2A786E}"/>
          </ac:picMkLst>
        </pc:picChg>
        <pc:picChg chg="add del">
          <ac:chgData name="Emily Crose" userId="5a1598ef78992c55" providerId="LiveId" clId="{A4A57C11-9A7E-4A41-804B-997DD43207FE}" dt="2023-05-19T12:35:05.528" v="51" actId="26606"/>
          <ac:picMkLst>
            <pc:docMk/>
            <pc:sldMk cId="3497694308" sldId="339"/>
            <ac:picMk id="10" creationId="{EE585F70-7C5D-424E-A182-39507AF48A0C}"/>
          </ac:picMkLst>
        </pc:picChg>
        <pc:picChg chg="add">
          <ac:chgData name="Emily Crose" userId="5a1598ef78992c55" providerId="LiveId" clId="{A4A57C11-9A7E-4A41-804B-997DD43207FE}" dt="2023-05-19T12:35:05.570" v="52" actId="26606"/>
          <ac:picMkLst>
            <pc:docMk/>
            <pc:sldMk cId="3497694308" sldId="339"/>
            <ac:picMk id="12" creationId="{85E3BB35-CB53-B751-858E-76622F5A179B}"/>
          </ac:picMkLst>
        </pc:picChg>
      </pc:sldChg>
      <pc:sldChg chg="addSp delSp modSp new mod setBg modClrScheme setClrOvrMap chgLayout">
        <pc:chgData name="Emily Crose" userId="5a1598ef78992c55" providerId="LiveId" clId="{A4A57C11-9A7E-4A41-804B-997DD43207FE}" dt="2023-05-19T12:43:32.696" v="78" actId="26606"/>
        <pc:sldMkLst>
          <pc:docMk/>
          <pc:sldMk cId="2039985044" sldId="340"/>
        </pc:sldMkLst>
        <pc:spChg chg="mod ord">
          <ac:chgData name="Emily Crose" userId="5a1598ef78992c55" providerId="LiveId" clId="{A4A57C11-9A7E-4A41-804B-997DD43207FE}" dt="2023-05-19T12:43:32.696" v="78" actId="26606"/>
          <ac:spMkLst>
            <pc:docMk/>
            <pc:sldMk cId="2039985044" sldId="340"/>
            <ac:spMk id="2" creationId="{7BB611CD-6F74-4320-D3D6-39C5802553E6}"/>
          </ac:spMkLst>
        </pc:spChg>
        <pc:spChg chg="del">
          <ac:chgData name="Emily Crose" userId="5a1598ef78992c55" providerId="LiveId" clId="{A4A57C11-9A7E-4A41-804B-997DD43207FE}" dt="2023-05-19T12:43:29.235" v="77" actId="700"/>
          <ac:spMkLst>
            <pc:docMk/>
            <pc:sldMk cId="2039985044" sldId="340"/>
            <ac:spMk id="3" creationId="{976FEFE8-67DE-2DCE-A209-8459690418A5}"/>
          </ac:spMkLst>
        </pc:spChg>
        <pc:spChg chg="add">
          <ac:chgData name="Emily Crose" userId="5a1598ef78992c55" providerId="LiveId" clId="{A4A57C11-9A7E-4A41-804B-997DD43207FE}" dt="2023-05-19T12:43:32.696" v="78" actId="26606"/>
          <ac:spMkLst>
            <pc:docMk/>
            <pc:sldMk cId="2039985044" sldId="340"/>
            <ac:spMk id="7" creationId="{2BFC186A-5A9F-4A9A-A72D-DFBBE9934418}"/>
          </ac:spMkLst>
        </pc:spChg>
        <pc:spChg chg="add">
          <ac:chgData name="Emily Crose" userId="5a1598ef78992c55" providerId="LiveId" clId="{A4A57C11-9A7E-4A41-804B-997DD43207FE}" dt="2023-05-19T12:43:32.696" v="78" actId="26606"/>
          <ac:spMkLst>
            <pc:docMk/>
            <pc:sldMk cId="2039985044" sldId="340"/>
            <ac:spMk id="9" creationId="{E8EE1E2B-262B-4EE5-9AB3-125FAB1A8A40}"/>
          </ac:spMkLst>
        </pc:spChg>
        <pc:cxnChg chg="add">
          <ac:chgData name="Emily Crose" userId="5a1598ef78992c55" providerId="LiveId" clId="{A4A57C11-9A7E-4A41-804B-997DD43207FE}" dt="2023-05-19T12:43:32.696" v="78" actId="26606"/>
          <ac:cxnSpMkLst>
            <pc:docMk/>
            <pc:sldMk cId="2039985044" sldId="340"/>
            <ac:cxnSpMk id="11" creationId="{862CADB7-E9BE-4376-8036-0D21CBDC96A7}"/>
          </ac:cxnSpMkLst>
        </pc:cxnChg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4058856599" sldId="340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3529374907" sldId="341"/>
        </pc:sldMkLst>
      </pc:sldChg>
    </pc:docChg>
  </pc:docChgLst>
  <pc:docChgLst>
    <pc:chgData name="Emily Crose" userId="5a1598ef78992c55" providerId="LiveId" clId="{75F37481-841B-40AD-A891-4A29A46DEAFB}"/>
    <pc:docChg chg="undo custSel addSld delSld modSld sldOrd">
      <pc:chgData name="Emily Crose" userId="5a1598ef78992c55" providerId="LiveId" clId="{75F37481-841B-40AD-A891-4A29A46DEAFB}" dt="2023-04-20T14:08:52.677" v="7141" actId="26606"/>
      <pc:docMkLst>
        <pc:docMk/>
      </pc:docMkLst>
      <pc:sldChg chg="addSp delSp modSp mod setBg setClrOvrMap">
        <pc:chgData name="Emily Crose" userId="5a1598ef78992c55" providerId="LiveId" clId="{75F37481-841B-40AD-A891-4A29A46DEAFB}" dt="2023-04-18T17:24:31.366" v="1253" actId="403"/>
        <pc:sldMkLst>
          <pc:docMk/>
          <pc:sldMk cId="1938681844" sldId="256"/>
        </pc:sldMkLst>
        <pc:spChg chg="mod">
          <ac:chgData name="Emily Crose" userId="5a1598ef78992c55" providerId="LiveId" clId="{75F37481-841B-40AD-A891-4A29A46DEAFB}" dt="2023-04-18T17:24:12.930" v="1241" actId="26606"/>
          <ac:spMkLst>
            <pc:docMk/>
            <pc:sldMk cId="1938681844" sldId="256"/>
            <ac:spMk id="2" creationId="{E84EBFFF-D976-C46F-C884-33E6C3D3D040}"/>
          </ac:spMkLst>
        </pc:spChg>
        <pc:spChg chg="mod">
          <ac:chgData name="Emily Crose" userId="5a1598ef78992c55" providerId="LiveId" clId="{75F37481-841B-40AD-A891-4A29A46DEAFB}" dt="2023-04-18T17:24:31.366" v="1253" actId="403"/>
          <ac:spMkLst>
            <pc:docMk/>
            <pc:sldMk cId="1938681844" sldId="256"/>
            <ac:spMk id="3" creationId="{AF3ACA5B-2163-AEC4-7BB9-C0423A72604D}"/>
          </ac:spMkLst>
        </pc:spChg>
        <pc:spChg chg="add del">
          <ac:chgData name="Emily Crose" userId="5a1598ef78992c55" providerId="LiveId" clId="{75F37481-841B-40AD-A891-4A29A46DEAFB}" dt="2023-04-18T17:24:12.930" v="1241" actId="26606"/>
          <ac:spMkLst>
            <pc:docMk/>
            <pc:sldMk cId="1938681844" sldId="256"/>
            <ac:spMk id="11" creationId="{37D54B6C-87D0-4C03-8335-3955179D2B5B}"/>
          </ac:spMkLst>
        </pc:spChg>
        <pc:picChg chg="del">
          <ac:chgData name="Emily Crose" userId="5a1598ef78992c55" providerId="LiveId" clId="{75F37481-841B-40AD-A891-4A29A46DEAFB}" dt="2023-04-17T00:09:12.231" v="23" actId="478"/>
          <ac:picMkLst>
            <pc:docMk/>
            <pc:sldMk cId="1938681844" sldId="256"/>
            <ac:picMk id="5" creationId="{299974F5-C877-037B-7955-31E680DE8F92}"/>
          </ac:picMkLst>
        </pc:picChg>
        <pc:picChg chg="add del mod">
          <ac:chgData name="Emily Crose" userId="5a1598ef78992c55" providerId="LiveId" clId="{75F37481-841B-40AD-A891-4A29A46DEAFB}" dt="2023-04-18T17:24:08.761" v="1240" actId="478"/>
          <ac:picMkLst>
            <pc:docMk/>
            <pc:sldMk cId="1938681844" sldId="256"/>
            <ac:picMk id="6" creationId="{04F3A968-ACF6-8C7D-6D9B-442A814644A7}"/>
          </ac:picMkLst>
        </pc:picChg>
        <pc:picChg chg="add">
          <ac:chgData name="Emily Crose" userId="5a1598ef78992c55" providerId="LiveId" clId="{75F37481-841B-40AD-A891-4A29A46DEAFB}" dt="2023-04-18T17:24:12.930" v="1241" actId="26606"/>
          <ac:picMkLst>
            <pc:docMk/>
            <pc:sldMk cId="1938681844" sldId="256"/>
            <ac:picMk id="13" creationId="{58D0231D-066C-27D2-4115-3C235FD509FE}"/>
          </ac:picMkLst>
        </pc:picChg>
      </pc:sldChg>
      <pc:sldChg chg="addSp delSp modSp mod setBg setClrOvrMap delDesignElem">
        <pc:chgData name="Emily Crose" userId="5a1598ef78992c55" providerId="LiveId" clId="{75F37481-841B-40AD-A891-4A29A46DEAFB}" dt="2023-04-17T00:09:09.595" v="22" actId="20577"/>
        <pc:sldMkLst>
          <pc:docMk/>
          <pc:sldMk cId="3013550915" sldId="257"/>
        </pc:sldMkLst>
        <pc:spChg chg="mod">
          <ac:chgData name="Emily Crose" userId="5a1598ef78992c55" providerId="LiveId" clId="{75F37481-841B-40AD-A891-4A29A46DEAFB}" dt="2023-04-17T00:09:09.595" v="22" actId="20577"/>
          <ac:spMkLst>
            <pc:docMk/>
            <pc:sldMk cId="3013550915" sldId="257"/>
            <ac:spMk id="2" creationId="{4F68AD2C-B46D-FA8F-1E07-13A75AF50670}"/>
          </ac:spMkLst>
        </pc:spChg>
        <pc:spChg chg="add">
          <ac:chgData name="Emily Crose" userId="5a1598ef78992c55" providerId="LiveId" clId="{75F37481-841B-40AD-A891-4A29A46DEAFB}" dt="2023-04-17T00:09:05.388" v="18" actId="26606"/>
          <ac:spMkLst>
            <pc:docMk/>
            <pc:sldMk cId="3013550915" sldId="257"/>
            <ac:spMk id="4" creationId="{DAB482FD-C684-4DAA-AC4C-1739F51A98A0}"/>
          </ac:spMkLst>
        </pc:spChg>
        <pc:spChg chg="del">
          <ac:chgData name="Emily Crose" userId="5a1598ef78992c55" providerId="LiveId" clId="{75F37481-841B-40AD-A891-4A29A46DEAFB}" dt="2023-04-17T00:08:52.373" v="16"/>
          <ac:spMkLst>
            <pc:docMk/>
            <pc:sldMk cId="3013550915" sldId="257"/>
            <ac:spMk id="21" creationId="{DF17025D-0558-4BB1-932D-D407F5BDCAB8}"/>
          </ac:spMkLst>
        </pc:spChg>
        <pc:spChg chg="del">
          <ac:chgData name="Emily Crose" userId="5a1598ef78992c55" providerId="LiveId" clId="{75F37481-841B-40AD-A891-4A29A46DEAFB}" dt="2023-04-17T00:08:52.373" v="16"/>
          <ac:spMkLst>
            <pc:docMk/>
            <pc:sldMk cId="3013550915" sldId="257"/>
            <ac:spMk id="24" creationId="{23897308-2491-4C39-B764-46DCD1CAD321}"/>
          </ac:spMkLst>
        </pc:spChg>
        <pc:grpChg chg="del">
          <ac:chgData name="Emily Crose" userId="5a1598ef78992c55" providerId="LiveId" clId="{75F37481-841B-40AD-A891-4A29A46DEAFB}" dt="2023-04-17T00:08:52.373" v="16"/>
          <ac:grpSpMkLst>
            <pc:docMk/>
            <pc:sldMk cId="3013550915" sldId="257"/>
            <ac:grpSpMk id="26" creationId="{437C3370-E183-40E3-8F06-FDD26E64DD97}"/>
          </ac:grpSpMkLst>
        </pc:grpChg>
        <pc:picChg chg="del">
          <ac:chgData name="Emily Crose" userId="5a1598ef78992c55" providerId="LiveId" clId="{75F37481-841B-40AD-A891-4A29A46DEAFB}" dt="2023-04-17T00:09:02.598" v="17" actId="478"/>
          <ac:picMkLst>
            <pc:docMk/>
            <pc:sldMk cId="3013550915" sldId="257"/>
            <ac:picMk id="7" creationId="{7DD5BDCA-309E-1234-5D16-20962C9AB1EE}"/>
          </ac:picMkLst>
        </pc:picChg>
        <pc:cxnChg chg="add">
          <ac:chgData name="Emily Crose" userId="5a1598ef78992c55" providerId="LiveId" clId="{75F37481-841B-40AD-A891-4A29A46DEAFB}" dt="2023-04-17T00:09:05.388" v="18" actId="26606"/>
          <ac:cxnSpMkLst>
            <pc:docMk/>
            <pc:sldMk cId="3013550915" sldId="257"/>
            <ac:cxnSpMk id="5" creationId="{2DAA738B-EDF5-4694-B25A-3488245BC87C}"/>
          </ac:cxnSpMkLst>
        </pc:cxn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013550915" sldId="257"/>
            <ac:cxnSpMk id="9" creationId="{0512F9CB-A1A0-4043-A103-F6A4B94B695A}"/>
          </ac:cxnSpMkLst>
        </pc:cxn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013550915" sldId="257"/>
            <ac:cxnSpMk id="11" creationId="{ADBE6588-EE16-4389-857C-86A156D49E5D}"/>
          </ac:cxnSpMkLst>
        </pc:cxn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013550915" sldId="257"/>
            <ac:cxnSpMk id="15" creationId="{17FD48D2-B0A7-413D-B947-AA55AC1296D5}"/>
          </ac:cxnSpMkLst>
        </pc:cxn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013550915" sldId="257"/>
            <ac:cxnSpMk id="17" creationId="{2BE668D0-D906-4EEE-B32F-8C028624B837}"/>
          </ac:cxnSpMkLst>
        </pc:cxn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013550915" sldId="257"/>
            <ac:cxnSpMk id="19" creationId="{D1DE67A3-B8F6-4CFD-A8E0-D15200F23152}"/>
          </ac:cxnSpMkLst>
        </pc:cxnChg>
      </pc:sldChg>
      <pc:sldChg chg="del">
        <pc:chgData name="Emily Crose" userId="5a1598ef78992c55" providerId="LiveId" clId="{75F37481-841B-40AD-A891-4A29A46DEAFB}" dt="2023-04-20T13:57:39.312" v="7133" actId="47"/>
        <pc:sldMkLst>
          <pc:docMk/>
          <pc:sldMk cId="817899571" sldId="274"/>
        </pc:sldMkLst>
      </pc:sldChg>
      <pc:sldChg chg="modSp mod setBg">
        <pc:chgData name="Emily Crose" userId="5a1598ef78992c55" providerId="LiveId" clId="{75F37481-841B-40AD-A891-4A29A46DEAFB}" dt="2023-04-19T15:09:08.316" v="6343" actId="20577"/>
        <pc:sldMkLst>
          <pc:docMk/>
          <pc:sldMk cId="3300517546" sldId="275"/>
        </pc:sldMkLst>
        <pc:spChg chg="mod ord">
          <ac:chgData name="Emily Crose" userId="5a1598ef78992c55" providerId="LiveId" clId="{75F37481-841B-40AD-A891-4A29A46DEAFB}" dt="2023-04-19T15:09:08.316" v="6343" actId="20577"/>
          <ac:spMkLst>
            <pc:docMk/>
            <pc:sldMk cId="3300517546" sldId="275"/>
            <ac:spMk id="2" creationId="{1325A63D-9015-F666-B15A-F5E3B102B45E}"/>
          </ac:spMkLst>
        </pc:spChg>
        <pc:picChg chg="mod">
          <ac:chgData name="Emily Crose" userId="5a1598ef78992c55" providerId="LiveId" clId="{75F37481-841B-40AD-A891-4A29A46DEAFB}" dt="2023-04-19T14:14:13.945" v="3292" actId="26606"/>
          <ac:picMkLst>
            <pc:docMk/>
            <pc:sldMk cId="3300517546" sldId="275"/>
            <ac:picMk id="4" creationId="{72FB41A9-A395-49B7-67FB-1B721D61D774}"/>
          </ac:picMkLst>
        </pc:picChg>
      </pc:sldChg>
      <pc:sldChg chg="modSp mod">
        <pc:chgData name="Emily Crose" userId="5a1598ef78992c55" providerId="LiveId" clId="{75F37481-841B-40AD-A891-4A29A46DEAFB}" dt="2023-04-19T15:09:02.814" v="6341" actId="20577"/>
        <pc:sldMkLst>
          <pc:docMk/>
          <pc:sldMk cId="3104054636" sldId="276"/>
        </pc:sldMkLst>
        <pc:spChg chg="mod">
          <ac:chgData name="Emily Crose" userId="5a1598ef78992c55" providerId="LiveId" clId="{75F37481-841B-40AD-A891-4A29A46DEAFB}" dt="2023-04-19T15:09:02.814" v="6341" actId="20577"/>
          <ac:spMkLst>
            <pc:docMk/>
            <pc:sldMk cId="3104054636" sldId="276"/>
            <ac:spMk id="2" creationId="{B963730F-E840-E5E0-87C0-65F532F962AC}"/>
          </ac:spMkLst>
        </pc:spChg>
      </pc:sldChg>
      <pc:sldChg chg="modSp add del ord">
        <pc:chgData name="Emily Crose" userId="5a1598ef78992c55" providerId="LiveId" clId="{75F37481-841B-40AD-A891-4A29A46DEAFB}" dt="2023-04-19T14:21:53.913" v="4269"/>
        <pc:sldMkLst>
          <pc:docMk/>
          <pc:sldMk cId="2158119916" sldId="277"/>
        </pc:sldMkLst>
        <pc:spChg chg="mod">
          <ac:chgData name="Emily Crose" userId="5a1598ef78992c55" providerId="LiveId" clId="{75F37481-841B-40AD-A891-4A29A46DEAFB}" dt="2023-04-17T00:08:52.373" v="16"/>
          <ac:spMkLst>
            <pc:docMk/>
            <pc:sldMk cId="2158119916" sldId="277"/>
            <ac:spMk id="2" creationId="{047B3247-CD57-A68D-86CB-226AD9D932CC}"/>
          </ac:spMkLst>
        </pc:spChg>
        <pc:spChg chg="mod">
          <ac:chgData name="Emily Crose" userId="5a1598ef78992c55" providerId="LiveId" clId="{75F37481-841B-40AD-A891-4A29A46DEAFB}" dt="2023-04-17T00:08:52.373" v="16"/>
          <ac:spMkLst>
            <pc:docMk/>
            <pc:sldMk cId="2158119916" sldId="277"/>
            <ac:spMk id="3" creationId="{940F9860-AD79-8C22-AF4B-170D69ACC5C7}"/>
          </ac:spMkLst>
        </pc:spChg>
      </pc:sldChg>
      <pc:sldChg chg="addSp delSp modSp mod setBg delDesignElem">
        <pc:chgData name="Emily Crose" userId="5a1598ef78992c55" providerId="LiveId" clId="{75F37481-841B-40AD-A891-4A29A46DEAFB}" dt="2023-04-17T00:09:46.376" v="29" actId="26606"/>
        <pc:sldMkLst>
          <pc:docMk/>
          <pc:sldMk cId="3519171936" sldId="278"/>
        </pc:sldMkLst>
        <pc:spChg chg="mod">
          <ac:chgData name="Emily Crose" userId="5a1598ef78992c55" providerId="LiveId" clId="{75F37481-841B-40AD-A891-4A29A46DEAFB}" dt="2023-04-17T00:09:46.376" v="29" actId="26606"/>
          <ac:spMkLst>
            <pc:docMk/>
            <pc:sldMk cId="3519171936" sldId="278"/>
            <ac:spMk id="4" creationId="{8128039C-0EE4-9C77-38DE-69A5998C5EFF}"/>
          </ac:spMkLst>
        </pc:spChg>
        <pc:spChg chg="add">
          <ac:chgData name="Emily Crose" userId="5a1598ef78992c55" providerId="LiveId" clId="{75F37481-841B-40AD-A891-4A29A46DEAFB}" dt="2023-04-17T00:09:46.376" v="29" actId="26606"/>
          <ac:spMkLst>
            <pc:docMk/>
            <pc:sldMk cId="3519171936" sldId="278"/>
            <ac:spMk id="9" creationId="{608EAA06-5488-416B-B2B2-E55213011012}"/>
          </ac:spMkLst>
        </pc:spChg>
        <pc:spChg chg="del">
          <ac:chgData name="Emily Crose" userId="5a1598ef78992c55" providerId="LiveId" clId="{75F37481-841B-40AD-A891-4A29A46DEAFB}" dt="2023-04-17T00:08:52.373" v="16"/>
          <ac:spMkLst>
            <pc:docMk/>
            <pc:sldMk cId="3519171936" sldId="278"/>
            <ac:spMk id="37" creationId="{7A675F33-98AF-4B83-A3BB-0780A23145E6}"/>
          </ac:spMkLst>
        </pc:spChg>
        <pc:grpChg chg="del">
          <ac:chgData name="Emily Crose" userId="5a1598ef78992c55" providerId="LiveId" clId="{75F37481-841B-40AD-A891-4A29A46DEAFB}" dt="2023-04-17T00:08:52.373" v="16"/>
          <ac:grpSpMkLst>
            <pc:docMk/>
            <pc:sldMk cId="3519171936" sldId="278"/>
            <ac:grpSpMk id="38" creationId="{EA75029C-64B9-41D0-9540-75846D4B04A5}"/>
          </ac:grpSpMkLst>
        </pc:grpChg>
        <pc:picChg chg="del">
          <ac:chgData name="Emily Crose" userId="5a1598ef78992c55" providerId="LiveId" clId="{75F37481-841B-40AD-A891-4A29A46DEAFB}" dt="2023-04-17T00:09:44.573" v="28" actId="478"/>
          <ac:picMkLst>
            <pc:docMk/>
            <pc:sldMk cId="3519171936" sldId="278"/>
            <ac:picMk id="6" creationId="{43E9473A-6AF2-2D03-2B51-04177FC03B1D}"/>
          </ac:picMkLst>
        </pc:picChg>
        <pc:picChg chg="add">
          <ac:chgData name="Emily Crose" userId="5a1598ef78992c55" providerId="LiveId" clId="{75F37481-841B-40AD-A891-4A29A46DEAFB}" dt="2023-04-17T00:09:46.376" v="29" actId="26606"/>
          <ac:picMkLst>
            <pc:docMk/>
            <pc:sldMk cId="3519171936" sldId="278"/>
            <ac:picMk id="7" creationId="{E9FA19AC-E9CD-85C1-9052-7279C81C0D68}"/>
          </ac:picMkLst>
        </pc:pic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519171936" sldId="278"/>
            <ac:cxnSpMk id="32" creationId="{8FD48FB1-66D8-4676-B0AA-C139A1DB78D1}"/>
          </ac:cxnSpMkLst>
        </pc:cxn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519171936" sldId="278"/>
            <ac:cxnSpMk id="33" creationId="{F033F5AE-6728-4F19-8DED-658E674B31B9}"/>
          </ac:cxnSpMkLst>
        </pc:cxn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519171936" sldId="278"/>
            <ac:cxnSpMk id="34" creationId="{82C7D74A-18BA-4709-A808-44E8815C4430}"/>
          </ac:cxnSpMkLst>
        </pc:cxn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519171936" sldId="278"/>
            <ac:cxnSpMk id="35" creationId="{B5164A3F-1561-4039-8185-AB0EEB713EA7}"/>
          </ac:cxnSpMkLst>
        </pc:cxn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519171936" sldId="278"/>
            <ac:cxnSpMk id="36" creationId="{2A35DB53-42BE-460E-9CA1-1294C98463CB}"/>
          </ac:cxnSpMkLst>
        </pc:cxnChg>
      </pc:sldChg>
      <pc:sldChg chg="modSp add del mod">
        <pc:chgData name="Emily Crose" userId="5a1598ef78992c55" providerId="LiveId" clId="{75F37481-841B-40AD-A891-4A29A46DEAFB}" dt="2023-04-19T14:21:50" v="4267" actId="47"/>
        <pc:sldMkLst>
          <pc:docMk/>
          <pc:sldMk cId="3076984293" sldId="280"/>
        </pc:sldMkLst>
        <pc:spChg chg="mod">
          <ac:chgData name="Emily Crose" userId="5a1598ef78992c55" providerId="LiveId" clId="{75F37481-841B-40AD-A891-4A29A46DEAFB}" dt="2023-04-17T14:11:18.971" v="193" actId="20577"/>
          <ac:spMkLst>
            <pc:docMk/>
            <pc:sldMk cId="3076984293" sldId="280"/>
            <ac:spMk id="2" creationId="{2FD098B1-0412-424E-49DE-3F80E7AA8349}"/>
          </ac:spMkLst>
        </pc:spChg>
        <pc:spChg chg="mod">
          <ac:chgData name="Emily Crose" userId="5a1598ef78992c55" providerId="LiveId" clId="{75F37481-841B-40AD-A891-4A29A46DEAFB}" dt="2023-04-17T00:08:52.373" v="16"/>
          <ac:spMkLst>
            <pc:docMk/>
            <pc:sldMk cId="3076984293" sldId="280"/>
            <ac:spMk id="3" creationId="{9E791FFB-9F3B-75BA-D539-11E5BAB941EF}"/>
          </ac:spMkLst>
        </pc:spChg>
      </pc:sldChg>
      <pc:sldChg chg="add del">
        <pc:chgData name="Emily Crose" userId="5a1598ef78992c55" providerId="LiveId" clId="{75F37481-841B-40AD-A891-4A29A46DEAFB}" dt="2023-04-19T15:17:54.852" v="6518" actId="2696"/>
        <pc:sldMkLst>
          <pc:docMk/>
          <pc:sldMk cId="3028504148" sldId="281"/>
        </pc:sldMkLst>
      </pc:sldChg>
      <pc:sldChg chg="modSp add mod">
        <pc:chgData name="Emily Crose" userId="5a1598ef78992c55" providerId="LiveId" clId="{75F37481-841B-40AD-A891-4A29A46DEAFB}" dt="2023-04-18T20:42:53.990" v="3106" actId="20577"/>
        <pc:sldMkLst>
          <pc:docMk/>
          <pc:sldMk cId="2004189387" sldId="286"/>
        </pc:sldMkLst>
        <pc:spChg chg="mod">
          <ac:chgData name="Emily Crose" userId="5a1598ef78992c55" providerId="LiveId" clId="{75F37481-841B-40AD-A891-4A29A46DEAFB}" dt="2023-04-17T00:08:52.373" v="16"/>
          <ac:spMkLst>
            <pc:docMk/>
            <pc:sldMk cId="2004189387" sldId="286"/>
            <ac:spMk id="2" creationId="{069A3439-69E9-F1FE-B8F7-605B4B8E5545}"/>
          </ac:spMkLst>
        </pc:spChg>
        <pc:spChg chg="mod">
          <ac:chgData name="Emily Crose" userId="5a1598ef78992c55" providerId="LiveId" clId="{75F37481-841B-40AD-A891-4A29A46DEAFB}" dt="2023-04-18T20:42:53.990" v="3106" actId="20577"/>
          <ac:spMkLst>
            <pc:docMk/>
            <pc:sldMk cId="2004189387" sldId="286"/>
            <ac:spMk id="3" creationId="{6DE9F48A-4055-A9BC-D003-61325B422A56}"/>
          </ac:spMkLst>
        </pc:spChg>
      </pc:sldChg>
      <pc:sldChg chg="add">
        <pc:chgData name="Emily Crose" userId="5a1598ef78992c55" providerId="LiveId" clId="{75F37481-841B-40AD-A891-4A29A46DEAFB}" dt="2023-04-16T21:38:38.578" v="2"/>
        <pc:sldMkLst>
          <pc:docMk/>
          <pc:sldMk cId="2221949335" sldId="287"/>
        </pc:sldMkLst>
      </pc:sldChg>
      <pc:sldChg chg="addSp modSp add mod">
        <pc:chgData name="Emily Crose" userId="5a1598ef78992c55" providerId="LiveId" clId="{75F37481-841B-40AD-A891-4A29A46DEAFB}" dt="2023-04-19T14:11:57.283" v="3290" actId="1076"/>
        <pc:sldMkLst>
          <pc:docMk/>
          <pc:sldMk cId="2437315508" sldId="296"/>
        </pc:sldMkLst>
        <pc:spChg chg="mod">
          <ac:chgData name="Emily Crose" userId="5a1598ef78992c55" providerId="LiveId" clId="{75F37481-841B-40AD-A891-4A29A46DEAFB}" dt="2023-04-19T14:09:48.051" v="3288" actId="20577"/>
          <ac:spMkLst>
            <pc:docMk/>
            <pc:sldMk cId="2437315508" sldId="296"/>
            <ac:spMk id="2" creationId="{B401AA53-CB3A-8EF2-7C9D-70B19BF8F561}"/>
          </ac:spMkLst>
        </pc:spChg>
        <pc:picChg chg="add mod">
          <ac:chgData name="Emily Crose" userId="5a1598ef78992c55" providerId="LiveId" clId="{75F37481-841B-40AD-A891-4A29A46DEAFB}" dt="2023-04-19T14:11:57.283" v="3290" actId="1076"/>
          <ac:picMkLst>
            <pc:docMk/>
            <pc:sldMk cId="2437315508" sldId="296"/>
            <ac:picMk id="3" creationId="{5D5F0843-A33F-DC5E-B0B4-E94D73EFBE9F}"/>
          </ac:picMkLst>
        </pc:picChg>
      </pc:sldChg>
      <pc:sldChg chg="addSp delSp modSp add mod setBg setClrOvrMap">
        <pc:chgData name="Emily Crose" userId="5a1598ef78992c55" providerId="LiveId" clId="{75F37481-841B-40AD-A891-4A29A46DEAFB}" dt="2023-04-17T14:10:51.332" v="185" actId="26606"/>
        <pc:sldMkLst>
          <pc:docMk/>
          <pc:sldMk cId="2559449484" sldId="297"/>
        </pc:sldMkLst>
        <pc:spChg chg="mod">
          <ac:chgData name="Emily Crose" userId="5a1598ef78992c55" providerId="LiveId" clId="{75F37481-841B-40AD-A891-4A29A46DEAFB}" dt="2023-04-17T14:10:51.332" v="185" actId="26606"/>
          <ac:spMkLst>
            <pc:docMk/>
            <pc:sldMk cId="2559449484" sldId="297"/>
            <ac:spMk id="2" creationId="{21BF4D03-BD03-DAC4-BD45-155F165873FF}"/>
          </ac:spMkLst>
        </pc:spChg>
        <pc:spChg chg="add del">
          <ac:chgData name="Emily Crose" userId="5a1598ef78992c55" providerId="LiveId" clId="{75F37481-841B-40AD-A891-4A29A46DEAFB}" dt="2023-04-17T14:10:00.573" v="179" actId="26606"/>
          <ac:spMkLst>
            <pc:docMk/>
            <pc:sldMk cId="2559449484" sldId="297"/>
            <ac:spMk id="9" creationId="{8E482A67-6CD8-49D7-9F85-52ECF99152D0}"/>
          </ac:spMkLst>
        </pc:spChg>
        <pc:spChg chg="add del">
          <ac:chgData name="Emily Crose" userId="5a1598ef78992c55" providerId="LiveId" clId="{75F37481-841B-40AD-A891-4A29A46DEAFB}" dt="2023-04-17T14:10:00.573" v="179" actId="26606"/>
          <ac:spMkLst>
            <pc:docMk/>
            <pc:sldMk cId="2559449484" sldId="297"/>
            <ac:spMk id="11" creationId="{418F941B-B7E9-44F2-9A2C-5D35ACF9A678}"/>
          </ac:spMkLst>
        </pc:spChg>
        <pc:spChg chg="add del">
          <ac:chgData name="Emily Crose" userId="5a1598ef78992c55" providerId="LiveId" clId="{75F37481-841B-40AD-A891-4A29A46DEAFB}" dt="2023-04-17T14:10:00.530" v="178" actId="26606"/>
          <ac:spMkLst>
            <pc:docMk/>
            <pc:sldMk cId="2559449484" sldId="297"/>
            <ac:spMk id="16" creationId="{DAB482FD-C684-4DAA-AC4C-1739F51A98A0}"/>
          </ac:spMkLst>
        </pc:spChg>
        <pc:spChg chg="add del">
          <ac:chgData name="Emily Crose" userId="5a1598ef78992c55" providerId="LiveId" clId="{75F37481-841B-40AD-A891-4A29A46DEAFB}" dt="2023-04-17T14:10:51.332" v="185" actId="26606"/>
          <ac:spMkLst>
            <pc:docMk/>
            <pc:sldMk cId="2559449484" sldId="297"/>
            <ac:spMk id="17" creationId="{608EAA06-5488-416B-B2B2-E55213011012}"/>
          </ac:spMkLst>
        </pc:spChg>
        <pc:picChg chg="add del mod">
          <ac:chgData name="Emily Crose" userId="5a1598ef78992c55" providerId="LiveId" clId="{75F37481-841B-40AD-A891-4A29A46DEAFB}" dt="2023-04-17T14:08:21.983" v="175" actId="21"/>
          <ac:picMkLst>
            <pc:docMk/>
            <pc:sldMk cId="2559449484" sldId="297"/>
            <ac:picMk id="4" creationId="{1E1F7FDB-6BA7-4DB1-D0FA-EBCF5D675AED}"/>
          </ac:picMkLst>
        </pc:picChg>
        <pc:picChg chg="add mod">
          <ac:chgData name="Emily Crose" userId="5a1598ef78992c55" providerId="LiveId" clId="{75F37481-841B-40AD-A891-4A29A46DEAFB}" dt="2023-04-17T14:10:51.332" v="185" actId="26606"/>
          <ac:picMkLst>
            <pc:docMk/>
            <pc:sldMk cId="2559449484" sldId="297"/>
            <ac:picMk id="6" creationId="{E5274FD0-050A-DF16-2A61-FC89CDDB5226}"/>
          </ac:picMkLst>
        </pc:picChg>
        <pc:picChg chg="add del mod">
          <ac:chgData name="Emily Crose" userId="5a1598ef78992c55" providerId="LiveId" clId="{75F37481-841B-40AD-A891-4A29A46DEAFB}" dt="2023-04-17T14:10:43.607" v="181" actId="478"/>
          <ac:picMkLst>
            <pc:docMk/>
            <pc:sldMk cId="2559449484" sldId="297"/>
            <ac:picMk id="13" creationId="{184D646C-02DD-33EE-9440-BFEA7F367D83}"/>
          </ac:picMkLst>
        </pc:picChg>
        <pc:picChg chg="add">
          <ac:chgData name="Emily Crose" userId="5a1598ef78992c55" providerId="LiveId" clId="{75F37481-841B-40AD-A891-4A29A46DEAFB}" dt="2023-04-17T14:10:51.332" v="185" actId="26606"/>
          <ac:picMkLst>
            <pc:docMk/>
            <pc:sldMk cId="2559449484" sldId="297"/>
            <ac:picMk id="22" creationId="{08187575-5CB4-477B-AA47-020C6D2A786E}"/>
          </ac:picMkLst>
        </pc:picChg>
        <pc:picChg chg="add">
          <ac:chgData name="Emily Crose" userId="5a1598ef78992c55" providerId="LiveId" clId="{75F37481-841B-40AD-A891-4A29A46DEAFB}" dt="2023-04-17T14:10:51.332" v="185" actId="26606"/>
          <ac:picMkLst>
            <pc:docMk/>
            <pc:sldMk cId="2559449484" sldId="297"/>
            <ac:picMk id="24" creationId="{EE585F70-7C5D-424E-A182-39507AF48A0C}"/>
          </ac:picMkLst>
        </pc:picChg>
        <pc:cxnChg chg="add del">
          <ac:chgData name="Emily Crose" userId="5a1598ef78992c55" providerId="LiveId" clId="{75F37481-841B-40AD-A891-4A29A46DEAFB}" dt="2023-04-17T14:10:00.530" v="178" actId="26606"/>
          <ac:cxnSpMkLst>
            <pc:docMk/>
            <pc:sldMk cId="2559449484" sldId="297"/>
            <ac:cxnSpMk id="18" creationId="{2DAA738B-EDF5-4694-B25A-3488245BC87C}"/>
          </ac:cxnSpMkLst>
        </pc:cxnChg>
      </pc:sldChg>
      <pc:sldChg chg="addSp delSp modSp new mod ord setBg modClrScheme delDesignElem chgLayout">
        <pc:chgData name="Emily Crose" userId="5a1598ef78992c55" providerId="LiveId" clId="{75F37481-841B-40AD-A891-4A29A46DEAFB}" dt="2023-04-18T20:19:58.070" v="2732"/>
        <pc:sldMkLst>
          <pc:docMk/>
          <pc:sldMk cId="1818502" sldId="298"/>
        </pc:sldMkLst>
        <pc:spChg chg="add mod ord">
          <ac:chgData name="Emily Crose" userId="5a1598ef78992c55" providerId="LiveId" clId="{75F37481-841B-40AD-A891-4A29A46DEAFB}" dt="2023-04-17T13:54:22.156" v="132" actId="26606"/>
          <ac:spMkLst>
            <pc:docMk/>
            <pc:sldMk cId="1818502" sldId="298"/>
            <ac:spMk id="2" creationId="{C376F162-0520-4F35-81C7-E55520C03059}"/>
          </ac:spMkLst>
        </pc:spChg>
        <pc:spChg chg="add del mod ord">
          <ac:chgData name="Emily Crose" userId="5a1598ef78992c55" providerId="LiveId" clId="{75F37481-841B-40AD-A891-4A29A46DEAFB}" dt="2023-04-17T13:54:07.263" v="127" actId="478"/>
          <ac:spMkLst>
            <pc:docMk/>
            <pc:sldMk cId="1818502" sldId="298"/>
            <ac:spMk id="3" creationId="{09649D18-FED7-B8E8-F3B9-2CFD07D14016}"/>
          </ac:spMkLst>
        </pc:spChg>
        <pc:spChg chg="add del mod">
          <ac:chgData name="Emily Crose" userId="5a1598ef78992c55" providerId="LiveId" clId="{75F37481-841B-40AD-A891-4A29A46DEAFB}" dt="2023-04-17T13:54:09.146" v="128" actId="478"/>
          <ac:spMkLst>
            <pc:docMk/>
            <pc:sldMk cId="1818502" sldId="298"/>
            <ac:spMk id="7" creationId="{99657543-365E-840F-9DC6-0CA125E2AD5B}"/>
          </ac:spMkLst>
        </pc:spChg>
        <pc:spChg chg="add del">
          <ac:chgData name="Emily Crose" userId="5a1598ef78992c55" providerId="LiveId" clId="{75F37481-841B-40AD-A891-4A29A46DEAFB}" dt="2023-04-17T13:52:30.791" v="68" actId="700"/>
          <ac:spMkLst>
            <pc:docMk/>
            <pc:sldMk cId="1818502" sldId="298"/>
            <ac:spMk id="8" creationId="{608EAA06-5488-416B-B2B2-E55213011012}"/>
          </ac:spMkLst>
        </pc:spChg>
        <pc:spChg chg="add">
          <ac:chgData name="Emily Crose" userId="5a1598ef78992c55" providerId="LiveId" clId="{75F37481-841B-40AD-A891-4A29A46DEAFB}" dt="2023-04-17T13:54:22.156" v="132" actId="26606"/>
          <ac:spMkLst>
            <pc:docMk/>
            <pc:sldMk cId="1818502" sldId="298"/>
            <ac:spMk id="15" creationId="{93A46EEB-10AB-4E52-AF22-A848AE9259F9}"/>
          </ac:spMkLst>
        </pc:spChg>
        <pc:picChg chg="add del">
          <ac:chgData name="Emily Crose" userId="5a1598ef78992c55" providerId="LiveId" clId="{75F37481-841B-40AD-A891-4A29A46DEAFB}" dt="2023-04-17T13:52:16.137" v="65" actId="26606"/>
          <ac:picMkLst>
            <pc:docMk/>
            <pc:sldMk cId="1818502" sldId="298"/>
            <ac:picMk id="4" creationId="{E3A53F88-ADDF-C495-6A74-08ADDE272E9A}"/>
          </ac:picMkLst>
        </pc:picChg>
        <pc:picChg chg="add del">
          <ac:chgData name="Emily Crose" userId="5a1598ef78992c55" providerId="LiveId" clId="{75F37481-841B-40AD-A891-4A29A46DEAFB}" dt="2023-04-17T13:52:27.115" v="67" actId="478"/>
          <ac:picMkLst>
            <pc:docMk/>
            <pc:sldMk cId="1818502" sldId="298"/>
            <ac:picMk id="6" creationId="{F31F01FA-BC6A-3664-54B5-455E91E830D4}"/>
          </ac:picMkLst>
        </pc:picChg>
        <pc:picChg chg="add mod">
          <ac:chgData name="Emily Crose" userId="5a1598ef78992c55" providerId="LiveId" clId="{75F37481-841B-40AD-A891-4A29A46DEAFB}" dt="2023-04-17T13:54:22.156" v="132" actId="26606"/>
          <ac:picMkLst>
            <pc:docMk/>
            <pc:sldMk cId="1818502" sldId="298"/>
            <ac:picMk id="10" creationId="{5E7F754C-9343-4B29-6B81-5474334F60B8}"/>
          </ac:picMkLst>
        </pc:picChg>
      </pc:sldChg>
      <pc:sldChg chg="addSp modSp new mod modClrScheme chgLayout">
        <pc:chgData name="Emily Crose" userId="5a1598ef78992c55" providerId="LiveId" clId="{75F37481-841B-40AD-A891-4A29A46DEAFB}" dt="2023-04-19T15:10:14.756" v="6444" actId="20577"/>
        <pc:sldMkLst>
          <pc:docMk/>
          <pc:sldMk cId="1671539891" sldId="299"/>
        </pc:sldMkLst>
        <pc:spChg chg="mod ord">
          <ac:chgData name="Emily Crose" userId="5a1598ef78992c55" providerId="LiveId" clId="{75F37481-841B-40AD-A891-4A29A46DEAFB}" dt="2023-04-17T14:11:37.518" v="194" actId="700"/>
          <ac:spMkLst>
            <pc:docMk/>
            <pc:sldMk cId="1671539891" sldId="299"/>
            <ac:spMk id="2" creationId="{2863F72C-E34F-ACFC-2C46-F6B2C8C20651}"/>
          </ac:spMkLst>
        </pc:spChg>
        <pc:spChg chg="add mod ord">
          <ac:chgData name="Emily Crose" userId="5a1598ef78992c55" providerId="LiveId" clId="{75F37481-841B-40AD-A891-4A29A46DEAFB}" dt="2023-04-19T15:10:14.756" v="6444" actId="20577"/>
          <ac:spMkLst>
            <pc:docMk/>
            <pc:sldMk cId="1671539891" sldId="299"/>
            <ac:spMk id="3" creationId="{D7AE6683-AEEF-921F-EA2D-6BBA91346062}"/>
          </ac:spMkLst>
        </pc:spChg>
      </pc:sldChg>
      <pc:sldChg chg="modSp new mod ord">
        <pc:chgData name="Emily Crose" userId="5a1598ef78992c55" providerId="LiveId" clId="{75F37481-841B-40AD-A891-4A29A46DEAFB}" dt="2023-04-18T20:20:04.502" v="2736"/>
        <pc:sldMkLst>
          <pc:docMk/>
          <pc:sldMk cId="1806608824" sldId="300"/>
        </pc:sldMkLst>
        <pc:spChg chg="mod">
          <ac:chgData name="Emily Crose" userId="5a1598ef78992c55" providerId="LiveId" clId="{75F37481-841B-40AD-A891-4A29A46DEAFB}" dt="2023-04-17T17:14:07.886" v="956" actId="20577"/>
          <ac:spMkLst>
            <pc:docMk/>
            <pc:sldMk cId="1806608824" sldId="300"/>
            <ac:spMk id="2" creationId="{8D38055C-DB38-EB4B-6669-F605D6529E50}"/>
          </ac:spMkLst>
        </pc:spChg>
        <pc:spChg chg="mod">
          <ac:chgData name="Emily Crose" userId="5a1598ef78992c55" providerId="LiveId" clId="{75F37481-841B-40AD-A891-4A29A46DEAFB}" dt="2023-04-17T14:17:54.714" v="478" actId="20577"/>
          <ac:spMkLst>
            <pc:docMk/>
            <pc:sldMk cId="1806608824" sldId="300"/>
            <ac:spMk id="3" creationId="{C8B57EC0-36E5-FD32-3113-980C3CF7B0A7}"/>
          </ac:spMkLst>
        </pc:spChg>
      </pc:sldChg>
      <pc:sldChg chg="addSp delSp modSp new mod setBg modNotesTx">
        <pc:chgData name="Emily Crose" userId="5a1598ef78992c55" providerId="LiveId" clId="{75F37481-841B-40AD-A891-4A29A46DEAFB}" dt="2023-04-19T14:09:20.720" v="3284" actId="20577"/>
        <pc:sldMkLst>
          <pc:docMk/>
          <pc:sldMk cId="543577936" sldId="301"/>
        </pc:sldMkLst>
        <pc:spChg chg="mod">
          <ac:chgData name="Emily Crose" userId="5a1598ef78992c55" providerId="LiveId" clId="{75F37481-841B-40AD-A891-4A29A46DEAFB}" dt="2023-04-19T14:08:51.165" v="3139" actId="20577"/>
          <ac:spMkLst>
            <pc:docMk/>
            <pc:sldMk cId="543577936" sldId="301"/>
            <ac:spMk id="2" creationId="{9F9904BA-EB83-D80E-3C87-76326E256305}"/>
          </ac:spMkLst>
        </pc:spChg>
        <pc:spChg chg="add del mod">
          <ac:chgData name="Emily Crose" userId="5a1598ef78992c55" providerId="LiveId" clId="{75F37481-841B-40AD-A891-4A29A46DEAFB}" dt="2023-04-17T17:15:15.840" v="1002"/>
          <ac:spMkLst>
            <pc:docMk/>
            <pc:sldMk cId="543577936" sldId="301"/>
            <ac:spMk id="3" creationId="{9C8D87AB-82A6-389E-B548-03168208847E}"/>
          </ac:spMkLst>
        </pc:spChg>
        <pc:spChg chg="add del mod">
          <ac:chgData name="Emily Crose" userId="5a1598ef78992c55" providerId="LiveId" clId="{75F37481-841B-40AD-A891-4A29A46DEAFB}" dt="2023-04-17T14:22:18.816" v="508"/>
          <ac:spMkLst>
            <pc:docMk/>
            <pc:sldMk cId="543577936" sldId="301"/>
            <ac:spMk id="4" creationId="{02E56284-0C94-6F6B-69F0-8FC8A8364A56}"/>
          </ac:spMkLst>
        </pc:spChg>
        <pc:spChg chg="add del mod">
          <ac:chgData name="Emily Crose" userId="5a1598ef78992c55" providerId="LiveId" clId="{75F37481-841B-40AD-A891-4A29A46DEAFB}" dt="2023-04-17T17:15:07.192" v="1001"/>
          <ac:spMkLst>
            <pc:docMk/>
            <pc:sldMk cId="543577936" sldId="301"/>
            <ac:spMk id="5" creationId="{4FB1A239-A9BB-E124-5F91-BCE2F956040A}"/>
          </ac:spMkLst>
        </pc:spChg>
      </pc:sldChg>
      <pc:sldChg chg="addSp delSp modSp new mod ord setBg modClrScheme chgLayout modNotesTx">
        <pc:chgData name="Emily Crose" userId="5a1598ef78992c55" providerId="LiveId" clId="{75F37481-841B-40AD-A891-4A29A46DEAFB}" dt="2023-04-20T13:23:13.776" v="6650"/>
        <pc:sldMkLst>
          <pc:docMk/>
          <pc:sldMk cId="2572114698" sldId="302"/>
        </pc:sldMkLst>
        <pc:spChg chg="add mod ord">
          <ac:chgData name="Emily Crose" userId="5a1598ef78992c55" providerId="LiveId" clId="{75F37481-841B-40AD-A891-4A29A46DEAFB}" dt="2023-04-17T14:42:04.429" v="587" actId="26606"/>
          <ac:spMkLst>
            <pc:docMk/>
            <pc:sldMk cId="2572114698" sldId="302"/>
            <ac:spMk id="2" creationId="{92EAB30D-4E16-2D45-A6BF-9FF8002DAD8A}"/>
          </ac:spMkLst>
        </pc:spChg>
        <pc:spChg chg="add del mod">
          <ac:chgData name="Emily Crose" userId="5a1598ef78992c55" providerId="LiveId" clId="{75F37481-841B-40AD-A891-4A29A46DEAFB}" dt="2023-04-17T14:41:55.438" v="583"/>
          <ac:spMkLst>
            <pc:docMk/>
            <pc:sldMk cId="2572114698" sldId="302"/>
            <ac:spMk id="3" creationId="{16A70CF7-F9B7-BC9A-A983-E1C1B38EEE3F}"/>
          </ac:spMkLst>
        </pc:spChg>
        <pc:picChg chg="add mod ord">
          <ac:chgData name="Emily Crose" userId="5a1598ef78992c55" providerId="LiveId" clId="{75F37481-841B-40AD-A891-4A29A46DEAFB}" dt="2023-04-19T14:12:42.034" v="3291" actId="1076"/>
          <ac:picMkLst>
            <pc:docMk/>
            <pc:sldMk cId="2572114698" sldId="302"/>
            <ac:picMk id="5" creationId="{CD411802-6C10-63B2-4CCC-4C31FCB7B6BA}"/>
          </ac:picMkLst>
        </pc:picChg>
      </pc:sldChg>
      <pc:sldChg chg="addSp delSp modSp new mod ord setBg modClrScheme chgLayout">
        <pc:chgData name="Emily Crose" userId="5a1598ef78992c55" providerId="LiveId" clId="{75F37481-841B-40AD-A891-4A29A46DEAFB}" dt="2023-04-20T13:23:20.869" v="6652"/>
        <pc:sldMkLst>
          <pc:docMk/>
          <pc:sldMk cId="4071440447" sldId="303"/>
        </pc:sldMkLst>
        <pc:spChg chg="mod ord">
          <ac:chgData name="Emily Crose" userId="5a1598ef78992c55" providerId="LiveId" clId="{75F37481-841B-40AD-A891-4A29A46DEAFB}" dt="2023-04-17T17:13:52.170" v="951" actId="26606"/>
          <ac:spMkLst>
            <pc:docMk/>
            <pc:sldMk cId="4071440447" sldId="303"/>
            <ac:spMk id="2" creationId="{F0D38242-DC86-3A6E-B3B7-D1C3C0AFE94F}"/>
          </ac:spMkLst>
        </pc:spChg>
        <pc:spChg chg="add mod ord">
          <ac:chgData name="Emily Crose" userId="5a1598ef78992c55" providerId="LiveId" clId="{75F37481-841B-40AD-A891-4A29A46DEAFB}" dt="2023-04-17T17:13:52.170" v="951" actId="26606"/>
          <ac:spMkLst>
            <pc:docMk/>
            <pc:sldMk cId="4071440447" sldId="303"/>
            <ac:spMk id="3" creationId="{8FE505C2-50F6-30DB-CFB3-01D0D325516F}"/>
          </ac:spMkLst>
        </pc:spChg>
        <pc:spChg chg="add">
          <ac:chgData name="Emily Crose" userId="5a1598ef78992c55" providerId="LiveId" clId="{75F37481-841B-40AD-A891-4A29A46DEAFB}" dt="2023-04-17T17:13:52.170" v="951" actId="26606"/>
          <ac:spMkLst>
            <pc:docMk/>
            <pc:sldMk cId="4071440447" sldId="303"/>
            <ac:spMk id="14" creationId="{37D54B6C-87D0-4C03-8335-3955179D2B5B}"/>
          </ac:spMkLst>
        </pc:spChg>
        <pc:picChg chg="add mod">
          <ac:chgData name="Emily Crose" userId="5a1598ef78992c55" providerId="LiveId" clId="{75F37481-841B-40AD-A891-4A29A46DEAFB}" dt="2023-04-17T17:13:52.170" v="951" actId="26606"/>
          <ac:picMkLst>
            <pc:docMk/>
            <pc:sldMk cId="4071440447" sldId="303"/>
            <ac:picMk id="5" creationId="{E65D158D-924C-42EB-BD0B-55270F126CEB}"/>
          </ac:picMkLst>
        </pc:picChg>
        <pc:picChg chg="add del">
          <ac:chgData name="Emily Crose" userId="5a1598ef78992c55" providerId="LiveId" clId="{75F37481-841B-40AD-A891-4A29A46DEAFB}" dt="2023-04-17T17:13:52.170" v="951" actId="26606"/>
          <ac:picMkLst>
            <pc:docMk/>
            <pc:sldMk cId="4071440447" sldId="303"/>
            <ac:picMk id="9" creationId="{559DF61F-9058-49C9-8F75-DC501F983B0E}"/>
          </ac:picMkLst>
        </pc:picChg>
      </pc:sldChg>
      <pc:sldChg chg="addSp delSp modSp new mod ord setBg modClrScheme chgLayout modNotesTx">
        <pc:chgData name="Emily Crose" userId="5a1598ef78992c55" providerId="LiveId" clId="{75F37481-841B-40AD-A891-4A29A46DEAFB}" dt="2023-04-18T20:26:13.918" v="2971"/>
        <pc:sldMkLst>
          <pc:docMk/>
          <pc:sldMk cId="272553218" sldId="304"/>
        </pc:sldMkLst>
        <pc:spChg chg="del">
          <ac:chgData name="Emily Crose" userId="5a1598ef78992c55" providerId="LiveId" clId="{75F37481-841B-40AD-A891-4A29A46DEAFB}" dt="2023-04-17T17:15:46.743" v="1004" actId="700"/>
          <ac:spMkLst>
            <pc:docMk/>
            <pc:sldMk cId="272553218" sldId="304"/>
            <ac:spMk id="2" creationId="{C7EE228C-0A7E-80F1-80C7-A6DF155A41BB}"/>
          </ac:spMkLst>
        </pc:spChg>
        <pc:spChg chg="del">
          <ac:chgData name="Emily Crose" userId="5a1598ef78992c55" providerId="LiveId" clId="{75F37481-841B-40AD-A891-4A29A46DEAFB}" dt="2023-04-17T17:15:46.743" v="1004" actId="700"/>
          <ac:spMkLst>
            <pc:docMk/>
            <pc:sldMk cId="272553218" sldId="304"/>
            <ac:spMk id="3" creationId="{F634F234-8296-ECB9-CDD6-8D5D8465FE96}"/>
          </ac:spMkLst>
        </pc:spChg>
        <pc:spChg chg="add">
          <ac:chgData name="Emily Crose" userId="5a1598ef78992c55" providerId="LiveId" clId="{75F37481-841B-40AD-A891-4A29A46DEAFB}" dt="2023-04-17T17:16:10.372" v="1008" actId="26606"/>
          <ac:spMkLst>
            <pc:docMk/>
            <pc:sldMk cId="272553218" sldId="304"/>
            <ac:spMk id="10" creationId="{D64A12F0-8158-4372-9761-AD0A6ED30C2E}"/>
          </ac:spMkLst>
        </pc:spChg>
        <pc:picChg chg="add mod">
          <ac:chgData name="Emily Crose" userId="5a1598ef78992c55" providerId="LiveId" clId="{75F37481-841B-40AD-A891-4A29A46DEAFB}" dt="2023-04-17T17:16:10.372" v="1008" actId="26606"/>
          <ac:picMkLst>
            <pc:docMk/>
            <pc:sldMk cId="272553218" sldId="304"/>
            <ac:picMk id="5" creationId="{C9F2630B-6A70-6167-F37D-97831177EA64}"/>
          </ac:picMkLst>
        </pc:picChg>
      </pc:sldChg>
      <pc:sldChg chg="addSp delSp modSp new mod ord setBg modClrScheme chgLayout">
        <pc:chgData name="Emily Crose" userId="5a1598ef78992c55" providerId="LiveId" clId="{75F37481-841B-40AD-A891-4A29A46DEAFB}" dt="2023-04-18T20:20:06.326" v="2738"/>
        <pc:sldMkLst>
          <pc:docMk/>
          <pc:sldMk cId="3697047610" sldId="305"/>
        </pc:sldMkLst>
        <pc:spChg chg="mod ord">
          <ac:chgData name="Emily Crose" userId="5a1598ef78992c55" providerId="LiveId" clId="{75F37481-841B-40AD-A891-4A29A46DEAFB}" dt="2023-04-17T17:21:17.171" v="1138" actId="6549"/>
          <ac:spMkLst>
            <pc:docMk/>
            <pc:sldMk cId="3697047610" sldId="305"/>
            <ac:spMk id="2" creationId="{0F8A9B09-5002-4072-2245-008EFB3DBEA4}"/>
          </ac:spMkLst>
        </pc:spChg>
        <pc:spChg chg="del">
          <ac:chgData name="Emily Crose" userId="5a1598ef78992c55" providerId="LiveId" clId="{75F37481-841B-40AD-A891-4A29A46DEAFB}" dt="2023-04-17T17:18:27.097" v="1129"/>
          <ac:spMkLst>
            <pc:docMk/>
            <pc:sldMk cId="3697047610" sldId="305"/>
            <ac:spMk id="3" creationId="{EDF0E551-EC6C-2450-28D8-45BA4A718B52}"/>
          </ac:spMkLst>
        </pc:spChg>
        <pc:picChg chg="add mod ord">
          <ac:chgData name="Emily Crose" userId="5a1598ef78992c55" providerId="LiveId" clId="{75F37481-841B-40AD-A891-4A29A46DEAFB}" dt="2023-04-17T17:18:35.215" v="1133" actId="26606"/>
          <ac:picMkLst>
            <pc:docMk/>
            <pc:sldMk cId="3697047610" sldId="305"/>
            <ac:picMk id="5" creationId="{84671443-2680-DA6E-F177-D84F2B66BF71}"/>
          </ac:picMkLst>
        </pc:picChg>
      </pc:sldChg>
      <pc:sldChg chg="addSp modSp new mod setBg">
        <pc:chgData name="Emily Crose" userId="5a1598ef78992c55" providerId="LiveId" clId="{75F37481-841B-40AD-A891-4A29A46DEAFB}" dt="2023-04-17T17:21:33.800" v="1159" actId="26606"/>
        <pc:sldMkLst>
          <pc:docMk/>
          <pc:sldMk cId="1442831529" sldId="306"/>
        </pc:sldMkLst>
        <pc:spChg chg="mod">
          <ac:chgData name="Emily Crose" userId="5a1598ef78992c55" providerId="LiveId" clId="{75F37481-841B-40AD-A891-4A29A46DEAFB}" dt="2023-04-17T17:21:33.800" v="1159" actId="26606"/>
          <ac:spMkLst>
            <pc:docMk/>
            <pc:sldMk cId="1442831529" sldId="306"/>
            <ac:spMk id="2" creationId="{14550114-62A8-59B5-B6B1-EBE576F3AB08}"/>
          </ac:spMkLst>
        </pc:spChg>
        <pc:spChg chg="add">
          <ac:chgData name="Emily Crose" userId="5a1598ef78992c55" providerId="LiveId" clId="{75F37481-841B-40AD-A891-4A29A46DEAFB}" dt="2023-04-17T17:21:33.800" v="1159" actId="26606"/>
          <ac:spMkLst>
            <pc:docMk/>
            <pc:sldMk cId="1442831529" sldId="306"/>
            <ac:spMk id="9" creationId="{93A46EEB-10AB-4E52-AF22-A848AE9259F9}"/>
          </ac:spMkLst>
        </pc:spChg>
        <pc:picChg chg="add mod">
          <ac:chgData name="Emily Crose" userId="5a1598ef78992c55" providerId="LiveId" clId="{75F37481-841B-40AD-A891-4A29A46DEAFB}" dt="2023-04-17T17:21:33.800" v="1159" actId="26606"/>
          <ac:picMkLst>
            <pc:docMk/>
            <pc:sldMk cId="1442831529" sldId="306"/>
            <ac:picMk id="4" creationId="{CE7776E4-5CA9-56DD-7084-87A6DFE122AE}"/>
          </ac:picMkLst>
        </pc:picChg>
      </pc:sldChg>
      <pc:sldChg chg="addSp modSp new mod setBg modClrScheme chgLayout">
        <pc:chgData name="Emily Crose" userId="5a1598ef78992c55" providerId="LiveId" clId="{75F37481-841B-40AD-A891-4A29A46DEAFB}" dt="2023-04-17T17:22:43.602" v="1177" actId="26606"/>
        <pc:sldMkLst>
          <pc:docMk/>
          <pc:sldMk cId="1996113951" sldId="307"/>
        </pc:sldMkLst>
        <pc:spChg chg="add mod">
          <ac:chgData name="Emily Crose" userId="5a1598ef78992c55" providerId="LiveId" clId="{75F37481-841B-40AD-A891-4A29A46DEAFB}" dt="2023-04-17T17:22:43.602" v="1177" actId="26606"/>
          <ac:spMkLst>
            <pc:docMk/>
            <pc:sldMk cId="1996113951" sldId="307"/>
            <ac:spMk id="2" creationId="{9699BB10-D953-4E3C-098C-14C06B316910}"/>
          </ac:spMkLst>
        </pc:spChg>
        <pc:spChg chg="add mod">
          <ac:chgData name="Emily Crose" userId="5a1598ef78992c55" providerId="LiveId" clId="{75F37481-841B-40AD-A891-4A29A46DEAFB}" dt="2023-04-17T17:22:43.602" v="1177" actId="26606"/>
          <ac:spMkLst>
            <pc:docMk/>
            <pc:sldMk cId="1996113951" sldId="307"/>
            <ac:spMk id="3" creationId="{D80EA98A-E511-4EFE-C174-52517710B712}"/>
          </ac:spMkLst>
        </pc:spChg>
        <pc:picChg chg="add">
          <ac:chgData name="Emily Crose" userId="5a1598ef78992c55" providerId="LiveId" clId="{75F37481-841B-40AD-A891-4A29A46DEAFB}" dt="2023-04-17T17:22:43.602" v="1177" actId="26606"/>
          <ac:picMkLst>
            <pc:docMk/>
            <pc:sldMk cId="1996113951" sldId="307"/>
            <ac:picMk id="5" creationId="{D70D4FBC-E1A0-E8C6-7725-0B7F3F68E766}"/>
          </ac:picMkLst>
        </pc:picChg>
        <pc:picChg chg="add">
          <ac:chgData name="Emily Crose" userId="5a1598ef78992c55" providerId="LiveId" clId="{75F37481-841B-40AD-A891-4A29A46DEAFB}" dt="2023-04-17T17:22:43.602" v="1177" actId="26606"/>
          <ac:picMkLst>
            <pc:docMk/>
            <pc:sldMk cId="1996113951" sldId="307"/>
            <ac:picMk id="9" creationId="{2BFB581C-2142-4222-9A3B-905AD6C09535}"/>
          </ac:picMkLst>
        </pc:picChg>
      </pc:sldChg>
      <pc:sldChg chg="addSp delSp modSp new mod setBg modClrScheme chgLayout">
        <pc:chgData name="Emily Crose" userId="5a1598ef78992c55" providerId="LiveId" clId="{75F37481-841B-40AD-A891-4A29A46DEAFB}" dt="2023-04-18T17:26:54.078" v="1310" actId="20577"/>
        <pc:sldMkLst>
          <pc:docMk/>
          <pc:sldMk cId="2093492843" sldId="308"/>
        </pc:sldMkLst>
        <pc:spChg chg="mod ord">
          <ac:chgData name="Emily Crose" userId="5a1598ef78992c55" providerId="LiveId" clId="{75F37481-841B-40AD-A891-4A29A46DEAFB}" dt="2023-04-18T17:26:54.078" v="1310" actId="20577"/>
          <ac:spMkLst>
            <pc:docMk/>
            <pc:sldMk cId="2093492843" sldId="308"/>
            <ac:spMk id="2" creationId="{2D265B59-B1F6-5D94-3E7A-71C179108BCD}"/>
          </ac:spMkLst>
        </pc:spChg>
        <pc:spChg chg="del">
          <ac:chgData name="Emily Crose" userId="5a1598ef78992c55" providerId="LiveId" clId="{75F37481-841B-40AD-A891-4A29A46DEAFB}" dt="2023-04-18T17:26:39.625" v="1299" actId="700"/>
          <ac:spMkLst>
            <pc:docMk/>
            <pc:sldMk cId="2093492843" sldId="308"/>
            <ac:spMk id="3" creationId="{AA3D3DB4-FDE4-9FE9-DC7B-DE8130EA4720}"/>
          </ac:spMkLst>
        </pc:spChg>
        <pc:picChg chg="add">
          <ac:chgData name="Emily Crose" userId="5a1598ef78992c55" providerId="LiveId" clId="{75F37481-841B-40AD-A891-4A29A46DEAFB}" dt="2023-04-18T17:26:42.050" v="1300" actId="26606"/>
          <ac:picMkLst>
            <pc:docMk/>
            <pc:sldMk cId="2093492843" sldId="308"/>
            <ac:picMk id="4" creationId="{43E1644F-EAAE-1652-5C9E-E7DA41B603A7}"/>
          </ac:picMkLst>
        </pc:picChg>
        <pc:picChg chg="add">
          <ac:chgData name="Emily Crose" userId="5a1598ef78992c55" providerId="LiveId" clId="{75F37481-841B-40AD-A891-4A29A46DEAFB}" dt="2023-04-18T17:26:42.050" v="1300" actId="26606"/>
          <ac:picMkLst>
            <pc:docMk/>
            <pc:sldMk cId="2093492843" sldId="308"/>
            <ac:picMk id="8" creationId="{2BFB581C-2142-4222-9A3B-905AD6C09535}"/>
          </ac:picMkLst>
        </pc:picChg>
      </pc:sldChg>
      <pc:sldChg chg="modSp new mod">
        <pc:chgData name="Emily Crose" userId="5a1598ef78992c55" providerId="LiveId" clId="{75F37481-841B-40AD-A891-4A29A46DEAFB}" dt="2023-04-19T14:25:21.571" v="4270" actId="20577"/>
        <pc:sldMkLst>
          <pc:docMk/>
          <pc:sldMk cId="1182980717" sldId="309"/>
        </pc:sldMkLst>
        <pc:spChg chg="mod">
          <ac:chgData name="Emily Crose" userId="5a1598ef78992c55" providerId="LiveId" clId="{75F37481-841B-40AD-A891-4A29A46DEAFB}" dt="2023-04-19T14:25:21.571" v="4270" actId="20577"/>
          <ac:spMkLst>
            <pc:docMk/>
            <pc:sldMk cId="1182980717" sldId="309"/>
            <ac:spMk id="2" creationId="{2BA25FCA-C1A8-CADF-8FFE-DE35BF9FBDB5}"/>
          </ac:spMkLst>
        </pc:spChg>
        <pc:spChg chg="mod">
          <ac:chgData name="Emily Crose" userId="5a1598ef78992c55" providerId="LiveId" clId="{75F37481-841B-40AD-A891-4A29A46DEAFB}" dt="2023-04-18T17:27:45.603" v="1484" actId="20577"/>
          <ac:spMkLst>
            <pc:docMk/>
            <pc:sldMk cId="1182980717" sldId="309"/>
            <ac:spMk id="3" creationId="{4B196030-016C-E0B8-98BE-B8B3DF7E2966}"/>
          </ac:spMkLst>
        </pc:spChg>
      </pc:sldChg>
      <pc:sldChg chg="addSp delSp modSp new mod modClrScheme chgLayout">
        <pc:chgData name="Emily Crose" userId="5a1598ef78992c55" providerId="LiveId" clId="{75F37481-841B-40AD-A891-4A29A46DEAFB}" dt="2023-04-18T17:28:17.057" v="1490" actId="700"/>
        <pc:sldMkLst>
          <pc:docMk/>
          <pc:sldMk cId="4239411086" sldId="310"/>
        </pc:sldMkLst>
        <pc:spChg chg="del mod ord">
          <ac:chgData name="Emily Crose" userId="5a1598ef78992c55" providerId="LiveId" clId="{75F37481-841B-40AD-A891-4A29A46DEAFB}" dt="2023-04-18T17:27:55.239" v="1486" actId="700"/>
          <ac:spMkLst>
            <pc:docMk/>
            <pc:sldMk cId="4239411086" sldId="310"/>
            <ac:spMk id="2" creationId="{B5F76771-58D0-E5D2-AEDE-0FC01E075D86}"/>
          </ac:spMkLst>
        </pc:spChg>
        <pc:spChg chg="del">
          <ac:chgData name="Emily Crose" userId="5a1598ef78992c55" providerId="LiveId" clId="{75F37481-841B-40AD-A891-4A29A46DEAFB}" dt="2023-04-18T17:27:55.239" v="1486" actId="700"/>
          <ac:spMkLst>
            <pc:docMk/>
            <pc:sldMk cId="4239411086" sldId="310"/>
            <ac:spMk id="3" creationId="{1FC1117C-2908-28AE-D1A0-F6A5011181C2}"/>
          </ac:spMkLst>
        </pc:spChg>
        <pc:spChg chg="add del mod ord">
          <ac:chgData name="Emily Crose" userId="5a1598ef78992c55" providerId="LiveId" clId="{75F37481-841B-40AD-A891-4A29A46DEAFB}" dt="2023-04-18T17:28:17.057" v="1490" actId="700"/>
          <ac:spMkLst>
            <pc:docMk/>
            <pc:sldMk cId="4239411086" sldId="310"/>
            <ac:spMk id="4" creationId="{DF7B254B-858C-6AC7-425D-EBF15D85DC85}"/>
          </ac:spMkLst>
        </pc:spChg>
        <pc:picChg chg="add mod">
          <ac:chgData name="Emily Crose" userId="5a1598ef78992c55" providerId="LiveId" clId="{75F37481-841B-40AD-A891-4A29A46DEAFB}" dt="2023-04-18T17:28:08.317" v="1489" actId="962"/>
          <ac:picMkLst>
            <pc:docMk/>
            <pc:sldMk cId="4239411086" sldId="310"/>
            <ac:picMk id="6" creationId="{B979F7C3-926B-771E-780A-CC2068A311B0}"/>
          </ac:picMkLst>
        </pc:picChg>
      </pc:sldChg>
      <pc:sldChg chg="addSp delSp modSp new mod setBg">
        <pc:chgData name="Emily Crose" userId="5a1598ef78992c55" providerId="LiveId" clId="{75F37481-841B-40AD-A891-4A29A46DEAFB}" dt="2023-04-18T17:29:57.926" v="1523" actId="1076"/>
        <pc:sldMkLst>
          <pc:docMk/>
          <pc:sldMk cId="2217515158" sldId="311"/>
        </pc:sldMkLst>
        <pc:spChg chg="add del">
          <ac:chgData name="Emily Crose" userId="5a1598ef78992c55" providerId="LiveId" clId="{75F37481-841B-40AD-A891-4A29A46DEAFB}" dt="2023-04-18T17:29:08.315" v="1496" actId="26606"/>
          <ac:spMkLst>
            <pc:docMk/>
            <pc:sldMk cId="2217515158" sldId="311"/>
            <ac:spMk id="8" creationId="{5C56FD3A-4F39-4752-AC00-DB25CCA4ED73}"/>
          </ac:spMkLst>
        </pc:spChg>
        <pc:spChg chg="add del">
          <ac:chgData name="Emily Crose" userId="5a1598ef78992c55" providerId="LiveId" clId="{75F37481-841B-40AD-A891-4A29A46DEAFB}" dt="2023-04-18T17:29:08.315" v="1496" actId="26606"/>
          <ac:spMkLst>
            <pc:docMk/>
            <pc:sldMk cId="2217515158" sldId="311"/>
            <ac:spMk id="10" creationId="{772527DF-A25C-46B4-A5D9-BBE2E310ACAF}"/>
          </ac:spMkLst>
        </pc:spChg>
        <pc:spChg chg="add del">
          <ac:chgData name="Emily Crose" userId="5a1598ef78992c55" providerId="LiveId" clId="{75F37481-841B-40AD-A891-4A29A46DEAFB}" dt="2023-04-18T17:29:10.586" v="1498" actId="26606"/>
          <ac:spMkLst>
            <pc:docMk/>
            <pc:sldMk cId="2217515158" sldId="311"/>
            <ac:spMk id="12" creationId="{D64A12F0-8158-4372-9761-AD0A6ED30C2E}"/>
          </ac:spMkLst>
        </pc:spChg>
        <pc:spChg chg="add">
          <ac:chgData name="Emily Crose" userId="5a1598ef78992c55" providerId="LiveId" clId="{75F37481-841B-40AD-A891-4A29A46DEAFB}" dt="2023-04-18T17:29:29.643" v="1516" actId="26606"/>
          <ac:spMkLst>
            <pc:docMk/>
            <pc:sldMk cId="2217515158" sldId="311"/>
            <ac:spMk id="18" creationId="{5C56FD3A-4F39-4752-AC00-DB25CCA4ED73}"/>
          </ac:spMkLst>
        </pc:spChg>
        <pc:spChg chg="add del">
          <ac:chgData name="Emily Crose" userId="5a1598ef78992c55" providerId="LiveId" clId="{75F37481-841B-40AD-A891-4A29A46DEAFB}" dt="2023-04-18T17:29:20.385" v="1503" actId="26606"/>
          <ac:spMkLst>
            <pc:docMk/>
            <pc:sldMk cId="2217515158" sldId="311"/>
            <ac:spMk id="19" creationId="{5C56FD3A-4F39-4752-AC00-DB25CCA4ED73}"/>
          </ac:spMkLst>
        </pc:spChg>
        <pc:spChg chg="add">
          <ac:chgData name="Emily Crose" userId="5a1598ef78992c55" providerId="LiveId" clId="{75F37481-841B-40AD-A891-4A29A46DEAFB}" dt="2023-04-18T17:29:29.643" v="1516" actId="26606"/>
          <ac:spMkLst>
            <pc:docMk/>
            <pc:sldMk cId="2217515158" sldId="311"/>
            <ac:spMk id="20" creationId="{772527DF-A25C-46B4-A5D9-BBE2E310ACAF}"/>
          </ac:spMkLst>
        </pc:spChg>
        <pc:spChg chg="add del">
          <ac:chgData name="Emily Crose" userId="5a1598ef78992c55" providerId="LiveId" clId="{75F37481-841B-40AD-A891-4A29A46DEAFB}" dt="2023-04-18T17:29:20.385" v="1503" actId="26606"/>
          <ac:spMkLst>
            <pc:docMk/>
            <pc:sldMk cId="2217515158" sldId="311"/>
            <ac:spMk id="21" creationId="{772527DF-A25C-46B4-A5D9-BBE2E310ACAF}"/>
          </ac:spMkLst>
        </pc:spChg>
        <pc:spChg chg="add del">
          <ac:chgData name="Emily Crose" userId="5a1598ef78992c55" providerId="LiveId" clId="{75F37481-841B-40AD-A891-4A29A46DEAFB}" dt="2023-04-18T17:29:21.238" v="1505" actId="26606"/>
          <ac:spMkLst>
            <pc:docMk/>
            <pc:sldMk cId="2217515158" sldId="311"/>
            <ac:spMk id="23" creationId="{3385F975-4404-4237-86DB-4C018161DDD3}"/>
          </ac:spMkLst>
        </pc:spChg>
        <pc:spChg chg="add del">
          <ac:chgData name="Emily Crose" userId="5a1598ef78992c55" providerId="LiveId" clId="{75F37481-841B-40AD-A891-4A29A46DEAFB}" dt="2023-04-18T17:29:21.238" v="1505" actId="26606"/>
          <ac:spMkLst>
            <pc:docMk/>
            <pc:sldMk cId="2217515158" sldId="311"/>
            <ac:spMk id="24" creationId="{DCAE6285-6D7E-42D2-8A66-CDA633FB9EE8}"/>
          </ac:spMkLst>
        </pc:spChg>
        <pc:spChg chg="add del">
          <ac:chgData name="Emily Crose" userId="5a1598ef78992c55" providerId="LiveId" clId="{75F37481-841B-40AD-A891-4A29A46DEAFB}" dt="2023-04-18T17:29:23.203" v="1507" actId="26606"/>
          <ac:spMkLst>
            <pc:docMk/>
            <pc:sldMk cId="2217515158" sldId="311"/>
            <ac:spMk id="26" creationId="{E24F7045-1B8B-4422-9330-0BC8BF6065E3}"/>
          </ac:spMkLst>
        </pc:spChg>
        <pc:spChg chg="add del">
          <ac:chgData name="Emily Crose" userId="5a1598ef78992c55" providerId="LiveId" clId="{75F37481-841B-40AD-A891-4A29A46DEAFB}" dt="2023-04-18T17:29:23.203" v="1507" actId="26606"/>
          <ac:spMkLst>
            <pc:docMk/>
            <pc:sldMk cId="2217515158" sldId="311"/>
            <ac:spMk id="27" creationId="{7ED0B3BD-E968-4364-878A-47D3A6AEF099}"/>
          </ac:spMkLst>
        </pc:spChg>
        <pc:spChg chg="add del">
          <ac:chgData name="Emily Crose" userId="5a1598ef78992c55" providerId="LiveId" clId="{75F37481-841B-40AD-A891-4A29A46DEAFB}" dt="2023-04-18T17:29:23.203" v="1507" actId="26606"/>
          <ac:spMkLst>
            <pc:docMk/>
            <pc:sldMk cId="2217515158" sldId="311"/>
            <ac:spMk id="28" creationId="{C8E5BCBF-E5D0-444B-A584-4A5FF79F9D7E}"/>
          </ac:spMkLst>
        </pc:spChg>
        <pc:spChg chg="add del">
          <ac:chgData name="Emily Crose" userId="5a1598ef78992c55" providerId="LiveId" clId="{75F37481-841B-40AD-A891-4A29A46DEAFB}" dt="2023-04-18T17:29:25.315" v="1509" actId="26606"/>
          <ac:spMkLst>
            <pc:docMk/>
            <pc:sldMk cId="2217515158" sldId="311"/>
            <ac:spMk id="30" creationId="{10D000F3-92AB-4D68-9BD8-9B59F65BEF0B}"/>
          </ac:spMkLst>
        </pc:spChg>
        <pc:picChg chg="add del mod">
          <ac:chgData name="Emily Crose" userId="5a1598ef78992c55" providerId="LiveId" clId="{75F37481-841B-40AD-A891-4A29A46DEAFB}" dt="2023-04-18T17:29:41.018" v="1517" actId="478"/>
          <ac:picMkLst>
            <pc:docMk/>
            <pc:sldMk cId="2217515158" sldId="311"/>
            <ac:picMk id="3" creationId="{0B0DB5EE-B416-4706-E9C4-5242E678BF1C}"/>
          </ac:picMkLst>
        </pc:picChg>
        <pc:picChg chg="add mod">
          <ac:chgData name="Emily Crose" userId="5a1598ef78992c55" providerId="LiveId" clId="{75F37481-841B-40AD-A891-4A29A46DEAFB}" dt="2023-04-18T17:29:57.926" v="1523" actId="1076"/>
          <ac:picMkLst>
            <pc:docMk/>
            <pc:sldMk cId="2217515158" sldId="311"/>
            <ac:picMk id="5" creationId="{B8E2AB83-987B-3133-911A-917F85E3BFB0}"/>
          </ac:picMkLst>
        </pc:picChg>
        <pc:picChg chg="add del">
          <ac:chgData name="Emily Crose" userId="5a1598ef78992c55" providerId="LiveId" clId="{75F37481-841B-40AD-A891-4A29A46DEAFB}" dt="2023-04-18T17:29:29.643" v="1516" actId="26606"/>
          <ac:picMkLst>
            <pc:docMk/>
            <pc:sldMk cId="2217515158" sldId="311"/>
            <ac:picMk id="14" creationId="{0B07607B-0813-4C06-81E3-A4FB13DBA803}"/>
          </ac:picMkLst>
        </pc:picChg>
        <pc:picChg chg="add del">
          <ac:chgData name="Emily Crose" userId="5a1598ef78992c55" providerId="LiveId" clId="{75F37481-841B-40AD-A891-4A29A46DEAFB}" dt="2023-04-18T17:29:29.639" v="1515" actId="26606"/>
          <ac:picMkLst>
            <pc:docMk/>
            <pc:sldMk cId="2217515158" sldId="311"/>
            <ac:picMk id="16" creationId="{88D2FF5B-DD64-4389-8A61-76F48BB08807}"/>
          </ac:picMkLst>
        </pc:picChg>
        <pc:picChg chg="add del">
          <ac:chgData name="Emily Crose" userId="5a1598ef78992c55" providerId="LiveId" clId="{75F37481-841B-40AD-A891-4A29A46DEAFB}" dt="2023-04-18T17:29:26.293" v="1511" actId="26606"/>
          <ac:picMkLst>
            <pc:docMk/>
            <pc:sldMk cId="2217515158" sldId="311"/>
            <ac:picMk id="32" creationId="{0B07607B-0813-4C06-81E3-A4FB13DBA803}"/>
          </ac:picMkLst>
        </pc:picChg>
      </pc:sldChg>
      <pc:sldChg chg="addSp modSp new mod ord setBg modClrScheme chgLayout">
        <pc:chgData name="Emily Crose" userId="5a1598ef78992c55" providerId="LiveId" clId="{75F37481-841B-40AD-A891-4A29A46DEAFB}" dt="2023-04-18T17:53:02.275" v="1781"/>
        <pc:sldMkLst>
          <pc:docMk/>
          <pc:sldMk cId="2767300742" sldId="312"/>
        </pc:sldMkLst>
        <pc:spChg chg="add mod">
          <ac:chgData name="Emily Crose" userId="5a1598ef78992c55" providerId="LiveId" clId="{75F37481-841B-40AD-A891-4A29A46DEAFB}" dt="2023-04-18T17:30:29.936" v="1565" actId="26606"/>
          <ac:spMkLst>
            <pc:docMk/>
            <pc:sldMk cId="2767300742" sldId="312"/>
            <ac:spMk id="2" creationId="{49628D57-1596-6119-91E8-DDFFE0202D86}"/>
          </ac:spMkLst>
        </pc:spChg>
        <pc:picChg chg="add">
          <ac:chgData name="Emily Crose" userId="5a1598ef78992c55" providerId="LiveId" clId="{75F37481-841B-40AD-A891-4A29A46DEAFB}" dt="2023-04-18T17:30:29.936" v="1565" actId="26606"/>
          <ac:picMkLst>
            <pc:docMk/>
            <pc:sldMk cId="2767300742" sldId="312"/>
            <ac:picMk id="4" creationId="{BD743A52-3BBB-666F-069B-6ABF8C2375BC}"/>
          </ac:picMkLst>
        </pc:picChg>
      </pc:sldChg>
      <pc:sldChg chg="addSp delSp modSp new mod setBg">
        <pc:chgData name="Emily Crose" userId="5a1598ef78992c55" providerId="LiveId" clId="{75F37481-841B-40AD-A891-4A29A46DEAFB}" dt="2023-04-18T17:41:35.190" v="1626" actId="26606"/>
        <pc:sldMkLst>
          <pc:docMk/>
          <pc:sldMk cId="100948998" sldId="313"/>
        </pc:sldMkLst>
        <pc:spChg chg="mod ord">
          <ac:chgData name="Emily Crose" userId="5a1598ef78992c55" providerId="LiveId" clId="{75F37481-841B-40AD-A891-4A29A46DEAFB}" dt="2023-04-18T17:41:35.190" v="1626" actId="26606"/>
          <ac:spMkLst>
            <pc:docMk/>
            <pc:sldMk cId="100948998" sldId="313"/>
            <ac:spMk id="2" creationId="{5BF07631-136D-351E-8384-A92FA0EB8E90}"/>
          </ac:spMkLst>
        </pc:spChg>
        <pc:picChg chg="add mod">
          <ac:chgData name="Emily Crose" userId="5a1598ef78992c55" providerId="LiveId" clId="{75F37481-841B-40AD-A891-4A29A46DEAFB}" dt="2023-04-18T17:41:35.190" v="1626" actId="26606"/>
          <ac:picMkLst>
            <pc:docMk/>
            <pc:sldMk cId="100948998" sldId="313"/>
            <ac:picMk id="4" creationId="{43DF67F2-06B2-103E-63F1-32772F631C9C}"/>
          </ac:picMkLst>
        </pc:picChg>
        <pc:picChg chg="add del">
          <ac:chgData name="Emily Crose" userId="5a1598ef78992c55" providerId="LiveId" clId="{75F37481-841B-40AD-A891-4A29A46DEAFB}" dt="2023-04-18T17:41:35.113" v="1625" actId="26606"/>
          <ac:picMkLst>
            <pc:docMk/>
            <pc:sldMk cId="100948998" sldId="313"/>
            <ac:picMk id="9" creationId="{08187575-5CB4-477B-AA47-020C6D2A786E}"/>
          </ac:picMkLst>
        </pc:picChg>
        <pc:picChg chg="add del">
          <ac:chgData name="Emily Crose" userId="5a1598ef78992c55" providerId="LiveId" clId="{75F37481-841B-40AD-A891-4A29A46DEAFB}" dt="2023-04-18T17:41:35.113" v="1625" actId="26606"/>
          <ac:picMkLst>
            <pc:docMk/>
            <pc:sldMk cId="100948998" sldId="313"/>
            <ac:picMk id="11" creationId="{EE585F70-7C5D-424E-A182-39507AF48A0C}"/>
          </ac:picMkLst>
        </pc:picChg>
      </pc:sldChg>
      <pc:sldChg chg="addSp modSp new mod setBg setClrOvrMap">
        <pc:chgData name="Emily Crose" userId="5a1598ef78992c55" providerId="LiveId" clId="{75F37481-841B-40AD-A891-4A29A46DEAFB}" dt="2023-04-18T17:46:36.180" v="1682" actId="26606"/>
        <pc:sldMkLst>
          <pc:docMk/>
          <pc:sldMk cId="959166823" sldId="314"/>
        </pc:sldMkLst>
        <pc:spChg chg="mod">
          <ac:chgData name="Emily Crose" userId="5a1598ef78992c55" providerId="LiveId" clId="{75F37481-841B-40AD-A891-4A29A46DEAFB}" dt="2023-04-18T17:46:36.180" v="1682" actId="26606"/>
          <ac:spMkLst>
            <pc:docMk/>
            <pc:sldMk cId="959166823" sldId="314"/>
            <ac:spMk id="2" creationId="{15AFA6AE-A342-B368-2D3A-1A6DC1C7B968}"/>
          </ac:spMkLst>
        </pc:spChg>
        <pc:spChg chg="add">
          <ac:chgData name="Emily Crose" userId="5a1598ef78992c55" providerId="LiveId" clId="{75F37481-841B-40AD-A891-4A29A46DEAFB}" dt="2023-04-18T17:46:36.180" v="1682" actId="26606"/>
          <ac:spMkLst>
            <pc:docMk/>
            <pc:sldMk cId="959166823" sldId="314"/>
            <ac:spMk id="9" creationId="{8E482A67-6CD8-49D7-9F85-52ECF99152D0}"/>
          </ac:spMkLst>
        </pc:spChg>
        <pc:spChg chg="add">
          <ac:chgData name="Emily Crose" userId="5a1598ef78992c55" providerId="LiveId" clId="{75F37481-841B-40AD-A891-4A29A46DEAFB}" dt="2023-04-18T17:46:36.180" v="1682" actId="26606"/>
          <ac:spMkLst>
            <pc:docMk/>
            <pc:sldMk cId="959166823" sldId="314"/>
            <ac:spMk id="11" creationId="{418F941B-B7E9-44F2-9A2C-5D35ACF9A678}"/>
          </ac:spMkLst>
        </pc:spChg>
        <pc:picChg chg="add mod">
          <ac:chgData name="Emily Crose" userId="5a1598ef78992c55" providerId="LiveId" clId="{75F37481-841B-40AD-A891-4A29A46DEAFB}" dt="2023-04-18T17:46:36.180" v="1682" actId="26606"/>
          <ac:picMkLst>
            <pc:docMk/>
            <pc:sldMk cId="959166823" sldId="314"/>
            <ac:picMk id="4" creationId="{DC48515C-7FA6-41E1-55A8-B646887CD1D1}"/>
          </ac:picMkLst>
        </pc:picChg>
      </pc:sldChg>
      <pc:sldChg chg="addSp modSp new del mod setBg">
        <pc:chgData name="Emily Crose" userId="5a1598ef78992c55" providerId="LiveId" clId="{75F37481-841B-40AD-A891-4A29A46DEAFB}" dt="2023-04-20T10:37:41.495" v="6519" actId="47"/>
        <pc:sldMkLst>
          <pc:docMk/>
          <pc:sldMk cId="2976618642" sldId="315"/>
        </pc:sldMkLst>
        <pc:spChg chg="mod">
          <ac:chgData name="Emily Crose" userId="5a1598ef78992c55" providerId="LiveId" clId="{75F37481-841B-40AD-A891-4A29A46DEAFB}" dt="2023-04-18T17:47:03.251" v="1738" actId="26606"/>
          <ac:spMkLst>
            <pc:docMk/>
            <pc:sldMk cId="2976618642" sldId="315"/>
            <ac:spMk id="2" creationId="{DE005FA1-D930-EB8D-497B-1598FCEADEEE}"/>
          </ac:spMkLst>
        </pc:spChg>
        <pc:spChg chg="add">
          <ac:chgData name="Emily Crose" userId="5a1598ef78992c55" providerId="LiveId" clId="{75F37481-841B-40AD-A891-4A29A46DEAFB}" dt="2023-04-18T17:47:03.251" v="1738" actId="26606"/>
          <ac:spMkLst>
            <pc:docMk/>
            <pc:sldMk cId="2976618642" sldId="315"/>
            <ac:spMk id="7" creationId="{1976BAAA-75A1-48AA-B7DE-B6B8070992D3}"/>
          </ac:spMkLst>
        </pc:spChg>
        <pc:spChg chg="add">
          <ac:chgData name="Emily Crose" userId="5a1598ef78992c55" providerId="LiveId" clId="{75F37481-841B-40AD-A891-4A29A46DEAFB}" dt="2023-04-18T17:47:03.251" v="1738" actId="26606"/>
          <ac:spMkLst>
            <pc:docMk/>
            <pc:sldMk cId="2976618642" sldId="315"/>
            <ac:spMk id="9" creationId="{65A5F259-CDF7-4A15-A66C-A9939D23E346}"/>
          </ac:spMkLst>
        </pc:spChg>
      </pc:sldChg>
      <pc:sldChg chg="addSp modSp new mod ord setBg">
        <pc:chgData name="Emily Crose" userId="5a1598ef78992c55" providerId="LiveId" clId="{75F37481-841B-40AD-A891-4A29A46DEAFB}" dt="2023-04-18T17:53:08.199" v="1783"/>
        <pc:sldMkLst>
          <pc:docMk/>
          <pc:sldMk cId="203565117" sldId="316"/>
        </pc:sldMkLst>
        <pc:spChg chg="mod">
          <ac:chgData name="Emily Crose" userId="5a1598ef78992c55" providerId="LiveId" clId="{75F37481-841B-40AD-A891-4A29A46DEAFB}" dt="2023-04-18T17:47:22.307" v="1767" actId="26606"/>
          <ac:spMkLst>
            <pc:docMk/>
            <pc:sldMk cId="203565117" sldId="316"/>
            <ac:spMk id="2" creationId="{3C7E0186-4429-5E2D-BD46-3DCC528D13CB}"/>
          </ac:spMkLst>
        </pc:spChg>
        <pc:spChg chg="add">
          <ac:chgData name="Emily Crose" userId="5a1598ef78992c55" providerId="LiveId" clId="{75F37481-841B-40AD-A891-4A29A46DEAFB}" dt="2023-04-18T17:47:22.307" v="1767" actId="26606"/>
          <ac:spMkLst>
            <pc:docMk/>
            <pc:sldMk cId="203565117" sldId="316"/>
            <ac:spMk id="7" creationId="{2124007E-BA57-41B2-8C6B-5E99927F2247}"/>
          </ac:spMkLst>
        </pc:spChg>
        <pc:spChg chg="add">
          <ac:chgData name="Emily Crose" userId="5a1598ef78992c55" providerId="LiveId" clId="{75F37481-841B-40AD-A891-4A29A46DEAFB}" dt="2023-04-18T17:47:22.307" v="1767" actId="26606"/>
          <ac:spMkLst>
            <pc:docMk/>
            <pc:sldMk cId="203565117" sldId="316"/>
            <ac:spMk id="9" creationId="{255D0BF7-94F4-4437-A2B2-87BAFF86D541}"/>
          </ac:spMkLst>
        </pc:spChg>
        <pc:spChg chg="add">
          <ac:chgData name="Emily Crose" userId="5a1598ef78992c55" providerId="LiveId" clId="{75F37481-841B-40AD-A891-4A29A46DEAFB}" dt="2023-04-18T17:47:22.307" v="1767" actId="26606"/>
          <ac:spMkLst>
            <pc:docMk/>
            <pc:sldMk cId="203565117" sldId="316"/>
            <ac:spMk id="11" creationId="{DE118816-C01D-462E-B0B0-777C21EF604F}"/>
          </ac:spMkLst>
        </pc:spChg>
      </pc:sldChg>
      <pc:sldChg chg="addSp delSp modSp new mod setBg modClrScheme chgLayout">
        <pc:chgData name="Emily Crose" userId="5a1598ef78992c55" providerId="LiveId" clId="{75F37481-841B-40AD-A891-4A29A46DEAFB}" dt="2023-04-18T17:49:39.080" v="1773" actId="26606"/>
        <pc:sldMkLst>
          <pc:docMk/>
          <pc:sldMk cId="965993763" sldId="317"/>
        </pc:sldMkLst>
        <pc:spChg chg="del">
          <ac:chgData name="Emily Crose" userId="5a1598ef78992c55" providerId="LiveId" clId="{75F37481-841B-40AD-A891-4A29A46DEAFB}" dt="2023-04-18T17:49:37.415" v="1772" actId="700"/>
          <ac:spMkLst>
            <pc:docMk/>
            <pc:sldMk cId="965993763" sldId="317"/>
            <ac:spMk id="2" creationId="{66A2CC66-4D8A-C0BC-91C2-F55F1C4FE657}"/>
          </ac:spMkLst>
        </pc:spChg>
        <pc:picChg chg="add mod">
          <ac:chgData name="Emily Crose" userId="5a1598ef78992c55" providerId="LiveId" clId="{75F37481-841B-40AD-A891-4A29A46DEAFB}" dt="2023-04-18T17:49:39.080" v="1773" actId="26606"/>
          <ac:picMkLst>
            <pc:docMk/>
            <pc:sldMk cId="965993763" sldId="317"/>
            <ac:picMk id="4" creationId="{53BCBF14-8F67-2EB4-9031-961ED6CC80C0}"/>
          </ac:picMkLst>
        </pc:picChg>
      </pc:sldChg>
      <pc:sldChg chg="addSp delSp modSp new del mod setBg modClrScheme chgLayout">
        <pc:chgData name="Emily Crose" userId="5a1598ef78992c55" providerId="LiveId" clId="{75F37481-841B-40AD-A891-4A29A46DEAFB}" dt="2023-04-20T10:37:41.495" v="6519" actId="47"/>
        <pc:sldMkLst>
          <pc:docMk/>
          <pc:sldMk cId="3590096724" sldId="318"/>
        </pc:sldMkLst>
        <pc:spChg chg="del">
          <ac:chgData name="Emily Crose" userId="5a1598ef78992c55" providerId="LiveId" clId="{75F37481-841B-40AD-A891-4A29A46DEAFB}" dt="2023-04-18T17:51:00.213" v="1778" actId="700"/>
          <ac:spMkLst>
            <pc:docMk/>
            <pc:sldMk cId="3590096724" sldId="318"/>
            <ac:spMk id="2" creationId="{D14C5FC7-674C-08F8-D5A3-A3A934D485D3}"/>
          </ac:spMkLst>
        </pc:spChg>
        <pc:spChg chg="add">
          <ac:chgData name="Emily Crose" userId="5a1598ef78992c55" providerId="LiveId" clId="{75F37481-841B-40AD-A891-4A29A46DEAFB}" dt="2023-04-18T17:51:03.510" v="1779" actId="26606"/>
          <ac:spMkLst>
            <pc:docMk/>
            <pc:sldMk cId="3590096724" sldId="318"/>
            <ac:spMk id="9" creationId="{E24F7045-1B8B-4422-9330-0BC8BF6065E3}"/>
          </ac:spMkLst>
        </pc:spChg>
        <pc:spChg chg="add">
          <ac:chgData name="Emily Crose" userId="5a1598ef78992c55" providerId="LiveId" clId="{75F37481-841B-40AD-A891-4A29A46DEAFB}" dt="2023-04-18T17:51:03.510" v="1779" actId="26606"/>
          <ac:spMkLst>
            <pc:docMk/>
            <pc:sldMk cId="3590096724" sldId="318"/>
            <ac:spMk id="11" creationId="{7ED0B3BD-E968-4364-878A-47D3A6AEF099}"/>
          </ac:spMkLst>
        </pc:spChg>
        <pc:spChg chg="add">
          <ac:chgData name="Emily Crose" userId="5a1598ef78992c55" providerId="LiveId" clId="{75F37481-841B-40AD-A891-4A29A46DEAFB}" dt="2023-04-18T17:51:03.510" v="1779" actId="26606"/>
          <ac:spMkLst>
            <pc:docMk/>
            <pc:sldMk cId="3590096724" sldId="318"/>
            <ac:spMk id="13" creationId="{C8E5BCBF-E5D0-444B-A584-4A5FF79F9D7E}"/>
          </ac:spMkLst>
        </pc:spChg>
        <pc:picChg chg="add mod">
          <ac:chgData name="Emily Crose" userId="5a1598ef78992c55" providerId="LiveId" clId="{75F37481-841B-40AD-A891-4A29A46DEAFB}" dt="2023-04-18T17:51:03.510" v="1779" actId="26606"/>
          <ac:picMkLst>
            <pc:docMk/>
            <pc:sldMk cId="3590096724" sldId="318"/>
            <ac:picMk id="4" creationId="{3F2E3038-1B26-84DF-60E1-511909FD9123}"/>
          </ac:picMkLst>
        </pc:picChg>
      </pc:sldChg>
      <pc:sldChg chg="addSp delSp modSp new mod setBg">
        <pc:chgData name="Emily Crose" userId="5a1598ef78992c55" providerId="LiveId" clId="{75F37481-841B-40AD-A891-4A29A46DEAFB}" dt="2023-04-19T14:07:58.839" v="3125" actId="20577"/>
        <pc:sldMkLst>
          <pc:docMk/>
          <pc:sldMk cId="4283719570" sldId="319"/>
        </pc:sldMkLst>
        <pc:spChg chg="mod">
          <ac:chgData name="Emily Crose" userId="5a1598ef78992c55" providerId="LiveId" clId="{75F37481-841B-40AD-A891-4A29A46DEAFB}" dt="2023-04-19T14:07:58.839" v="3125" actId="20577"/>
          <ac:spMkLst>
            <pc:docMk/>
            <pc:sldMk cId="4283719570" sldId="319"/>
            <ac:spMk id="2" creationId="{5E894D71-3631-290D-E3EF-E27104B66F2C}"/>
          </ac:spMkLst>
        </pc:spChg>
        <pc:picChg chg="add mod">
          <ac:chgData name="Emily Crose" userId="5a1598ef78992c55" providerId="LiveId" clId="{75F37481-841B-40AD-A891-4A29A46DEAFB}" dt="2023-04-18T17:54:40.291" v="1849" actId="14100"/>
          <ac:picMkLst>
            <pc:docMk/>
            <pc:sldMk cId="4283719570" sldId="319"/>
            <ac:picMk id="4" creationId="{8580AD6B-50F1-044D-93EB-ADD8981ED4A8}"/>
          </ac:picMkLst>
        </pc:picChg>
        <pc:picChg chg="add del">
          <ac:chgData name="Emily Crose" userId="5a1598ef78992c55" providerId="LiveId" clId="{75F37481-841B-40AD-A891-4A29A46DEAFB}" dt="2023-04-18T17:54:35.582" v="1847" actId="26606"/>
          <ac:picMkLst>
            <pc:docMk/>
            <pc:sldMk cId="4283719570" sldId="319"/>
            <ac:picMk id="9" creationId="{9B0DB875-49E3-4B9D-8AAE-D81A127B6647}"/>
          </ac:picMkLst>
        </pc:picChg>
      </pc:sldChg>
      <pc:sldChg chg="addSp delSp modSp new mod ord setBg setClrOvrMap modNotesTx">
        <pc:chgData name="Emily Crose" userId="5a1598ef78992c55" providerId="LiveId" clId="{75F37481-841B-40AD-A891-4A29A46DEAFB}" dt="2023-04-19T14:50:38.690" v="4854" actId="20577"/>
        <pc:sldMkLst>
          <pc:docMk/>
          <pc:sldMk cId="2984867041" sldId="320"/>
        </pc:sldMkLst>
        <pc:spChg chg="mod">
          <ac:chgData name="Emily Crose" userId="5a1598ef78992c55" providerId="LiveId" clId="{75F37481-841B-40AD-A891-4A29A46DEAFB}" dt="2023-04-19T14:39:59.192" v="4456" actId="20577"/>
          <ac:spMkLst>
            <pc:docMk/>
            <pc:sldMk cId="2984867041" sldId="320"/>
            <ac:spMk id="2" creationId="{33AD9231-F38D-29B2-6B93-AF8B559AC130}"/>
          </ac:spMkLst>
        </pc:spChg>
        <pc:spChg chg="add del">
          <ac:chgData name="Emily Crose" userId="5a1598ef78992c55" providerId="LiveId" clId="{75F37481-841B-40AD-A891-4A29A46DEAFB}" dt="2023-04-18T17:55:39.949" v="1875" actId="26606"/>
          <ac:spMkLst>
            <pc:docMk/>
            <pc:sldMk cId="2984867041" sldId="320"/>
            <ac:spMk id="9" creationId="{6540ED7E-4309-4CF9-9C8D-82E304E02832}"/>
          </ac:spMkLst>
        </pc:spChg>
        <pc:spChg chg="add del">
          <ac:chgData name="Emily Crose" userId="5a1598ef78992c55" providerId="LiveId" clId="{75F37481-841B-40AD-A891-4A29A46DEAFB}" dt="2023-04-18T17:55:39.949" v="1875" actId="26606"/>
          <ac:spMkLst>
            <pc:docMk/>
            <pc:sldMk cId="2984867041" sldId="320"/>
            <ac:spMk id="11" creationId="{CA8ACC6B-EC7C-4E3C-8D08-C0A3AA40779C}"/>
          </ac:spMkLst>
        </pc:spChg>
        <pc:spChg chg="add">
          <ac:chgData name="Emily Crose" userId="5a1598ef78992c55" providerId="LiveId" clId="{75F37481-841B-40AD-A891-4A29A46DEAFB}" dt="2023-04-18T17:55:39.949" v="1875" actId="26606"/>
          <ac:spMkLst>
            <pc:docMk/>
            <pc:sldMk cId="2984867041" sldId="320"/>
            <ac:spMk id="16" creationId="{8E482A67-6CD8-49D7-9F85-52ECF99152D0}"/>
          </ac:spMkLst>
        </pc:spChg>
        <pc:spChg chg="add">
          <ac:chgData name="Emily Crose" userId="5a1598ef78992c55" providerId="LiveId" clId="{75F37481-841B-40AD-A891-4A29A46DEAFB}" dt="2023-04-18T17:55:39.949" v="1875" actId="26606"/>
          <ac:spMkLst>
            <pc:docMk/>
            <pc:sldMk cId="2984867041" sldId="320"/>
            <ac:spMk id="18" creationId="{418F941B-B7E9-44F2-9A2C-5D35ACF9A678}"/>
          </ac:spMkLst>
        </pc:spChg>
        <pc:picChg chg="add mod">
          <ac:chgData name="Emily Crose" userId="5a1598ef78992c55" providerId="LiveId" clId="{75F37481-841B-40AD-A891-4A29A46DEAFB}" dt="2023-04-18T17:55:46.046" v="1877" actId="14100"/>
          <ac:picMkLst>
            <pc:docMk/>
            <pc:sldMk cId="2984867041" sldId="320"/>
            <ac:picMk id="4" creationId="{5F1AA715-D4DB-391F-43B8-1A0C5DBF0C56}"/>
          </ac:picMkLst>
        </pc:picChg>
      </pc:sldChg>
      <pc:sldChg chg="addSp modSp new mod setBg setClrOvrMap">
        <pc:chgData name="Emily Crose" userId="5a1598ef78992c55" providerId="LiveId" clId="{75F37481-841B-40AD-A891-4A29A46DEAFB}" dt="2023-04-18T17:56:40.980" v="1917" actId="1076"/>
        <pc:sldMkLst>
          <pc:docMk/>
          <pc:sldMk cId="3139314409" sldId="321"/>
        </pc:sldMkLst>
        <pc:spChg chg="mod">
          <ac:chgData name="Emily Crose" userId="5a1598ef78992c55" providerId="LiveId" clId="{75F37481-841B-40AD-A891-4A29A46DEAFB}" dt="2023-04-18T17:56:19.999" v="1913" actId="26606"/>
          <ac:spMkLst>
            <pc:docMk/>
            <pc:sldMk cId="3139314409" sldId="321"/>
            <ac:spMk id="2" creationId="{7B33EDB5-3B27-9470-2E49-9C8E34B70185}"/>
          </ac:spMkLst>
        </pc:spChg>
        <pc:spChg chg="add">
          <ac:chgData name="Emily Crose" userId="5a1598ef78992c55" providerId="LiveId" clId="{75F37481-841B-40AD-A891-4A29A46DEAFB}" dt="2023-04-18T17:56:19.999" v="1913" actId="26606"/>
          <ac:spMkLst>
            <pc:docMk/>
            <pc:sldMk cId="3139314409" sldId="321"/>
            <ac:spMk id="9" creationId="{8E482A67-6CD8-49D7-9F85-52ECF99152D0}"/>
          </ac:spMkLst>
        </pc:spChg>
        <pc:spChg chg="add">
          <ac:chgData name="Emily Crose" userId="5a1598ef78992c55" providerId="LiveId" clId="{75F37481-841B-40AD-A891-4A29A46DEAFB}" dt="2023-04-18T17:56:19.999" v="1913" actId="26606"/>
          <ac:spMkLst>
            <pc:docMk/>
            <pc:sldMk cId="3139314409" sldId="321"/>
            <ac:spMk id="11" creationId="{418F941B-B7E9-44F2-9A2C-5D35ACF9A678}"/>
          </ac:spMkLst>
        </pc:spChg>
        <pc:picChg chg="add mod">
          <ac:chgData name="Emily Crose" userId="5a1598ef78992c55" providerId="LiveId" clId="{75F37481-841B-40AD-A891-4A29A46DEAFB}" dt="2023-04-18T17:56:40.980" v="1917" actId="1076"/>
          <ac:picMkLst>
            <pc:docMk/>
            <pc:sldMk cId="3139314409" sldId="321"/>
            <ac:picMk id="4" creationId="{1CD5175A-F363-D729-303D-0E2ECB1C212F}"/>
          </ac:picMkLst>
        </pc:picChg>
      </pc:sldChg>
      <pc:sldChg chg="addSp delSp modSp new mod setBg modClrScheme chgLayout">
        <pc:chgData name="Emily Crose" userId="5a1598ef78992c55" providerId="LiveId" clId="{75F37481-841B-40AD-A891-4A29A46DEAFB}" dt="2023-04-18T18:04:38.892" v="1972" actId="26606"/>
        <pc:sldMkLst>
          <pc:docMk/>
          <pc:sldMk cId="1065589461" sldId="322"/>
        </pc:sldMkLst>
        <pc:spChg chg="mod ord">
          <ac:chgData name="Emily Crose" userId="5a1598ef78992c55" providerId="LiveId" clId="{75F37481-841B-40AD-A891-4A29A46DEAFB}" dt="2023-04-18T18:04:38.892" v="1972" actId="26606"/>
          <ac:spMkLst>
            <pc:docMk/>
            <pc:sldMk cId="1065589461" sldId="322"/>
            <ac:spMk id="2" creationId="{A99152C2-7593-CF54-A5EE-70E00ECEE027}"/>
          </ac:spMkLst>
        </pc:spChg>
        <pc:spChg chg="add mod ord">
          <ac:chgData name="Emily Crose" userId="5a1598ef78992c55" providerId="LiveId" clId="{75F37481-841B-40AD-A891-4A29A46DEAFB}" dt="2023-04-18T18:04:38.892" v="1972" actId="26606"/>
          <ac:spMkLst>
            <pc:docMk/>
            <pc:sldMk cId="1065589461" sldId="322"/>
            <ac:spMk id="3" creationId="{6A4EF3ED-2B73-093F-2986-C07140DA20F3}"/>
          </ac:spMkLst>
        </pc:spChg>
        <pc:spChg chg="add">
          <ac:chgData name="Emily Crose" userId="5a1598ef78992c55" providerId="LiveId" clId="{75F37481-841B-40AD-A891-4A29A46DEAFB}" dt="2023-04-18T18:04:38.892" v="1972" actId="26606"/>
          <ac:spMkLst>
            <pc:docMk/>
            <pc:sldMk cId="1065589461" sldId="322"/>
            <ac:spMk id="8" creationId="{9A6C2C86-63BF-47D5-AA3F-905111A238E2}"/>
          </ac:spMkLst>
        </pc:spChg>
        <pc:picChg chg="add del">
          <ac:chgData name="Emily Crose" userId="5a1598ef78992c55" providerId="LiveId" clId="{75F37481-841B-40AD-A891-4A29A46DEAFB}" dt="2023-04-18T18:04:38.848" v="1971" actId="26606"/>
          <ac:picMkLst>
            <pc:docMk/>
            <pc:sldMk cId="1065589461" sldId="322"/>
            <ac:picMk id="5" creationId="{EBF532F4-B8F9-ECDC-C520-B49C3C502E2A}"/>
          </ac:picMkLst>
        </pc:picChg>
        <pc:cxnChg chg="add">
          <ac:chgData name="Emily Crose" userId="5a1598ef78992c55" providerId="LiveId" clId="{75F37481-841B-40AD-A891-4A29A46DEAFB}" dt="2023-04-18T18:04:38.892" v="1972" actId="26606"/>
          <ac:cxnSpMkLst>
            <pc:docMk/>
            <pc:sldMk cId="1065589461" sldId="322"/>
            <ac:cxnSpMk id="10" creationId="{425A0768-3044-4AA9-A889-D2CAA68C517A}"/>
          </ac:cxnSpMkLst>
        </pc:cxnChg>
      </pc:sldChg>
      <pc:sldChg chg="addSp modSp new mod ord setBg modNotesTx">
        <pc:chgData name="Emily Crose" userId="5a1598ef78992c55" providerId="LiveId" clId="{75F37481-841B-40AD-A891-4A29A46DEAFB}" dt="2023-04-18T20:12:51.110" v="2590"/>
        <pc:sldMkLst>
          <pc:docMk/>
          <pc:sldMk cId="3181908058" sldId="323"/>
        </pc:sldMkLst>
        <pc:spChg chg="add">
          <ac:chgData name="Emily Crose" userId="5a1598ef78992c55" providerId="LiveId" clId="{75F37481-841B-40AD-A891-4A29A46DEAFB}" dt="2023-04-18T19:37:00.892" v="1977" actId="26606"/>
          <ac:spMkLst>
            <pc:docMk/>
            <pc:sldMk cId="3181908058" sldId="323"/>
            <ac:spMk id="8" creationId="{D64A12F0-8158-4372-9761-AD0A6ED30C2E}"/>
          </ac:spMkLst>
        </pc:spChg>
        <pc:picChg chg="add mod">
          <ac:chgData name="Emily Crose" userId="5a1598ef78992c55" providerId="LiveId" clId="{75F37481-841B-40AD-A891-4A29A46DEAFB}" dt="2023-04-18T19:37:00.892" v="1977" actId="26606"/>
          <ac:picMkLst>
            <pc:docMk/>
            <pc:sldMk cId="3181908058" sldId="323"/>
            <ac:picMk id="3" creationId="{967749FB-3338-5D3D-4AB2-7E19161CD29B}"/>
          </ac:picMkLst>
        </pc:picChg>
      </pc:sldChg>
      <pc:sldChg chg="addSp modSp new mod modClrScheme chgLayout">
        <pc:chgData name="Emily Crose" userId="5a1598ef78992c55" providerId="LiveId" clId="{75F37481-841B-40AD-A891-4A29A46DEAFB}" dt="2023-04-19T15:07:23.172" v="6309" actId="20577"/>
        <pc:sldMkLst>
          <pc:docMk/>
          <pc:sldMk cId="1893047781" sldId="324"/>
        </pc:sldMkLst>
        <pc:spChg chg="add mod">
          <ac:chgData name="Emily Crose" userId="5a1598ef78992c55" providerId="LiveId" clId="{75F37481-841B-40AD-A891-4A29A46DEAFB}" dt="2023-04-18T20:10:13.449" v="2311" actId="20577"/>
          <ac:spMkLst>
            <pc:docMk/>
            <pc:sldMk cId="1893047781" sldId="324"/>
            <ac:spMk id="2" creationId="{77765AE2-1718-9DEE-EB8B-C8D6D858B1B2}"/>
          </ac:spMkLst>
        </pc:spChg>
        <pc:spChg chg="add mod">
          <ac:chgData name="Emily Crose" userId="5a1598ef78992c55" providerId="LiveId" clId="{75F37481-841B-40AD-A891-4A29A46DEAFB}" dt="2023-04-19T15:07:23.172" v="6309" actId="20577"/>
          <ac:spMkLst>
            <pc:docMk/>
            <pc:sldMk cId="1893047781" sldId="324"/>
            <ac:spMk id="3" creationId="{BF6FF0B3-467F-E5F9-0B84-E364693C3CD8}"/>
          </ac:spMkLst>
        </pc:spChg>
      </pc:sldChg>
      <pc:sldChg chg="addSp delSp modSp new mod setBg modClrScheme chgLayout">
        <pc:chgData name="Emily Crose" userId="5a1598ef78992c55" providerId="LiveId" clId="{75F37481-841B-40AD-A891-4A29A46DEAFB}" dt="2023-04-18T20:21:11.985" v="2757" actId="26606"/>
        <pc:sldMkLst>
          <pc:docMk/>
          <pc:sldMk cId="1548747384" sldId="325"/>
        </pc:sldMkLst>
        <pc:spChg chg="mod ord">
          <ac:chgData name="Emily Crose" userId="5a1598ef78992c55" providerId="LiveId" clId="{75F37481-841B-40AD-A891-4A29A46DEAFB}" dt="2023-04-18T20:21:11.985" v="2757" actId="26606"/>
          <ac:spMkLst>
            <pc:docMk/>
            <pc:sldMk cId="1548747384" sldId="325"/>
            <ac:spMk id="2" creationId="{6D86991D-1189-D333-F014-64C190A80744}"/>
          </ac:spMkLst>
        </pc:spChg>
        <pc:spChg chg="del mod ord">
          <ac:chgData name="Emily Crose" userId="5a1598ef78992c55" providerId="LiveId" clId="{75F37481-841B-40AD-A891-4A29A46DEAFB}" dt="2023-04-18T20:20:56.234" v="2750" actId="700"/>
          <ac:spMkLst>
            <pc:docMk/>
            <pc:sldMk cId="1548747384" sldId="325"/>
            <ac:spMk id="3" creationId="{11902D19-51CB-3460-1E01-E673A2BE5290}"/>
          </ac:spMkLst>
        </pc:spChg>
        <pc:spChg chg="add mod ord">
          <ac:chgData name="Emily Crose" userId="5a1598ef78992c55" providerId="LiveId" clId="{75F37481-841B-40AD-A891-4A29A46DEAFB}" dt="2023-04-18T20:21:11.985" v="2757" actId="26606"/>
          <ac:spMkLst>
            <pc:docMk/>
            <pc:sldMk cId="1548747384" sldId="325"/>
            <ac:spMk id="4" creationId="{3C3D707B-820F-D76E-ECC1-76520A4DFA07}"/>
          </ac:spMkLst>
        </pc:spChg>
        <pc:picChg chg="add">
          <ac:chgData name="Emily Crose" userId="5a1598ef78992c55" providerId="LiveId" clId="{75F37481-841B-40AD-A891-4A29A46DEAFB}" dt="2023-04-18T20:21:11.985" v="2757" actId="26606"/>
          <ac:picMkLst>
            <pc:docMk/>
            <pc:sldMk cId="1548747384" sldId="325"/>
            <ac:picMk id="6" creationId="{F67A1A16-D616-C42D-174A-DCEFE7B72BCB}"/>
          </ac:picMkLst>
        </pc:picChg>
      </pc:sldChg>
      <pc:sldChg chg="modSp new mod">
        <pc:chgData name="Emily Crose" userId="5a1598ef78992c55" providerId="LiveId" clId="{75F37481-841B-40AD-A891-4A29A46DEAFB}" dt="2023-04-19T15:07:47.767" v="6310" actId="20577"/>
        <pc:sldMkLst>
          <pc:docMk/>
          <pc:sldMk cId="2530208923" sldId="326"/>
        </pc:sldMkLst>
        <pc:spChg chg="mod">
          <ac:chgData name="Emily Crose" userId="5a1598ef78992c55" providerId="LiveId" clId="{75F37481-841B-40AD-A891-4A29A46DEAFB}" dt="2023-04-18T20:26:18.980" v="2976" actId="20577"/>
          <ac:spMkLst>
            <pc:docMk/>
            <pc:sldMk cId="2530208923" sldId="326"/>
            <ac:spMk id="2" creationId="{61070F45-D4EE-FBE4-E7B3-3459FCC52CFC}"/>
          </ac:spMkLst>
        </pc:spChg>
        <pc:spChg chg="mod">
          <ac:chgData name="Emily Crose" userId="5a1598ef78992c55" providerId="LiveId" clId="{75F37481-841B-40AD-A891-4A29A46DEAFB}" dt="2023-04-19T15:07:47.767" v="6310" actId="20577"/>
          <ac:spMkLst>
            <pc:docMk/>
            <pc:sldMk cId="2530208923" sldId="326"/>
            <ac:spMk id="3" creationId="{F905507B-779C-9F04-7D96-1B4148C88DB4}"/>
          </ac:spMkLst>
        </pc:spChg>
      </pc:sldChg>
      <pc:sldChg chg="addSp delSp modSp new mod modClrScheme chgLayout">
        <pc:chgData name="Emily Crose" userId="5a1598ef78992c55" providerId="LiveId" clId="{75F37481-841B-40AD-A891-4A29A46DEAFB}" dt="2023-04-18T20:41:58.694" v="3071" actId="20577"/>
        <pc:sldMkLst>
          <pc:docMk/>
          <pc:sldMk cId="1298378401" sldId="327"/>
        </pc:sldMkLst>
        <pc:spChg chg="mod ord">
          <ac:chgData name="Emily Crose" userId="5a1598ef78992c55" providerId="LiveId" clId="{75F37481-841B-40AD-A891-4A29A46DEAFB}" dt="2023-04-18T20:41:58.694" v="3071" actId="20577"/>
          <ac:spMkLst>
            <pc:docMk/>
            <pc:sldMk cId="1298378401" sldId="327"/>
            <ac:spMk id="2" creationId="{47236956-D458-3C7F-DF4D-2B9269281AC3}"/>
          </ac:spMkLst>
        </pc:spChg>
        <pc:spChg chg="del">
          <ac:chgData name="Emily Crose" userId="5a1598ef78992c55" providerId="LiveId" clId="{75F37481-841B-40AD-A891-4A29A46DEAFB}" dt="2023-04-18T20:25:37.604" v="2960" actId="700"/>
          <ac:spMkLst>
            <pc:docMk/>
            <pc:sldMk cId="1298378401" sldId="327"/>
            <ac:spMk id="3" creationId="{17D18244-E2DF-2085-112B-033A9802494D}"/>
          </ac:spMkLst>
        </pc:spChg>
        <pc:picChg chg="add mod">
          <ac:chgData name="Emily Crose" userId="5a1598ef78992c55" providerId="LiveId" clId="{75F37481-841B-40AD-A891-4A29A46DEAFB}" dt="2023-04-18T20:26:01.542" v="2967" actId="1076"/>
          <ac:picMkLst>
            <pc:docMk/>
            <pc:sldMk cId="1298378401" sldId="327"/>
            <ac:picMk id="5" creationId="{E8E5BF4E-3B88-AC0C-23FA-E114501A1BE1}"/>
          </ac:picMkLst>
        </pc:picChg>
      </pc:sldChg>
      <pc:sldChg chg="addSp delSp modSp new mod setBg modClrScheme chgLayout">
        <pc:chgData name="Emily Crose" userId="5a1598ef78992c55" providerId="LiveId" clId="{75F37481-841B-40AD-A891-4A29A46DEAFB}" dt="2023-04-18T20:41:37.280" v="3065" actId="26606"/>
        <pc:sldMkLst>
          <pc:docMk/>
          <pc:sldMk cId="2202859022" sldId="328"/>
        </pc:sldMkLst>
        <pc:spChg chg="add mod">
          <ac:chgData name="Emily Crose" userId="5a1598ef78992c55" providerId="LiveId" clId="{75F37481-841B-40AD-A891-4A29A46DEAFB}" dt="2023-04-18T20:41:37.280" v="3065" actId="26606"/>
          <ac:spMkLst>
            <pc:docMk/>
            <pc:sldMk cId="2202859022" sldId="328"/>
            <ac:spMk id="2" creationId="{12F1F2F6-A693-9D54-BA57-AE9AD5A95DB8}"/>
          </ac:spMkLst>
        </pc:spChg>
        <pc:spChg chg="add del mod">
          <ac:chgData name="Emily Crose" userId="5a1598ef78992c55" providerId="LiveId" clId="{75F37481-841B-40AD-A891-4A29A46DEAFB}" dt="2023-04-18T20:41:37.280" v="3065" actId="26606"/>
          <ac:spMkLst>
            <pc:docMk/>
            <pc:sldMk cId="2202859022" sldId="328"/>
            <ac:spMk id="3" creationId="{1B0FBA20-173E-918B-0F30-1692E7BC9EB0}"/>
          </ac:spMkLst>
        </pc:spChg>
        <pc:spChg chg="add del">
          <ac:chgData name="Emily Crose" userId="5a1598ef78992c55" providerId="LiveId" clId="{75F37481-841B-40AD-A891-4A29A46DEAFB}" dt="2023-04-18T20:41:37.236" v="3064" actId="26606"/>
          <ac:spMkLst>
            <pc:docMk/>
            <pc:sldMk cId="2202859022" sldId="328"/>
            <ac:spMk id="10" creationId="{1B0FBA20-173E-918B-0F30-1692E7BC9EB0}"/>
          </ac:spMkLst>
        </pc:spChg>
        <pc:spChg chg="add">
          <ac:chgData name="Emily Crose" userId="5a1598ef78992c55" providerId="LiveId" clId="{75F37481-841B-40AD-A891-4A29A46DEAFB}" dt="2023-04-18T20:41:37.280" v="3065" actId="26606"/>
          <ac:spMkLst>
            <pc:docMk/>
            <pc:sldMk cId="2202859022" sldId="328"/>
            <ac:spMk id="13" creationId="{9A6C2C86-63BF-47D5-AA3F-905111A238E2}"/>
          </ac:spMkLst>
        </pc:spChg>
        <pc:spChg chg="add">
          <ac:chgData name="Emily Crose" userId="5a1598ef78992c55" providerId="LiveId" clId="{75F37481-841B-40AD-A891-4A29A46DEAFB}" dt="2023-04-18T20:41:37.280" v="3065" actId="26606"/>
          <ac:spMkLst>
            <pc:docMk/>
            <pc:sldMk cId="2202859022" sldId="328"/>
            <ac:spMk id="15" creationId="{1B0FBA20-173E-918B-0F30-1692E7BC9EB0}"/>
          </ac:spMkLst>
        </pc:spChg>
        <pc:graphicFrameChg chg="add del">
          <ac:chgData name="Emily Crose" userId="5a1598ef78992c55" providerId="LiveId" clId="{75F37481-841B-40AD-A891-4A29A46DEAFB}" dt="2023-04-18T20:41:29.370" v="3060" actId="26606"/>
          <ac:graphicFrameMkLst>
            <pc:docMk/>
            <pc:sldMk cId="2202859022" sldId="328"/>
            <ac:graphicFrameMk id="5" creationId="{DC0CE69C-24F0-F0B8-E2C2-9CBEE5362264}"/>
          </ac:graphicFrameMkLst>
        </pc:graphicFrameChg>
        <pc:graphicFrameChg chg="add del">
          <ac:chgData name="Emily Crose" userId="5a1598ef78992c55" providerId="LiveId" clId="{75F37481-841B-40AD-A891-4A29A46DEAFB}" dt="2023-04-18T20:41:34.020" v="3062" actId="26606"/>
          <ac:graphicFrameMkLst>
            <pc:docMk/>
            <pc:sldMk cId="2202859022" sldId="328"/>
            <ac:graphicFrameMk id="8" creationId="{0CDA3DFC-4669-A8ED-5E6E-D9C4ADC1AB5A}"/>
          </ac:graphicFrameMkLst>
        </pc:graphicFrameChg>
        <pc:picChg chg="add del">
          <ac:chgData name="Emily Crose" userId="5a1598ef78992c55" providerId="LiveId" clId="{75F37481-841B-40AD-A891-4A29A46DEAFB}" dt="2023-04-18T20:41:28.542" v="3058" actId="26606"/>
          <ac:picMkLst>
            <pc:docMk/>
            <pc:sldMk cId="2202859022" sldId="328"/>
            <ac:picMk id="7" creationId="{2A3CD219-1972-0884-5A77-BFFDA59793E8}"/>
          </ac:picMkLst>
        </pc:picChg>
        <pc:picChg chg="add del">
          <ac:chgData name="Emily Crose" userId="5a1598ef78992c55" providerId="LiveId" clId="{75F37481-841B-40AD-A891-4A29A46DEAFB}" dt="2023-04-18T20:41:37.236" v="3064" actId="26606"/>
          <ac:picMkLst>
            <pc:docMk/>
            <pc:sldMk cId="2202859022" sldId="328"/>
            <ac:picMk id="9" creationId="{B536FA4E-0152-4E27-91DA-0FC22D1846BB}"/>
          </ac:picMkLst>
        </pc:picChg>
        <pc:picChg chg="add del">
          <ac:chgData name="Emily Crose" userId="5a1598ef78992c55" providerId="LiveId" clId="{75F37481-841B-40AD-A891-4A29A46DEAFB}" dt="2023-04-18T20:41:37.236" v="3064" actId="26606"/>
          <ac:picMkLst>
            <pc:docMk/>
            <pc:sldMk cId="2202859022" sldId="328"/>
            <ac:picMk id="11" creationId="{35490C4A-C8F3-183E-7042-96C2442B3CA4}"/>
          </ac:picMkLst>
        </pc:picChg>
        <pc:cxnChg chg="add">
          <ac:chgData name="Emily Crose" userId="5a1598ef78992c55" providerId="LiveId" clId="{75F37481-841B-40AD-A891-4A29A46DEAFB}" dt="2023-04-18T20:41:37.280" v="3065" actId="26606"/>
          <ac:cxnSpMkLst>
            <pc:docMk/>
            <pc:sldMk cId="2202859022" sldId="328"/>
            <ac:cxnSpMk id="14" creationId="{425A0768-3044-4AA9-A889-D2CAA68C517A}"/>
          </ac:cxnSpMkLst>
        </pc:cxnChg>
      </pc:sldChg>
      <pc:sldChg chg="addSp delSp modSp new mod setBg modClrScheme delDesignElem chgLayout">
        <pc:chgData name="Emily Crose" userId="5a1598ef78992c55" providerId="LiveId" clId="{75F37481-841B-40AD-A891-4A29A46DEAFB}" dt="2023-04-20T14:08:52.677" v="7141" actId="26606"/>
        <pc:sldMkLst>
          <pc:docMk/>
          <pc:sldMk cId="2213368395" sldId="329"/>
        </pc:sldMkLst>
        <pc:spChg chg="mod ord">
          <ac:chgData name="Emily Crose" userId="5a1598ef78992c55" providerId="LiveId" clId="{75F37481-841B-40AD-A891-4A29A46DEAFB}" dt="2023-04-20T14:08:52.677" v="7141" actId="26606"/>
          <ac:spMkLst>
            <pc:docMk/>
            <pc:sldMk cId="2213368395" sldId="329"/>
            <ac:spMk id="2" creationId="{AA4880EA-8BA7-EE87-451E-6408C2AA9E2F}"/>
          </ac:spMkLst>
        </pc:spChg>
        <pc:spChg chg="del mod">
          <ac:chgData name="Emily Crose" userId="5a1598ef78992c55" providerId="LiveId" clId="{75F37481-841B-40AD-A891-4A29A46DEAFB}" dt="2023-04-20T14:08:41.557" v="7137" actId="700"/>
          <ac:spMkLst>
            <pc:docMk/>
            <pc:sldMk cId="2213368395" sldId="329"/>
            <ac:spMk id="3" creationId="{560F0093-91A9-CE96-6CE4-F57E22C68978}"/>
          </ac:spMkLst>
        </pc:spChg>
        <pc:spChg chg="add mod ord">
          <ac:chgData name="Emily Crose" userId="5a1598ef78992c55" providerId="LiveId" clId="{75F37481-841B-40AD-A891-4A29A46DEAFB}" dt="2023-04-20T14:08:52.677" v="7141" actId="26606"/>
          <ac:spMkLst>
            <pc:docMk/>
            <pc:sldMk cId="2213368395" sldId="329"/>
            <ac:spMk id="4" creationId="{33FEB411-7B30-F0E2-8199-1DBB5CF40EB5}"/>
          </ac:spMkLst>
        </pc:spChg>
        <pc:spChg chg="add">
          <ac:chgData name="Emily Crose" userId="5a1598ef78992c55" providerId="LiveId" clId="{75F37481-841B-40AD-A891-4A29A46DEAFB}" dt="2023-04-20T14:08:52.677" v="7141" actId="26606"/>
          <ac:spMkLst>
            <pc:docMk/>
            <pc:sldMk cId="2213368395" sldId="329"/>
            <ac:spMk id="12" creationId="{608EAA06-5488-416B-B2B2-E55213011012}"/>
          </ac:spMkLst>
        </pc:spChg>
        <pc:picChg chg="add mod ord">
          <ac:chgData name="Emily Crose" userId="5a1598ef78992c55" providerId="LiveId" clId="{75F37481-841B-40AD-A891-4A29A46DEAFB}" dt="2023-04-20T14:08:52.677" v="7141" actId="26606"/>
          <ac:picMkLst>
            <pc:docMk/>
            <pc:sldMk cId="2213368395" sldId="329"/>
            <ac:picMk id="5" creationId="{D2880CF1-7F8F-6E6C-9424-3D58583655A9}"/>
          </ac:picMkLst>
        </pc:picChg>
        <pc:picChg chg="add del">
          <ac:chgData name="Emily Crose" userId="5a1598ef78992c55" providerId="LiveId" clId="{75F37481-841B-40AD-A891-4A29A46DEAFB}" dt="2023-04-20T14:08:41.557" v="7137" actId="700"/>
          <ac:picMkLst>
            <pc:docMk/>
            <pc:sldMk cId="2213368395" sldId="329"/>
            <ac:picMk id="9" creationId="{559DF61F-9058-49C9-8F75-DC501F983B0E}"/>
          </ac:picMkLst>
        </pc:picChg>
        <pc:picChg chg="add del">
          <ac:chgData name="Emily Crose" userId="5a1598ef78992c55" providerId="LiveId" clId="{75F37481-841B-40AD-A891-4A29A46DEAFB}" dt="2023-04-20T14:08:52.672" v="7140" actId="26606"/>
          <ac:picMkLst>
            <pc:docMk/>
            <pc:sldMk cId="2213368395" sldId="329"/>
            <ac:picMk id="10" creationId="{DBF7BBCC-A085-493E-83D9-01D4F8E88929}"/>
          </ac:picMkLst>
        </pc:picChg>
      </pc:sldChg>
      <pc:sldChg chg="addSp delSp modSp new mod setBg modClrScheme chgLayout modNotesTx">
        <pc:chgData name="Emily Crose" userId="5a1598ef78992c55" providerId="LiveId" clId="{75F37481-841B-40AD-A891-4A29A46DEAFB}" dt="2023-04-19T14:19:44.732" v="4265" actId="20577"/>
        <pc:sldMkLst>
          <pc:docMk/>
          <pc:sldMk cId="2570034110" sldId="330"/>
        </pc:sldMkLst>
        <pc:spChg chg="mod ord">
          <ac:chgData name="Emily Crose" userId="5a1598ef78992c55" providerId="LiveId" clId="{75F37481-841B-40AD-A891-4A29A46DEAFB}" dt="2023-04-19T14:16:22.028" v="3422" actId="26606"/>
          <ac:spMkLst>
            <pc:docMk/>
            <pc:sldMk cId="2570034110" sldId="330"/>
            <ac:spMk id="2" creationId="{11BE2C14-6662-C2B0-32BC-F22167F1A408}"/>
          </ac:spMkLst>
        </pc:spChg>
        <pc:spChg chg="del">
          <ac:chgData name="Emily Crose" userId="5a1598ef78992c55" providerId="LiveId" clId="{75F37481-841B-40AD-A891-4A29A46DEAFB}" dt="2023-04-19T14:16:17.571" v="3421" actId="700"/>
          <ac:spMkLst>
            <pc:docMk/>
            <pc:sldMk cId="2570034110" sldId="330"/>
            <ac:spMk id="3" creationId="{176928AD-6A7C-CA8E-82EF-7D5450C84A2A}"/>
          </ac:spMkLst>
        </pc:spChg>
        <pc:spChg chg="add">
          <ac:chgData name="Emily Crose" userId="5a1598ef78992c55" providerId="LiveId" clId="{75F37481-841B-40AD-A891-4A29A46DEAFB}" dt="2023-04-19T14:16:22.028" v="3422" actId="26606"/>
          <ac:spMkLst>
            <pc:docMk/>
            <pc:sldMk cId="2570034110" sldId="330"/>
            <ac:spMk id="7" creationId="{2124007E-BA57-41B2-8C6B-5E99927F2247}"/>
          </ac:spMkLst>
        </pc:spChg>
        <pc:spChg chg="add">
          <ac:chgData name="Emily Crose" userId="5a1598ef78992c55" providerId="LiveId" clId="{75F37481-841B-40AD-A891-4A29A46DEAFB}" dt="2023-04-19T14:16:22.028" v="3422" actId="26606"/>
          <ac:spMkLst>
            <pc:docMk/>
            <pc:sldMk cId="2570034110" sldId="330"/>
            <ac:spMk id="9" creationId="{255D0BF7-94F4-4437-A2B2-87BAFF86D541}"/>
          </ac:spMkLst>
        </pc:spChg>
        <pc:spChg chg="add">
          <ac:chgData name="Emily Crose" userId="5a1598ef78992c55" providerId="LiveId" clId="{75F37481-841B-40AD-A891-4A29A46DEAFB}" dt="2023-04-19T14:16:22.028" v="3422" actId="26606"/>
          <ac:spMkLst>
            <pc:docMk/>
            <pc:sldMk cId="2570034110" sldId="330"/>
            <ac:spMk id="11" creationId="{DE118816-C01D-462E-B0B0-777C21EF604F}"/>
          </ac:spMkLst>
        </pc:spChg>
      </pc:sldChg>
      <pc:sldChg chg="addSp modSp new mod setBg setClrOvrMap modNotesTx">
        <pc:chgData name="Emily Crose" userId="5a1598ef78992c55" providerId="LiveId" clId="{75F37481-841B-40AD-A891-4A29A46DEAFB}" dt="2023-04-19T14:38:48.751" v="4429" actId="20577"/>
        <pc:sldMkLst>
          <pc:docMk/>
          <pc:sldMk cId="4007388826" sldId="331"/>
        </pc:sldMkLst>
        <pc:spChg chg="mod">
          <ac:chgData name="Emily Crose" userId="5a1598ef78992c55" providerId="LiveId" clId="{75F37481-841B-40AD-A891-4A29A46DEAFB}" dt="2023-04-19T14:37:02.830" v="4288" actId="26606"/>
          <ac:spMkLst>
            <pc:docMk/>
            <pc:sldMk cId="4007388826" sldId="331"/>
            <ac:spMk id="2" creationId="{30B94DBA-D201-5034-F189-D63657901D35}"/>
          </ac:spMkLst>
        </pc:spChg>
        <pc:spChg chg="add">
          <ac:chgData name="Emily Crose" userId="5a1598ef78992c55" providerId="LiveId" clId="{75F37481-841B-40AD-A891-4A29A46DEAFB}" dt="2023-04-19T14:37:02.830" v="4288" actId="26606"/>
          <ac:spMkLst>
            <pc:docMk/>
            <pc:sldMk cId="4007388826" sldId="331"/>
            <ac:spMk id="9" creationId="{8E482A67-6CD8-49D7-9F85-52ECF99152D0}"/>
          </ac:spMkLst>
        </pc:spChg>
        <pc:spChg chg="add">
          <ac:chgData name="Emily Crose" userId="5a1598ef78992c55" providerId="LiveId" clId="{75F37481-841B-40AD-A891-4A29A46DEAFB}" dt="2023-04-19T14:37:02.830" v="4288" actId="26606"/>
          <ac:spMkLst>
            <pc:docMk/>
            <pc:sldMk cId="4007388826" sldId="331"/>
            <ac:spMk id="11" creationId="{418F941B-B7E9-44F2-9A2C-5D35ACF9A678}"/>
          </ac:spMkLst>
        </pc:spChg>
        <pc:picChg chg="add mod">
          <ac:chgData name="Emily Crose" userId="5a1598ef78992c55" providerId="LiveId" clId="{75F37481-841B-40AD-A891-4A29A46DEAFB}" dt="2023-04-19T14:37:02.830" v="4288" actId="26606"/>
          <ac:picMkLst>
            <pc:docMk/>
            <pc:sldMk cId="4007388826" sldId="331"/>
            <ac:picMk id="4" creationId="{C02385A1-B556-45B9-73D3-23A2260E3594}"/>
          </ac:picMkLst>
        </pc:picChg>
      </pc:sldChg>
      <pc:sldChg chg="addSp delSp modSp new mod setBg modClrScheme chgLayout modNotesTx">
        <pc:chgData name="Emily Crose" userId="5a1598ef78992c55" providerId="LiveId" clId="{75F37481-841B-40AD-A891-4A29A46DEAFB}" dt="2023-04-19T14:52:45.134" v="5290" actId="20577"/>
        <pc:sldMkLst>
          <pc:docMk/>
          <pc:sldMk cId="1081776422" sldId="332"/>
        </pc:sldMkLst>
        <pc:spChg chg="del mod">
          <ac:chgData name="Emily Crose" userId="5a1598ef78992c55" providerId="LiveId" clId="{75F37481-841B-40AD-A891-4A29A46DEAFB}" dt="2023-04-19T14:51:16.148" v="4859" actId="700"/>
          <ac:spMkLst>
            <pc:docMk/>
            <pc:sldMk cId="1081776422" sldId="332"/>
            <ac:spMk id="2" creationId="{6FF20A0F-0E83-B516-CEC7-6A548639B33F}"/>
          </ac:spMkLst>
        </pc:spChg>
        <pc:spChg chg="add">
          <ac:chgData name="Emily Crose" userId="5a1598ef78992c55" providerId="LiveId" clId="{75F37481-841B-40AD-A891-4A29A46DEAFB}" dt="2023-04-19T14:51:18.002" v="4860" actId="26606"/>
          <ac:spMkLst>
            <pc:docMk/>
            <pc:sldMk cId="1081776422" sldId="332"/>
            <ac:spMk id="9" creationId="{E24F7045-1B8B-4422-9330-0BC8BF6065E3}"/>
          </ac:spMkLst>
        </pc:spChg>
        <pc:spChg chg="add">
          <ac:chgData name="Emily Crose" userId="5a1598ef78992c55" providerId="LiveId" clId="{75F37481-841B-40AD-A891-4A29A46DEAFB}" dt="2023-04-19T14:51:18.002" v="4860" actId="26606"/>
          <ac:spMkLst>
            <pc:docMk/>
            <pc:sldMk cId="1081776422" sldId="332"/>
            <ac:spMk id="11" creationId="{7ED0B3BD-E968-4364-878A-47D3A6AEF099}"/>
          </ac:spMkLst>
        </pc:spChg>
        <pc:spChg chg="add">
          <ac:chgData name="Emily Crose" userId="5a1598ef78992c55" providerId="LiveId" clId="{75F37481-841B-40AD-A891-4A29A46DEAFB}" dt="2023-04-19T14:51:18.002" v="4860" actId="26606"/>
          <ac:spMkLst>
            <pc:docMk/>
            <pc:sldMk cId="1081776422" sldId="332"/>
            <ac:spMk id="13" creationId="{C8E5BCBF-E5D0-444B-A584-4A5FF79F9D7E}"/>
          </ac:spMkLst>
        </pc:spChg>
        <pc:picChg chg="add mod">
          <ac:chgData name="Emily Crose" userId="5a1598ef78992c55" providerId="LiveId" clId="{75F37481-841B-40AD-A891-4A29A46DEAFB}" dt="2023-04-19T14:51:18.002" v="4860" actId="26606"/>
          <ac:picMkLst>
            <pc:docMk/>
            <pc:sldMk cId="1081776422" sldId="332"/>
            <ac:picMk id="4" creationId="{542F2ED3-D620-5CC7-8F12-A5214DAD2241}"/>
          </ac:picMkLst>
        </pc:picChg>
      </pc:sldChg>
      <pc:sldChg chg="addSp modSp new mod setBg modNotesTx">
        <pc:chgData name="Emily Crose" userId="5a1598ef78992c55" providerId="LiveId" clId="{75F37481-841B-40AD-A891-4A29A46DEAFB}" dt="2023-04-19T14:55:28.387" v="5893" actId="20577"/>
        <pc:sldMkLst>
          <pc:docMk/>
          <pc:sldMk cId="609833675" sldId="333"/>
        </pc:sldMkLst>
        <pc:spChg chg="mod">
          <ac:chgData name="Emily Crose" userId="5a1598ef78992c55" providerId="LiveId" clId="{75F37481-841B-40AD-A891-4A29A46DEAFB}" dt="2023-04-19T14:53:18.495" v="5319" actId="20577"/>
          <ac:spMkLst>
            <pc:docMk/>
            <pc:sldMk cId="609833675" sldId="333"/>
            <ac:spMk id="2" creationId="{EC5C3168-12A6-B56C-9A88-BF29802E580C}"/>
          </ac:spMkLst>
        </pc:spChg>
        <pc:picChg chg="add">
          <ac:chgData name="Emily Crose" userId="5a1598ef78992c55" providerId="LiveId" clId="{75F37481-841B-40AD-A891-4A29A46DEAFB}" dt="2023-04-19T14:53:16.951" v="5318" actId="26606"/>
          <ac:picMkLst>
            <pc:docMk/>
            <pc:sldMk cId="609833675" sldId="333"/>
            <ac:picMk id="4" creationId="{892FA6F0-3D04-9E9A-E5DE-08EC112D7099}"/>
          </ac:picMkLst>
        </pc:picChg>
      </pc:sldChg>
      <pc:sldChg chg="addSp delSp modSp new mod setBg modClrScheme chgLayout">
        <pc:chgData name="Emily Crose" userId="5a1598ef78992c55" providerId="LiveId" clId="{75F37481-841B-40AD-A891-4A29A46DEAFB}" dt="2023-04-19T15:01:43.213" v="5980" actId="26606"/>
        <pc:sldMkLst>
          <pc:docMk/>
          <pc:sldMk cId="3916559609" sldId="334"/>
        </pc:sldMkLst>
        <pc:spChg chg="mod ord">
          <ac:chgData name="Emily Crose" userId="5a1598ef78992c55" providerId="LiveId" clId="{75F37481-841B-40AD-A891-4A29A46DEAFB}" dt="2023-04-19T15:01:43.213" v="5980" actId="26606"/>
          <ac:spMkLst>
            <pc:docMk/>
            <pc:sldMk cId="3916559609" sldId="334"/>
            <ac:spMk id="2" creationId="{93AD4469-075B-4E8A-F6D4-E07A17F00EE4}"/>
          </ac:spMkLst>
        </pc:spChg>
        <pc:spChg chg="add del mod ord">
          <ac:chgData name="Emily Crose" userId="5a1598ef78992c55" providerId="LiveId" clId="{75F37481-841B-40AD-A891-4A29A46DEAFB}" dt="2023-04-19T15:01:43.213" v="5980" actId="26606"/>
          <ac:spMkLst>
            <pc:docMk/>
            <pc:sldMk cId="3916559609" sldId="334"/>
            <ac:spMk id="3" creationId="{451692CB-8A08-3B99-7EED-99575F7A019F}"/>
          </ac:spMkLst>
        </pc:spChg>
        <pc:graphicFrameChg chg="add">
          <ac:chgData name="Emily Crose" userId="5a1598ef78992c55" providerId="LiveId" clId="{75F37481-841B-40AD-A891-4A29A46DEAFB}" dt="2023-04-19T15:01:43.213" v="5980" actId="26606"/>
          <ac:graphicFrameMkLst>
            <pc:docMk/>
            <pc:sldMk cId="3916559609" sldId="334"/>
            <ac:graphicFrameMk id="5" creationId="{91F21C7D-A58D-8492-5592-135F91B5938D}"/>
          </ac:graphicFrameMkLst>
        </pc:graphicFrameChg>
        <pc:picChg chg="add">
          <ac:chgData name="Emily Crose" userId="5a1598ef78992c55" providerId="LiveId" clId="{75F37481-841B-40AD-A891-4A29A46DEAFB}" dt="2023-04-19T15:01:43.213" v="5980" actId="26606"/>
          <ac:picMkLst>
            <pc:docMk/>
            <pc:sldMk cId="3916559609" sldId="334"/>
            <ac:picMk id="9" creationId="{A8D526D7-C782-4F65-A21F-A6B40D869B47}"/>
          </ac:picMkLst>
        </pc:picChg>
      </pc:sldChg>
      <pc:sldChg chg="addSp delSp modSp new mod setBg setClrOvrMap modNotesTx">
        <pc:chgData name="Emily Crose" userId="5a1598ef78992c55" providerId="LiveId" clId="{75F37481-841B-40AD-A891-4A29A46DEAFB}" dt="2023-04-19T15:05:06.743" v="6204" actId="20577"/>
        <pc:sldMkLst>
          <pc:docMk/>
          <pc:sldMk cId="2658092236" sldId="335"/>
        </pc:sldMkLst>
        <pc:spChg chg="mod">
          <ac:chgData name="Emily Crose" userId="5a1598ef78992c55" providerId="LiveId" clId="{75F37481-841B-40AD-A891-4A29A46DEAFB}" dt="2023-04-19T15:03:52.007" v="6027" actId="26606"/>
          <ac:spMkLst>
            <pc:docMk/>
            <pc:sldMk cId="2658092236" sldId="335"/>
            <ac:spMk id="2" creationId="{678B0583-145E-F5AC-B34F-64BCC9BBBDA8}"/>
          </ac:spMkLst>
        </pc:spChg>
        <pc:spChg chg="del">
          <ac:chgData name="Emily Crose" userId="5a1598ef78992c55" providerId="LiveId" clId="{75F37481-841B-40AD-A891-4A29A46DEAFB}" dt="2023-04-19T15:02:43.010" v="6023" actId="478"/>
          <ac:spMkLst>
            <pc:docMk/>
            <pc:sldMk cId="2658092236" sldId="335"/>
            <ac:spMk id="3" creationId="{0F99C0C3-7CB2-67B1-6F21-117691B8BA7D}"/>
          </ac:spMkLst>
        </pc:spChg>
        <pc:spChg chg="add">
          <ac:chgData name="Emily Crose" userId="5a1598ef78992c55" providerId="LiveId" clId="{75F37481-841B-40AD-A891-4A29A46DEAFB}" dt="2023-04-19T15:03:52.007" v="6027" actId="26606"/>
          <ac:spMkLst>
            <pc:docMk/>
            <pc:sldMk cId="2658092236" sldId="335"/>
            <ac:spMk id="10" creationId="{8E482A67-6CD8-49D7-9F85-52ECF99152D0}"/>
          </ac:spMkLst>
        </pc:spChg>
        <pc:spChg chg="add">
          <ac:chgData name="Emily Crose" userId="5a1598ef78992c55" providerId="LiveId" clId="{75F37481-841B-40AD-A891-4A29A46DEAFB}" dt="2023-04-19T15:03:52.007" v="6027" actId="26606"/>
          <ac:spMkLst>
            <pc:docMk/>
            <pc:sldMk cId="2658092236" sldId="335"/>
            <ac:spMk id="12" creationId="{418F941B-B7E9-44F2-9A2C-5D35ACF9A678}"/>
          </ac:spMkLst>
        </pc:spChg>
        <pc:picChg chg="add mod">
          <ac:chgData name="Emily Crose" userId="5a1598ef78992c55" providerId="LiveId" clId="{75F37481-841B-40AD-A891-4A29A46DEAFB}" dt="2023-04-19T15:03:52.007" v="6027" actId="26606"/>
          <ac:picMkLst>
            <pc:docMk/>
            <pc:sldMk cId="2658092236" sldId="335"/>
            <ac:picMk id="5" creationId="{C158BCA4-D289-D430-E83E-DABCBDF2F7FA}"/>
          </ac:picMkLst>
        </pc:picChg>
      </pc:sldChg>
      <pc:sldChg chg="addSp delSp modSp new mod setBg modClrScheme chgLayout">
        <pc:chgData name="Emily Crose" userId="5a1598ef78992c55" providerId="LiveId" clId="{75F37481-841B-40AD-A891-4A29A46DEAFB}" dt="2023-04-19T15:06:41.263" v="6304" actId="26606"/>
        <pc:sldMkLst>
          <pc:docMk/>
          <pc:sldMk cId="2806011870" sldId="336"/>
        </pc:sldMkLst>
        <pc:spChg chg="mod ord">
          <ac:chgData name="Emily Crose" userId="5a1598ef78992c55" providerId="LiveId" clId="{75F37481-841B-40AD-A891-4A29A46DEAFB}" dt="2023-04-19T15:06:41.263" v="6304" actId="26606"/>
          <ac:spMkLst>
            <pc:docMk/>
            <pc:sldMk cId="2806011870" sldId="336"/>
            <ac:spMk id="2" creationId="{3C7AB680-7AC1-A18C-9CA3-ACC3EF9AF9E5}"/>
          </ac:spMkLst>
        </pc:spChg>
        <pc:spChg chg="add mod ord">
          <ac:chgData name="Emily Crose" userId="5a1598ef78992c55" providerId="LiveId" clId="{75F37481-841B-40AD-A891-4A29A46DEAFB}" dt="2023-04-19T15:06:41.263" v="6304" actId="26606"/>
          <ac:spMkLst>
            <pc:docMk/>
            <pc:sldMk cId="2806011870" sldId="336"/>
            <ac:spMk id="3" creationId="{B0A7A152-F537-D0C2-062E-BC232F5F2916}"/>
          </ac:spMkLst>
        </pc:spChg>
        <pc:picChg chg="add del">
          <ac:chgData name="Emily Crose" userId="5a1598ef78992c55" providerId="LiveId" clId="{75F37481-841B-40AD-A891-4A29A46DEAFB}" dt="2023-04-19T15:06:41.220" v="6303" actId="26606"/>
          <ac:picMkLst>
            <pc:docMk/>
            <pc:sldMk cId="2806011870" sldId="336"/>
            <ac:picMk id="5" creationId="{587A669D-9161-822A-7059-D5C65E3622E3}"/>
          </ac:picMkLst>
        </pc:picChg>
        <pc:picChg chg="add">
          <ac:chgData name="Emily Crose" userId="5a1598ef78992c55" providerId="LiveId" clId="{75F37481-841B-40AD-A891-4A29A46DEAFB}" dt="2023-04-19T15:06:41.263" v="6304" actId="26606"/>
          <ac:picMkLst>
            <pc:docMk/>
            <pc:sldMk cId="2806011870" sldId="336"/>
            <ac:picMk id="7" creationId="{365C2A5F-54D6-559F-994D-73822D5D5CCA}"/>
          </ac:picMkLst>
        </pc:picChg>
        <pc:picChg chg="add">
          <ac:chgData name="Emily Crose" userId="5a1598ef78992c55" providerId="LiveId" clId="{75F37481-841B-40AD-A891-4A29A46DEAFB}" dt="2023-04-19T15:06:41.263" v="6304" actId="26606"/>
          <ac:picMkLst>
            <pc:docMk/>
            <pc:sldMk cId="2806011870" sldId="336"/>
            <ac:picMk id="9" creationId="{559DF61F-9058-49C9-8F75-DC501F983B0E}"/>
          </ac:picMkLst>
        </pc:picChg>
      </pc:sldChg>
      <pc:sldChg chg="addSp modSp new mod setBg modClrScheme chgLayout">
        <pc:chgData name="Emily Crose" userId="5a1598ef78992c55" providerId="LiveId" clId="{75F37481-841B-40AD-A891-4A29A46DEAFB}" dt="2023-04-19T15:08:21.118" v="6328" actId="26606"/>
        <pc:sldMkLst>
          <pc:docMk/>
          <pc:sldMk cId="3520716317" sldId="337"/>
        </pc:sldMkLst>
        <pc:spChg chg="add mod">
          <ac:chgData name="Emily Crose" userId="5a1598ef78992c55" providerId="LiveId" clId="{75F37481-841B-40AD-A891-4A29A46DEAFB}" dt="2023-04-19T15:08:21.118" v="6328" actId="26606"/>
          <ac:spMkLst>
            <pc:docMk/>
            <pc:sldMk cId="3520716317" sldId="337"/>
            <ac:spMk id="2" creationId="{825D8899-BFE3-8479-9CB2-D510611FE137}"/>
          </ac:spMkLst>
        </pc:spChg>
        <pc:picChg chg="add">
          <ac:chgData name="Emily Crose" userId="5a1598ef78992c55" providerId="LiveId" clId="{75F37481-841B-40AD-A891-4A29A46DEAFB}" dt="2023-04-19T15:08:21.118" v="6328" actId="26606"/>
          <ac:picMkLst>
            <pc:docMk/>
            <pc:sldMk cId="3520716317" sldId="337"/>
            <ac:picMk id="4" creationId="{4ABB0468-E16C-398B-3732-BE2A80BF5D62}"/>
          </ac:picMkLst>
        </pc:picChg>
        <pc:picChg chg="add">
          <ac:chgData name="Emily Crose" userId="5a1598ef78992c55" providerId="LiveId" clId="{75F37481-841B-40AD-A891-4A29A46DEAFB}" dt="2023-04-19T15:08:21.118" v="6328" actId="26606"/>
          <ac:picMkLst>
            <pc:docMk/>
            <pc:sldMk cId="3520716317" sldId="337"/>
            <ac:picMk id="8" creationId="{08187575-5CB4-477B-AA47-020C6D2A786E}"/>
          </ac:picMkLst>
        </pc:picChg>
        <pc:picChg chg="add">
          <ac:chgData name="Emily Crose" userId="5a1598ef78992c55" providerId="LiveId" clId="{75F37481-841B-40AD-A891-4A29A46DEAFB}" dt="2023-04-19T15:08:21.118" v="6328" actId="26606"/>
          <ac:picMkLst>
            <pc:docMk/>
            <pc:sldMk cId="3520716317" sldId="337"/>
            <ac:picMk id="10" creationId="{EE585F70-7C5D-424E-A182-39507AF48A0C}"/>
          </ac:picMkLst>
        </pc:picChg>
      </pc:sldChg>
      <pc:sldChg chg="delSp add setBg delDesignElem">
        <pc:chgData name="Emily Crose" userId="5a1598ef78992c55" providerId="LiveId" clId="{75F37481-841B-40AD-A891-4A29A46DEAFB}" dt="2023-04-19T15:08:40.542" v="6330"/>
        <pc:sldMkLst>
          <pc:docMk/>
          <pc:sldMk cId="2192553628" sldId="338"/>
        </pc:sldMkLst>
        <pc:picChg chg="del">
          <ac:chgData name="Emily Crose" userId="5a1598ef78992c55" providerId="LiveId" clId="{75F37481-841B-40AD-A891-4A29A46DEAFB}" dt="2023-04-19T15:08:40.542" v="6330"/>
          <ac:picMkLst>
            <pc:docMk/>
            <pc:sldMk cId="2192553628" sldId="338"/>
            <ac:picMk id="8" creationId="{08187575-5CB4-477B-AA47-020C6D2A786E}"/>
          </ac:picMkLst>
        </pc:picChg>
        <pc:picChg chg="del">
          <ac:chgData name="Emily Crose" userId="5a1598ef78992c55" providerId="LiveId" clId="{75F37481-841B-40AD-A891-4A29A46DEAFB}" dt="2023-04-19T15:08:40.542" v="6330"/>
          <ac:picMkLst>
            <pc:docMk/>
            <pc:sldMk cId="2192553628" sldId="338"/>
            <ac:picMk id="10" creationId="{EE585F70-7C5D-424E-A182-39507AF48A0C}"/>
          </ac:picMkLst>
        </pc:picChg>
      </pc:sldChg>
      <pc:sldChg chg="addSp modSp new mod setBg modClrScheme chgLayout">
        <pc:chgData name="Emily Crose" userId="5a1598ef78992c55" providerId="LiveId" clId="{75F37481-841B-40AD-A891-4A29A46DEAFB}" dt="2023-04-19T15:16:06.271" v="6516" actId="26606"/>
        <pc:sldMkLst>
          <pc:docMk/>
          <pc:sldMk cId="1552710199" sldId="339"/>
        </pc:sldMkLst>
        <pc:spChg chg="add mod">
          <ac:chgData name="Emily Crose" userId="5a1598ef78992c55" providerId="LiveId" clId="{75F37481-841B-40AD-A891-4A29A46DEAFB}" dt="2023-04-19T15:16:06.271" v="6516" actId="26606"/>
          <ac:spMkLst>
            <pc:docMk/>
            <pc:sldMk cId="1552710199" sldId="339"/>
            <ac:spMk id="2" creationId="{E2C7970B-831F-A12D-C70B-2BD076E328E3}"/>
          </ac:spMkLst>
        </pc:spChg>
        <pc:picChg chg="add">
          <ac:chgData name="Emily Crose" userId="5a1598ef78992c55" providerId="LiveId" clId="{75F37481-841B-40AD-A891-4A29A46DEAFB}" dt="2023-04-19T15:16:06.271" v="6516" actId="26606"/>
          <ac:picMkLst>
            <pc:docMk/>
            <pc:sldMk cId="1552710199" sldId="339"/>
            <ac:picMk id="4" creationId="{CC0A885F-6B5F-1B16-FF37-B888E3C5C5A0}"/>
          </ac:picMkLst>
        </pc:picChg>
      </pc:sldChg>
      <pc:sldChg chg="addSp delSp modSp new mod setBg modClrScheme chgLayout">
        <pc:chgData name="Emily Crose" userId="5a1598ef78992c55" providerId="LiveId" clId="{75F37481-841B-40AD-A891-4A29A46DEAFB}" dt="2023-04-20T14:08:10.602" v="7134" actId="26606"/>
        <pc:sldMkLst>
          <pc:docMk/>
          <pc:sldMk cId="4058856599" sldId="340"/>
        </pc:sldMkLst>
        <pc:spChg chg="del mod ord">
          <ac:chgData name="Emily Crose" userId="5a1598ef78992c55" providerId="LiveId" clId="{75F37481-841B-40AD-A891-4A29A46DEAFB}" dt="2023-04-20T13:22:41.387" v="6521" actId="700"/>
          <ac:spMkLst>
            <pc:docMk/>
            <pc:sldMk cId="4058856599" sldId="340"/>
            <ac:spMk id="2" creationId="{DB6FA214-820A-EC6B-387B-7330068FA362}"/>
          </ac:spMkLst>
        </pc:spChg>
        <pc:spChg chg="add mod ord">
          <ac:chgData name="Emily Crose" userId="5a1598ef78992c55" providerId="LiveId" clId="{75F37481-841B-40AD-A891-4A29A46DEAFB}" dt="2023-04-20T14:08:10.602" v="7134" actId="26606"/>
          <ac:spMkLst>
            <pc:docMk/>
            <pc:sldMk cId="4058856599" sldId="340"/>
            <ac:spMk id="3" creationId="{9CBD1586-A54C-2F5E-655F-1A2FDD090266}"/>
          </ac:spMkLst>
        </pc:spChg>
        <pc:spChg chg="add del mod ord">
          <ac:chgData name="Emily Crose" userId="5a1598ef78992c55" providerId="LiveId" clId="{75F37481-841B-40AD-A891-4A29A46DEAFB}" dt="2023-04-20T14:08:10.602" v="7134" actId="26606"/>
          <ac:spMkLst>
            <pc:docMk/>
            <pc:sldMk cId="4058856599" sldId="340"/>
            <ac:spMk id="4" creationId="{67F366DF-C8E9-67C3-E8D6-F75770CD7FEB}"/>
          </ac:spMkLst>
        </pc:spChg>
        <pc:graphicFrameChg chg="add">
          <ac:chgData name="Emily Crose" userId="5a1598ef78992c55" providerId="LiveId" clId="{75F37481-841B-40AD-A891-4A29A46DEAFB}" dt="2023-04-20T14:08:10.602" v="7134" actId="26606"/>
          <ac:graphicFrameMkLst>
            <pc:docMk/>
            <pc:sldMk cId="4058856599" sldId="340"/>
            <ac:graphicFrameMk id="6" creationId="{4742C1ED-2E3F-9CBF-B4FD-E2E0A6ABB2C0}"/>
          </ac:graphicFrameMkLst>
        </pc:graphicFrameChg>
        <pc:picChg chg="add">
          <ac:chgData name="Emily Crose" userId="5a1598ef78992c55" providerId="LiveId" clId="{75F37481-841B-40AD-A891-4A29A46DEAFB}" dt="2023-04-20T14:08:10.602" v="7134" actId="26606"/>
          <ac:picMkLst>
            <pc:docMk/>
            <pc:sldMk cId="4058856599" sldId="340"/>
            <ac:picMk id="10" creationId="{A8D526D7-C782-4F65-A21F-A6B40D869B47}"/>
          </ac:picMkLst>
        </pc:picChg>
      </pc:sldChg>
      <pc:sldChg chg="addSp delSp modSp new mod ord setBg chgLayout">
        <pc:chgData name="Emily Crose" userId="5a1598ef78992c55" providerId="LiveId" clId="{75F37481-841B-40AD-A891-4A29A46DEAFB}" dt="2023-04-20T14:08:20.908" v="7135" actId="26606"/>
        <pc:sldMkLst>
          <pc:docMk/>
          <pc:sldMk cId="3529374907" sldId="341"/>
        </pc:sldMkLst>
        <pc:spChg chg="del">
          <ac:chgData name="Emily Crose" userId="5a1598ef78992c55" providerId="LiveId" clId="{75F37481-841B-40AD-A891-4A29A46DEAFB}" dt="2023-04-20T13:23:33.996" v="6654" actId="700"/>
          <ac:spMkLst>
            <pc:docMk/>
            <pc:sldMk cId="3529374907" sldId="341"/>
            <ac:spMk id="2" creationId="{77EA3A37-1162-5183-C1C8-D1CEFC87D732}"/>
          </ac:spMkLst>
        </pc:spChg>
        <pc:spChg chg="del">
          <ac:chgData name="Emily Crose" userId="5a1598ef78992c55" providerId="LiveId" clId="{75F37481-841B-40AD-A891-4A29A46DEAFB}" dt="2023-04-20T13:23:33.996" v="6654" actId="700"/>
          <ac:spMkLst>
            <pc:docMk/>
            <pc:sldMk cId="3529374907" sldId="341"/>
            <ac:spMk id="3" creationId="{17FE05FC-6675-6D16-18D3-995AD07A578B}"/>
          </ac:spMkLst>
        </pc:spChg>
        <pc:spChg chg="add mod ord">
          <ac:chgData name="Emily Crose" userId="5a1598ef78992c55" providerId="LiveId" clId="{75F37481-841B-40AD-A891-4A29A46DEAFB}" dt="2023-04-20T14:08:20.908" v="7135" actId="26606"/>
          <ac:spMkLst>
            <pc:docMk/>
            <pc:sldMk cId="3529374907" sldId="341"/>
            <ac:spMk id="4" creationId="{4E76257A-7C2C-3845-BE06-06A844160DD3}"/>
          </ac:spMkLst>
        </pc:spChg>
        <pc:spChg chg="add del mod ord">
          <ac:chgData name="Emily Crose" userId="5a1598ef78992c55" providerId="LiveId" clId="{75F37481-841B-40AD-A891-4A29A46DEAFB}" dt="2023-04-20T14:08:20.908" v="7135" actId="26606"/>
          <ac:spMkLst>
            <pc:docMk/>
            <pc:sldMk cId="3529374907" sldId="341"/>
            <ac:spMk id="5" creationId="{3D177B86-CE28-5A9C-59D7-022031A0752F}"/>
          </ac:spMkLst>
        </pc:spChg>
        <pc:graphicFrameChg chg="add">
          <ac:chgData name="Emily Crose" userId="5a1598ef78992c55" providerId="LiveId" clId="{75F37481-841B-40AD-A891-4A29A46DEAFB}" dt="2023-04-20T14:08:20.908" v="7135" actId="26606"/>
          <ac:graphicFrameMkLst>
            <pc:docMk/>
            <pc:sldMk cId="3529374907" sldId="341"/>
            <ac:graphicFrameMk id="7" creationId="{09AEB0C9-9C9F-8C5C-E976-35900154FFBD}"/>
          </ac:graphicFrameMkLst>
        </pc:graphicFrameChg>
      </pc:sldChg>
    </pc:docChg>
  </pc:docChgLst>
  <pc:docChgLst>
    <pc:chgData name="Emily Crose" userId="5a1598ef78992c55" providerId="LiveId" clId="{12674E05-A199-4204-AD0E-5F035B3FAEF5}"/>
    <pc:docChg chg="undo custSel addSld modSld">
      <pc:chgData name="Emily Crose" userId="5a1598ef78992c55" providerId="LiveId" clId="{12674E05-A199-4204-AD0E-5F035B3FAEF5}" dt="2023-04-09T13:03:00.212" v="6964" actId="26606"/>
      <pc:docMkLst>
        <pc:docMk/>
      </pc:docMkLst>
      <pc:sldChg chg="addSp delSp modSp mod setBg">
        <pc:chgData name="Emily Crose" userId="5a1598ef78992c55" providerId="LiveId" clId="{12674E05-A199-4204-AD0E-5F035B3FAEF5}" dt="2023-04-07T22:38:29.449" v="1946" actId="26606"/>
        <pc:sldMkLst>
          <pc:docMk/>
          <pc:sldMk cId="3013550915" sldId="257"/>
        </pc:sldMkLst>
        <pc:spChg chg="mod">
          <ac:chgData name="Emily Crose" userId="5a1598ef78992c55" providerId="LiveId" clId="{12674E05-A199-4204-AD0E-5F035B3FAEF5}" dt="2023-04-07T22:38:29.449" v="1946" actId="26606"/>
          <ac:spMkLst>
            <pc:docMk/>
            <pc:sldMk cId="3013550915" sldId="257"/>
            <ac:spMk id="2" creationId="{4F68AD2C-B46D-FA8F-1E07-13A75AF50670}"/>
          </ac:spMkLst>
        </pc:spChg>
        <pc:spChg chg="del">
          <ac:chgData name="Emily Crose" userId="5a1598ef78992c55" providerId="LiveId" clId="{12674E05-A199-4204-AD0E-5F035B3FAEF5}" dt="2023-04-07T22:38:29.449" v="1946" actId="26606"/>
          <ac:spMkLst>
            <pc:docMk/>
            <pc:sldMk cId="3013550915" sldId="257"/>
            <ac:spMk id="3" creationId="{72DA1235-2EC2-E8C9-9D00-2E14677206D7}"/>
          </ac:spMkLst>
        </pc:spChg>
        <pc:spChg chg="add">
          <ac:chgData name="Emily Crose" userId="5a1598ef78992c55" providerId="LiveId" clId="{12674E05-A199-4204-AD0E-5F035B3FAEF5}" dt="2023-04-07T22:38:29.449" v="1946" actId="26606"/>
          <ac:spMkLst>
            <pc:docMk/>
            <pc:sldMk cId="3013550915" sldId="257"/>
            <ac:spMk id="10" creationId="{B8AFBB67-2575-4F5A-96CF-CD2EB02A1EF0}"/>
          </ac:spMkLst>
        </pc:spChg>
        <pc:picChg chg="add">
          <ac:chgData name="Emily Crose" userId="5a1598ef78992c55" providerId="LiveId" clId="{12674E05-A199-4204-AD0E-5F035B3FAEF5}" dt="2023-04-07T22:38:29.449" v="1946" actId="26606"/>
          <ac:picMkLst>
            <pc:docMk/>
            <pc:sldMk cId="3013550915" sldId="257"/>
            <ac:picMk id="7" creationId="{7DD5BDCA-309E-1234-5D16-20962C9AB1EE}"/>
          </ac:picMkLst>
        </pc:picChg>
      </pc:sldChg>
      <pc:sldChg chg="addSp modSp mod setBg modNotesTx">
        <pc:chgData name="Emily Crose" userId="5a1598ef78992c55" providerId="LiveId" clId="{12674E05-A199-4204-AD0E-5F035B3FAEF5}" dt="2023-04-07T22:39:16.135" v="1984" actId="26606"/>
        <pc:sldMkLst>
          <pc:docMk/>
          <pc:sldMk cId="559302957" sldId="258"/>
        </pc:sldMkLst>
        <pc:spChg chg="mod">
          <ac:chgData name="Emily Crose" userId="5a1598ef78992c55" providerId="LiveId" clId="{12674E05-A199-4204-AD0E-5F035B3FAEF5}" dt="2023-04-07T22:39:16.135" v="1984" actId="26606"/>
          <ac:spMkLst>
            <pc:docMk/>
            <pc:sldMk cId="559302957" sldId="258"/>
            <ac:spMk id="4" creationId="{F468B3DB-A3C5-D068-527B-40E9D03BD0B0}"/>
          </ac:spMkLst>
        </pc:spChg>
        <pc:spChg chg="mod">
          <ac:chgData name="Emily Crose" userId="5a1598ef78992c55" providerId="LiveId" clId="{12674E05-A199-4204-AD0E-5F035B3FAEF5}" dt="2023-04-07T22:39:16.135" v="1984" actId="26606"/>
          <ac:spMkLst>
            <pc:docMk/>
            <pc:sldMk cId="559302957" sldId="258"/>
            <ac:spMk id="5" creationId="{210712C8-16DC-6AEE-99D7-5B49B1A60734}"/>
          </ac:spMkLst>
        </pc:spChg>
        <pc:picChg chg="add">
          <ac:chgData name="Emily Crose" userId="5a1598ef78992c55" providerId="LiveId" clId="{12674E05-A199-4204-AD0E-5F035B3FAEF5}" dt="2023-04-07T22:39:16.135" v="1984" actId="26606"/>
          <ac:picMkLst>
            <pc:docMk/>
            <pc:sldMk cId="559302957" sldId="258"/>
            <ac:picMk id="7" creationId="{E3706CAD-36DC-CF9D-6885-9ECA64A1E5E6}"/>
          </ac:picMkLst>
        </pc:picChg>
      </pc:sldChg>
      <pc:sldChg chg="addSp delSp modSp mod setBg">
        <pc:chgData name="Emily Crose" userId="5a1598ef78992c55" providerId="LiveId" clId="{12674E05-A199-4204-AD0E-5F035B3FAEF5}" dt="2023-04-07T22:40:32.663" v="2169" actId="26606"/>
        <pc:sldMkLst>
          <pc:docMk/>
          <pc:sldMk cId="3977924121" sldId="259"/>
        </pc:sldMkLst>
        <pc:spChg chg="mod">
          <ac:chgData name="Emily Crose" userId="5a1598ef78992c55" providerId="LiveId" clId="{12674E05-A199-4204-AD0E-5F035B3FAEF5}" dt="2023-04-07T22:40:32.663" v="2169" actId="26606"/>
          <ac:spMkLst>
            <pc:docMk/>
            <pc:sldMk cId="3977924121" sldId="259"/>
            <ac:spMk id="2" creationId="{AE431370-98F0-2FAB-62E4-60870AC119A4}"/>
          </ac:spMkLst>
        </pc:spChg>
        <pc:spChg chg="mod">
          <ac:chgData name="Emily Crose" userId="5a1598ef78992c55" providerId="LiveId" clId="{12674E05-A199-4204-AD0E-5F035B3FAEF5}" dt="2023-04-07T22:40:32.663" v="2169" actId="26606"/>
          <ac:spMkLst>
            <pc:docMk/>
            <pc:sldMk cId="3977924121" sldId="259"/>
            <ac:spMk id="4" creationId="{4DACE283-2116-9B5E-A7DF-434E91B90ADB}"/>
          </ac:spMkLst>
        </pc:spChg>
        <pc:picChg chg="add del">
          <ac:chgData name="Emily Crose" userId="5a1598ef78992c55" providerId="LiveId" clId="{12674E05-A199-4204-AD0E-5F035B3FAEF5}" dt="2023-04-07T22:40:30.803" v="2166" actId="26606"/>
          <ac:picMkLst>
            <pc:docMk/>
            <pc:sldMk cId="3977924121" sldId="259"/>
            <ac:picMk id="6" creationId="{F5605FBC-E9EF-4F30-87C3-1810F9426F91}"/>
          </ac:picMkLst>
        </pc:picChg>
        <pc:picChg chg="add del">
          <ac:chgData name="Emily Crose" userId="5a1598ef78992c55" providerId="LiveId" clId="{12674E05-A199-4204-AD0E-5F035B3FAEF5}" dt="2023-04-07T22:40:32.631" v="2168" actId="26606"/>
          <ac:picMkLst>
            <pc:docMk/>
            <pc:sldMk cId="3977924121" sldId="259"/>
            <ac:picMk id="8" creationId="{A36690B9-4815-CE9D-E9CA-465CEDB073F5}"/>
          </ac:picMkLst>
        </pc:picChg>
        <pc:picChg chg="add">
          <ac:chgData name="Emily Crose" userId="5a1598ef78992c55" providerId="LiveId" clId="{12674E05-A199-4204-AD0E-5F035B3FAEF5}" dt="2023-04-07T22:40:32.663" v="2169" actId="26606"/>
          <ac:picMkLst>
            <pc:docMk/>
            <pc:sldMk cId="3977924121" sldId="259"/>
            <ac:picMk id="10" creationId="{F5605FBC-E9EF-4F30-87C3-1810F9426F91}"/>
          </ac:picMkLst>
        </pc:picChg>
      </pc:sldChg>
      <pc:sldChg chg="addSp modSp mod setBg">
        <pc:chgData name="Emily Crose" userId="5a1598ef78992c55" providerId="LiveId" clId="{12674E05-A199-4204-AD0E-5F035B3FAEF5}" dt="2023-04-07T22:38:35.318" v="1947" actId="26606"/>
        <pc:sldMkLst>
          <pc:docMk/>
          <pc:sldMk cId="370590328" sldId="260"/>
        </pc:sldMkLst>
        <pc:spChg chg="mod">
          <ac:chgData name="Emily Crose" userId="5a1598ef78992c55" providerId="LiveId" clId="{12674E05-A199-4204-AD0E-5F035B3FAEF5}" dt="2023-04-07T22:38:35.318" v="1947" actId="26606"/>
          <ac:spMkLst>
            <pc:docMk/>
            <pc:sldMk cId="370590328" sldId="260"/>
            <ac:spMk id="4" creationId="{923DA8A7-9417-A4F4-8D95-3F7529A695DE}"/>
          </ac:spMkLst>
        </pc:spChg>
        <pc:spChg chg="add">
          <ac:chgData name="Emily Crose" userId="5a1598ef78992c55" providerId="LiveId" clId="{12674E05-A199-4204-AD0E-5F035B3FAEF5}" dt="2023-04-07T22:38:35.318" v="1947" actId="26606"/>
          <ac:spMkLst>
            <pc:docMk/>
            <pc:sldMk cId="370590328" sldId="260"/>
            <ac:spMk id="10" creationId="{0AD84CCE-B61B-45FD-8942-77C91305228B}"/>
          </ac:spMkLst>
        </pc:spChg>
        <pc:picChg chg="add">
          <ac:chgData name="Emily Crose" userId="5a1598ef78992c55" providerId="LiveId" clId="{12674E05-A199-4204-AD0E-5F035B3FAEF5}" dt="2023-04-07T22:38:35.318" v="1947" actId="26606"/>
          <ac:picMkLst>
            <pc:docMk/>
            <pc:sldMk cId="370590328" sldId="260"/>
            <ac:picMk id="6" creationId="{876371D1-3409-B807-9699-1D276793354D}"/>
          </ac:picMkLst>
        </pc:picChg>
      </pc:sldChg>
      <pc:sldChg chg="addSp modSp mod setBg">
        <pc:chgData name="Emily Crose" userId="5a1598ef78992c55" providerId="LiveId" clId="{12674E05-A199-4204-AD0E-5F035B3FAEF5}" dt="2023-04-07T22:41:08.886" v="2189" actId="26606"/>
        <pc:sldMkLst>
          <pc:docMk/>
          <pc:sldMk cId="4008374158" sldId="261"/>
        </pc:sldMkLst>
        <pc:spChg chg="mo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2" creationId="{16E88063-1214-61B8-6E65-B1EEDF5E23D3}"/>
          </ac:spMkLst>
        </pc:spChg>
        <pc:spChg chg="mo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3" creationId="{FD9F15BD-5B63-AA09-6639-1B39A11F5879}"/>
          </ac:spMkLst>
        </pc:spChg>
        <pc:spChg chg="ad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10" creationId="{1660E788-AFA9-4A1B-9991-6AA74632A15B}"/>
          </ac:spMkLst>
        </pc:spChg>
        <pc:spChg chg="ad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12" creationId="{867D4867-5BA7-4462-B2F6-A23F4A622AA7}"/>
          </ac:spMkLst>
        </pc:spChg>
        <pc:picChg chg="add">
          <ac:chgData name="Emily Crose" userId="5a1598ef78992c55" providerId="LiveId" clId="{12674E05-A199-4204-AD0E-5F035B3FAEF5}" dt="2023-04-07T22:41:08.886" v="2189" actId="26606"/>
          <ac:picMkLst>
            <pc:docMk/>
            <pc:sldMk cId="4008374158" sldId="261"/>
            <ac:picMk id="7" creationId="{1CDCA1AF-D173-308B-2184-B43FCAC86645}"/>
          </ac:picMkLst>
        </pc:picChg>
      </pc:sldChg>
      <pc:sldChg chg="addSp delSp modSp mod setBg setClrOvrMap chgLayout modNotesTx">
        <pc:chgData name="Emily Crose" userId="5a1598ef78992c55" providerId="LiveId" clId="{12674E05-A199-4204-AD0E-5F035B3FAEF5}" dt="2023-04-08T01:07:56.035" v="4052" actId="20577"/>
        <pc:sldMkLst>
          <pc:docMk/>
          <pc:sldMk cId="713781223" sldId="262"/>
        </pc:sldMkLst>
        <pc:spChg chg="mod ord">
          <ac:chgData name="Emily Crose" userId="5a1598ef78992c55" providerId="LiveId" clId="{12674E05-A199-4204-AD0E-5F035B3FAEF5}" dt="2023-04-08T01:07:14.025" v="3955" actId="26606"/>
          <ac:spMkLst>
            <pc:docMk/>
            <pc:sldMk cId="713781223" sldId="262"/>
            <ac:spMk id="2" creationId="{2139B556-662E-660E-3141-EF127F9DBED0}"/>
          </ac:spMkLst>
        </pc:spChg>
        <pc:spChg chg="del mod">
          <ac:chgData name="Emily Crose" userId="5a1598ef78992c55" providerId="LiveId" clId="{12674E05-A199-4204-AD0E-5F035B3FAEF5}" dt="2023-04-08T01:06:39.191" v="3921" actId="700"/>
          <ac:spMkLst>
            <pc:docMk/>
            <pc:sldMk cId="713781223" sldId="262"/>
            <ac:spMk id="3" creationId="{67455BA6-653E-5940-3D6B-14031976F9B7}"/>
          </ac:spMkLst>
        </pc:spChg>
        <pc:picChg chg="add">
          <ac:chgData name="Emily Crose" userId="5a1598ef78992c55" providerId="LiveId" clId="{12674E05-A199-4204-AD0E-5F035B3FAEF5}" dt="2023-04-08T01:07:14.025" v="3955" actId="26606"/>
          <ac:picMkLst>
            <pc:docMk/>
            <pc:sldMk cId="713781223" sldId="262"/>
            <ac:picMk id="4" creationId="{925780FA-7DC6-3986-6BCA-00DA011822A6}"/>
          </ac:picMkLst>
        </pc:picChg>
        <pc:picChg chg="add del mod">
          <ac:chgData name="Emily Crose" userId="5a1598ef78992c55" providerId="LiveId" clId="{12674E05-A199-4204-AD0E-5F035B3FAEF5}" dt="2023-04-08T01:06:15.823" v="3920" actId="478"/>
          <ac:picMkLst>
            <pc:docMk/>
            <pc:sldMk cId="713781223" sldId="262"/>
            <ac:picMk id="5" creationId="{4E96ECAB-F994-07D4-FCFB-309E425864D0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1:34.972" v="2192" actId="26606"/>
        <pc:sldMkLst>
          <pc:docMk/>
          <pc:sldMk cId="609597843" sldId="263"/>
        </pc:sldMkLst>
        <pc:spChg chg="mod">
          <ac:chgData name="Emily Crose" userId="5a1598ef78992c55" providerId="LiveId" clId="{12674E05-A199-4204-AD0E-5F035B3FAEF5}" dt="2023-04-07T22:41:34.972" v="2192" actId="26606"/>
          <ac:spMkLst>
            <pc:docMk/>
            <pc:sldMk cId="609597843" sldId="263"/>
            <ac:spMk id="2" creationId="{B5AC601A-10AE-B0E6-0617-523F3FB97D94}"/>
          </ac:spMkLst>
        </pc:spChg>
        <pc:spChg chg="del mod">
          <ac:chgData name="Emily Crose" userId="5a1598ef78992c55" providerId="LiveId" clId="{12674E05-A199-4204-AD0E-5F035B3FAEF5}" dt="2023-04-07T22:41:34.972" v="2192" actId="26606"/>
          <ac:spMkLst>
            <pc:docMk/>
            <pc:sldMk cId="609597843" sldId="263"/>
            <ac:spMk id="3" creationId="{D50B7B79-C8F8-56A6-37B3-3E9185F72FC7}"/>
          </ac:spMkLst>
        </pc:spChg>
        <pc:spChg chg="add">
          <ac:chgData name="Emily Crose" userId="5a1598ef78992c55" providerId="LiveId" clId="{12674E05-A199-4204-AD0E-5F035B3FAEF5}" dt="2023-04-07T22:41:34.972" v="2192" actId="26606"/>
          <ac:spMkLst>
            <pc:docMk/>
            <pc:sldMk cId="609597843" sldId="263"/>
            <ac:spMk id="9" creationId="{A70E44F7-1AE7-45C1-BB2F-447BC47EA0F3}"/>
          </ac:spMkLst>
        </pc:spChg>
        <pc:picChg chg="add">
          <ac:chgData name="Emily Crose" userId="5a1598ef78992c55" providerId="LiveId" clId="{12674E05-A199-4204-AD0E-5F035B3FAEF5}" dt="2023-04-07T22:41:34.972" v="2192" actId="26606"/>
          <ac:picMkLst>
            <pc:docMk/>
            <pc:sldMk cId="609597843" sldId="263"/>
            <ac:picMk id="5" creationId="{C16ACA10-AEC8-9599-714F-979ED52609B0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1:49.022" v="2193" actId="26606"/>
        <pc:sldMkLst>
          <pc:docMk/>
          <pc:sldMk cId="818212219" sldId="264"/>
        </pc:sldMkLst>
        <pc:spChg chg="mod">
          <ac:chgData name="Emily Crose" userId="5a1598ef78992c55" providerId="LiveId" clId="{12674E05-A199-4204-AD0E-5F035B3FAEF5}" dt="2023-04-07T22:41:49.022" v="2193" actId="26606"/>
          <ac:spMkLst>
            <pc:docMk/>
            <pc:sldMk cId="818212219" sldId="264"/>
            <ac:spMk id="2" creationId="{C6C13373-4772-37CE-4FFA-EA9DCDE97029}"/>
          </ac:spMkLst>
        </pc:spChg>
        <pc:spChg chg="del">
          <ac:chgData name="Emily Crose" userId="5a1598ef78992c55" providerId="LiveId" clId="{12674E05-A199-4204-AD0E-5F035B3FAEF5}" dt="2023-04-07T22:41:49.022" v="2193" actId="26606"/>
          <ac:spMkLst>
            <pc:docMk/>
            <pc:sldMk cId="818212219" sldId="264"/>
            <ac:spMk id="3" creationId="{FCDA6FD8-56C4-B071-BCA7-898B1588839D}"/>
          </ac:spMkLst>
        </pc:spChg>
        <pc:spChg chg="add">
          <ac:chgData name="Emily Crose" userId="5a1598ef78992c55" providerId="LiveId" clId="{12674E05-A199-4204-AD0E-5F035B3FAEF5}" dt="2023-04-07T22:41:49.022" v="2193" actId="26606"/>
          <ac:spMkLst>
            <pc:docMk/>
            <pc:sldMk cId="818212219" sldId="264"/>
            <ac:spMk id="9" creationId="{A70E44F7-1AE7-45C1-BB2F-447BC47EA0F3}"/>
          </ac:spMkLst>
        </pc:spChg>
        <pc:picChg chg="add">
          <ac:chgData name="Emily Crose" userId="5a1598ef78992c55" providerId="LiveId" clId="{12674E05-A199-4204-AD0E-5F035B3FAEF5}" dt="2023-04-07T22:41:49.022" v="2193" actId="26606"/>
          <ac:picMkLst>
            <pc:docMk/>
            <pc:sldMk cId="818212219" sldId="264"/>
            <ac:picMk id="5" creationId="{78A713B8-CAB7-F5E6-0332-E282521A7429}"/>
          </ac:picMkLst>
        </pc:picChg>
      </pc:sldChg>
      <pc:sldChg chg="addSp modSp new mod setBg modNotesTx">
        <pc:chgData name="Emily Crose" userId="5a1598ef78992c55" providerId="LiveId" clId="{12674E05-A199-4204-AD0E-5F035B3FAEF5}" dt="2023-04-07T22:41:27.375" v="2191" actId="26606"/>
        <pc:sldMkLst>
          <pc:docMk/>
          <pc:sldMk cId="1313404414" sldId="265"/>
        </pc:sldMkLst>
        <pc:spChg chg="mod">
          <ac:chgData name="Emily Crose" userId="5a1598ef78992c55" providerId="LiveId" clId="{12674E05-A199-4204-AD0E-5F035B3FAEF5}" dt="2023-04-07T22:41:27.375" v="2191" actId="26606"/>
          <ac:spMkLst>
            <pc:docMk/>
            <pc:sldMk cId="1313404414" sldId="265"/>
            <ac:spMk id="2" creationId="{8F06AD0C-F1CB-FAC4-184C-DC0A3AD3B6A0}"/>
          </ac:spMkLst>
        </pc:spChg>
        <pc:spChg chg="mod">
          <ac:chgData name="Emily Crose" userId="5a1598ef78992c55" providerId="LiveId" clId="{12674E05-A199-4204-AD0E-5F035B3FAEF5}" dt="2023-04-07T22:41:27.375" v="2191" actId="26606"/>
          <ac:spMkLst>
            <pc:docMk/>
            <pc:sldMk cId="1313404414" sldId="265"/>
            <ac:spMk id="3" creationId="{F064BAEB-3F92-D1AE-0D90-C420ED2542DE}"/>
          </ac:spMkLst>
        </pc:spChg>
        <pc:picChg chg="add">
          <ac:chgData name="Emily Crose" userId="5a1598ef78992c55" providerId="LiveId" clId="{12674E05-A199-4204-AD0E-5F035B3FAEF5}" dt="2023-04-07T22:41:27.375" v="2191" actId="26606"/>
          <ac:picMkLst>
            <pc:docMk/>
            <pc:sldMk cId="1313404414" sldId="265"/>
            <ac:picMk id="5" creationId="{A60F501D-D0CA-CE78-754C-29897C94FDF7}"/>
          </ac:picMkLst>
        </pc:picChg>
      </pc:sldChg>
      <pc:sldChg chg="addSp modSp new mod setBg modNotesTx">
        <pc:chgData name="Emily Crose" userId="5a1598ef78992c55" providerId="LiveId" clId="{12674E05-A199-4204-AD0E-5F035B3FAEF5}" dt="2023-04-07T22:40:15.525" v="2164" actId="20577"/>
        <pc:sldMkLst>
          <pc:docMk/>
          <pc:sldMk cId="27410325" sldId="266"/>
        </pc:sldMkLst>
        <pc:spChg chg="mod">
          <ac:chgData name="Emily Crose" userId="5a1598ef78992c55" providerId="LiveId" clId="{12674E05-A199-4204-AD0E-5F035B3FAEF5}" dt="2023-04-07T22:39:25.190" v="1985" actId="26606"/>
          <ac:spMkLst>
            <pc:docMk/>
            <pc:sldMk cId="27410325" sldId="266"/>
            <ac:spMk id="2" creationId="{A5028944-5320-71D4-7F03-C35291E22FA5}"/>
          </ac:spMkLst>
        </pc:spChg>
        <pc:spChg chg="mod">
          <ac:chgData name="Emily Crose" userId="5a1598ef78992c55" providerId="LiveId" clId="{12674E05-A199-4204-AD0E-5F035B3FAEF5}" dt="2023-04-07T22:39:25.190" v="1985" actId="26606"/>
          <ac:spMkLst>
            <pc:docMk/>
            <pc:sldMk cId="27410325" sldId="266"/>
            <ac:spMk id="3" creationId="{994B2E91-3990-8879-01A5-AC95726E47FC}"/>
          </ac:spMkLst>
        </pc:spChg>
        <pc:picChg chg="add">
          <ac:chgData name="Emily Crose" userId="5a1598ef78992c55" providerId="LiveId" clId="{12674E05-A199-4204-AD0E-5F035B3FAEF5}" dt="2023-04-07T22:39:25.190" v="1985" actId="26606"/>
          <ac:picMkLst>
            <pc:docMk/>
            <pc:sldMk cId="27410325" sldId="266"/>
            <ac:picMk id="5" creationId="{DB3A7771-C90C-24B9-5CD8-CFB0A8B9355F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2:08.594" v="2198" actId="26606"/>
        <pc:sldMkLst>
          <pc:docMk/>
          <pc:sldMk cId="1081507365" sldId="267"/>
        </pc:sldMkLst>
        <pc:spChg chg="mod">
          <ac:chgData name="Emily Crose" userId="5a1598ef78992c55" providerId="LiveId" clId="{12674E05-A199-4204-AD0E-5F035B3FAEF5}" dt="2023-04-07T22:42:08.594" v="2198" actId="26606"/>
          <ac:spMkLst>
            <pc:docMk/>
            <pc:sldMk cId="1081507365" sldId="267"/>
            <ac:spMk id="2" creationId="{581B2BEB-99FF-D776-8912-63A780D3F1F7}"/>
          </ac:spMkLst>
        </pc:spChg>
        <pc:spChg chg="add del">
          <ac:chgData name="Emily Crose" userId="5a1598ef78992c55" providerId="LiveId" clId="{12674E05-A199-4204-AD0E-5F035B3FAEF5}" dt="2023-04-07T22:42:08.594" v="2198" actId="26606"/>
          <ac:spMkLst>
            <pc:docMk/>
            <pc:sldMk cId="1081507365" sldId="267"/>
            <ac:spMk id="3" creationId="{DA2404F6-B9C7-E5B9-E301-F8C671775D7A}"/>
          </ac:spMkLst>
        </pc:spChg>
        <pc:spChg chg="add del">
          <ac:chgData name="Emily Crose" userId="5a1598ef78992c55" providerId="LiveId" clId="{12674E05-A199-4204-AD0E-5F035B3FAEF5}" dt="2023-04-07T22:42:03.691" v="2195" actId="26606"/>
          <ac:spMkLst>
            <pc:docMk/>
            <pc:sldMk cId="1081507365" sldId="267"/>
            <ac:spMk id="9" creationId="{83CD2995-EC96-40C9-A0AD-9AA84AAE0E14}"/>
          </ac:spMkLst>
        </pc:spChg>
        <pc:spChg chg="add del">
          <ac:chgData name="Emily Crose" userId="5a1598ef78992c55" providerId="LiveId" clId="{12674E05-A199-4204-AD0E-5F035B3FAEF5}" dt="2023-04-07T22:42:08.571" v="2197" actId="26606"/>
          <ac:spMkLst>
            <pc:docMk/>
            <pc:sldMk cId="1081507365" sldId="267"/>
            <ac:spMk id="12" creationId="{A70E44F7-1AE7-45C1-BB2F-447BC47EA0F3}"/>
          </ac:spMkLst>
        </pc:spChg>
        <pc:picChg chg="add del">
          <ac:chgData name="Emily Crose" userId="5a1598ef78992c55" providerId="LiveId" clId="{12674E05-A199-4204-AD0E-5F035B3FAEF5}" dt="2023-04-07T22:42:03.691" v="2195" actId="26606"/>
          <ac:picMkLst>
            <pc:docMk/>
            <pc:sldMk cId="1081507365" sldId="267"/>
            <ac:picMk id="5" creationId="{518EE1DE-D634-582B-1B85-D8E50DF7C078}"/>
          </ac:picMkLst>
        </pc:picChg>
        <pc:picChg chg="add del">
          <ac:chgData name="Emily Crose" userId="5a1598ef78992c55" providerId="LiveId" clId="{12674E05-A199-4204-AD0E-5F035B3FAEF5}" dt="2023-04-07T22:42:08.571" v="2197" actId="26606"/>
          <ac:picMkLst>
            <pc:docMk/>
            <pc:sldMk cId="1081507365" sldId="267"/>
            <ac:picMk id="11" creationId="{4C06851F-358C-9ED2-8308-862D71681DD3}"/>
          </ac:picMkLst>
        </pc:picChg>
        <pc:picChg chg="add">
          <ac:chgData name="Emily Crose" userId="5a1598ef78992c55" providerId="LiveId" clId="{12674E05-A199-4204-AD0E-5F035B3FAEF5}" dt="2023-04-07T22:42:08.594" v="2198" actId="26606"/>
          <ac:picMkLst>
            <pc:docMk/>
            <pc:sldMk cId="1081507365" sldId="267"/>
            <ac:picMk id="14" creationId="{9F769F92-6B99-60A3-9B4B-3ED9C664A722}"/>
          </ac:picMkLst>
        </pc:picChg>
      </pc:sldChg>
      <pc:sldChg chg="addSp delSp modSp new mod setBg setClrOvrMap chgLayout">
        <pc:chgData name="Emily Crose" userId="5a1598ef78992c55" providerId="LiveId" clId="{12674E05-A199-4204-AD0E-5F035B3FAEF5}" dt="2023-04-07T22:44:08.238" v="2224" actId="26606"/>
        <pc:sldMkLst>
          <pc:docMk/>
          <pc:sldMk cId="1659740523" sldId="268"/>
        </pc:sldMkLst>
        <pc:spChg chg="del mod ord">
          <ac:chgData name="Emily Crose" userId="5a1598ef78992c55" providerId="LiveId" clId="{12674E05-A199-4204-AD0E-5F035B3FAEF5}" dt="2023-04-07T22:43:49.966" v="2200" actId="700"/>
          <ac:spMkLst>
            <pc:docMk/>
            <pc:sldMk cId="1659740523" sldId="268"/>
            <ac:spMk id="2" creationId="{FEB8B425-DD94-E0EE-D50B-83C753448E03}"/>
          </ac:spMkLst>
        </pc:spChg>
        <pc:spChg chg="del">
          <ac:chgData name="Emily Crose" userId="5a1598ef78992c55" providerId="LiveId" clId="{12674E05-A199-4204-AD0E-5F035B3FAEF5}" dt="2023-04-07T22:43:49.966" v="2200" actId="700"/>
          <ac:spMkLst>
            <pc:docMk/>
            <pc:sldMk cId="1659740523" sldId="268"/>
            <ac:spMk id="3" creationId="{D8C3A3B9-D53B-9BD8-5AA3-14845AAF15C5}"/>
          </ac:spMkLst>
        </pc:spChg>
        <pc:spChg chg="add mod ord">
          <ac:chgData name="Emily Crose" userId="5a1598ef78992c55" providerId="LiveId" clId="{12674E05-A199-4204-AD0E-5F035B3FAEF5}" dt="2023-04-07T22:44:08.238" v="2224" actId="26606"/>
          <ac:spMkLst>
            <pc:docMk/>
            <pc:sldMk cId="1659740523" sldId="268"/>
            <ac:spMk id="4" creationId="{8A19EC87-1F80-5FA8-5BC8-952E49E75A84}"/>
          </ac:spMkLst>
        </pc:spChg>
        <pc:spChg chg="add">
          <ac:chgData name="Emily Crose" userId="5a1598ef78992c55" providerId="LiveId" clId="{12674E05-A199-4204-AD0E-5F035B3FAEF5}" dt="2023-04-07T22:44:08.238" v="2224" actId="26606"/>
          <ac:spMkLst>
            <pc:docMk/>
            <pc:sldMk cId="1659740523" sldId="268"/>
            <ac:spMk id="10" creationId="{6981E6A2-4656-4CFE-9BF4-39D81EE2CA9B}"/>
          </ac:spMkLst>
        </pc:spChg>
        <pc:picChg chg="add">
          <ac:chgData name="Emily Crose" userId="5a1598ef78992c55" providerId="LiveId" clId="{12674E05-A199-4204-AD0E-5F035B3FAEF5}" dt="2023-04-07T22:44:08.238" v="2224" actId="26606"/>
          <ac:picMkLst>
            <pc:docMk/>
            <pc:sldMk cId="1659740523" sldId="268"/>
            <ac:picMk id="6" creationId="{28F636C6-650D-7B4C-851F-6A017C56C53D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9:50.753" v="2652" actId="20577"/>
        <pc:sldMkLst>
          <pc:docMk/>
          <pc:sldMk cId="2556632460" sldId="269"/>
        </pc:sldMkLst>
        <pc:spChg chg="mo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2" creationId="{A9BB5561-954F-6C0D-69EB-FF94A9ECF484}"/>
          </ac:spMkLst>
        </pc:spChg>
        <pc:spChg chg="mod">
          <ac:chgData name="Emily Crose" userId="5a1598ef78992c55" providerId="LiveId" clId="{12674E05-A199-4204-AD0E-5F035B3FAEF5}" dt="2023-04-07T22:49:50.753" v="2652" actId="20577"/>
          <ac:spMkLst>
            <pc:docMk/>
            <pc:sldMk cId="2556632460" sldId="269"/>
            <ac:spMk id="3" creationId="{7D32F593-1D55-3467-CD95-4A583F3940FF}"/>
          </ac:spMkLst>
        </pc:spChg>
        <pc:spChg chg="ad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10" creationId="{C966A4D4-049A-4389-B407-0E7091A07C8D}"/>
          </ac:spMkLst>
        </pc:spChg>
        <pc:spChg chg="ad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12" creationId="{B5899359-8523-4D4D-B568-3FDFAF9821C7}"/>
          </ac:spMkLst>
        </pc:spChg>
        <pc:spChg chg="ad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14" creationId="{2E9C9585-DA89-4D7E-BCDF-576461A1A2D9}"/>
          </ac:spMkLst>
        </pc:spChg>
        <pc:picChg chg="add del">
          <ac:chgData name="Emily Crose" userId="5a1598ef78992c55" providerId="LiveId" clId="{12674E05-A199-4204-AD0E-5F035B3FAEF5}" dt="2023-04-07T22:48:44.701" v="2489" actId="26606"/>
          <ac:picMkLst>
            <pc:docMk/>
            <pc:sldMk cId="2556632460" sldId="269"/>
            <ac:picMk id="5" creationId="{1B2072A6-8268-7AB9-FB1B-54BE6AD926E3}"/>
          </ac:picMkLst>
        </pc:picChg>
        <pc:picChg chg="add">
          <ac:chgData name="Emily Crose" userId="5a1598ef78992c55" providerId="LiveId" clId="{12674E05-A199-4204-AD0E-5F035B3FAEF5}" dt="2023-04-07T22:48:44.729" v="2490" actId="26606"/>
          <ac:picMkLst>
            <pc:docMk/>
            <pc:sldMk cId="2556632460" sldId="269"/>
            <ac:picMk id="7" creationId="{8718DB54-6D81-9017-6D49-A00521E2273F}"/>
          </ac:picMkLst>
        </pc:picChg>
      </pc:sldChg>
      <pc:sldChg chg="addSp delSp modSp new mod setBg modClrScheme delDesignElem chgLayout">
        <pc:chgData name="Emily Crose" userId="5a1598ef78992c55" providerId="LiveId" clId="{12674E05-A199-4204-AD0E-5F035B3FAEF5}" dt="2023-04-07T23:02:50.377" v="2870" actId="1076"/>
        <pc:sldMkLst>
          <pc:docMk/>
          <pc:sldMk cId="849568482" sldId="270"/>
        </pc:sldMkLst>
        <pc:spChg chg="mod ord">
          <ac:chgData name="Emily Crose" userId="5a1598ef78992c55" providerId="LiveId" clId="{12674E05-A199-4204-AD0E-5F035B3FAEF5}" dt="2023-04-07T23:01:09.702" v="2684" actId="700"/>
          <ac:spMkLst>
            <pc:docMk/>
            <pc:sldMk cId="849568482" sldId="270"/>
            <ac:spMk id="2" creationId="{78FD9B4A-8B47-56C3-B28E-9A484E4A7EF0}"/>
          </ac:spMkLst>
        </pc:spChg>
        <pc:spChg chg="add mod ord">
          <ac:chgData name="Emily Crose" userId="5a1598ef78992c55" providerId="LiveId" clId="{12674E05-A199-4204-AD0E-5F035B3FAEF5}" dt="2023-04-07T23:01:09.702" v="2684" actId="700"/>
          <ac:spMkLst>
            <pc:docMk/>
            <pc:sldMk cId="849568482" sldId="270"/>
            <ac:spMk id="7" creationId="{08E62260-6E7B-D6A9-72DB-64E4713A45ED}"/>
          </ac:spMkLst>
        </pc:spChg>
        <pc:spChg chg="add del">
          <ac:chgData name="Emily Crose" userId="5a1598ef78992c55" providerId="LiveId" clId="{12674E05-A199-4204-AD0E-5F035B3FAEF5}" dt="2023-04-07T22:59:37.171" v="2681" actId="700"/>
          <ac:spMkLst>
            <pc:docMk/>
            <pc:sldMk cId="849568482" sldId="270"/>
            <ac:spMk id="9" creationId="{23D9B6CF-87DD-47C7-B38D-7C5353D4DC9D}"/>
          </ac:spMkLst>
        </pc:spChg>
        <pc:spChg chg="add del">
          <ac:chgData name="Emily Crose" userId="5a1598ef78992c55" providerId="LiveId" clId="{12674E05-A199-4204-AD0E-5F035B3FAEF5}" dt="2023-04-07T22:59:37.171" v="2681" actId="700"/>
          <ac:spMkLst>
            <pc:docMk/>
            <pc:sldMk cId="849568482" sldId="270"/>
            <ac:spMk id="11" creationId="{EFE2328B-DA12-4B90-BD82-3CCF13AF6C83}"/>
          </ac:spMkLst>
        </pc:spChg>
        <pc:spChg chg="add del">
          <ac:chgData name="Emily Crose" userId="5a1598ef78992c55" providerId="LiveId" clId="{12674E05-A199-4204-AD0E-5F035B3FAEF5}" dt="2023-04-07T22:59:37.171" v="2681" actId="700"/>
          <ac:spMkLst>
            <pc:docMk/>
            <pc:sldMk cId="849568482" sldId="270"/>
            <ac:spMk id="13" creationId="{F77FF0B6-332F-4842-A5F8-EA360BD5FF84}"/>
          </ac:spMkLst>
        </pc:spChg>
        <pc:picChg chg="add del mod">
          <ac:chgData name="Emily Crose" userId="5a1598ef78992c55" providerId="LiveId" clId="{12674E05-A199-4204-AD0E-5F035B3FAEF5}" dt="2023-04-07T22:59:09.328" v="2676" actId="478"/>
          <ac:picMkLst>
            <pc:docMk/>
            <pc:sldMk cId="849568482" sldId="270"/>
            <ac:picMk id="4" creationId="{F9FC9973-1659-C32A-A2AA-668C3F6F3743}"/>
          </ac:picMkLst>
        </pc:picChg>
        <pc:picChg chg="add mod">
          <ac:chgData name="Emily Crose" userId="5a1598ef78992c55" providerId="LiveId" clId="{12674E05-A199-4204-AD0E-5F035B3FAEF5}" dt="2023-04-07T23:02:50.377" v="2870" actId="1076"/>
          <ac:picMkLst>
            <pc:docMk/>
            <pc:sldMk cId="849568482" sldId="270"/>
            <ac:picMk id="6" creationId="{2F8CA17F-61A8-D941-FE3E-79F4BA7777E1}"/>
          </ac:picMkLst>
        </pc:picChg>
      </pc:sldChg>
      <pc:sldChg chg="addSp modSp new mod modNotesTx">
        <pc:chgData name="Emily Crose" userId="5a1598ef78992c55" providerId="LiveId" clId="{12674E05-A199-4204-AD0E-5F035B3FAEF5}" dt="2023-04-07T23:02:30.476" v="2868" actId="1076"/>
        <pc:sldMkLst>
          <pc:docMk/>
          <pc:sldMk cId="936153255" sldId="271"/>
        </pc:sldMkLst>
        <pc:spChg chg="mod">
          <ac:chgData name="Emily Crose" userId="5a1598ef78992c55" providerId="LiveId" clId="{12674E05-A199-4204-AD0E-5F035B3FAEF5}" dt="2023-04-07T23:01:45.441" v="2761" actId="20577"/>
          <ac:spMkLst>
            <pc:docMk/>
            <pc:sldMk cId="936153255" sldId="271"/>
            <ac:spMk id="2" creationId="{7F50CBD8-AC58-4742-B20B-BBCB201D441A}"/>
          </ac:spMkLst>
        </pc:spChg>
        <pc:picChg chg="add mod">
          <ac:chgData name="Emily Crose" userId="5a1598ef78992c55" providerId="LiveId" clId="{12674E05-A199-4204-AD0E-5F035B3FAEF5}" dt="2023-04-07T23:02:30.476" v="2868" actId="1076"/>
          <ac:picMkLst>
            <pc:docMk/>
            <pc:sldMk cId="936153255" sldId="271"/>
            <ac:picMk id="4" creationId="{24E46F48-CEC1-DA1D-63F4-E187FE63EC83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3:09:59.524" v="3866" actId="26606"/>
        <pc:sldMkLst>
          <pc:docMk/>
          <pc:sldMk cId="4091532315" sldId="272"/>
        </pc:sldMkLst>
        <pc:spChg chg="mod">
          <ac:chgData name="Emily Crose" userId="5a1598ef78992c55" providerId="LiveId" clId="{12674E05-A199-4204-AD0E-5F035B3FAEF5}" dt="2023-04-07T23:09:59.524" v="3866" actId="26606"/>
          <ac:spMkLst>
            <pc:docMk/>
            <pc:sldMk cId="4091532315" sldId="272"/>
            <ac:spMk id="2" creationId="{60DD224E-1824-D1AF-B3D1-1CFB4840F669}"/>
          </ac:spMkLst>
        </pc:spChg>
        <pc:spChg chg="del mod">
          <ac:chgData name="Emily Crose" userId="5a1598ef78992c55" providerId="LiveId" clId="{12674E05-A199-4204-AD0E-5F035B3FAEF5}" dt="2023-04-07T23:09:59.524" v="3866" actId="26606"/>
          <ac:spMkLst>
            <pc:docMk/>
            <pc:sldMk cId="4091532315" sldId="272"/>
            <ac:spMk id="3" creationId="{2A86EF80-AE33-DDAA-415C-45CDF55E26EC}"/>
          </ac:spMkLst>
        </pc:spChg>
        <pc:graphicFrameChg chg="add">
          <ac:chgData name="Emily Crose" userId="5a1598ef78992c55" providerId="LiveId" clId="{12674E05-A199-4204-AD0E-5F035B3FAEF5}" dt="2023-04-07T23:09:59.524" v="3866" actId="26606"/>
          <ac:graphicFrameMkLst>
            <pc:docMk/>
            <pc:sldMk cId="4091532315" sldId="272"/>
            <ac:graphicFrameMk id="5" creationId="{832A845B-69F1-06E4-F71A-7ED7FD8C0E1A}"/>
          </ac:graphicFrameMkLst>
        </pc:graphicFrameChg>
      </pc:sldChg>
      <pc:sldChg chg="addSp delSp modSp new mod setBg">
        <pc:chgData name="Emily Crose" userId="5a1598ef78992c55" providerId="LiveId" clId="{12674E05-A199-4204-AD0E-5F035B3FAEF5}" dt="2023-04-07T23:10:31.722" v="3873" actId="26606"/>
        <pc:sldMkLst>
          <pc:docMk/>
          <pc:sldMk cId="927321918" sldId="273"/>
        </pc:sldMkLst>
        <pc:spChg chg="mod">
          <ac:chgData name="Emily Crose" userId="5a1598ef78992c55" providerId="LiveId" clId="{12674E05-A199-4204-AD0E-5F035B3FAEF5}" dt="2023-04-07T23:10:31.722" v="3873" actId="26606"/>
          <ac:spMkLst>
            <pc:docMk/>
            <pc:sldMk cId="927321918" sldId="273"/>
            <ac:spMk id="2" creationId="{84B8D25C-9D22-2741-BAD5-36E8A1B6D765}"/>
          </ac:spMkLst>
        </pc:spChg>
        <pc:spChg chg="add del mod">
          <ac:chgData name="Emily Crose" userId="5a1598ef78992c55" providerId="LiveId" clId="{12674E05-A199-4204-AD0E-5F035B3FAEF5}" dt="2023-04-07T23:10:31.722" v="3873" actId="26606"/>
          <ac:spMkLst>
            <pc:docMk/>
            <pc:sldMk cId="927321918" sldId="273"/>
            <ac:spMk id="3" creationId="{E4462785-41A6-F2B9-63C5-7B58D5A181BE}"/>
          </ac:spMkLst>
        </pc:spChg>
        <pc:graphicFrameChg chg="add del">
          <ac:chgData name="Emily Crose" userId="5a1598ef78992c55" providerId="LiveId" clId="{12674E05-A199-4204-AD0E-5F035B3FAEF5}" dt="2023-04-07T23:10:18.182" v="3868" actId="26606"/>
          <ac:graphicFrameMkLst>
            <pc:docMk/>
            <pc:sldMk cId="927321918" sldId="273"/>
            <ac:graphicFrameMk id="5" creationId="{EEC470BA-4D7D-243F-A091-B49D96D03070}"/>
          </ac:graphicFrameMkLst>
        </pc:graphicFrameChg>
        <pc:graphicFrameChg chg="add del">
          <ac:chgData name="Emily Crose" userId="5a1598ef78992c55" providerId="LiveId" clId="{12674E05-A199-4204-AD0E-5F035B3FAEF5}" dt="2023-04-07T23:10:28.792" v="3870" actId="26606"/>
          <ac:graphicFrameMkLst>
            <pc:docMk/>
            <pc:sldMk cId="927321918" sldId="273"/>
            <ac:graphicFrameMk id="7" creationId="{56AEEBCC-AD78-D006-1691-EBFEDADC624D}"/>
          </ac:graphicFrameMkLst>
        </pc:graphicFrameChg>
        <pc:graphicFrameChg chg="add del">
          <ac:chgData name="Emily Crose" userId="5a1598ef78992c55" providerId="LiveId" clId="{12674E05-A199-4204-AD0E-5F035B3FAEF5}" dt="2023-04-07T23:10:31.695" v="3872" actId="26606"/>
          <ac:graphicFrameMkLst>
            <pc:docMk/>
            <pc:sldMk cId="927321918" sldId="273"/>
            <ac:graphicFrameMk id="9" creationId="{C523F9C0-F214-BCB8-8AEA-56C656752E2F}"/>
          </ac:graphicFrameMkLst>
        </pc:graphicFrameChg>
        <pc:graphicFrameChg chg="add">
          <ac:chgData name="Emily Crose" userId="5a1598ef78992c55" providerId="LiveId" clId="{12674E05-A199-4204-AD0E-5F035B3FAEF5}" dt="2023-04-07T23:10:31.722" v="3873" actId="26606"/>
          <ac:graphicFrameMkLst>
            <pc:docMk/>
            <pc:sldMk cId="927321918" sldId="273"/>
            <ac:graphicFrameMk id="11" creationId="{EEC470BA-4D7D-243F-A091-B49D96D03070}"/>
          </ac:graphicFrameMkLst>
        </pc:graphicFrameChg>
      </pc:sldChg>
      <pc:sldChg chg="addSp delSp modSp new mod setBg">
        <pc:chgData name="Emily Crose" userId="5a1598ef78992c55" providerId="LiveId" clId="{12674E05-A199-4204-AD0E-5F035B3FAEF5}" dt="2023-04-07T23:10:41.544" v="3874" actId="26606"/>
        <pc:sldMkLst>
          <pc:docMk/>
          <pc:sldMk cId="817899571" sldId="274"/>
        </pc:sldMkLst>
        <pc:spChg chg="mod">
          <ac:chgData name="Emily Crose" userId="5a1598ef78992c55" providerId="LiveId" clId="{12674E05-A199-4204-AD0E-5F035B3FAEF5}" dt="2023-04-07T23:10:41.544" v="3874" actId="26606"/>
          <ac:spMkLst>
            <pc:docMk/>
            <pc:sldMk cId="817899571" sldId="274"/>
            <ac:spMk id="2" creationId="{109C9464-461B-37EE-98E5-B282562ED2B1}"/>
          </ac:spMkLst>
        </pc:spChg>
        <pc:spChg chg="del">
          <ac:chgData name="Emily Crose" userId="5a1598ef78992c55" providerId="LiveId" clId="{12674E05-A199-4204-AD0E-5F035B3FAEF5}" dt="2023-04-07T23:10:41.544" v="3874" actId="26606"/>
          <ac:spMkLst>
            <pc:docMk/>
            <pc:sldMk cId="817899571" sldId="274"/>
            <ac:spMk id="3" creationId="{622E73DB-29D3-FA62-205A-BE260E627435}"/>
          </ac:spMkLst>
        </pc:spChg>
        <pc:spChg chg="add">
          <ac:chgData name="Emily Crose" userId="5a1598ef78992c55" providerId="LiveId" clId="{12674E05-A199-4204-AD0E-5F035B3FAEF5}" dt="2023-04-07T23:10:41.544" v="3874" actId="26606"/>
          <ac:spMkLst>
            <pc:docMk/>
            <pc:sldMk cId="817899571" sldId="274"/>
            <ac:spMk id="9" creationId="{0AD84CCE-B61B-45FD-8942-77C91305228B}"/>
          </ac:spMkLst>
        </pc:spChg>
        <pc:picChg chg="add">
          <ac:chgData name="Emily Crose" userId="5a1598ef78992c55" providerId="LiveId" clId="{12674E05-A199-4204-AD0E-5F035B3FAEF5}" dt="2023-04-07T23:10:41.544" v="3874" actId="26606"/>
          <ac:picMkLst>
            <pc:docMk/>
            <pc:sldMk cId="817899571" sldId="274"/>
            <ac:picMk id="5" creationId="{89FAC872-27BF-8F60-741C-B90ED6340007}"/>
          </ac:picMkLst>
        </pc:picChg>
      </pc:sldChg>
      <pc:sldChg chg="addSp delSp modSp new mod setBg modClrScheme chgLayout">
        <pc:chgData name="Emily Crose" userId="5a1598ef78992c55" providerId="LiveId" clId="{12674E05-A199-4204-AD0E-5F035B3FAEF5}" dt="2023-04-07T23:11:00.116" v="3876" actId="26606"/>
        <pc:sldMkLst>
          <pc:docMk/>
          <pc:sldMk cId="3300517546" sldId="275"/>
        </pc:sldMkLst>
        <pc:spChg chg="mod ord">
          <ac:chgData name="Emily Crose" userId="5a1598ef78992c55" providerId="LiveId" clId="{12674E05-A199-4204-AD0E-5F035B3FAEF5}" dt="2023-04-07T23:11:00.116" v="3876" actId="26606"/>
          <ac:spMkLst>
            <pc:docMk/>
            <pc:sldMk cId="3300517546" sldId="275"/>
            <ac:spMk id="2" creationId="{1325A63D-9015-F666-B15A-F5E3B102B45E}"/>
          </ac:spMkLst>
        </pc:spChg>
        <pc:spChg chg="del">
          <ac:chgData name="Emily Crose" userId="5a1598ef78992c55" providerId="LiveId" clId="{12674E05-A199-4204-AD0E-5F035B3FAEF5}" dt="2023-04-07T23:10:55.114" v="3875" actId="700"/>
          <ac:spMkLst>
            <pc:docMk/>
            <pc:sldMk cId="3300517546" sldId="275"/>
            <ac:spMk id="3" creationId="{9425A689-D9E9-ABFE-0592-80E6AD5CBB2D}"/>
          </ac:spMkLst>
        </pc:spChg>
        <pc:picChg chg="add">
          <ac:chgData name="Emily Crose" userId="5a1598ef78992c55" providerId="LiveId" clId="{12674E05-A199-4204-AD0E-5F035B3FAEF5}" dt="2023-04-07T23:11:00.116" v="3876" actId="26606"/>
          <ac:picMkLst>
            <pc:docMk/>
            <pc:sldMk cId="3300517546" sldId="275"/>
            <ac:picMk id="4" creationId="{72FB41A9-A395-49B7-67FB-1B721D61D774}"/>
          </ac:picMkLst>
        </pc:picChg>
      </pc:sldChg>
      <pc:sldChg chg="addSp delSp modSp new mod setBg modClrScheme setClrOvrMap chgLayout">
        <pc:chgData name="Emily Crose" userId="5a1598ef78992c55" providerId="LiveId" clId="{12674E05-A199-4204-AD0E-5F035B3FAEF5}" dt="2023-04-08T01:03:30.791" v="3881" actId="27614"/>
        <pc:sldMkLst>
          <pc:docMk/>
          <pc:sldMk cId="3104054636" sldId="276"/>
        </pc:sldMkLst>
        <pc:spChg chg="mod ord">
          <ac:chgData name="Emily Crose" userId="5a1598ef78992c55" providerId="LiveId" clId="{12674E05-A199-4204-AD0E-5F035B3FAEF5}" dt="2023-04-07T23:11:33.541" v="3880" actId="26606"/>
          <ac:spMkLst>
            <pc:docMk/>
            <pc:sldMk cId="3104054636" sldId="276"/>
            <ac:spMk id="2" creationId="{B963730F-E840-E5E0-87C0-65F532F962AC}"/>
          </ac:spMkLst>
        </pc:spChg>
        <pc:spChg chg="del">
          <ac:chgData name="Emily Crose" userId="5a1598ef78992c55" providerId="LiveId" clId="{12674E05-A199-4204-AD0E-5F035B3FAEF5}" dt="2023-04-07T23:11:21.847" v="3877" actId="700"/>
          <ac:spMkLst>
            <pc:docMk/>
            <pc:sldMk cId="3104054636" sldId="276"/>
            <ac:spMk id="3" creationId="{CB4C7002-ABB4-C4E4-A728-CF5058FCD1BE}"/>
          </ac:spMkLst>
        </pc:spChg>
        <pc:picChg chg="add del">
          <ac:chgData name="Emily Crose" userId="5a1598ef78992c55" providerId="LiveId" clId="{12674E05-A199-4204-AD0E-5F035B3FAEF5}" dt="2023-04-07T23:11:33.541" v="3879" actId="26606"/>
          <ac:picMkLst>
            <pc:docMk/>
            <pc:sldMk cId="3104054636" sldId="276"/>
            <ac:picMk id="4" creationId="{87FE3E15-B3CB-317F-0591-8F364A496D61}"/>
          </ac:picMkLst>
        </pc:picChg>
        <pc:picChg chg="add mod">
          <ac:chgData name="Emily Crose" userId="5a1598ef78992c55" providerId="LiveId" clId="{12674E05-A199-4204-AD0E-5F035B3FAEF5}" dt="2023-04-08T01:03:30.791" v="3881" actId="27614"/>
          <ac:picMkLst>
            <pc:docMk/>
            <pc:sldMk cId="3104054636" sldId="276"/>
            <ac:picMk id="6" creationId="{D32171E9-270F-BA0C-17D9-9525FB89BC77}"/>
          </ac:picMkLst>
        </pc:picChg>
      </pc:sldChg>
      <pc:sldChg chg="modSp new mod modNotesTx">
        <pc:chgData name="Emily Crose" userId="5a1598ef78992c55" providerId="LiveId" clId="{12674E05-A199-4204-AD0E-5F035B3FAEF5}" dt="2023-04-08T02:28:03.609" v="4404" actId="20577"/>
        <pc:sldMkLst>
          <pc:docMk/>
          <pc:sldMk cId="3327628599" sldId="277"/>
        </pc:sldMkLst>
        <pc:spChg chg="mod">
          <ac:chgData name="Emily Crose" userId="5a1598ef78992c55" providerId="LiveId" clId="{12674E05-A199-4204-AD0E-5F035B3FAEF5}" dt="2023-04-08T02:26:27.359" v="4078" actId="20577"/>
          <ac:spMkLst>
            <pc:docMk/>
            <pc:sldMk cId="3327628599" sldId="277"/>
            <ac:spMk id="2" creationId="{DFF30967-E701-3259-3001-7D2A866904F3}"/>
          </ac:spMkLst>
        </pc:spChg>
      </pc:sldChg>
      <pc:sldChg chg="modSp new mod modNotesTx">
        <pc:chgData name="Emily Crose" userId="5a1598ef78992c55" providerId="LiveId" clId="{12674E05-A199-4204-AD0E-5F035B3FAEF5}" dt="2023-04-09T12:33:56.450" v="4999" actId="20577"/>
        <pc:sldMkLst>
          <pc:docMk/>
          <pc:sldMk cId="88950898" sldId="278"/>
        </pc:sldMkLst>
        <pc:spChg chg="mod">
          <ac:chgData name="Emily Crose" userId="5a1598ef78992c55" providerId="LiveId" clId="{12674E05-A199-4204-AD0E-5F035B3FAEF5}" dt="2023-04-09T12:27:54.471" v="4430" actId="20577"/>
          <ac:spMkLst>
            <pc:docMk/>
            <pc:sldMk cId="88950898" sldId="278"/>
            <ac:spMk id="2" creationId="{8DA37B91-6151-7618-677F-619A4C395CE6}"/>
          </ac:spMkLst>
        </pc:spChg>
      </pc:sldChg>
      <pc:sldChg chg="addSp delSp modSp new mod setBg modNotesTx">
        <pc:chgData name="Emily Crose" userId="5a1598ef78992c55" providerId="LiveId" clId="{12674E05-A199-4204-AD0E-5F035B3FAEF5}" dt="2023-04-09T12:36:28.054" v="5496" actId="20577"/>
        <pc:sldMkLst>
          <pc:docMk/>
          <pc:sldMk cId="1362958577" sldId="279"/>
        </pc:sldMkLst>
        <pc:spChg chg="mod">
          <ac:chgData name="Emily Crose" userId="5a1598ef78992c55" providerId="LiveId" clId="{12674E05-A199-4204-AD0E-5F035B3FAEF5}" dt="2023-04-09T12:30:46.483" v="4466" actId="26606"/>
          <ac:spMkLst>
            <pc:docMk/>
            <pc:sldMk cId="1362958577" sldId="279"/>
            <ac:spMk id="2" creationId="{A9890490-AABE-D103-8DEC-2FC06717C5AC}"/>
          </ac:spMkLst>
        </pc:spChg>
        <pc:spChg chg="add del">
          <ac:chgData name="Emily Crose" userId="5a1598ef78992c55" providerId="LiveId" clId="{12674E05-A199-4204-AD0E-5F035B3FAEF5}" dt="2023-04-09T12:30:46.483" v="4466" actId="26606"/>
          <ac:spMkLst>
            <pc:docMk/>
            <pc:sldMk cId="1362958577" sldId="279"/>
            <ac:spMk id="3" creationId="{92515AD2-3C4B-C1A9-6BBC-20873D35FA3B}"/>
          </ac:spMkLst>
        </pc:spChg>
        <pc:spChg chg="add del">
          <ac:chgData name="Emily Crose" userId="5a1598ef78992c55" providerId="LiveId" clId="{12674E05-A199-4204-AD0E-5F035B3FAEF5}" dt="2023-04-09T12:30:46.450" v="4465" actId="26606"/>
          <ac:spMkLst>
            <pc:docMk/>
            <pc:sldMk cId="1362958577" sldId="279"/>
            <ac:spMk id="9" creationId="{83CD2995-EC96-40C9-A0AD-9AA84AAE0E14}"/>
          </ac:spMkLst>
        </pc:spChg>
        <pc:spChg chg="add">
          <ac:chgData name="Emily Crose" userId="5a1598ef78992c55" providerId="LiveId" clId="{12674E05-A199-4204-AD0E-5F035B3FAEF5}" dt="2023-04-09T12:30:46.483" v="4466" actId="26606"/>
          <ac:spMkLst>
            <pc:docMk/>
            <pc:sldMk cId="1362958577" sldId="279"/>
            <ac:spMk id="12" creationId="{A70E44F7-1AE7-45C1-BB2F-447BC47EA0F3}"/>
          </ac:spMkLst>
        </pc:spChg>
        <pc:picChg chg="add del">
          <ac:chgData name="Emily Crose" userId="5a1598ef78992c55" providerId="LiveId" clId="{12674E05-A199-4204-AD0E-5F035B3FAEF5}" dt="2023-04-09T12:30:46.450" v="4465" actId="26606"/>
          <ac:picMkLst>
            <pc:docMk/>
            <pc:sldMk cId="1362958577" sldId="279"/>
            <ac:picMk id="5" creationId="{6D7E9672-06AD-0FE5-0B0B-DC86A733E784}"/>
          </ac:picMkLst>
        </pc:picChg>
        <pc:picChg chg="add">
          <ac:chgData name="Emily Crose" userId="5a1598ef78992c55" providerId="LiveId" clId="{12674E05-A199-4204-AD0E-5F035B3FAEF5}" dt="2023-04-09T12:30:46.483" v="4466" actId="26606"/>
          <ac:picMkLst>
            <pc:docMk/>
            <pc:sldMk cId="1362958577" sldId="279"/>
            <ac:picMk id="11" creationId="{928975F7-1459-1010-9EE0-F05A52A2DE2E}"/>
          </ac:picMkLst>
        </pc:picChg>
      </pc:sldChg>
      <pc:sldChg chg="addSp modSp new mod setBg setClrOvrMap modNotesTx">
        <pc:chgData name="Emily Crose" userId="5a1598ef78992c55" providerId="LiveId" clId="{12674E05-A199-4204-AD0E-5F035B3FAEF5}" dt="2023-04-09T12:37:28.894" v="5718" actId="20577"/>
        <pc:sldMkLst>
          <pc:docMk/>
          <pc:sldMk cId="707781002" sldId="280"/>
        </pc:sldMkLst>
        <pc:spChg chg="mod">
          <ac:chgData name="Emily Crose" userId="5a1598ef78992c55" providerId="LiveId" clId="{12674E05-A199-4204-AD0E-5F035B3FAEF5}" dt="2023-04-09T12:30:22.293" v="4463" actId="26606"/>
          <ac:spMkLst>
            <pc:docMk/>
            <pc:sldMk cId="707781002" sldId="280"/>
            <ac:spMk id="2" creationId="{560561DD-33C0-C770-37AA-5E4004F032F4}"/>
          </ac:spMkLst>
        </pc:spChg>
        <pc:picChg chg="add">
          <ac:chgData name="Emily Crose" userId="5a1598ef78992c55" providerId="LiveId" clId="{12674E05-A199-4204-AD0E-5F035B3FAEF5}" dt="2023-04-09T12:30:22.293" v="4463" actId="26606"/>
          <ac:picMkLst>
            <pc:docMk/>
            <pc:sldMk cId="707781002" sldId="280"/>
            <ac:picMk id="4" creationId="{AC2D3EB0-AA71-8566-E642-76F56CB1183B}"/>
          </ac:picMkLst>
        </pc:picChg>
      </pc:sldChg>
      <pc:sldChg chg="addSp modSp new mod setBg">
        <pc:chgData name="Emily Crose" userId="5a1598ef78992c55" providerId="LiveId" clId="{12674E05-A199-4204-AD0E-5F035B3FAEF5}" dt="2023-04-09T12:56:17.763" v="6157" actId="26606"/>
        <pc:sldMkLst>
          <pc:docMk/>
          <pc:sldMk cId="3571353269" sldId="281"/>
        </pc:sldMkLst>
        <pc:spChg chg="mod">
          <ac:chgData name="Emily Crose" userId="5a1598ef78992c55" providerId="LiveId" clId="{12674E05-A199-4204-AD0E-5F035B3FAEF5}" dt="2023-04-09T12:56:17.763" v="6157" actId="26606"/>
          <ac:spMkLst>
            <pc:docMk/>
            <pc:sldMk cId="3571353269" sldId="281"/>
            <ac:spMk id="2" creationId="{900356D6-6283-A0B1-A953-51135E0007EF}"/>
          </ac:spMkLst>
        </pc:spChg>
        <pc:spChg chg="mod">
          <ac:chgData name="Emily Crose" userId="5a1598ef78992c55" providerId="LiveId" clId="{12674E05-A199-4204-AD0E-5F035B3FAEF5}" dt="2023-04-09T12:56:17.763" v="6157" actId="26606"/>
          <ac:spMkLst>
            <pc:docMk/>
            <pc:sldMk cId="3571353269" sldId="281"/>
            <ac:spMk id="3" creationId="{5313C913-E0FD-E143-7706-B544515AF0CC}"/>
          </ac:spMkLst>
        </pc:spChg>
        <pc:picChg chg="add">
          <ac:chgData name="Emily Crose" userId="5a1598ef78992c55" providerId="LiveId" clId="{12674E05-A199-4204-AD0E-5F035B3FAEF5}" dt="2023-04-09T12:56:17.763" v="6157" actId="26606"/>
          <ac:picMkLst>
            <pc:docMk/>
            <pc:sldMk cId="3571353269" sldId="281"/>
            <ac:picMk id="5" creationId="{95299091-5601-2241-E698-C495AA493D54}"/>
          </ac:picMkLst>
        </pc:picChg>
      </pc:sldChg>
      <pc:sldChg chg="addSp modSp new mod setBg">
        <pc:chgData name="Emily Crose" userId="5a1598ef78992c55" providerId="LiveId" clId="{12674E05-A199-4204-AD0E-5F035B3FAEF5}" dt="2023-04-09T12:45:14.408" v="5748" actId="26606"/>
        <pc:sldMkLst>
          <pc:docMk/>
          <pc:sldMk cId="1357691262" sldId="282"/>
        </pc:sldMkLst>
        <pc:spChg chg="add">
          <ac:chgData name="Emily Crose" userId="5a1598ef78992c55" providerId="LiveId" clId="{12674E05-A199-4204-AD0E-5F035B3FAEF5}" dt="2023-04-09T12:45:14.408" v="5748" actId="26606"/>
          <ac:spMkLst>
            <pc:docMk/>
            <pc:sldMk cId="1357691262" sldId="282"/>
            <ac:spMk id="8" creationId="{EC7FF834-B204-4967-8D47-8BB36EAF0EF5}"/>
          </ac:spMkLst>
        </pc:spChg>
        <pc:spChg chg="add">
          <ac:chgData name="Emily Crose" userId="5a1598ef78992c55" providerId="LiveId" clId="{12674E05-A199-4204-AD0E-5F035B3FAEF5}" dt="2023-04-09T12:45:14.408" v="5748" actId="26606"/>
          <ac:spMkLst>
            <pc:docMk/>
            <pc:sldMk cId="1357691262" sldId="282"/>
            <ac:spMk id="10" creationId="{F780A22D-61EA-43E3-BD94-3E39CF902160}"/>
          </ac:spMkLst>
        </pc:spChg>
        <pc:picChg chg="add mod">
          <ac:chgData name="Emily Crose" userId="5a1598ef78992c55" providerId="LiveId" clId="{12674E05-A199-4204-AD0E-5F035B3FAEF5}" dt="2023-04-09T12:45:14.408" v="5748" actId="26606"/>
          <ac:picMkLst>
            <pc:docMk/>
            <pc:sldMk cId="1357691262" sldId="282"/>
            <ac:picMk id="3" creationId="{310B20C3-821A-055B-A175-C5FC1BDAE15E}"/>
          </ac:picMkLst>
        </pc:picChg>
      </pc:sldChg>
      <pc:sldChg chg="modSp new mod modNotesTx">
        <pc:chgData name="Emily Crose" userId="5a1598ef78992c55" providerId="LiveId" clId="{12674E05-A199-4204-AD0E-5F035B3FAEF5}" dt="2023-04-09T12:46:50.468" v="6021" actId="20577"/>
        <pc:sldMkLst>
          <pc:docMk/>
          <pc:sldMk cId="2500225662" sldId="283"/>
        </pc:sldMkLst>
        <pc:spChg chg="mod">
          <ac:chgData name="Emily Crose" userId="5a1598ef78992c55" providerId="LiveId" clId="{12674E05-A199-4204-AD0E-5F035B3FAEF5}" dt="2023-04-09T12:45:59.876" v="5781" actId="114"/>
          <ac:spMkLst>
            <pc:docMk/>
            <pc:sldMk cId="2500225662" sldId="283"/>
            <ac:spMk id="2" creationId="{58B9C2AC-F38E-1E06-B23E-8429343EB29B}"/>
          </ac:spMkLst>
        </pc:spChg>
      </pc:sldChg>
      <pc:sldChg chg="addSp delSp modSp new mod setBg">
        <pc:chgData name="Emily Crose" userId="5a1598ef78992c55" providerId="LiveId" clId="{12674E05-A199-4204-AD0E-5F035B3FAEF5}" dt="2023-04-09T12:49:38.691" v="6114" actId="26606"/>
        <pc:sldMkLst>
          <pc:docMk/>
          <pc:sldMk cId="3124542540" sldId="284"/>
        </pc:sldMkLst>
        <pc:spChg chg="mod">
          <ac:chgData name="Emily Crose" userId="5a1598ef78992c55" providerId="LiveId" clId="{12674E05-A199-4204-AD0E-5F035B3FAEF5}" dt="2023-04-09T12:49:38.691" v="6114" actId="26606"/>
          <ac:spMkLst>
            <pc:docMk/>
            <pc:sldMk cId="3124542540" sldId="284"/>
            <ac:spMk id="2" creationId="{7026D411-6E90-BCAD-3577-7F7EB3B68AE1}"/>
          </ac:spMkLst>
        </pc:spChg>
        <pc:spChg chg="add del mod">
          <ac:chgData name="Emily Crose" userId="5a1598ef78992c55" providerId="LiveId" clId="{12674E05-A199-4204-AD0E-5F035B3FAEF5}" dt="2023-04-09T12:48:23.726" v="6060" actId="478"/>
          <ac:spMkLst>
            <pc:docMk/>
            <pc:sldMk cId="3124542540" sldId="284"/>
            <ac:spMk id="3" creationId="{BCA39A76-8969-1D9E-B591-378859A8F053}"/>
          </ac:spMkLst>
        </pc:spChg>
        <pc:spChg chg="add del mod">
          <ac:chgData name="Emily Crose" userId="5a1598ef78992c55" providerId="LiveId" clId="{12674E05-A199-4204-AD0E-5F035B3FAEF5}" dt="2023-04-09T12:48:32.095" v="6080"/>
          <ac:spMkLst>
            <pc:docMk/>
            <pc:sldMk cId="3124542540" sldId="284"/>
            <ac:spMk id="5" creationId="{E3FBE054-BAFA-FA32-4219-1C3B83C1A823}"/>
          </ac:spMkLst>
        </pc:spChg>
        <pc:picChg chg="add">
          <ac:chgData name="Emily Crose" userId="5a1598ef78992c55" providerId="LiveId" clId="{12674E05-A199-4204-AD0E-5F035B3FAEF5}" dt="2023-04-09T12:49:38.691" v="6114" actId="26606"/>
          <ac:picMkLst>
            <pc:docMk/>
            <pc:sldMk cId="3124542540" sldId="284"/>
            <ac:picMk id="4" creationId="{85520C0B-3382-593B-CF17-945B62581126}"/>
          </ac:picMkLst>
        </pc:picChg>
      </pc:sldChg>
      <pc:sldChg chg="addSp modSp add mod setBg">
        <pc:chgData name="Emily Crose" userId="5a1598ef78992c55" providerId="LiveId" clId="{12674E05-A199-4204-AD0E-5F035B3FAEF5}" dt="2023-04-09T12:49:55.206" v="6115" actId="26606"/>
        <pc:sldMkLst>
          <pc:docMk/>
          <pc:sldMk cId="4001067285" sldId="285"/>
        </pc:sldMkLst>
        <pc:spChg chg="mod">
          <ac:chgData name="Emily Crose" userId="5a1598ef78992c55" providerId="LiveId" clId="{12674E05-A199-4204-AD0E-5F035B3FAEF5}" dt="2023-04-09T12:49:55.206" v="6115" actId="26606"/>
          <ac:spMkLst>
            <pc:docMk/>
            <pc:sldMk cId="4001067285" sldId="285"/>
            <ac:spMk id="2" creationId="{7026D411-6E90-BCAD-3577-7F7EB3B68AE1}"/>
          </ac:spMkLst>
        </pc:spChg>
        <pc:picChg chg="add">
          <ac:chgData name="Emily Crose" userId="5a1598ef78992c55" providerId="LiveId" clId="{12674E05-A199-4204-AD0E-5F035B3FAEF5}" dt="2023-04-09T12:49:55.206" v="6115" actId="26606"/>
          <ac:picMkLst>
            <pc:docMk/>
            <pc:sldMk cId="4001067285" sldId="285"/>
            <ac:picMk id="4" creationId="{CA9AF19A-5093-F69E-1C98-D3C2A6E82212}"/>
          </ac:picMkLst>
        </pc:picChg>
      </pc:sldChg>
      <pc:sldChg chg="addSp delSp modSp new mod setBg">
        <pc:chgData name="Emily Crose" userId="5a1598ef78992c55" providerId="LiveId" clId="{12674E05-A199-4204-AD0E-5F035B3FAEF5}" dt="2023-04-09T12:54:46.621" v="6153" actId="26606"/>
        <pc:sldMkLst>
          <pc:docMk/>
          <pc:sldMk cId="681099035" sldId="286"/>
        </pc:sldMkLst>
        <pc:spChg chg="mo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2" creationId="{5F7FFE7D-BB4C-DD58-F0A3-8C215C058111}"/>
          </ac:spMkLst>
        </pc:spChg>
        <pc:spChg chg="mo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3" creationId="{33787228-E5C9-91CA-1895-37E8935ED842}"/>
          </ac:spMkLst>
        </pc:spChg>
        <pc:spChg chg="ad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10" creationId="{322F38BC-D98D-4D85-8CF7-BA70EEDEDD2A}"/>
          </ac:spMkLst>
        </pc:spChg>
        <pc:spChg chg="ad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12" creationId="{B501A2F0-90BE-4D86-9A8A-4390413F74F8}"/>
          </ac:spMkLst>
        </pc:spChg>
        <pc:spChg chg="ad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14" creationId="{80F5EB4E-25CD-44CC-AF95-30C9253422EF}"/>
          </ac:spMkLst>
        </pc:spChg>
        <pc:picChg chg="add del">
          <ac:chgData name="Emily Crose" userId="5a1598ef78992c55" providerId="LiveId" clId="{12674E05-A199-4204-AD0E-5F035B3FAEF5}" dt="2023-04-09T12:54:46.598" v="6152" actId="26606"/>
          <ac:picMkLst>
            <pc:docMk/>
            <pc:sldMk cId="681099035" sldId="286"/>
            <ac:picMk id="5" creationId="{2A6C089F-0EF7-93DE-67D8-FDED2A0BB6B5}"/>
          </ac:picMkLst>
        </pc:picChg>
        <pc:picChg chg="add">
          <ac:chgData name="Emily Crose" userId="5a1598ef78992c55" providerId="LiveId" clId="{12674E05-A199-4204-AD0E-5F035B3FAEF5}" dt="2023-04-09T12:54:46.621" v="6153" actId="26606"/>
          <ac:picMkLst>
            <pc:docMk/>
            <pc:sldMk cId="681099035" sldId="286"/>
            <ac:picMk id="7" creationId="{001A66BF-BC55-AD0E-0121-B740503C6702}"/>
          </ac:picMkLst>
        </pc:picChg>
      </pc:sldChg>
      <pc:sldChg chg="delSp modSp add mod setBg delDesignElem">
        <pc:chgData name="Emily Crose" userId="5a1598ef78992c55" providerId="LiveId" clId="{12674E05-A199-4204-AD0E-5F035B3FAEF5}" dt="2023-04-09T12:55:35.299" v="6156" actId="26606"/>
        <pc:sldMkLst>
          <pc:docMk/>
          <pc:sldMk cId="1368545748" sldId="287"/>
        </pc:sldMkLst>
        <pc:spChg chg="mod">
          <ac:chgData name="Emily Crose" userId="5a1598ef78992c55" providerId="LiveId" clId="{12674E05-A199-4204-AD0E-5F035B3FAEF5}" dt="2023-04-09T12:55:35.299" v="6156" actId="26606"/>
          <ac:spMkLst>
            <pc:docMk/>
            <pc:sldMk cId="1368545748" sldId="287"/>
            <ac:spMk id="4" creationId="{8A19EC87-1F80-5FA8-5BC8-952E49E75A84}"/>
          </ac:spMkLst>
        </pc:spChg>
        <pc:spChg chg="del">
          <ac:chgData name="Emily Crose" userId="5a1598ef78992c55" providerId="LiveId" clId="{12674E05-A199-4204-AD0E-5F035B3FAEF5}" dt="2023-04-09T12:55:24.633" v="6155"/>
          <ac:spMkLst>
            <pc:docMk/>
            <pc:sldMk cId="1368545748" sldId="287"/>
            <ac:spMk id="10" creationId="{6981E6A2-4656-4CFE-9BF4-39D81EE2CA9B}"/>
          </ac:spMkLst>
        </pc:spChg>
        <pc:picChg chg="mod">
          <ac:chgData name="Emily Crose" userId="5a1598ef78992c55" providerId="LiveId" clId="{12674E05-A199-4204-AD0E-5F035B3FAEF5}" dt="2023-04-09T12:55:35.299" v="6156" actId="26606"/>
          <ac:picMkLst>
            <pc:docMk/>
            <pc:sldMk cId="1368545748" sldId="287"/>
            <ac:picMk id="6" creationId="{28F636C6-650D-7B4C-851F-6A017C56C53D}"/>
          </ac:picMkLst>
        </pc:picChg>
      </pc:sldChg>
      <pc:sldChg chg="modSp new mod modNotesTx">
        <pc:chgData name="Emily Crose" userId="5a1598ef78992c55" providerId="LiveId" clId="{12674E05-A199-4204-AD0E-5F035B3FAEF5}" dt="2023-04-09T13:01:26.340" v="6700" actId="20577"/>
        <pc:sldMkLst>
          <pc:docMk/>
          <pc:sldMk cId="879938734" sldId="288"/>
        </pc:sldMkLst>
        <pc:spChg chg="mod">
          <ac:chgData name="Emily Crose" userId="5a1598ef78992c55" providerId="LiveId" clId="{12674E05-A199-4204-AD0E-5F035B3FAEF5}" dt="2023-04-09T12:59:17.540" v="6175" actId="20577"/>
          <ac:spMkLst>
            <pc:docMk/>
            <pc:sldMk cId="879938734" sldId="288"/>
            <ac:spMk id="2" creationId="{204030D5-98D7-3B7D-1061-2FD23B136418}"/>
          </ac:spMkLst>
        </pc:spChg>
      </pc:sldChg>
      <pc:sldChg chg="addSp delSp modSp new mod setBg modClrScheme chgLayout">
        <pc:chgData name="Emily Crose" userId="5a1598ef78992c55" providerId="LiveId" clId="{12674E05-A199-4204-AD0E-5F035B3FAEF5}" dt="2023-04-09T13:03:00.212" v="6964" actId="26606"/>
        <pc:sldMkLst>
          <pc:docMk/>
          <pc:sldMk cId="3482304054" sldId="289"/>
        </pc:sldMkLst>
        <pc:spChg chg="del mod ord">
          <ac:chgData name="Emily Crose" userId="5a1598ef78992c55" providerId="LiveId" clId="{12674E05-A199-4204-AD0E-5F035B3FAEF5}" dt="2023-04-09T13:02:01.865" v="6770" actId="700"/>
          <ac:spMkLst>
            <pc:docMk/>
            <pc:sldMk cId="3482304054" sldId="289"/>
            <ac:spMk id="2" creationId="{81407010-C208-DD9B-4A26-2484F39A8869}"/>
          </ac:spMkLst>
        </pc:spChg>
        <pc:spChg chg="add mod ord">
          <ac:chgData name="Emily Crose" userId="5a1598ef78992c55" providerId="LiveId" clId="{12674E05-A199-4204-AD0E-5F035B3FAEF5}" dt="2023-04-09T13:03:00.212" v="6964" actId="26606"/>
          <ac:spMkLst>
            <pc:docMk/>
            <pc:sldMk cId="3482304054" sldId="289"/>
            <ac:spMk id="3" creationId="{24FD42A6-33AE-5F54-93C2-1C9740329CD7}"/>
          </ac:spMkLst>
        </pc:spChg>
        <pc:spChg chg="add del mod ord">
          <ac:chgData name="Emily Crose" userId="5a1598ef78992c55" providerId="LiveId" clId="{12674E05-A199-4204-AD0E-5F035B3FAEF5}" dt="2023-04-09T13:03:00.212" v="6964" actId="26606"/>
          <ac:spMkLst>
            <pc:docMk/>
            <pc:sldMk cId="3482304054" sldId="289"/>
            <ac:spMk id="4" creationId="{7D56BDDB-96F4-893F-F952-5B61A0729DC5}"/>
          </ac:spMkLst>
        </pc:spChg>
        <pc:graphicFrameChg chg="add">
          <ac:chgData name="Emily Crose" userId="5a1598ef78992c55" providerId="LiveId" clId="{12674E05-A199-4204-AD0E-5F035B3FAEF5}" dt="2023-04-09T13:03:00.212" v="6964" actId="26606"/>
          <ac:graphicFrameMkLst>
            <pc:docMk/>
            <pc:sldMk cId="3482304054" sldId="289"/>
            <ac:graphicFrameMk id="8" creationId="{2BF9072E-0AAA-2207-237C-A708331A5820}"/>
          </ac:graphicFrameMkLst>
        </pc:graphicFrameChg>
        <pc:picChg chg="add del">
          <ac:chgData name="Emily Crose" userId="5a1598ef78992c55" providerId="LiveId" clId="{12674E05-A199-4204-AD0E-5F035B3FAEF5}" dt="2023-04-09T13:03:00.149" v="6963" actId="26606"/>
          <ac:picMkLst>
            <pc:docMk/>
            <pc:sldMk cId="3482304054" sldId="289"/>
            <ac:picMk id="6" creationId="{97FAB531-E169-2DD3-2DD3-82DBFD9BCC83}"/>
          </ac:picMkLst>
        </pc:picChg>
      </pc:sldChg>
    </pc:docChg>
  </pc:docChgLst>
  <pc:docChgLst>
    <pc:chgData name="Emily Crose" userId="5a1598ef78992c55" providerId="LiveId" clId="{ED9979D7-1D45-4F0D-9B2D-A971C5E0432B}"/>
    <pc:docChg chg="undo custSel addSld modSld sldOrd">
      <pc:chgData name="Emily Crose" userId="5a1598ef78992c55" providerId="LiveId" clId="{ED9979D7-1D45-4F0D-9B2D-A971C5E0432B}" dt="2023-04-12T12:01:44.112" v="273" actId="729"/>
      <pc:docMkLst>
        <pc:docMk/>
      </pc:docMkLst>
      <pc:sldChg chg="addSp delSp modSp mod setBg setClrOvrMap">
        <pc:chgData name="Emily Crose" userId="5a1598ef78992c55" providerId="LiveId" clId="{ED9979D7-1D45-4F0D-9B2D-A971C5E0432B}" dt="2023-04-11T14:27:43.704" v="66" actId="26606"/>
        <pc:sldMkLst>
          <pc:docMk/>
          <pc:sldMk cId="3327628599" sldId="277"/>
        </pc:sldMkLst>
        <pc:spChg chg="mod">
          <ac:chgData name="Emily Crose" userId="5a1598ef78992c55" providerId="LiveId" clId="{ED9979D7-1D45-4F0D-9B2D-A971C5E0432B}" dt="2023-04-11T14:27:43.704" v="66" actId="26606"/>
          <ac:spMkLst>
            <pc:docMk/>
            <pc:sldMk cId="3327628599" sldId="277"/>
            <ac:spMk id="2" creationId="{DFF30967-E701-3259-3001-7D2A866904F3}"/>
          </ac:spMkLst>
        </pc:spChg>
        <pc:spChg chg="del">
          <ac:chgData name="Emily Crose" userId="5a1598ef78992c55" providerId="LiveId" clId="{ED9979D7-1D45-4F0D-9B2D-A971C5E0432B}" dt="2023-04-11T14:27:43.704" v="66" actId="26606"/>
          <ac:spMkLst>
            <pc:docMk/>
            <pc:sldMk cId="3327628599" sldId="277"/>
            <ac:spMk id="3" creationId="{37C96775-6F9D-FA87-A267-B80E8D8E1EEE}"/>
          </ac:spMkLst>
        </pc:spChg>
        <pc:picChg chg="add">
          <ac:chgData name="Emily Crose" userId="5a1598ef78992c55" providerId="LiveId" clId="{ED9979D7-1D45-4F0D-9B2D-A971C5E0432B}" dt="2023-04-11T14:27:43.704" v="66" actId="26606"/>
          <ac:picMkLst>
            <pc:docMk/>
            <pc:sldMk cId="3327628599" sldId="277"/>
            <ac:picMk id="5" creationId="{F81ADD84-7288-727C-CA23-176D9E73FA89}"/>
          </ac:picMkLst>
        </pc:picChg>
      </pc:sldChg>
      <pc:sldChg chg="addSp modSp mod setBg">
        <pc:chgData name="Emily Crose" userId="5a1598ef78992c55" providerId="LiveId" clId="{ED9979D7-1D45-4F0D-9B2D-A971C5E0432B}" dt="2023-04-11T14:27:32.985" v="65" actId="26606"/>
        <pc:sldMkLst>
          <pc:docMk/>
          <pc:sldMk cId="88950898" sldId="278"/>
        </pc:sldMkLst>
        <pc:spChg chg="mod">
          <ac:chgData name="Emily Crose" userId="5a1598ef78992c55" providerId="LiveId" clId="{ED9979D7-1D45-4F0D-9B2D-A971C5E0432B}" dt="2023-04-11T14:27:32.985" v="65" actId="26606"/>
          <ac:spMkLst>
            <pc:docMk/>
            <pc:sldMk cId="88950898" sldId="278"/>
            <ac:spMk id="2" creationId="{8DA37B91-6151-7618-677F-619A4C395CE6}"/>
          </ac:spMkLst>
        </pc:spChg>
        <pc:spChg chg="mod">
          <ac:chgData name="Emily Crose" userId="5a1598ef78992c55" providerId="LiveId" clId="{ED9979D7-1D45-4F0D-9B2D-A971C5E0432B}" dt="2023-04-11T14:27:32.985" v="65" actId="26606"/>
          <ac:spMkLst>
            <pc:docMk/>
            <pc:sldMk cId="88950898" sldId="278"/>
            <ac:spMk id="3" creationId="{82E6FA26-DDE8-B023-2CEC-5647ECEE216E}"/>
          </ac:spMkLst>
        </pc:spChg>
        <pc:picChg chg="add">
          <ac:chgData name="Emily Crose" userId="5a1598ef78992c55" providerId="LiveId" clId="{ED9979D7-1D45-4F0D-9B2D-A971C5E0432B}" dt="2023-04-11T14:27:32.985" v="65" actId="26606"/>
          <ac:picMkLst>
            <pc:docMk/>
            <pc:sldMk cId="88950898" sldId="278"/>
            <ac:picMk id="5" creationId="{CFF1D7B3-C994-A89E-CF19-965631AF078F}"/>
          </ac:picMkLst>
        </pc:picChg>
      </pc:sldChg>
      <pc:sldChg chg="addSp delSp modSp mod setBg modClrScheme delDesignElem chgLayout">
        <pc:chgData name="Emily Crose" userId="5a1598ef78992c55" providerId="LiveId" clId="{ED9979D7-1D45-4F0D-9B2D-A971C5E0432B}" dt="2023-04-11T15:01:15.354" v="159" actId="1076"/>
        <pc:sldMkLst>
          <pc:docMk/>
          <pc:sldMk cId="1357691262" sldId="282"/>
        </pc:sldMkLst>
        <pc:spChg chg="add mod ord">
          <ac:chgData name="Emily Crose" userId="5a1598ef78992c55" providerId="LiveId" clId="{ED9979D7-1D45-4F0D-9B2D-A971C5E0432B}" dt="2023-04-11T15:01:15.354" v="159" actId="1076"/>
          <ac:spMkLst>
            <pc:docMk/>
            <pc:sldMk cId="1357691262" sldId="282"/>
            <ac:spMk id="5" creationId="{ECCF6587-ED02-7EC9-A2E4-B84BB70C3F2D}"/>
          </ac:spMkLst>
        </pc:spChg>
        <pc:spChg chg="add">
          <ac:chgData name="Emily Crose" userId="5a1598ef78992c55" providerId="LiveId" clId="{ED9979D7-1D45-4F0D-9B2D-A971C5E0432B}" dt="2023-04-11T15:01:01.850" v="139" actId="26606"/>
          <ac:spMkLst>
            <pc:docMk/>
            <pc:sldMk cId="1357691262" sldId="282"/>
            <ac:spMk id="7" creationId="{5FA21C72-692C-49FD-9EB4-DDDDDEBD4BD6}"/>
          </ac:spMkLst>
        </pc:spChg>
        <pc:spChg chg="del">
          <ac:chgData name="Emily Crose" userId="5a1598ef78992c55" providerId="LiveId" clId="{ED9979D7-1D45-4F0D-9B2D-A971C5E0432B}" dt="2023-04-11T15:00:50.090" v="137" actId="26606"/>
          <ac:spMkLst>
            <pc:docMk/>
            <pc:sldMk cId="1357691262" sldId="282"/>
            <ac:spMk id="8" creationId="{EC7FF834-B204-4967-8D47-8BB36EAF0EF5}"/>
          </ac:spMkLst>
        </pc:spChg>
        <pc:spChg chg="del">
          <ac:chgData name="Emily Crose" userId="5a1598ef78992c55" providerId="LiveId" clId="{ED9979D7-1D45-4F0D-9B2D-A971C5E0432B}" dt="2023-04-11T15:00:50.090" v="137" actId="26606"/>
          <ac:spMkLst>
            <pc:docMk/>
            <pc:sldMk cId="1357691262" sldId="282"/>
            <ac:spMk id="10" creationId="{F780A22D-61EA-43E3-BD94-3E39CF902160}"/>
          </ac:spMkLst>
        </pc:spChg>
        <pc:spChg chg="add">
          <ac:chgData name="Emily Crose" userId="5a1598ef78992c55" providerId="LiveId" clId="{ED9979D7-1D45-4F0D-9B2D-A971C5E0432B}" dt="2023-04-11T15:01:01.850" v="139" actId="26606"/>
          <ac:spMkLst>
            <pc:docMk/>
            <pc:sldMk cId="1357691262" sldId="282"/>
            <ac:spMk id="12" creationId="{FBAF941A-6830-47A3-B63C-7C7B66AEA73B}"/>
          </ac:spMkLst>
        </pc:spChg>
        <pc:spChg chg="add del">
          <ac:chgData name="Emily Crose" userId="5a1598ef78992c55" providerId="LiveId" clId="{ED9979D7-1D45-4F0D-9B2D-A971C5E0432B}" dt="2023-04-11T15:01:00.018" v="138" actId="700"/>
          <ac:spMkLst>
            <pc:docMk/>
            <pc:sldMk cId="1357691262" sldId="282"/>
            <ac:spMk id="15" creationId="{5FA21C72-692C-49FD-9EB4-DDDDDEBD4BD6}"/>
          </ac:spMkLst>
        </pc:spChg>
        <pc:spChg chg="add del">
          <ac:chgData name="Emily Crose" userId="5a1598ef78992c55" providerId="LiveId" clId="{ED9979D7-1D45-4F0D-9B2D-A971C5E0432B}" dt="2023-04-11T15:01:00.018" v="138" actId="700"/>
          <ac:spMkLst>
            <pc:docMk/>
            <pc:sldMk cId="1357691262" sldId="282"/>
            <ac:spMk id="17" creationId="{FBAF941A-6830-47A3-B63C-7C7B66AEA73B}"/>
          </ac:spMkLst>
        </pc:spChg>
        <pc:picChg chg="del">
          <ac:chgData name="Emily Crose" userId="5a1598ef78992c55" providerId="LiveId" clId="{ED9979D7-1D45-4F0D-9B2D-A971C5E0432B}" dt="2023-04-11T15:00:38.185" v="133" actId="478"/>
          <ac:picMkLst>
            <pc:docMk/>
            <pc:sldMk cId="1357691262" sldId="282"/>
            <ac:picMk id="3" creationId="{310B20C3-821A-055B-A175-C5FC1BDAE15E}"/>
          </ac:picMkLst>
        </pc:picChg>
        <pc:picChg chg="add mod">
          <ac:chgData name="Emily Crose" userId="5a1598ef78992c55" providerId="LiveId" clId="{ED9979D7-1D45-4F0D-9B2D-A971C5E0432B}" dt="2023-04-11T15:00:50.090" v="137" actId="26606"/>
          <ac:picMkLst>
            <pc:docMk/>
            <pc:sldMk cId="1357691262" sldId="282"/>
            <ac:picMk id="4" creationId="{7ADF5970-B0BA-8B36-6B4C-F9AD2D7F1394}"/>
          </ac:picMkLst>
        </pc:picChg>
      </pc:sldChg>
      <pc:sldChg chg="addSp modSp mod setBg setClrOvrMap">
        <pc:chgData name="Emily Crose" userId="5a1598ef78992c55" providerId="LiveId" clId="{ED9979D7-1D45-4F0D-9B2D-A971C5E0432B}" dt="2023-04-11T15:15:21.248" v="191" actId="26606"/>
        <pc:sldMkLst>
          <pc:docMk/>
          <pc:sldMk cId="2500225662" sldId="283"/>
        </pc:sldMkLst>
        <pc:spChg chg="mo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2" creationId="{58B9C2AC-F38E-1E06-B23E-8429343EB29B}"/>
          </ac:spMkLst>
        </pc:spChg>
        <pc:spChg chg="mo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3" creationId="{D592358E-4B1A-DD8C-3021-2354DF72711C}"/>
          </ac:spMkLst>
        </pc:spChg>
        <pc:spChg chg="ad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10" creationId="{EC7FF834-B204-4967-8D47-8BB36EAF0EF5}"/>
          </ac:spMkLst>
        </pc:spChg>
        <pc:spChg chg="ad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12" creationId="{F780A22D-61EA-43E3-BD94-3E39CF902160}"/>
          </ac:spMkLst>
        </pc:spChg>
        <pc:picChg chg="add">
          <ac:chgData name="Emily Crose" userId="5a1598ef78992c55" providerId="LiveId" clId="{ED9979D7-1D45-4F0D-9B2D-A971C5E0432B}" dt="2023-04-11T15:15:21.248" v="191" actId="26606"/>
          <ac:picMkLst>
            <pc:docMk/>
            <pc:sldMk cId="2500225662" sldId="283"/>
            <ac:picMk id="7" creationId="{5E0A37C2-289D-2063-295E-FF9C15321A39}"/>
          </ac:picMkLst>
        </pc:picChg>
      </pc:sldChg>
      <pc:sldChg chg="ord">
        <pc:chgData name="Emily Crose" userId="5a1598ef78992c55" providerId="LiveId" clId="{ED9979D7-1D45-4F0D-9B2D-A971C5E0432B}" dt="2023-04-11T15:02:08.267" v="161"/>
        <pc:sldMkLst>
          <pc:docMk/>
          <pc:sldMk cId="1368545748" sldId="287"/>
        </pc:sldMkLst>
      </pc:sldChg>
      <pc:sldChg chg="addSp modSp mod ord setBg">
        <pc:chgData name="Emily Crose" userId="5a1598ef78992c55" providerId="LiveId" clId="{ED9979D7-1D45-4F0D-9B2D-A971C5E0432B}" dt="2023-04-11T15:15:28.766" v="192" actId="26606"/>
        <pc:sldMkLst>
          <pc:docMk/>
          <pc:sldMk cId="879938734" sldId="288"/>
        </pc:sldMkLst>
        <pc:spChg chg="mod">
          <ac:chgData name="Emily Crose" userId="5a1598ef78992c55" providerId="LiveId" clId="{ED9979D7-1D45-4F0D-9B2D-A971C5E0432B}" dt="2023-04-11T15:15:28.766" v="192" actId="26606"/>
          <ac:spMkLst>
            <pc:docMk/>
            <pc:sldMk cId="879938734" sldId="288"/>
            <ac:spMk id="2" creationId="{204030D5-98D7-3B7D-1061-2FD23B136418}"/>
          </ac:spMkLst>
        </pc:spChg>
        <pc:spChg chg="mod">
          <ac:chgData name="Emily Crose" userId="5a1598ef78992c55" providerId="LiveId" clId="{ED9979D7-1D45-4F0D-9B2D-A971C5E0432B}" dt="2023-04-11T15:15:28.766" v="192" actId="26606"/>
          <ac:spMkLst>
            <pc:docMk/>
            <pc:sldMk cId="879938734" sldId="288"/>
            <ac:spMk id="3" creationId="{859070D2-AC6F-54F3-9023-0532BBDB031A}"/>
          </ac:spMkLst>
        </pc:spChg>
        <pc:picChg chg="add mod ord">
          <ac:chgData name="Emily Crose" userId="5a1598ef78992c55" providerId="LiveId" clId="{ED9979D7-1D45-4F0D-9B2D-A971C5E0432B}" dt="2023-04-11T15:15:28.766" v="192" actId="26606"/>
          <ac:picMkLst>
            <pc:docMk/>
            <pc:sldMk cId="879938734" sldId="288"/>
            <ac:picMk id="5" creationId="{161BB8E0-CA50-4210-399F-364B281401F7}"/>
          </ac:picMkLst>
        </pc:picChg>
      </pc:sldChg>
      <pc:sldChg chg="mod ord modShow">
        <pc:chgData name="Emily Crose" userId="5a1598ef78992c55" providerId="LiveId" clId="{ED9979D7-1D45-4F0D-9B2D-A971C5E0432B}" dt="2023-04-12T12:01:44.112" v="273" actId="729"/>
        <pc:sldMkLst>
          <pc:docMk/>
          <pc:sldMk cId="3482304054" sldId="289"/>
        </pc:sldMkLst>
      </pc:sldChg>
      <pc:sldChg chg="addSp delSp modSp new mod modClrScheme chgLayout">
        <pc:chgData name="Emily Crose" userId="5a1598ef78992c55" providerId="LiveId" clId="{ED9979D7-1D45-4F0D-9B2D-A971C5E0432B}" dt="2023-04-11T14:08:52.183" v="12" actId="1076"/>
        <pc:sldMkLst>
          <pc:docMk/>
          <pc:sldMk cId="252828928" sldId="290"/>
        </pc:sldMkLst>
        <pc:spChg chg="del">
          <ac:chgData name="Emily Crose" userId="5a1598ef78992c55" providerId="LiveId" clId="{ED9979D7-1D45-4F0D-9B2D-A971C5E0432B}" dt="2023-04-11T14:08:41.184" v="8" actId="700"/>
          <ac:spMkLst>
            <pc:docMk/>
            <pc:sldMk cId="252828928" sldId="290"/>
            <ac:spMk id="2" creationId="{38CC2F03-B0F0-9576-7C83-E2B025A93DF1}"/>
          </ac:spMkLst>
        </pc:spChg>
        <pc:spChg chg="del">
          <ac:chgData name="Emily Crose" userId="5a1598ef78992c55" providerId="LiveId" clId="{ED9979D7-1D45-4F0D-9B2D-A971C5E0432B}" dt="2023-04-11T14:08:30.477" v="3"/>
          <ac:spMkLst>
            <pc:docMk/>
            <pc:sldMk cId="252828928" sldId="290"/>
            <ac:spMk id="3" creationId="{D8C52E39-63F7-F49E-C2EB-787CB0F597FF}"/>
          </ac:spMkLst>
        </pc:spChg>
        <pc:picChg chg="add mod ord">
          <ac:chgData name="Emily Crose" userId="5a1598ef78992c55" providerId="LiveId" clId="{ED9979D7-1D45-4F0D-9B2D-A971C5E0432B}" dt="2023-04-11T14:08:52.183" v="12" actId="1076"/>
          <ac:picMkLst>
            <pc:docMk/>
            <pc:sldMk cId="252828928" sldId="290"/>
            <ac:picMk id="5" creationId="{7C2F36E6-B02D-B333-8DD5-F1F8F5C576F7}"/>
          </ac:picMkLst>
        </pc:picChg>
      </pc:sldChg>
      <pc:sldChg chg="addSp delSp modSp new mod">
        <pc:chgData name="Emily Crose" userId="5a1598ef78992c55" providerId="LiveId" clId="{ED9979D7-1D45-4F0D-9B2D-A971C5E0432B}" dt="2023-04-11T14:24:12.422" v="57" actId="1076"/>
        <pc:sldMkLst>
          <pc:docMk/>
          <pc:sldMk cId="2397267575" sldId="291"/>
        </pc:sldMkLst>
        <pc:spChg chg="mod">
          <ac:chgData name="Emily Crose" userId="5a1598ef78992c55" providerId="LiveId" clId="{ED9979D7-1D45-4F0D-9B2D-A971C5E0432B}" dt="2023-04-11T14:23:58.612" v="51" actId="20577"/>
          <ac:spMkLst>
            <pc:docMk/>
            <pc:sldMk cId="2397267575" sldId="291"/>
            <ac:spMk id="2" creationId="{B503BBC7-968E-A9BB-1B09-DF1ECAAB9C3C}"/>
          </ac:spMkLst>
        </pc:spChg>
        <pc:spChg chg="del">
          <ac:chgData name="Emily Crose" userId="5a1598ef78992c55" providerId="LiveId" clId="{ED9979D7-1D45-4F0D-9B2D-A971C5E0432B}" dt="2023-04-11T14:24:05.838" v="52"/>
          <ac:spMkLst>
            <pc:docMk/>
            <pc:sldMk cId="2397267575" sldId="291"/>
            <ac:spMk id="3" creationId="{0D737DD1-CD7D-11C1-A5D5-FE207A318412}"/>
          </ac:spMkLst>
        </pc:spChg>
        <pc:picChg chg="add mod">
          <ac:chgData name="Emily Crose" userId="5a1598ef78992c55" providerId="LiveId" clId="{ED9979D7-1D45-4F0D-9B2D-A971C5E0432B}" dt="2023-04-11T14:24:12.422" v="57" actId="1076"/>
          <ac:picMkLst>
            <pc:docMk/>
            <pc:sldMk cId="2397267575" sldId="291"/>
            <ac:picMk id="5" creationId="{7B6B8DE3-C0C4-A116-9482-6F1804A2EAF9}"/>
          </ac:picMkLst>
        </pc:picChg>
      </pc:sldChg>
      <pc:sldChg chg="addSp delSp modSp new mod setBg modClrScheme delDesignElem chgLayout">
        <pc:chgData name="Emily Crose" userId="5a1598ef78992c55" providerId="LiveId" clId="{ED9979D7-1D45-4F0D-9B2D-A971C5E0432B}" dt="2023-04-11T14:45:53.387" v="132" actId="20577"/>
        <pc:sldMkLst>
          <pc:docMk/>
          <pc:sldMk cId="2072247977" sldId="292"/>
        </pc:sldMkLst>
        <pc:spChg chg="add mod ord">
          <ac:chgData name="Emily Crose" userId="5a1598ef78992c55" providerId="LiveId" clId="{ED9979D7-1D45-4F0D-9B2D-A971C5E0432B}" dt="2023-04-11T14:45:53.387" v="132" actId="20577"/>
          <ac:spMkLst>
            <pc:docMk/>
            <pc:sldMk cId="2072247977" sldId="292"/>
            <ac:spMk id="4" creationId="{34D6185B-FBA7-3F7C-0E91-F6CDC4DB3186}"/>
          </ac:spMkLst>
        </pc:spChg>
        <pc:spChg chg="add del mod ord">
          <ac:chgData name="Emily Crose" userId="5a1598ef78992c55" providerId="LiveId" clId="{ED9979D7-1D45-4F0D-9B2D-A971C5E0432B}" dt="2023-04-11T14:45:38.714" v="101" actId="26606"/>
          <ac:spMkLst>
            <pc:docMk/>
            <pc:sldMk cId="2072247977" sldId="292"/>
            <ac:spMk id="5" creationId="{8853C6B9-AAE3-FA34-5586-2C3BA767950C}"/>
          </ac:spMkLst>
        </pc:spChg>
        <pc:spChg chg="add del">
          <ac:chgData name="Emily Crose" userId="5a1598ef78992c55" providerId="LiveId" clId="{ED9979D7-1D45-4F0D-9B2D-A971C5E0432B}" dt="2023-04-11T14:45:36.412" v="100" actId="700"/>
          <ac:spMkLst>
            <pc:docMk/>
            <pc:sldMk cId="2072247977" sldId="292"/>
            <ac:spMk id="8" creationId="{9A30BEE6-CF9E-4712-A953-4B67901FC5F5}"/>
          </ac:spMkLst>
        </pc:spChg>
        <pc:spChg chg="add">
          <ac:chgData name="Emily Crose" userId="5a1598ef78992c55" providerId="LiveId" clId="{ED9979D7-1D45-4F0D-9B2D-A971C5E0432B}" dt="2023-04-11T14:45:38.714" v="101" actId="26606"/>
          <ac:spMkLst>
            <pc:docMk/>
            <pc:sldMk cId="2072247977" sldId="292"/>
            <ac:spMk id="10" creationId="{9A30BEE6-CF9E-4712-A953-4B67901FC5F5}"/>
          </ac:spMkLst>
        </pc:spChg>
        <pc:picChg chg="add mod ord">
          <ac:chgData name="Emily Crose" userId="5a1598ef78992c55" providerId="LiveId" clId="{ED9979D7-1D45-4F0D-9B2D-A971C5E0432B}" dt="2023-04-11T14:45:38.714" v="101" actId="26606"/>
          <ac:picMkLst>
            <pc:docMk/>
            <pc:sldMk cId="2072247977" sldId="292"/>
            <ac:picMk id="3" creationId="{47F4F58C-3868-B47D-6DF8-A9F3756CD33B}"/>
          </ac:picMkLst>
        </pc:picChg>
      </pc:sldChg>
      <pc:sldChg chg="addSp delSp modSp new mod setBg">
        <pc:chgData name="Emily Crose" userId="5a1598ef78992c55" providerId="LiveId" clId="{ED9979D7-1D45-4F0D-9B2D-A971C5E0432B}" dt="2023-04-11T14:45:19.409" v="98" actId="26606"/>
        <pc:sldMkLst>
          <pc:docMk/>
          <pc:sldMk cId="1665156498" sldId="293"/>
        </pc:sldMkLst>
        <pc:spChg chg="mod ord">
          <ac:chgData name="Emily Crose" userId="5a1598ef78992c55" providerId="LiveId" clId="{ED9979D7-1D45-4F0D-9B2D-A971C5E0432B}" dt="2023-04-11T14:45:19.409" v="98" actId="26606"/>
          <ac:spMkLst>
            <pc:docMk/>
            <pc:sldMk cId="1665156498" sldId="293"/>
            <ac:spMk id="2" creationId="{F57B86BA-F2F0-9A36-F3A8-32194771A64B}"/>
          </ac:spMkLst>
        </pc:spChg>
        <pc:spChg chg="del">
          <ac:chgData name="Emily Crose" userId="5a1598ef78992c55" providerId="LiveId" clId="{ED9979D7-1D45-4F0D-9B2D-A971C5E0432B}" dt="2023-04-11T14:43:15.790" v="93"/>
          <ac:spMkLst>
            <pc:docMk/>
            <pc:sldMk cId="1665156498" sldId="293"/>
            <ac:spMk id="3" creationId="{6066F1B9-B3D5-69C3-F92B-9275C6AAE676}"/>
          </ac:spMkLst>
        </pc:spChg>
        <pc:spChg chg="add">
          <ac:chgData name="Emily Crose" userId="5a1598ef78992c55" providerId="LiveId" clId="{ED9979D7-1D45-4F0D-9B2D-A971C5E0432B}" dt="2023-04-11T14:45:19.409" v="98" actId="26606"/>
          <ac:spMkLst>
            <pc:docMk/>
            <pc:sldMk cId="1665156498" sldId="293"/>
            <ac:spMk id="10" creationId="{5FA21C72-692C-49FD-9EB4-DDDDDEBD4BD6}"/>
          </ac:spMkLst>
        </pc:spChg>
        <pc:spChg chg="add">
          <ac:chgData name="Emily Crose" userId="5a1598ef78992c55" providerId="LiveId" clId="{ED9979D7-1D45-4F0D-9B2D-A971C5E0432B}" dt="2023-04-11T14:45:19.409" v="98" actId="26606"/>
          <ac:spMkLst>
            <pc:docMk/>
            <pc:sldMk cId="1665156498" sldId="293"/>
            <ac:spMk id="12" creationId="{FBAF941A-6830-47A3-B63C-7C7B66AEA73B}"/>
          </ac:spMkLst>
        </pc:spChg>
        <pc:picChg chg="add mod">
          <ac:chgData name="Emily Crose" userId="5a1598ef78992c55" providerId="LiveId" clId="{ED9979D7-1D45-4F0D-9B2D-A971C5E0432B}" dt="2023-04-11T14:45:19.409" v="98" actId="26606"/>
          <ac:picMkLst>
            <pc:docMk/>
            <pc:sldMk cId="1665156498" sldId="293"/>
            <ac:picMk id="5" creationId="{E7B7330E-B0FD-23B2-CDDB-5C7F5FEDA98A}"/>
          </ac:picMkLst>
        </pc:picChg>
      </pc:sldChg>
      <pc:sldChg chg="addSp modSp new mod setBg">
        <pc:chgData name="Emily Crose" userId="5a1598ef78992c55" providerId="LiveId" clId="{ED9979D7-1D45-4F0D-9B2D-A971C5E0432B}" dt="2023-04-11T15:12:40.970" v="190" actId="26606"/>
        <pc:sldMkLst>
          <pc:docMk/>
          <pc:sldMk cId="3782519446" sldId="294"/>
        </pc:sldMkLst>
        <pc:spChg chg="mo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2" creationId="{B31FD8DD-DB68-A28D-4570-B4DDCE3B348A}"/>
          </ac:spMkLst>
        </pc:spChg>
        <pc:spChg chg="ad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9" creationId="{1E14715B-2E40-4760-AE23-026845A30A49}"/>
          </ac:spMkLst>
        </pc:spChg>
        <pc:spChg chg="ad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11" creationId="{45D08429-4C7A-4C37-848C-C1613E31D53A}"/>
          </ac:spMkLst>
        </pc:spChg>
        <pc:spChg chg="ad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13" creationId="{DD8F4B2B-96EA-4C0F-84D3-5728F7CF0B0B}"/>
          </ac:spMkLst>
        </pc:spChg>
        <pc:picChg chg="add mod">
          <ac:chgData name="Emily Crose" userId="5a1598ef78992c55" providerId="LiveId" clId="{ED9979D7-1D45-4F0D-9B2D-A971C5E0432B}" dt="2023-04-11T15:12:40.970" v="190" actId="26606"/>
          <ac:picMkLst>
            <pc:docMk/>
            <pc:sldMk cId="3782519446" sldId="294"/>
            <ac:picMk id="4" creationId="{525DBD2C-07A7-A04F-3E07-AC1150B4C4BA}"/>
          </ac:picMkLst>
        </pc:picChg>
      </pc:sldChg>
      <pc:sldChg chg="addSp delSp modSp new mod ord setBg chgLayout">
        <pc:chgData name="Emily Crose" userId="5a1598ef78992c55" providerId="LiveId" clId="{ED9979D7-1D45-4F0D-9B2D-A971C5E0432B}" dt="2023-04-11T15:52:24.816" v="271" actId="26606"/>
        <pc:sldMkLst>
          <pc:docMk/>
          <pc:sldMk cId="1819572938" sldId="295"/>
        </pc:sldMkLst>
        <pc:spChg chg="del mod ord">
          <ac:chgData name="Emily Crose" userId="5a1598ef78992c55" providerId="LiveId" clId="{ED9979D7-1D45-4F0D-9B2D-A971C5E0432B}" dt="2023-04-11T15:50:59.428" v="194" actId="700"/>
          <ac:spMkLst>
            <pc:docMk/>
            <pc:sldMk cId="1819572938" sldId="295"/>
            <ac:spMk id="2" creationId="{1F6DAE25-0420-0903-2AEA-E98C859BA723}"/>
          </ac:spMkLst>
        </pc:spChg>
        <pc:spChg chg="add mod ord">
          <ac:chgData name="Emily Crose" userId="5a1598ef78992c55" providerId="LiveId" clId="{ED9979D7-1D45-4F0D-9B2D-A971C5E0432B}" dt="2023-04-11T15:52:24.816" v="271" actId="26606"/>
          <ac:spMkLst>
            <pc:docMk/>
            <pc:sldMk cId="1819572938" sldId="295"/>
            <ac:spMk id="3" creationId="{B14F37FB-E88D-E575-E938-093BD4CF80BF}"/>
          </ac:spMkLst>
        </pc:spChg>
        <pc:spChg chg="add mod ord">
          <ac:chgData name="Emily Crose" userId="5a1598ef78992c55" providerId="LiveId" clId="{ED9979D7-1D45-4F0D-9B2D-A971C5E0432B}" dt="2023-04-11T15:52:24.816" v="271" actId="26606"/>
          <ac:spMkLst>
            <pc:docMk/>
            <pc:sldMk cId="1819572938" sldId="295"/>
            <ac:spMk id="4" creationId="{523AE960-1EFB-EF71-757F-BF358F42F7F3}"/>
          </ac:spMkLst>
        </pc:spChg>
        <pc:spChg chg="add del">
          <ac:chgData name="Emily Crose" userId="5a1598ef78992c55" providerId="LiveId" clId="{ED9979D7-1D45-4F0D-9B2D-A971C5E0432B}" dt="2023-04-11T15:52:24.811" v="270" actId="26606"/>
          <ac:spMkLst>
            <pc:docMk/>
            <pc:sldMk cId="1819572938" sldId="295"/>
            <ac:spMk id="10" creationId="{17928EA2-88ED-424C-A811-B45B398FBAFA}"/>
          </ac:spMkLst>
        </pc:spChg>
        <pc:spChg chg="add del">
          <ac:chgData name="Emily Crose" userId="5a1598ef78992c55" providerId="LiveId" clId="{ED9979D7-1D45-4F0D-9B2D-A971C5E0432B}" dt="2023-04-11T15:52:24.811" v="270" actId="26606"/>
          <ac:spMkLst>
            <pc:docMk/>
            <pc:sldMk cId="1819572938" sldId="295"/>
            <ac:spMk id="12" creationId="{304F0B90-9D71-4D15-94CC-B9E1F445BA28}"/>
          </ac:spMkLst>
        </pc:spChg>
        <pc:picChg chg="add del">
          <ac:chgData name="Emily Crose" userId="5a1598ef78992c55" providerId="LiveId" clId="{ED9979D7-1D45-4F0D-9B2D-A971C5E0432B}" dt="2023-04-11T15:52:23.710" v="268" actId="26606"/>
          <ac:picMkLst>
            <pc:docMk/>
            <pc:sldMk cId="1819572938" sldId="295"/>
            <ac:picMk id="6" creationId="{0C741128-6F26-C237-29CE-103494883CAC}"/>
          </ac:picMkLst>
        </pc:picChg>
        <pc:picChg chg="add del">
          <ac:chgData name="Emily Crose" userId="5a1598ef78992c55" providerId="LiveId" clId="{ED9979D7-1D45-4F0D-9B2D-A971C5E0432B}" dt="2023-04-11T15:52:24.811" v="270" actId="26606"/>
          <ac:picMkLst>
            <pc:docMk/>
            <pc:sldMk cId="1819572938" sldId="295"/>
            <ac:picMk id="8" creationId="{338FE064-78F6-80D6-6C46-ED13FDF6271E}"/>
          </ac:picMkLst>
        </pc:picChg>
        <pc:picChg chg="add">
          <ac:chgData name="Emily Crose" userId="5a1598ef78992c55" providerId="LiveId" clId="{ED9979D7-1D45-4F0D-9B2D-A971C5E0432B}" dt="2023-04-11T15:52:24.816" v="271" actId="26606"/>
          <ac:picMkLst>
            <pc:docMk/>
            <pc:sldMk cId="1819572938" sldId="295"/>
            <ac:picMk id="14" creationId="{48868C10-01A0-A6D5-DC86-DE52CEFDEB09}"/>
          </ac:picMkLst>
        </pc:picChg>
      </pc:sldChg>
      <pc:sldChg chg="addSp modSp new mod">
        <pc:chgData name="Emily Crose" userId="5a1598ef78992c55" providerId="LiveId" clId="{ED9979D7-1D45-4F0D-9B2D-A971C5E0432B}" dt="2023-04-11T15:52:01.544" v="266" actId="962"/>
        <pc:sldMkLst>
          <pc:docMk/>
          <pc:sldMk cId="2541419034" sldId="296"/>
        </pc:sldMkLst>
        <pc:picChg chg="add mod">
          <ac:chgData name="Emily Crose" userId="5a1598ef78992c55" providerId="LiveId" clId="{ED9979D7-1D45-4F0D-9B2D-A971C5E0432B}" dt="2023-04-11T15:52:01.544" v="266" actId="962"/>
          <ac:picMkLst>
            <pc:docMk/>
            <pc:sldMk cId="2541419034" sldId="296"/>
            <ac:picMk id="3" creationId="{68C49C86-1EC0-0839-1272-6B6E81638BCC}"/>
          </ac:picMkLst>
        </pc:picChg>
      </pc:sldChg>
    </pc:docChg>
  </pc:docChgLst>
  <pc:docChgLst>
    <pc:chgData name="Emily Crose" userId="5a1598ef78992c55" providerId="LiveId" clId="{FFE10729-34CB-4213-AEC7-4192D394359E}"/>
    <pc:docChg chg="delSld modSld">
      <pc:chgData name="Emily Crose" userId="5a1598ef78992c55" providerId="LiveId" clId="{FFE10729-34CB-4213-AEC7-4192D394359E}" dt="2023-04-12T21:25:44.057" v="2" actId="20577"/>
      <pc:docMkLst>
        <pc:docMk/>
      </pc:docMkLst>
      <pc:sldChg chg="modSp mod">
        <pc:chgData name="Emily Crose" userId="5a1598ef78992c55" providerId="LiveId" clId="{FFE10729-34CB-4213-AEC7-4192D394359E}" dt="2023-04-12T21:25:44.057" v="2" actId="20577"/>
        <pc:sldMkLst>
          <pc:docMk/>
          <pc:sldMk cId="1938681844" sldId="256"/>
        </pc:sldMkLst>
        <pc:spChg chg="mod">
          <ac:chgData name="Emily Crose" userId="5a1598ef78992c55" providerId="LiveId" clId="{FFE10729-34CB-4213-AEC7-4192D394359E}" dt="2023-04-12T21:25:44.057" v="2" actId="20577"/>
          <ac:spMkLst>
            <pc:docMk/>
            <pc:sldMk cId="1938681844" sldId="256"/>
            <ac:spMk id="3" creationId="{AF3ACA5B-2163-AEC4-7BB9-C0423A72604D}"/>
          </ac:spMkLst>
        </pc:spChg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1617985472" sldId="258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3097047458" sldId="265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973934259" sldId="266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1523269679" sldId="267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180029723" sldId="268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134838018" sldId="269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574519622" sldId="270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542235107" sldId="271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670941506" sldId="272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158119916" sldId="277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935181501" sldId="279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3076984293" sldId="280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3028504148" sldId="281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1081849737" sldId="282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616023514" sldId="283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14520704" sldId="285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004189387" sldId="286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221949335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48F1E-0B01-B04D-9371-15538F615E4A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988CA-5978-2244-BA11-DC1A92DB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9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64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4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9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075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917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23494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978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108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187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06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1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1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72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8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55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9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0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34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70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8D0231D-066C-27D2-4115-3C235FD509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t="1526" b="47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4EBFFF-D976-C46F-C884-33E6C3D3D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Introduction to Software Business Product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ACA5B-2163-AEC4-7BB9-C0423A726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98966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Week 2 Day 3</a:t>
            </a:r>
          </a:p>
          <a:p>
            <a:pPr>
              <a:lnSpc>
                <a:spcPct val="90000"/>
              </a:lnSpc>
            </a:pPr>
            <a:r>
              <a:rPr lang="en-US" dirty="0"/>
              <a:t>Led by: Emily Crose</a:t>
            </a:r>
          </a:p>
          <a:p>
            <a:pPr>
              <a:lnSpc>
                <a:spcPct val="90000"/>
              </a:lnSpc>
            </a:pPr>
            <a:r>
              <a:rPr lang="en-US" dirty="0"/>
              <a:t>for</a:t>
            </a:r>
          </a:p>
          <a:p>
            <a:pPr>
              <a:lnSpc>
                <a:spcPct val="90000"/>
              </a:lnSpc>
            </a:pPr>
            <a:r>
              <a:rPr lang="en-US" dirty="0"/>
              <a:t>Oakland University</a:t>
            </a:r>
          </a:p>
        </p:txBody>
      </p:sp>
    </p:spTree>
    <p:extLst>
      <p:ext uri="{BB962C8B-B14F-4D97-AF65-F5344CB8AC3E}">
        <p14:creationId xmlns:p14="http://schemas.microsoft.com/office/powerpoint/2010/main" val="193868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FB41A9-A395-49B7-67FB-1B721D61D7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2197" b="163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25A63D-9015-F666-B15A-F5E3B102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769540"/>
            <a:ext cx="9440034" cy="1828801"/>
          </a:xfrm>
        </p:spPr>
        <p:txBody>
          <a:bodyPr vert="horz" lIns="91440" tIns="45720" rIns="91440" bIns="45720" rtlCol="0" anchor="b" anchorCtr="1">
            <a:normAutofit/>
          </a:bodyPr>
          <a:lstStyle/>
          <a:p>
            <a:r>
              <a:rPr lang="en-US" sz="5400" dirty="0"/>
              <a:t>Review Day 3</a:t>
            </a:r>
          </a:p>
        </p:txBody>
      </p:sp>
    </p:spTree>
    <p:extLst>
      <p:ext uri="{BB962C8B-B14F-4D97-AF65-F5344CB8AC3E}">
        <p14:creationId xmlns:p14="http://schemas.microsoft.com/office/powerpoint/2010/main" val="3300517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D32171E9-270F-BA0C-17D9-9525FB89BC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4" b="123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63730F-E840-E5E0-87C0-65F532F9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724" y="2606040"/>
            <a:ext cx="8988552" cy="1645920"/>
          </a:xfrm>
          <a:solidFill>
            <a:srgbClr val="000000">
              <a:alpha val="70000"/>
            </a:srgbClr>
          </a:solidFill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FFFFFF"/>
                </a:solidFill>
              </a:rPr>
              <a:t>Preview Week 3</a:t>
            </a:r>
          </a:p>
        </p:txBody>
      </p:sp>
    </p:spTree>
    <p:extLst>
      <p:ext uri="{BB962C8B-B14F-4D97-AF65-F5344CB8AC3E}">
        <p14:creationId xmlns:p14="http://schemas.microsoft.com/office/powerpoint/2010/main" val="310405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8AD2C-B46D-FA8F-1E07-13A75AF5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D</a:t>
            </a:r>
            <a:r>
              <a:rPr lang="en-US" sz="5400" b="0" i="0" dirty="0"/>
              <a:t>ay 2 Recap</a:t>
            </a:r>
          </a:p>
        </p:txBody>
      </p: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55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id="{E9FA19AC-E9CD-85C1-9052-7279C81C0D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7426885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28039C-0EE4-9C77-38DE-69A5998C5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682" y="3496574"/>
            <a:ext cx="6436104" cy="11386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/>
              <a:t>Questions From Day 2?</a:t>
            </a:r>
          </a:p>
        </p:txBody>
      </p:sp>
    </p:spTree>
    <p:extLst>
      <p:ext uri="{BB962C8B-B14F-4D97-AF65-F5344CB8AC3E}">
        <p14:creationId xmlns:p14="http://schemas.microsoft.com/office/powerpoint/2010/main" val="351917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F72C-E34F-ACFC-2C46-F6B2C8C20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Listen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E6683-AEEF-921F-EA2D-6BBA91346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Refers to the process of verifying a user’s identity.</a:t>
            </a:r>
          </a:p>
          <a:p>
            <a:r>
              <a:rPr lang="en-US" dirty="0"/>
              <a:t>Denial of Service</a:t>
            </a:r>
          </a:p>
          <a:p>
            <a:pPr lvl="1"/>
            <a:r>
              <a:rPr lang="en-US" dirty="0"/>
              <a:t>A forced outage of a service based on a misconfiguration or a concerted effort</a:t>
            </a:r>
          </a:p>
        </p:txBody>
      </p:sp>
    </p:spTree>
    <p:extLst>
      <p:ext uri="{BB962C8B-B14F-4D97-AF65-F5344CB8AC3E}">
        <p14:creationId xmlns:p14="http://schemas.microsoft.com/office/powerpoint/2010/main" val="167153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BFC186A-5A9F-4A9A-A72D-DFBBE993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8EE1E2B-262B-4EE5-9AB3-125FAB1A8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611CD-6F74-4320-D3D6-39C58025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26" y="966851"/>
            <a:ext cx="6889930" cy="462686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000"/>
              <a:t>Pentesting Methodology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2CADB7-E9BE-4376-8036-0D21CBDC9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985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A finger pointing on a tablet with green neon lights">
            <a:extLst>
              <a:ext uri="{FF2B5EF4-FFF2-40B4-BE49-F238E27FC236}">
                <a16:creationId xmlns:a16="http://schemas.microsoft.com/office/drawing/2014/main" id="{85E3BB35-CB53-B751-858E-76622F5A17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997C07-E5EA-9A8C-7A0B-A855865D9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769540"/>
            <a:ext cx="944003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Access Control</a:t>
            </a:r>
          </a:p>
        </p:txBody>
      </p:sp>
    </p:spTree>
    <p:extLst>
      <p:ext uri="{BB962C8B-B14F-4D97-AF65-F5344CB8AC3E}">
        <p14:creationId xmlns:p14="http://schemas.microsoft.com/office/powerpoint/2010/main" val="349769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704D-8F75-ABF6-5FFB-A6A624C9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Mandatory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22013-4ED7-5744-02F6-BC9DB440A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11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8899-BFE3-8479-9CB2-D510611F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10 minute break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Picture 3" descr="Half face clock on a wall">
            <a:extLst>
              <a:ext uri="{FF2B5EF4-FFF2-40B4-BE49-F238E27FC236}">
                <a16:creationId xmlns:a16="http://schemas.microsoft.com/office/drawing/2014/main" id="{4ABB0468-E16C-398B-3732-BE2A80BF5D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858" r="5" b="-2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16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ifying glass and question mark">
            <a:extLst>
              <a:ext uri="{FF2B5EF4-FFF2-40B4-BE49-F238E27FC236}">
                <a16:creationId xmlns:a16="http://schemas.microsoft.com/office/drawing/2014/main" id="{876371D1-3409-B807-9699-1D2767933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23DA8A7-9417-A4F4-8D95-3F7529A6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975039"/>
            <a:ext cx="2286000" cy="2286000"/>
          </a:xfrm>
          <a:prstGeom prst="flowChartDocument">
            <a:avLst/>
          </a:prstGeom>
          <a:solidFill>
            <a:srgbClr val="000000">
              <a:alpha val="75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Question or clarifications?</a:t>
            </a:r>
          </a:p>
        </p:txBody>
      </p:sp>
    </p:spTree>
    <p:extLst>
      <p:ext uri="{BB962C8B-B14F-4D97-AF65-F5344CB8AC3E}">
        <p14:creationId xmlns:p14="http://schemas.microsoft.com/office/powerpoint/2010/main" val="370590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1094</TotalTime>
  <Words>80</Words>
  <Application>Microsoft Office PowerPoint</Application>
  <PresentationFormat>Widescreen</PresentationFormat>
  <Paragraphs>21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Calisto MT</vt:lpstr>
      <vt:lpstr>Wingdings 2</vt:lpstr>
      <vt:lpstr>Slate</vt:lpstr>
      <vt:lpstr>Introduction to Software Business Product Management</vt:lpstr>
      <vt:lpstr>Day 2 Recap</vt:lpstr>
      <vt:lpstr>Questions From Day 2?</vt:lpstr>
      <vt:lpstr>Terms To Listen For</vt:lpstr>
      <vt:lpstr>Pentesting Methodology</vt:lpstr>
      <vt:lpstr>Access Control</vt:lpstr>
      <vt:lpstr>Mandatory Access Control</vt:lpstr>
      <vt:lpstr>10 minute break</vt:lpstr>
      <vt:lpstr>Question or clarifications?</vt:lpstr>
      <vt:lpstr>Review Day 3</vt:lpstr>
      <vt:lpstr>Preview Week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Business Product management</dc:title>
  <dc:creator>Emily Crose</dc:creator>
  <cp:lastModifiedBy>Emily Crose</cp:lastModifiedBy>
  <cp:revision>13</cp:revision>
  <dcterms:created xsi:type="dcterms:W3CDTF">2023-04-01T16:24:57Z</dcterms:created>
  <dcterms:modified xsi:type="dcterms:W3CDTF">2023-05-19T12:43:38Z</dcterms:modified>
</cp:coreProperties>
</file>