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78" r:id="rId4"/>
    <p:sldId id="260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8FEAE-FAFE-41B4-ACB7-4D21B7F45387}" v="14" dt="2023-04-12T19:32:23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287" autoAdjust="0"/>
  </p:normalViewPr>
  <p:slideViewPr>
    <p:cSldViewPr snapToGrid="0">
      <p:cViewPr varScale="1">
        <p:scale>
          <a:sx n="88" d="100"/>
          <a:sy n="88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75F37481-841B-40AD-A891-4A29A46DEAFB}"/>
    <pc:docChg chg="modSld">
      <pc:chgData name="Emily Crose" userId="5a1598ef78992c55" providerId="LiveId" clId="{75F37481-841B-40AD-A891-4A29A46DEAFB}" dt="2023-04-12T21:26:51.986" v="1" actId="20577"/>
      <pc:docMkLst>
        <pc:docMk/>
      </pc:docMkLst>
      <pc:sldChg chg="modSp mod">
        <pc:chgData name="Emily Crose" userId="5a1598ef78992c55" providerId="LiveId" clId="{75F37481-841B-40AD-A891-4A29A46DEAFB}" dt="2023-04-12T21:26:51.986" v="1" actId="20577"/>
        <pc:sldMkLst>
          <pc:docMk/>
          <pc:sldMk cId="1938681844" sldId="256"/>
        </pc:sldMkLst>
        <pc:spChg chg="mod">
          <ac:chgData name="Emily Crose" userId="5a1598ef78992c55" providerId="LiveId" clId="{75F37481-841B-40AD-A891-4A29A46DEAFB}" dt="2023-04-12T21:26:51.986" v="1" actId="20577"/>
          <ac:spMkLst>
            <pc:docMk/>
            <pc:sldMk cId="1938681844" sldId="256"/>
            <ac:spMk id="3" creationId="{AF3ACA5B-2163-AEC4-7BB9-C0423A72604D}"/>
          </ac:spMkLst>
        </pc:spChg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FFE10729-34CB-4213-AEC7-4192D394359E}"/>
    <pc:docChg chg="delSld modSld">
      <pc:chgData name="Emily Crose" userId="5a1598ef78992c55" providerId="LiveId" clId="{FFE10729-34CB-4213-AEC7-4192D394359E}" dt="2023-04-12T21:25:44.057" v="2" actId="20577"/>
      <pc:docMkLst>
        <pc:docMk/>
      </pc:docMkLst>
      <pc:sldChg chg="modSp mod">
        <pc:chgData name="Emily Crose" userId="5a1598ef78992c55" providerId="LiveId" clId="{FFE10729-34CB-4213-AEC7-4192D394359E}" dt="2023-04-12T21:25:44.057" v="2" actId="20577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2T21:25:44.057" v="2" actId="20577"/>
          <ac:spMkLst>
            <pc:docMk/>
            <pc:sldMk cId="1938681844" sldId="256"/>
            <ac:spMk id="3" creationId="{AF3ACA5B-2163-AEC4-7BB9-C0423A72604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617985472" sldId="25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97047458" sldId="26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73934259" sldId="26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523269679" sldId="26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80029723" sldId="26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34838018" sldId="26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574519622" sldId="27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542235107" sldId="27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670941506" sldId="27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58119916" sldId="27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35181501" sldId="27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76984293" sldId="28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28504148" sldId="28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081849737" sldId="28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004189387" sldId="28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22194933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8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05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03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3841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103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3902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728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7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6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4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6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0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46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974F5-C877-037B-7955-31E680DE8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5" b="14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165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Week 2 Day 3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Led by: Emily Crose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DF17025D-0558-4BB1-932D-D407F5BDC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3" y="628617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>
                <a:solidFill>
                  <a:srgbClr val="FFFFFF"/>
                </a:solidFill>
              </a:rPr>
              <a:t>Week 1 recap</a:t>
            </a: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23897308-2491-4C39-B764-46DCD1CAD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DD5BDCA-309E-1234-5D16-20962C9A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712" y="1911445"/>
            <a:ext cx="2709870" cy="27098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37C3370-E183-40E3-8F06-FDD26E64D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74F20-3F21-44FE-976F-CC336A74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342010-2E15-4FE2-8956-F562BBF5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2C8931-1DC1-48FA-878F-2B7CB813D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285CBA-1A56-43E8-8B87-570C461D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04A0B30-03E2-41DD-B443-95E7FB70E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550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icky notes with question marks">
            <a:extLst>
              <a:ext uri="{FF2B5EF4-FFF2-40B4-BE49-F238E27FC236}">
                <a16:creationId xmlns:a16="http://schemas.microsoft.com/office/drawing/2014/main" id="{43E9473A-6AF2-2D03-2B51-04177FC03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0162" b="5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 From Last Week?</a:t>
            </a:r>
          </a:p>
        </p:txBody>
      </p:sp>
      <p:grpSp>
        <p:nvGrpSpPr>
          <p:cNvPr id="38" name="Group 22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4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91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89FAC872-27BF-8F60-741C-B90ED634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C9464-461B-37EE-98E5-B282562E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789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Review Day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9" r="15105" b="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Preview day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459</TotalTime>
  <Words>40</Words>
  <Application>Microsoft Office PowerPoint</Application>
  <PresentationFormat>Widescreen</PresentationFormat>
  <Paragraphs>13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Slice</vt:lpstr>
      <vt:lpstr>Introduction to Software Business Product management</vt:lpstr>
      <vt:lpstr>Week 1 recap</vt:lpstr>
      <vt:lpstr>Questions From Last Week?</vt:lpstr>
      <vt:lpstr>Question or clarifications?</vt:lpstr>
      <vt:lpstr>Questions?</vt:lpstr>
      <vt:lpstr>Review Day 2</vt:lpstr>
      <vt:lpstr>Preview day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2023-04-12T21:26:56Z</dcterms:modified>
</cp:coreProperties>
</file>