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20"/>
  </p:notesMasterIdLst>
  <p:sldIdLst>
    <p:sldId id="256" r:id="rId2"/>
    <p:sldId id="263" r:id="rId3"/>
    <p:sldId id="264" r:id="rId4"/>
    <p:sldId id="258" r:id="rId5"/>
    <p:sldId id="265" r:id="rId6"/>
    <p:sldId id="266" r:id="rId7"/>
    <p:sldId id="267" r:id="rId8"/>
    <p:sldId id="269" r:id="rId9"/>
    <p:sldId id="270" r:id="rId10"/>
    <p:sldId id="271" r:id="rId11"/>
    <p:sldId id="272" r:id="rId12"/>
    <p:sldId id="268" r:id="rId13"/>
    <p:sldId id="273" r:id="rId14"/>
    <p:sldId id="274" r:id="rId15"/>
    <p:sldId id="275" r:id="rId16"/>
    <p:sldId id="276" r:id="rId17"/>
    <p:sldId id="277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6327"/>
  </p:normalViewPr>
  <p:slideViewPr>
    <p:cSldViewPr snapToGrid="0">
      <p:cViewPr varScale="1">
        <p:scale>
          <a:sx n="87" d="100"/>
          <a:sy n="87" d="100"/>
        </p:scale>
        <p:origin x="66" y="312"/>
      </p:cViewPr>
      <p:guideLst/>
    </p:cSldViewPr>
  </p:slideViewPr>
  <p:notesTextViewPr>
    <p:cViewPr>
      <p:scale>
        <a:sx n="1" d="1"/>
        <a:sy n="1" d="1"/>
      </p:scale>
      <p:origin x="0" y="-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48F1E-0B01-B04D-9371-15538F615E4A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988CA-5978-2244-BA11-DC1A92DB7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98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about you all? Where do you come from? What kinds of backgrounds do you have?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988CA-5978-2244-BA11-DC1A92DB7F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45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also applications that serve to give access to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988CA-5978-2244-BA11-DC1A92DB7F4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28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 the last couple of days, we’ve talked a lot about the types of software we may interact with in our lives. We now have a sense of scale of how large of a project it is to build an app, so the question for us becomes; how do we approach this project with as much organization as possible? That’s where the software development life cycle comes into play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988CA-5978-2244-BA11-DC1A92DB7F4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01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simple example of the SDLC. Typically, representations of the SDLC will have around 6 steps, but the steps will generally match what you see here.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988CA-5978-2244-BA11-DC1A92DB7F4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79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4/8/2023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EBFFF-D976-C46F-C884-33E6C3D3D0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Software Business Product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3ACA5B-2163-AEC4-7BB9-C0423A726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69702" y="4352543"/>
            <a:ext cx="6527103" cy="1804975"/>
          </a:xfrm>
        </p:spPr>
        <p:txBody>
          <a:bodyPr>
            <a:normAutofit/>
          </a:bodyPr>
          <a:lstStyle/>
          <a:p>
            <a:r>
              <a:rPr lang="en-US" dirty="0"/>
              <a:t>W1D3</a:t>
            </a:r>
          </a:p>
          <a:p>
            <a:r>
              <a:rPr lang="en-US" dirty="0"/>
              <a:t>Led by:</a:t>
            </a:r>
          </a:p>
          <a:p>
            <a:r>
              <a:rPr lang="en-US" dirty="0"/>
              <a:t>Emily </a:t>
            </a:r>
            <a:r>
              <a:rPr lang="en-US" dirty="0" err="1"/>
              <a:t>Crose</a:t>
            </a:r>
            <a:endParaRPr lang="en-US" dirty="0"/>
          </a:p>
          <a:p>
            <a:r>
              <a:rPr lang="en-US" dirty="0"/>
              <a:t>Oakland University</a:t>
            </a:r>
          </a:p>
        </p:txBody>
      </p:sp>
    </p:spTree>
    <p:extLst>
      <p:ext uri="{BB962C8B-B14F-4D97-AF65-F5344CB8AC3E}">
        <p14:creationId xmlns:p14="http://schemas.microsoft.com/office/powerpoint/2010/main" val="1938681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A726A-3C61-156B-925F-28EC0F60F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FAE82-E658-7155-8C5C-85E4CD84F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35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BB8D7-6F4D-885A-34C6-71D5119FA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4CCC6-4AE2-893F-6744-9C32D43CB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41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75545-C693-0AB5-D209-67C529BDD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“thin” client vs “thick”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B8B31-97E0-9A7D-D08A-6ACDDF58D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029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4C982-F27D-660F-9E05-18F660F44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apps access information?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E78B9-2B76-C15B-4FAD-019F32833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42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A3439-69E9-F1FE-B8F7-605B4B8E5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9F48A-4055-A9BC-D003-61325B422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they do for applications?</a:t>
            </a:r>
          </a:p>
          <a:p>
            <a:r>
              <a:rPr lang="en-US" dirty="0"/>
              <a:t>How do they work?</a:t>
            </a:r>
          </a:p>
        </p:txBody>
      </p:sp>
    </p:spTree>
    <p:extLst>
      <p:ext uri="{BB962C8B-B14F-4D97-AF65-F5344CB8AC3E}">
        <p14:creationId xmlns:p14="http://schemas.microsoft.com/office/powerpoint/2010/main" val="3873076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90D2F-E7E9-3DEE-081A-96A04D919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minute break</a:t>
            </a:r>
          </a:p>
        </p:txBody>
      </p:sp>
    </p:spTree>
    <p:extLst>
      <p:ext uri="{BB962C8B-B14F-4D97-AF65-F5344CB8AC3E}">
        <p14:creationId xmlns:p14="http://schemas.microsoft.com/office/powerpoint/2010/main" val="308818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98B1-0412-424E-49DE-3F80E7AA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software development life cycle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91FFB-9F3B-75BA-D539-11E5BAB941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84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B3247-CD57-A68D-86CB-226AD9D9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Software Development Life Cycle?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F9860-AD79-8C22-AF4B-170D69ACC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SDLC helps us organize the process of building software</a:t>
            </a:r>
          </a:p>
          <a:p>
            <a:r>
              <a:rPr lang="en-US" dirty="0"/>
              <a:t>Includes steps for building, revising, and deploying software</a:t>
            </a:r>
          </a:p>
          <a:p>
            <a:r>
              <a:rPr lang="en-US" dirty="0"/>
              <a:t>Includes roles associated with each step along the building process</a:t>
            </a:r>
          </a:p>
        </p:txBody>
      </p:sp>
    </p:spTree>
    <p:extLst>
      <p:ext uri="{BB962C8B-B14F-4D97-AF65-F5344CB8AC3E}">
        <p14:creationId xmlns:p14="http://schemas.microsoft.com/office/powerpoint/2010/main" val="2158119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3984BEE-FE8D-EB37-FE61-BB680A777F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06" r="5127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504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8AD2C-B46D-FA8F-1E07-13A75AF50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7865" y="2921173"/>
            <a:ext cx="2745667" cy="1015663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000"/>
              <a:t>Day 2 recap</a:t>
            </a: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7DD5BDCA-309E-1234-5D16-20962C9AB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0224" y="640080"/>
            <a:ext cx="5263134" cy="526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550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gnifying glass and question mark">
            <a:extLst>
              <a:ext uri="{FF2B5EF4-FFF2-40B4-BE49-F238E27FC236}">
                <a16:creationId xmlns:a16="http://schemas.microsoft.com/office/drawing/2014/main" id="{876371D1-3409-B807-9699-1D27679335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23DA8A7-9417-A4F4-8D95-3F7529A69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511" y="975039"/>
            <a:ext cx="2286000" cy="2286000"/>
          </a:xfrm>
          <a:prstGeom prst="flowChartDocument">
            <a:avLst/>
          </a:prstGeom>
          <a:solidFill>
            <a:srgbClr val="000000">
              <a:alpha val="75000"/>
            </a:srgb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Question or clarifications?</a:t>
            </a:r>
          </a:p>
        </p:txBody>
      </p:sp>
    </p:spTree>
    <p:extLst>
      <p:ext uri="{BB962C8B-B14F-4D97-AF65-F5344CB8AC3E}">
        <p14:creationId xmlns:p14="http://schemas.microsoft.com/office/powerpoint/2010/main" val="370590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FBF7F-B0EA-9573-548F-B1E51C2E5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systems vs applications</a:t>
            </a:r>
          </a:p>
        </p:txBody>
      </p:sp>
    </p:spTree>
    <p:extLst>
      <p:ext uri="{BB962C8B-B14F-4D97-AF65-F5344CB8AC3E}">
        <p14:creationId xmlns:p14="http://schemas.microsoft.com/office/powerpoint/2010/main" val="1617985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556D4-EB97-BC07-A400-6F5045EBF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ADCC2-6799-F5FB-BE96-CC8B58E09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47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3C70C-D507-9421-0B22-893611559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1951E-2F0D-AA8A-423A-653253199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34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F6E27-3120-5F9B-64CB-17F4B2CA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09B11-92D9-AA04-EE07-AB36C82DC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 applications</a:t>
            </a:r>
          </a:p>
          <a:p>
            <a:r>
              <a:rPr lang="en-US" dirty="0"/>
              <a:t>Desktop applications</a:t>
            </a:r>
          </a:p>
          <a:p>
            <a:r>
              <a:rPr lang="en-US" dirty="0"/>
              <a:t>Embedded applications</a:t>
            </a:r>
          </a:p>
          <a:p>
            <a:r>
              <a:rPr lang="en-US" dirty="0"/>
              <a:t>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1523269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38EF9-5C7E-1FBD-A4E0-9221242DD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5DC66-7BDE-4A1D-36D2-035391A4A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38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10807-F24A-FA17-A955-4905A6010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Desktop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3F112-8849-91E6-EB69-BED1D3927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1962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690</TotalTime>
  <Words>260</Words>
  <Application>Microsoft Office PowerPoint</Application>
  <PresentationFormat>Widescreen</PresentationFormat>
  <Paragraphs>38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Gill Sans MT</vt:lpstr>
      <vt:lpstr>Parcel</vt:lpstr>
      <vt:lpstr>Introduction to Software Business Product management</vt:lpstr>
      <vt:lpstr>Day 2 recap</vt:lpstr>
      <vt:lpstr>Question or clarifications?</vt:lpstr>
      <vt:lpstr>Operating systems vs applications</vt:lpstr>
      <vt:lpstr>Operating systems</vt:lpstr>
      <vt:lpstr>Applications</vt:lpstr>
      <vt:lpstr>Types of applications</vt:lpstr>
      <vt:lpstr>Mobile Applications</vt:lpstr>
      <vt:lpstr>Desktop applications</vt:lpstr>
      <vt:lpstr>Web applications</vt:lpstr>
      <vt:lpstr>Embedded applications</vt:lpstr>
      <vt:lpstr>“thin” client vs “thick” client</vt:lpstr>
      <vt:lpstr>How do apps access information?</vt:lpstr>
      <vt:lpstr>APIs</vt:lpstr>
      <vt:lpstr>10 minute break</vt:lpstr>
      <vt:lpstr>The software development life cycle</vt:lpstr>
      <vt:lpstr>What is the Software Development Life Cycle?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Software Business Product management</dc:title>
  <dc:creator>Emily Crose</dc:creator>
  <cp:lastModifiedBy>Emily Crose</cp:lastModifiedBy>
  <cp:revision>22</cp:revision>
  <dcterms:created xsi:type="dcterms:W3CDTF">2023-04-01T16:24:57Z</dcterms:created>
  <dcterms:modified xsi:type="dcterms:W3CDTF">2023-04-09T02:18:55Z</dcterms:modified>
</cp:coreProperties>
</file>