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notesMasterIdLst>
    <p:notesMasterId r:id="rId16"/>
  </p:notesMasterIdLst>
  <p:sldIdLst>
    <p:sldId id="256" r:id="rId2"/>
    <p:sldId id="257" r:id="rId3"/>
    <p:sldId id="278" r:id="rId4"/>
    <p:sldId id="286" r:id="rId5"/>
    <p:sldId id="287" r:id="rId6"/>
    <p:sldId id="297" r:id="rId7"/>
    <p:sldId id="296" r:id="rId8"/>
    <p:sldId id="280" r:id="rId9"/>
    <p:sldId id="277" r:id="rId10"/>
    <p:sldId id="281" r:id="rId11"/>
    <p:sldId id="260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37481-841B-40AD-A891-4A29A46DEAFB}" v="2" dt="2023-04-17T00:08:52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87" autoAdjust="0"/>
  </p:normalViewPr>
  <p:slideViewPr>
    <p:cSldViewPr snapToGrid="0">
      <p:cViewPr varScale="1">
        <p:scale>
          <a:sx n="88" d="100"/>
          <a:sy n="88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75F37481-841B-40AD-A891-4A29A46DEAFB}"/>
    <pc:docChg chg="custSel addSld modSld">
      <pc:chgData name="Emily Crose" userId="5a1598ef78992c55" providerId="LiveId" clId="{75F37481-841B-40AD-A891-4A29A46DEAFB}" dt="2023-04-17T00:09:46.376" v="29" actId="26606"/>
      <pc:docMkLst>
        <pc:docMk/>
      </pc:docMkLst>
      <pc:sldChg chg="addSp delSp modSp mod setBg setClrOvrMap">
        <pc:chgData name="Emily Crose" userId="5a1598ef78992c55" providerId="LiveId" clId="{75F37481-841B-40AD-A891-4A29A46DEAFB}" dt="2023-04-17T00:09:27.786" v="27" actId="26606"/>
        <pc:sldMkLst>
          <pc:docMk/>
          <pc:sldMk cId="1938681844" sldId="256"/>
        </pc:sldMkLst>
        <pc:spChg chg="mod">
          <ac:chgData name="Emily Crose" userId="5a1598ef78992c55" providerId="LiveId" clId="{75F37481-841B-40AD-A891-4A29A46DEAFB}" dt="2023-04-17T00:09:27.786" v="27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75F37481-841B-40AD-A891-4A29A46DEAFB}" dt="2023-04-17T00:09:27.786" v="27" actId="26606"/>
          <ac:spMkLst>
            <pc:docMk/>
            <pc:sldMk cId="1938681844" sldId="256"/>
            <ac:spMk id="3" creationId="{AF3ACA5B-2163-AEC4-7BB9-C0423A72604D}"/>
          </ac:spMkLst>
        </pc:spChg>
        <pc:spChg chg="add">
          <ac:chgData name="Emily Crose" userId="5a1598ef78992c55" providerId="LiveId" clId="{75F37481-841B-40AD-A891-4A29A46DEAFB}" dt="2023-04-17T00:09:27.786" v="27" actId="26606"/>
          <ac:spMkLst>
            <pc:docMk/>
            <pc:sldMk cId="1938681844" sldId="256"/>
            <ac:spMk id="11" creationId="{37D54B6C-87D0-4C03-8335-3955179D2B5B}"/>
          </ac:spMkLst>
        </pc:spChg>
        <pc:picChg chg="del">
          <ac:chgData name="Emily Crose" userId="5a1598ef78992c55" providerId="LiveId" clId="{75F37481-841B-40AD-A891-4A29A46DEAFB}" dt="2023-04-17T00:09:12.231" v="23" actId="478"/>
          <ac:picMkLst>
            <pc:docMk/>
            <pc:sldMk cId="1938681844" sldId="256"/>
            <ac:picMk id="5" creationId="{299974F5-C877-037B-7955-31E680DE8F92}"/>
          </ac:picMkLst>
        </pc:picChg>
        <pc:picChg chg="add mod">
          <ac:chgData name="Emily Crose" userId="5a1598ef78992c55" providerId="LiveId" clId="{75F37481-841B-40AD-A891-4A29A46DEAFB}" dt="2023-04-17T00:09:27.786" v="27" actId="26606"/>
          <ac:picMkLst>
            <pc:docMk/>
            <pc:sldMk cId="1938681844" sldId="256"/>
            <ac:picMk id="6" creationId="{04F3A968-ACF6-8C7D-6D9B-442A814644A7}"/>
          </ac:picMkLst>
        </pc:picChg>
      </pc:sldChg>
      <pc:sldChg chg="addSp delSp modSp mod setBg setClrOvrMap delDesignElem">
        <pc:chgData name="Emily Crose" userId="5a1598ef78992c55" providerId="LiveId" clId="{75F37481-841B-40AD-A891-4A29A46DEAFB}" dt="2023-04-17T00:09:09.595" v="22" actId="20577"/>
        <pc:sldMkLst>
          <pc:docMk/>
          <pc:sldMk cId="3013550915" sldId="257"/>
        </pc:sldMkLst>
        <pc:spChg chg="mod">
          <ac:chgData name="Emily Crose" userId="5a1598ef78992c55" providerId="LiveId" clId="{75F37481-841B-40AD-A891-4A29A46DEAFB}" dt="2023-04-17T00:09:09.595" v="22" actId="20577"/>
          <ac:spMkLst>
            <pc:docMk/>
            <pc:sldMk cId="3013550915" sldId="257"/>
            <ac:spMk id="2" creationId="{4F68AD2C-B46D-FA8F-1E07-13A75AF50670}"/>
          </ac:spMkLst>
        </pc:spChg>
        <pc:spChg chg="add">
          <ac:chgData name="Emily Crose" userId="5a1598ef78992c55" providerId="LiveId" clId="{75F37481-841B-40AD-A891-4A29A46DEAFB}" dt="2023-04-17T00:09:05.388" v="18" actId="26606"/>
          <ac:spMkLst>
            <pc:docMk/>
            <pc:sldMk cId="3013550915" sldId="257"/>
            <ac:spMk id="4" creationId="{DAB482FD-C684-4DAA-AC4C-1739F51A98A0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013550915" sldId="257"/>
            <ac:grpSpMk id="26" creationId="{437C3370-E183-40E3-8F06-FDD26E64DD97}"/>
          </ac:grpSpMkLst>
        </pc:grpChg>
        <pc:picChg chg="del">
          <ac:chgData name="Emily Crose" userId="5a1598ef78992c55" providerId="LiveId" clId="{75F37481-841B-40AD-A891-4A29A46DEAFB}" dt="2023-04-17T00:09:02.598" v="17" actId="478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75F37481-841B-40AD-A891-4A29A46DEAFB}" dt="2023-04-17T00:09:05.388" v="18" actId="26606"/>
          <ac:cxnSpMkLst>
            <pc:docMk/>
            <pc:sldMk cId="3013550915" sldId="257"/>
            <ac:cxnSpMk id="5" creationId="{2DAA738B-EDF5-4694-B25A-3488245BC87C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modSp add">
        <pc:chgData name="Emily Crose" userId="5a1598ef78992c55" providerId="LiveId" clId="{75F37481-841B-40AD-A891-4A29A46DEAFB}" dt="2023-04-17T00:08:52.373" v="16"/>
        <pc:sldMkLst>
          <pc:docMk/>
          <pc:sldMk cId="2158119916" sldId="277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delDesignElem">
        <pc:chgData name="Emily Crose" userId="5a1598ef78992c55" providerId="LiveId" clId="{75F37481-841B-40AD-A891-4A29A46DEAFB}" dt="2023-04-17T00:09:46.376" v="29" actId="26606"/>
        <pc:sldMkLst>
          <pc:docMk/>
          <pc:sldMk cId="3519171936" sldId="278"/>
        </pc:sldMkLst>
        <pc:spChg chg="mo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9" creationId="{608EAA06-5488-416B-B2B2-E55213011012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519171936" sldId="278"/>
            <ac:spMk id="37" creationId="{7A675F33-98AF-4B83-A3BB-0780A23145E6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519171936" sldId="278"/>
            <ac:grpSpMk id="38" creationId="{EA75029C-64B9-41D0-9540-75846D4B04A5}"/>
          </ac:grpSpMkLst>
        </pc:grpChg>
        <pc:picChg chg="del">
          <ac:chgData name="Emily Crose" userId="5a1598ef78992c55" providerId="LiveId" clId="{75F37481-841B-40AD-A891-4A29A46DEAFB}" dt="2023-04-17T00:09:44.573" v="28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75F37481-841B-40AD-A891-4A29A46DEAFB}" dt="2023-04-17T00:09:46.376" v="29" actId="26606"/>
          <ac:picMkLst>
            <pc:docMk/>
            <pc:sldMk cId="3519171936" sldId="278"/>
            <ac:picMk id="7" creationId="{E9FA19AC-E9CD-85C1-9052-7279C81C0D68}"/>
          </ac:picMkLst>
        </pc:pic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modSp add">
        <pc:chgData name="Emily Crose" userId="5a1598ef78992c55" providerId="LiveId" clId="{75F37481-841B-40AD-A891-4A29A46DEAFB}" dt="2023-04-17T00:08:52.373" v="16"/>
        <pc:sldMkLst>
          <pc:docMk/>
          <pc:sldMk cId="3076984293" sldId="280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3076984293" sldId="280"/>
            <ac:spMk id="3" creationId="{9E791FFB-9F3B-75BA-D539-11E5BAB941EF}"/>
          </ac:spMkLst>
        </pc:spChg>
      </pc:sldChg>
      <pc:sldChg chg="add">
        <pc:chgData name="Emily Crose" userId="5a1598ef78992c55" providerId="LiveId" clId="{75F37481-841B-40AD-A891-4A29A46DEAFB}" dt="2023-04-16T21:38:38.578" v="2"/>
        <pc:sldMkLst>
          <pc:docMk/>
          <pc:sldMk cId="3028504148" sldId="281"/>
        </pc:sldMkLst>
      </pc:sldChg>
      <pc:sldChg chg="modSp add">
        <pc:chgData name="Emily Crose" userId="5a1598ef78992c55" providerId="LiveId" clId="{75F37481-841B-40AD-A891-4A29A46DEAFB}" dt="2023-04-17T00:08:52.373" v="16"/>
        <pc:sldMkLst>
          <pc:docMk/>
          <pc:sldMk cId="2004189387" sldId="286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2004189387" sldId="286"/>
            <ac:spMk id="3" creationId="{6DE9F48A-4055-A9BC-D003-61325B422A56}"/>
          </ac:spMkLst>
        </pc:spChg>
      </pc:sldChg>
      <pc:sldChg chg="add">
        <pc:chgData name="Emily Crose" userId="5a1598ef78992c55" providerId="LiveId" clId="{75F37481-841B-40AD-A891-4A29A46DEAFB}" dt="2023-04-16T21:38:38.578" v="2"/>
        <pc:sldMkLst>
          <pc:docMk/>
          <pc:sldMk cId="2221949335" sldId="287"/>
        </pc:sldMkLst>
      </pc:sldChg>
      <pc:sldChg chg="modSp add">
        <pc:chgData name="Emily Crose" userId="5a1598ef78992c55" providerId="LiveId" clId="{75F37481-841B-40AD-A891-4A29A46DEAFB}" dt="2023-04-17T00:08:52.373" v="16"/>
        <pc:sldMkLst>
          <pc:docMk/>
          <pc:sldMk cId="2437315508" sldId="296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437315508" sldId="296"/>
            <ac:spMk id="2" creationId="{B401AA53-CB3A-8EF2-7C9D-70B19BF8F561}"/>
          </ac:spMkLst>
        </pc:spChg>
      </pc:sldChg>
      <pc:sldChg chg="modSp add">
        <pc:chgData name="Emily Crose" userId="5a1598ef78992c55" providerId="LiveId" clId="{75F37481-841B-40AD-A891-4A29A46DEAFB}" dt="2023-04-17T00:08:52.373" v="16"/>
        <pc:sldMkLst>
          <pc:docMk/>
          <pc:sldMk cId="2559449484" sldId="297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559449484" sldId="297"/>
            <ac:spMk id="2" creationId="{21BF4D03-BD03-DAC4-BD45-155F165873FF}"/>
          </ac:spMkLst>
        </pc:spChg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FFE10729-34CB-4213-AEC7-4192D394359E}"/>
    <pc:docChg chg="delSld modSld">
      <pc:chgData name="Emily Crose" userId="5a1598ef78992c55" providerId="LiveId" clId="{FFE10729-34CB-4213-AEC7-4192D394359E}" dt="2023-04-12T21:25:44.057" v="2" actId="20577"/>
      <pc:docMkLst>
        <pc:docMk/>
      </pc:docMkLst>
      <pc:sldChg chg="modSp mod">
        <pc:chgData name="Emily Crose" userId="5a1598ef78992c55" providerId="LiveId" clId="{FFE10729-34CB-4213-AEC7-4192D394359E}" dt="2023-04-12T21:25:44.057" v="2" actId="20577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2T21:25:44.057" v="2" actId="20577"/>
          <ac:spMkLst>
            <pc:docMk/>
            <pc:sldMk cId="1938681844" sldId="256"/>
            <ac:spMk id="3" creationId="{AF3ACA5B-2163-AEC4-7BB9-C0423A72604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617985472" sldId="25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97047458" sldId="26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73934259" sldId="26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523269679" sldId="26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80029723" sldId="26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34838018" sldId="26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574519622" sldId="27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542235107" sldId="27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670941506" sldId="27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58119916" sldId="27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35181501" sldId="27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76984293" sldId="28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28504148" sldId="28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081849737" sldId="28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004189387" sldId="28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22194933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couple of days, we’ve talked a lot about the types of software we may interact with in our lives. We now have a sense of scale of how large of a project it is to build an app, so the question for us becomes; how do we approach this project with as much organization as possible? That’s where the software development life cycle comes into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example of the SDLC. Typically, representations of the SDLC will have around 6 steps, but the steps will generally match what you see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9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7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17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349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97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108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187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1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7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04F3A968-ACF6-8C7D-6D9B-442A81464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845388"/>
            <a:ext cx="3596420" cy="979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968237"/>
            <a:ext cx="3531684" cy="3679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Week 2 Day 3</a:t>
            </a:r>
          </a:p>
          <a:p>
            <a:pPr algn="l"/>
            <a:r>
              <a:rPr lang="en-US" sz="1600">
                <a:solidFill>
                  <a:schemeClr val="tx2"/>
                </a:solidFill>
              </a:rPr>
              <a:t>Led by: Emily Crose</a:t>
            </a:r>
          </a:p>
          <a:p>
            <a:pPr algn="l"/>
            <a:r>
              <a:rPr lang="en-US" sz="1600">
                <a:solidFill>
                  <a:schemeClr val="tx2"/>
                </a:solidFill>
              </a:rPr>
              <a:t>for</a:t>
            </a:r>
          </a:p>
          <a:p>
            <a:pPr algn="l"/>
            <a:r>
              <a:rPr lang="en-US" sz="1600">
                <a:solidFill>
                  <a:schemeClr val="tx2"/>
                </a:solidFill>
              </a:rPr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984BEE-FE8D-EB37-FE61-BB680A77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51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89FAC872-27BF-8F60-741C-B90ED634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C9464-461B-37EE-98E5-B282562E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789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Review Day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9" r="15105" b="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Preview day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</a:t>
            </a:r>
            <a:r>
              <a:rPr lang="en-US" sz="5400" b="0" i="0" dirty="0"/>
              <a:t>ay 2 Recap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E9FA19AC-E9CD-85C1-9052-7279C81C0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Questions From Day 2?</a:t>
            </a:r>
          </a:p>
        </p:txBody>
      </p:sp>
    </p:spTree>
    <p:extLst>
      <p:ext uri="{BB962C8B-B14F-4D97-AF65-F5344CB8AC3E}">
        <p14:creationId xmlns:p14="http://schemas.microsoft.com/office/powerpoint/2010/main" val="35191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3439-69E9-F1FE-B8F7-605B4B8E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F48A-4055-A9BC-D003-61325B42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do for applications?</a:t>
            </a:r>
          </a:p>
          <a:p>
            <a:r>
              <a:rPr lang="en-US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20041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876669-4C9F-637A-0EC6-B9DB2389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16" y="1724917"/>
            <a:ext cx="9195367" cy="34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4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D03-BD03-DAC4-BD45-155F1658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Oauth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94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AA53-CB3A-8EF2-7C9D-70B19BF8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oauth</a:t>
            </a:r>
            <a:r>
              <a:rPr lang="en-US" dirty="0"/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243731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98B1-0412-424E-49DE-3F80E7A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software development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1FFB-9F3B-75BA-D539-11E5BAB94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247-CD57-A68D-86CB-226AD9D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Software Development Life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9860-AD79-8C22-AF4B-170D69AC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SDLC helps us organize the process of building software</a:t>
            </a:r>
          </a:p>
          <a:p>
            <a:r>
              <a:rPr lang="en-US" dirty="0"/>
              <a:t>Includes steps for building, revising, and deploying software</a:t>
            </a:r>
          </a:p>
          <a:p>
            <a:r>
              <a:rPr lang="en-US" dirty="0"/>
              <a:t>Includes roles associated with each step along the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2158119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460</TotalTime>
  <Words>218</Words>
  <Application>Microsoft Office PowerPoint</Application>
  <PresentationFormat>Widescreen</PresentationFormat>
  <Paragraphs>27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Calisto MT</vt:lpstr>
      <vt:lpstr>Wingdings 2</vt:lpstr>
      <vt:lpstr>Slate</vt:lpstr>
      <vt:lpstr>Introduction to Software Business Product Management</vt:lpstr>
      <vt:lpstr>Day 2 Recap</vt:lpstr>
      <vt:lpstr>Questions From Day 2?</vt:lpstr>
      <vt:lpstr>Application Programming Interfaces (APIs)</vt:lpstr>
      <vt:lpstr>PowerPoint Presentation</vt:lpstr>
      <vt:lpstr>What is Oauth?</vt:lpstr>
      <vt:lpstr>How does oauth work?</vt:lpstr>
      <vt:lpstr>The software development life cycle</vt:lpstr>
      <vt:lpstr>What is the Software Development Life Cycle?</vt:lpstr>
      <vt:lpstr>PowerPoint Presentation</vt:lpstr>
      <vt:lpstr>Question or clarifications?</vt:lpstr>
      <vt:lpstr>Questions?</vt:lpstr>
      <vt:lpstr>Review Day 2</vt:lpstr>
      <vt:lpstr>Preview day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2023-04-17T00:09:55Z</dcterms:modified>
</cp:coreProperties>
</file>