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27"/>
  </p:notesMasterIdLst>
  <p:sldIdLst>
    <p:sldId id="256" r:id="rId2"/>
    <p:sldId id="257" r:id="rId3"/>
    <p:sldId id="278" r:id="rId4"/>
    <p:sldId id="265" r:id="rId5"/>
    <p:sldId id="258" r:id="rId6"/>
    <p:sldId id="266" r:id="rId7"/>
    <p:sldId id="267" r:id="rId8"/>
    <p:sldId id="269" r:id="rId9"/>
    <p:sldId id="270" r:id="rId10"/>
    <p:sldId id="271" r:id="rId11"/>
    <p:sldId id="272" r:id="rId12"/>
    <p:sldId id="268" r:id="rId13"/>
    <p:sldId id="279" r:id="rId14"/>
    <p:sldId id="280" r:id="rId15"/>
    <p:sldId id="282" r:id="rId16"/>
    <p:sldId id="285" r:id="rId17"/>
    <p:sldId id="283" r:id="rId18"/>
    <p:sldId id="286" r:id="rId19"/>
    <p:sldId id="287" r:id="rId20"/>
    <p:sldId id="277" r:id="rId21"/>
    <p:sldId id="281" r:id="rId22"/>
    <p:sldId id="260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8FEAE-FAFE-41B4-ACB7-4D21B7F45387}" v="14" dt="2023-04-12T19:32:23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87" autoAdjust="0"/>
  </p:normalViewPr>
  <p:slideViewPr>
    <p:cSldViewPr snapToGrid="0">
      <p:cViewPr varScale="1">
        <p:scale>
          <a:sx n="57" d="100"/>
          <a:sy n="57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6843F-43D1-4832-8DB5-61F38F84C7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C7777AC9-D7DB-434B-9492-D3F7F18B5277}">
      <dgm:prSet/>
      <dgm:spPr/>
      <dgm:t>
        <a:bodyPr/>
        <a:lstStyle/>
        <a:p>
          <a:pPr>
            <a:defRPr cap="all"/>
          </a:pPr>
          <a:r>
            <a:rPr lang="en-US"/>
            <a:t>Mobile applications</a:t>
          </a:r>
        </a:p>
      </dgm:t>
    </dgm:pt>
    <dgm:pt modelId="{A6D3F93B-304C-4A83-B264-9BDF80878D68}" type="parTrans" cxnId="{61537B9F-535A-4431-A679-35E5BEB41AEB}">
      <dgm:prSet/>
      <dgm:spPr/>
      <dgm:t>
        <a:bodyPr/>
        <a:lstStyle/>
        <a:p>
          <a:endParaRPr lang="en-US"/>
        </a:p>
      </dgm:t>
    </dgm:pt>
    <dgm:pt modelId="{32C4FD6D-B85E-441E-8C3D-8942DD13F1D9}" type="sibTrans" cxnId="{61537B9F-535A-4431-A679-35E5BEB41AEB}">
      <dgm:prSet/>
      <dgm:spPr/>
      <dgm:t>
        <a:bodyPr/>
        <a:lstStyle/>
        <a:p>
          <a:endParaRPr lang="en-US"/>
        </a:p>
      </dgm:t>
    </dgm:pt>
    <dgm:pt modelId="{6A058D12-585E-4075-AAAF-E98CD408B74E}">
      <dgm:prSet/>
      <dgm:spPr/>
      <dgm:t>
        <a:bodyPr/>
        <a:lstStyle/>
        <a:p>
          <a:pPr>
            <a:defRPr cap="all"/>
          </a:pPr>
          <a:r>
            <a:rPr lang="en-US"/>
            <a:t>Desktop applications</a:t>
          </a:r>
        </a:p>
      </dgm:t>
    </dgm:pt>
    <dgm:pt modelId="{3B0E1DB6-C06F-4F99-ABC4-BA5425500C2A}" type="parTrans" cxnId="{1D727644-FC2B-41AA-AFA5-BE74D56AFEEA}">
      <dgm:prSet/>
      <dgm:spPr/>
      <dgm:t>
        <a:bodyPr/>
        <a:lstStyle/>
        <a:p>
          <a:endParaRPr lang="en-US"/>
        </a:p>
      </dgm:t>
    </dgm:pt>
    <dgm:pt modelId="{5CF0AD43-28A9-4386-8963-1C6FE86D7CC1}" type="sibTrans" cxnId="{1D727644-FC2B-41AA-AFA5-BE74D56AFEEA}">
      <dgm:prSet/>
      <dgm:spPr/>
      <dgm:t>
        <a:bodyPr/>
        <a:lstStyle/>
        <a:p>
          <a:endParaRPr lang="en-US"/>
        </a:p>
      </dgm:t>
    </dgm:pt>
    <dgm:pt modelId="{9AC64F92-C955-4F5B-8B55-4B534AE2026F}">
      <dgm:prSet/>
      <dgm:spPr/>
      <dgm:t>
        <a:bodyPr/>
        <a:lstStyle/>
        <a:p>
          <a:pPr>
            <a:defRPr cap="all"/>
          </a:pPr>
          <a:r>
            <a:rPr lang="en-US"/>
            <a:t>Embedded applications</a:t>
          </a:r>
        </a:p>
      </dgm:t>
    </dgm:pt>
    <dgm:pt modelId="{5DE8B550-C2C7-4678-94DD-9324DEA162A3}" type="parTrans" cxnId="{C3F919FC-7274-47C8-B670-917332AA2EFD}">
      <dgm:prSet/>
      <dgm:spPr/>
      <dgm:t>
        <a:bodyPr/>
        <a:lstStyle/>
        <a:p>
          <a:endParaRPr lang="en-US"/>
        </a:p>
      </dgm:t>
    </dgm:pt>
    <dgm:pt modelId="{73F0D999-95A1-450F-B6FC-66E3285B34B5}" type="sibTrans" cxnId="{C3F919FC-7274-47C8-B670-917332AA2EFD}">
      <dgm:prSet/>
      <dgm:spPr/>
      <dgm:t>
        <a:bodyPr/>
        <a:lstStyle/>
        <a:p>
          <a:endParaRPr lang="en-US"/>
        </a:p>
      </dgm:t>
    </dgm:pt>
    <dgm:pt modelId="{03E047A0-4881-4E83-9580-FC2F23D28102}">
      <dgm:prSet/>
      <dgm:spPr/>
      <dgm:t>
        <a:bodyPr/>
        <a:lstStyle/>
        <a:p>
          <a:pPr>
            <a:defRPr cap="all"/>
          </a:pPr>
          <a:r>
            <a:rPr lang="en-US"/>
            <a:t>Web applications</a:t>
          </a:r>
        </a:p>
      </dgm:t>
    </dgm:pt>
    <dgm:pt modelId="{7834D1B5-AFAA-4A3E-B007-314F7539A2CC}" type="parTrans" cxnId="{DAC9B18D-83CA-4B6D-8D88-98E6F2D2FA0B}">
      <dgm:prSet/>
      <dgm:spPr/>
      <dgm:t>
        <a:bodyPr/>
        <a:lstStyle/>
        <a:p>
          <a:endParaRPr lang="en-US"/>
        </a:p>
      </dgm:t>
    </dgm:pt>
    <dgm:pt modelId="{62CD8E7F-C424-4C03-A3FF-F12BDB8EF79A}" type="sibTrans" cxnId="{DAC9B18D-83CA-4B6D-8D88-98E6F2D2FA0B}">
      <dgm:prSet/>
      <dgm:spPr/>
      <dgm:t>
        <a:bodyPr/>
        <a:lstStyle/>
        <a:p>
          <a:endParaRPr lang="en-US"/>
        </a:p>
      </dgm:t>
    </dgm:pt>
    <dgm:pt modelId="{3571236D-D802-4DD5-B735-DCD9A6D0046F}" type="pres">
      <dgm:prSet presAssocID="{1E86843F-43D1-4832-8DB5-61F38F84C72C}" presName="root" presStyleCnt="0">
        <dgm:presLayoutVars>
          <dgm:dir/>
          <dgm:resizeHandles val="exact"/>
        </dgm:presLayoutVars>
      </dgm:prSet>
      <dgm:spPr/>
    </dgm:pt>
    <dgm:pt modelId="{64FCB151-ADB5-45BC-B827-8909B5190FA2}" type="pres">
      <dgm:prSet presAssocID="{C7777AC9-D7DB-434B-9492-D3F7F18B5277}" presName="compNode" presStyleCnt="0"/>
      <dgm:spPr/>
    </dgm:pt>
    <dgm:pt modelId="{69308FE8-CAE7-42F4-86AC-D8266AE94859}" type="pres">
      <dgm:prSet presAssocID="{C7777AC9-D7DB-434B-9492-D3F7F18B5277}" presName="iconBgRect" presStyleLbl="bgShp" presStyleIdx="0" presStyleCnt="4"/>
      <dgm:spPr/>
    </dgm:pt>
    <dgm:pt modelId="{E928B7E8-7C08-40EC-BD31-1E803856D0E4}" type="pres">
      <dgm:prSet presAssocID="{C7777AC9-D7DB-434B-9492-D3F7F18B52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C33983-60CF-4624-87E1-4C1674A19EA8}" type="pres">
      <dgm:prSet presAssocID="{C7777AC9-D7DB-434B-9492-D3F7F18B5277}" presName="spaceRect" presStyleCnt="0"/>
      <dgm:spPr/>
    </dgm:pt>
    <dgm:pt modelId="{BDAFA491-A43B-4C34-84FE-0EE86E9D3FCF}" type="pres">
      <dgm:prSet presAssocID="{C7777AC9-D7DB-434B-9492-D3F7F18B5277}" presName="textRect" presStyleLbl="revTx" presStyleIdx="0" presStyleCnt="4">
        <dgm:presLayoutVars>
          <dgm:chMax val="1"/>
          <dgm:chPref val="1"/>
        </dgm:presLayoutVars>
      </dgm:prSet>
      <dgm:spPr/>
    </dgm:pt>
    <dgm:pt modelId="{8C234F78-246E-4F60-9D41-1F8337AB9967}" type="pres">
      <dgm:prSet presAssocID="{32C4FD6D-B85E-441E-8C3D-8942DD13F1D9}" presName="sibTrans" presStyleCnt="0"/>
      <dgm:spPr/>
    </dgm:pt>
    <dgm:pt modelId="{A54D040E-CE16-4740-B543-44D5E6D5444F}" type="pres">
      <dgm:prSet presAssocID="{6A058D12-585E-4075-AAAF-E98CD408B74E}" presName="compNode" presStyleCnt="0"/>
      <dgm:spPr/>
    </dgm:pt>
    <dgm:pt modelId="{DD2AD13E-F056-4153-B15F-4B3389AA1D3E}" type="pres">
      <dgm:prSet presAssocID="{6A058D12-585E-4075-AAAF-E98CD408B74E}" presName="iconBgRect" presStyleLbl="bgShp" presStyleIdx="1" presStyleCnt="4"/>
      <dgm:spPr/>
    </dgm:pt>
    <dgm:pt modelId="{53D38C31-E35F-463A-8292-9AA02B6B750E}" type="pres">
      <dgm:prSet presAssocID="{6A058D12-585E-4075-AAAF-E98CD408B7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E505F8-F46B-4F93-ACD6-BAB48D64CCD3}" type="pres">
      <dgm:prSet presAssocID="{6A058D12-585E-4075-AAAF-E98CD408B74E}" presName="spaceRect" presStyleCnt="0"/>
      <dgm:spPr/>
    </dgm:pt>
    <dgm:pt modelId="{602465FF-545B-42E0-A19A-047BC4D824FF}" type="pres">
      <dgm:prSet presAssocID="{6A058D12-585E-4075-AAAF-E98CD408B74E}" presName="textRect" presStyleLbl="revTx" presStyleIdx="1" presStyleCnt="4">
        <dgm:presLayoutVars>
          <dgm:chMax val="1"/>
          <dgm:chPref val="1"/>
        </dgm:presLayoutVars>
      </dgm:prSet>
      <dgm:spPr/>
    </dgm:pt>
    <dgm:pt modelId="{3B535A34-5946-44E5-9F39-079D13992D4D}" type="pres">
      <dgm:prSet presAssocID="{5CF0AD43-28A9-4386-8963-1C6FE86D7CC1}" presName="sibTrans" presStyleCnt="0"/>
      <dgm:spPr/>
    </dgm:pt>
    <dgm:pt modelId="{B5C3D4AE-6A28-4D5A-B5EF-A4E3CCC4C1F5}" type="pres">
      <dgm:prSet presAssocID="{9AC64F92-C955-4F5B-8B55-4B534AE2026F}" presName="compNode" presStyleCnt="0"/>
      <dgm:spPr/>
    </dgm:pt>
    <dgm:pt modelId="{180C0FC5-AA30-43A0-B220-85CA0947B78A}" type="pres">
      <dgm:prSet presAssocID="{9AC64F92-C955-4F5B-8B55-4B534AE2026F}" presName="iconBgRect" presStyleLbl="bgShp" presStyleIdx="2" presStyleCnt="4"/>
      <dgm:spPr/>
    </dgm:pt>
    <dgm:pt modelId="{A7CEF9D2-5877-4EC1-85CB-B7B0BFF41472}" type="pres">
      <dgm:prSet presAssocID="{9AC64F92-C955-4F5B-8B55-4B534AE202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CCDD67-B7B4-4583-871F-CAFC90CD3DEE}" type="pres">
      <dgm:prSet presAssocID="{9AC64F92-C955-4F5B-8B55-4B534AE2026F}" presName="spaceRect" presStyleCnt="0"/>
      <dgm:spPr/>
    </dgm:pt>
    <dgm:pt modelId="{566EFA9C-2366-4CA3-8558-FBAA1F6E6B40}" type="pres">
      <dgm:prSet presAssocID="{9AC64F92-C955-4F5B-8B55-4B534AE2026F}" presName="textRect" presStyleLbl="revTx" presStyleIdx="2" presStyleCnt="4">
        <dgm:presLayoutVars>
          <dgm:chMax val="1"/>
          <dgm:chPref val="1"/>
        </dgm:presLayoutVars>
      </dgm:prSet>
      <dgm:spPr/>
    </dgm:pt>
    <dgm:pt modelId="{A6794832-D871-4907-8AEE-6CB105134944}" type="pres">
      <dgm:prSet presAssocID="{73F0D999-95A1-450F-B6FC-66E3285B34B5}" presName="sibTrans" presStyleCnt="0"/>
      <dgm:spPr/>
    </dgm:pt>
    <dgm:pt modelId="{7B231D84-4BAB-4F79-AAB2-BF295E5AB480}" type="pres">
      <dgm:prSet presAssocID="{03E047A0-4881-4E83-9580-FC2F23D28102}" presName="compNode" presStyleCnt="0"/>
      <dgm:spPr/>
    </dgm:pt>
    <dgm:pt modelId="{F558DFF9-CABC-42CA-8E44-DA7A51EDCBC7}" type="pres">
      <dgm:prSet presAssocID="{03E047A0-4881-4E83-9580-FC2F23D28102}" presName="iconBgRect" presStyleLbl="bgShp" presStyleIdx="3" presStyleCnt="4"/>
      <dgm:spPr/>
    </dgm:pt>
    <dgm:pt modelId="{0ACE9AC0-FE45-4DD6-AC68-D53045224604}" type="pres">
      <dgm:prSet presAssocID="{03E047A0-4881-4E83-9580-FC2F23D281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E689DB1-4E1B-4A10-B300-44BB20841274}" type="pres">
      <dgm:prSet presAssocID="{03E047A0-4881-4E83-9580-FC2F23D28102}" presName="spaceRect" presStyleCnt="0"/>
      <dgm:spPr/>
    </dgm:pt>
    <dgm:pt modelId="{4508D450-614D-4032-A4C5-6F0D0D80216F}" type="pres">
      <dgm:prSet presAssocID="{03E047A0-4881-4E83-9580-FC2F23D281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1B7D3D-A946-47C7-BAA7-253B04A175C2}" type="presOf" srcId="{C7777AC9-D7DB-434B-9492-D3F7F18B5277}" destId="{BDAFA491-A43B-4C34-84FE-0EE86E9D3FCF}" srcOrd="0" destOrd="0" presId="urn:microsoft.com/office/officeart/2018/5/layout/IconCircleLabelList"/>
    <dgm:cxn modelId="{1D727644-FC2B-41AA-AFA5-BE74D56AFEEA}" srcId="{1E86843F-43D1-4832-8DB5-61F38F84C72C}" destId="{6A058D12-585E-4075-AAAF-E98CD408B74E}" srcOrd="1" destOrd="0" parTransId="{3B0E1DB6-C06F-4F99-ABC4-BA5425500C2A}" sibTransId="{5CF0AD43-28A9-4386-8963-1C6FE86D7CC1}"/>
    <dgm:cxn modelId="{5710A146-968A-4641-8427-4B4DF9C1A31C}" type="presOf" srcId="{9AC64F92-C955-4F5B-8B55-4B534AE2026F}" destId="{566EFA9C-2366-4CA3-8558-FBAA1F6E6B40}" srcOrd="0" destOrd="0" presId="urn:microsoft.com/office/officeart/2018/5/layout/IconCircleLabelList"/>
    <dgm:cxn modelId="{2D44EE47-895E-4E5B-92B1-2ABC46CB03BC}" type="presOf" srcId="{03E047A0-4881-4E83-9580-FC2F23D28102}" destId="{4508D450-614D-4032-A4C5-6F0D0D80216F}" srcOrd="0" destOrd="0" presId="urn:microsoft.com/office/officeart/2018/5/layout/IconCircleLabelList"/>
    <dgm:cxn modelId="{DAC9B18D-83CA-4B6D-8D88-98E6F2D2FA0B}" srcId="{1E86843F-43D1-4832-8DB5-61F38F84C72C}" destId="{03E047A0-4881-4E83-9580-FC2F23D28102}" srcOrd="3" destOrd="0" parTransId="{7834D1B5-AFAA-4A3E-B007-314F7539A2CC}" sibTransId="{62CD8E7F-C424-4C03-A3FF-F12BDB8EF79A}"/>
    <dgm:cxn modelId="{F3D1C48F-3355-47A5-B731-DFFD5A528287}" type="presOf" srcId="{6A058D12-585E-4075-AAAF-E98CD408B74E}" destId="{602465FF-545B-42E0-A19A-047BC4D824FF}" srcOrd="0" destOrd="0" presId="urn:microsoft.com/office/officeart/2018/5/layout/IconCircleLabelList"/>
    <dgm:cxn modelId="{61537B9F-535A-4431-A679-35E5BEB41AEB}" srcId="{1E86843F-43D1-4832-8DB5-61F38F84C72C}" destId="{C7777AC9-D7DB-434B-9492-D3F7F18B5277}" srcOrd="0" destOrd="0" parTransId="{A6D3F93B-304C-4A83-B264-9BDF80878D68}" sibTransId="{32C4FD6D-B85E-441E-8C3D-8942DD13F1D9}"/>
    <dgm:cxn modelId="{BFC6B5D1-67B8-48C3-92E0-020929F5CC4C}" type="presOf" srcId="{1E86843F-43D1-4832-8DB5-61F38F84C72C}" destId="{3571236D-D802-4DD5-B735-DCD9A6D0046F}" srcOrd="0" destOrd="0" presId="urn:microsoft.com/office/officeart/2018/5/layout/IconCircleLabelList"/>
    <dgm:cxn modelId="{C3F919FC-7274-47C8-B670-917332AA2EFD}" srcId="{1E86843F-43D1-4832-8DB5-61F38F84C72C}" destId="{9AC64F92-C955-4F5B-8B55-4B534AE2026F}" srcOrd="2" destOrd="0" parTransId="{5DE8B550-C2C7-4678-94DD-9324DEA162A3}" sibTransId="{73F0D999-95A1-450F-B6FC-66E3285B34B5}"/>
    <dgm:cxn modelId="{9FB75643-8B37-4B57-9604-8503D9CE0738}" type="presParOf" srcId="{3571236D-D802-4DD5-B735-DCD9A6D0046F}" destId="{64FCB151-ADB5-45BC-B827-8909B5190FA2}" srcOrd="0" destOrd="0" presId="urn:microsoft.com/office/officeart/2018/5/layout/IconCircleLabelList"/>
    <dgm:cxn modelId="{FD00A1F6-365E-49CC-8619-AAFEBD39CF96}" type="presParOf" srcId="{64FCB151-ADB5-45BC-B827-8909B5190FA2}" destId="{69308FE8-CAE7-42F4-86AC-D8266AE94859}" srcOrd="0" destOrd="0" presId="urn:microsoft.com/office/officeart/2018/5/layout/IconCircleLabelList"/>
    <dgm:cxn modelId="{606EABB7-99FD-4AC6-BC75-376C3634DA00}" type="presParOf" srcId="{64FCB151-ADB5-45BC-B827-8909B5190FA2}" destId="{E928B7E8-7C08-40EC-BD31-1E803856D0E4}" srcOrd="1" destOrd="0" presId="urn:microsoft.com/office/officeart/2018/5/layout/IconCircleLabelList"/>
    <dgm:cxn modelId="{50C5C37A-C673-4040-932C-71B415C91378}" type="presParOf" srcId="{64FCB151-ADB5-45BC-B827-8909B5190FA2}" destId="{A1C33983-60CF-4624-87E1-4C1674A19EA8}" srcOrd="2" destOrd="0" presId="urn:microsoft.com/office/officeart/2018/5/layout/IconCircleLabelList"/>
    <dgm:cxn modelId="{80937D59-6EEF-430E-BDBF-165344286A22}" type="presParOf" srcId="{64FCB151-ADB5-45BC-B827-8909B5190FA2}" destId="{BDAFA491-A43B-4C34-84FE-0EE86E9D3FCF}" srcOrd="3" destOrd="0" presId="urn:microsoft.com/office/officeart/2018/5/layout/IconCircleLabelList"/>
    <dgm:cxn modelId="{10A9458D-DE99-465E-9DC0-B7D979AB2667}" type="presParOf" srcId="{3571236D-D802-4DD5-B735-DCD9A6D0046F}" destId="{8C234F78-246E-4F60-9D41-1F8337AB9967}" srcOrd="1" destOrd="0" presId="urn:microsoft.com/office/officeart/2018/5/layout/IconCircleLabelList"/>
    <dgm:cxn modelId="{06CD6F80-7585-42FE-8D63-B0E153D9F26C}" type="presParOf" srcId="{3571236D-D802-4DD5-B735-DCD9A6D0046F}" destId="{A54D040E-CE16-4740-B543-44D5E6D5444F}" srcOrd="2" destOrd="0" presId="urn:microsoft.com/office/officeart/2018/5/layout/IconCircleLabelList"/>
    <dgm:cxn modelId="{178C0069-B0D9-4218-A06F-882E0FB6A900}" type="presParOf" srcId="{A54D040E-CE16-4740-B543-44D5E6D5444F}" destId="{DD2AD13E-F056-4153-B15F-4B3389AA1D3E}" srcOrd="0" destOrd="0" presId="urn:microsoft.com/office/officeart/2018/5/layout/IconCircleLabelList"/>
    <dgm:cxn modelId="{FEEB3C77-C8D7-4FB7-8F5D-A5D182D83180}" type="presParOf" srcId="{A54D040E-CE16-4740-B543-44D5E6D5444F}" destId="{53D38C31-E35F-463A-8292-9AA02B6B750E}" srcOrd="1" destOrd="0" presId="urn:microsoft.com/office/officeart/2018/5/layout/IconCircleLabelList"/>
    <dgm:cxn modelId="{DF91BADE-388A-4AC6-9741-43D7D4D83286}" type="presParOf" srcId="{A54D040E-CE16-4740-B543-44D5E6D5444F}" destId="{9EE505F8-F46B-4F93-ACD6-BAB48D64CCD3}" srcOrd="2" destOrd="0" presId="urn:microsoft.com/office/officeart/2018/5/layout/IconCircleLabelList"/>
    <dgm:cxn modelId="{D6057A05-16A9-4589-A6D2-4A11E81C0F1F}" type="presParOf" srcId="{A54D040E-CE16-4740-B543-44D5E6D5444F}" destId="{602465FF-545B-42E0-A19A-047BC4D824FF}" srcOrd="3" destOrd="0" presId="urn:microsoft.com/office/officeart/2018/5/layout/IconCircleLabelList"/>
    <dgm:cxn modelId="{53812D5F-8E19-4A54-A3A3-918B888F28EE}" type="presParOf" srcId="{3571236D-D802-4DD5-B735-DCD9A6D0046F}" destId="{3B535A34-5946-44E5-9F39-079D13992D4D}" srcOrd="3" destOrd="0" presId="urn:microsoft.com/office/officeart/2018/5/layout/IconCircleLabelList"/>
    <dgm:cxn modelId="{51728EDE-4B4A-40A6-AB6A-B8B468D4AE17}" type="presParOf" srcId="{3571236D-D802-4DD5-B735-DCD9A6D0046F}" destId="{B5C3D4AE-6A28-4D5A-B5EF-A4E3CCC4C1F5}" srcOrd="4" destOrd="0" presId="urn:microsoft.com/office/officeart/2018/5/layout/IconCircleLabelList"/>
    <dgm:cxn modelId="{26C8B110-4DB6-4E52-A943-718EA1A67192}" type="presParOf" srcId="{B5C3D4AE-6A28-4D5A-B5EF-A4E3CCC4C1F5}" destId="{180C0FC5-AA30-43A0-B220-85CA0947B78A}" srcOrd="0" destOrd="0" presId="urn:microsoft.com/office/officeart/2018/5/layout/IconCircleLabelList"/>
    <dgm:cxn modelId="{444E8DF2-01E5-44BE-9573-2F040E546871}" type="presParOf" srcId="{B5C3D4AE-6A28-4D5A-B5EF-A4E3CCC4C1F5}" destId="{A7CEF9D2-5877-4EC1-85CB-B7B0BFF41472}" srcOrd="1" destOrd="0" presId="urn:microsoft.com/office/officeart/2018/5/layout/IconCircleLabelList"/>
    <dgm:cxn modelId="{D979803B-89E2-48C2-AAB0-85B401E1EB29}" type="presParOf" srcId="{B5C3D4AE-6A28-4D5A-B5EF-A4E3CCC4C1F5}" destId="{F5CCDD67-B7B4-4583-871F-CAFC90CD3DEE}" srcOrd="2" destOrd="0" presId="urn:microsoft.com/office/officeart/2018/5/layout/IconCircleLabelList"/>
    <dgm:cxn modelId="{D5DBBE0F-B725-4123-8C25-10F7E7D78389}" type="presParOf" srcId="{B5C3D4AE-6A28-4D5A-B5EF-A4E3CCC4C1F5}" destId="{566EFA9C-2366-4CA3-8558-FBAA1F6E6B40}" srcOrd="3" destOrd="0" presId="urn:microsoft.com/office/officeart/2018/5/layout/IconCircleLabelList"/>
    <dgm:cxn modelId="{6459C9E8-020A-4A87-8A42-88D4B15BB838}" type="presParOf" srcId="{3571236D-D802-4DD5-B735-DCD9A6D0046F}" destId="{A6794832-D871-4907-8AEE-6CB105134944}" srcOrd="5" destOrd="0" presId="urn:microsoft.com/office/officeart/2018/5/layout/IconCircleLabelList"/>
    <dgm:cxn modelId="{314F9377-2EE9-4ABF-A132-20F11C0A7264}" type="presParOf" srcId="{3571236D-D802-4DD5-B735-DCD9A6D0046F}" destId="{7B231D84-4BAB-4F79-AAB2-BF295E5AB480}" srcOrd="6" destOrd="0" presId="urn:microsoft.com/office/officeart/2018/5/layout/IconCircleLabelList"/>
    <dgm:cxn modelId="{BE869702-525B-463A-8FA7-D080CD2CE030}" type="presParOf" srcId="{7B231D84-4BAB-4F79-AAB2-BF295E5AB480}" destId="{F558DFF9-CABC-42CA-8E44-DA7A51EDCBC7}" srcOrd="0" destOrd="0" presId="urn:microsoft.com/office/officeart/2018/5/layout/IconCircleLabelList"/>
    <dgm:cxn modelId="{37AA8A65-0383-4F7D-B661-3CF0D3BAB876}" type="presParOf" srcId="{7B231D84-4BAB-4F79-AAB2-BF295E5AB480}" destId="{0ACE9AC0-FE45-4DD6-AC68-D53045224604}" srcOrd="1" destOrd="0" presId="urn:microsoft.com/office/officeart/2018/5/layout/IconCircleLabelList"/>
    <dgm:cxn modelId="{7664017E-E985-4D3A-8969-E2983F3C542B}" type="presParOf" srcId="{7B231D84-4BAB-4F79-AAB2-BF295E5AB480}" destId="{3E689DB1-4E1B-4A10-B300-44BB20841274}" srcOrd="2" destOrd="0" presId="urn:microsoft.com/office/officeart/2018/5/layout/IconCircleLabelList"/>
    <dgm:cxn modelId="{CFFAFBA6-DAD8-4B49-9C8C-DBD733EB6A10}" type="presParOf" srcId="{7B231D84-4BAB-4F79-AAB2-BF295E5AB480}" destId="{4508D450-614D-4032-A4C5-6F0D0D8021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08FE8-CAE7-42F4-86AC-D8266AE94859}">
      <dsp:nvSpPr>
        <dsp:cNvPr id="0" name=""/>
        <dsp:cNvSpPr/>
      </dsp:nvSpPr>
      <dsp:spPr>
        <a:xfrm>
          <a:off x="859836" y="516193"/>
          <a:ext cx="1259178" cy="12591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8B7E8-7C08-40EC-BD31-1E803856D0E4}">
      <dsp:nvSpPr>
        <dsp:cNvPr id="0" name=""/>
        <dsp:cNvSpPr/>
      </dsp:nvSpPr>
      <dsp:spPr>
        <a:xfrm>
          <a:off x="1128186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FA491-A43B-4C34-84FE-0EE86E9D3FCF}">
      <dsp:nvSpPr>
        <dsp:cNvPr id="0" name=""/>
        <dsp:cNvSpPr/>
      </dsp:nvSpPr>
      <dsp:spPr>
        <a:xfrm>
          <a:off x="457312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Mobile applications</a:t>
          </a:r>
        </a:p>
      </dsp:txBody>
      <dsp:txXfrm>
        <a:off x="457312" y="2167574"/>
        <a:ext cx="2064226" cy="720000"/>
      </dsp:txXfrm>
    </dsp:sp>
    <dsp:sp modelId="{DD2AD13E-F056-4153-B15F-4B3389AA1D3E}">
      <dsp:nvSpPr>
        <dsp:cNvPr id="0" name=""/>
        <dsp:cNvSpPr/>
      </dsp:nvSpPr>
      <dsp:spPr>
        <a:xfrm>
          <a:off x="3285302" y="516193"/>
          <a:ext cx="1259178" cy="12591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38C31-E35F-463A-8292-9AA02B6B750E}">
      <dsp:nvSpPr>
        <dsp:cNvPr id="0" name=""/>
        <dsp:cNvSpPr/>
      </dsp:nvSpPr>
      <dsp:spPr>
        <a:xfrm>
          <a:off x="3553652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465FF-545B-42E0-A19A-047BC4D824FF}">
      <dsp:nvSpPr>
        <dsp:cNvPr id="0" name=""/>
        <dsp:cNvSpPr/>
      </dsp:nvSpPr>
      <dsp:spPr>
        <a:xfrm>
          <a:off x="2882778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Desktop applications</a:t>
          </a:r>
        </a:p>
      </dsp:txBody>
      <dsp:txXfrm>
        <a:off x="2882778" y="2167574"/>
        <a:ext cx="2064226" cy="720000"/>
      </dsp:txXfrm>
    </dsp:sp>
    <dsp:sp modelId="{180C0FC5-AA30-43A0-B220-85CA0947B78A}">
      <dsp:nvSpPr>
        <dsp:cNvPr id="0" name=""/>
        <dsp:cNvSpPr/>
      </dsp:nvSpPr>
      <dsp:spPr>
        <a:xfrm>
          <a:off x="5710769" y="516193"/>
          <a:ext cx="1259178" cy="12591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EF9D2-5877-4EC1-85CB-B7B0BFF41472}">
      <dsp:nvSpPr>
        <dsp:cNvPr id="0" name=""/>
        <dsp:cNvSpPr/>
      </dsp:nvSpPr>
      <dsp:spPr>
        <a:xfrm>
          <a:off x="5979118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EFA9C-2366-4CA3-8558-FBAA1F6E6B40}">
      <dsp:nvSpPr>
        <dsp:cNvPr id="0" name=""/>
        <dsp:cNvSpPr/>
      </dsp:nvSpPr>
      <dsp:spPr>
        <a:xfrm>
          <a:off x="5308244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Embedded applications</a:t>
          </a:r>
        </a:p>
      </dsp:txBody>
      <dsp:txXfrm>
        <a:off x="5308244" y="2167574"/>
        <a:ext cx="2064226" cy="720000"/>
      </dsp:txXfrm>
    </dsp:sp>
    <dsp:sp modelId="{F558DFF9-CABC-42CA-8E44-DA7A51EDCBC7}">
      <dsp:nvSpPr>
        <dsp:cNvPr id="0" name=""/>
        <dsp:cNvSpPr/>
      </dsp:nvSpPr>
      <dsp:spPr>
        <a:xfrm>
          <a:off x="8136235" y="516193"/>
          <a:ext cx="1259178" cy="12591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E9AC0-FE45-4DD6-AC68-D53045224604}">
      <dsp:nvSpPr>
        <dsp:cNvPr id="0" name=""/>
        <dsp:cNvSpPr/>
      </dsp:nvSpPr>
      <dsp:spPr>
        <a:xfrm>
          <a:off x="8404584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8D450-614D-4032-A4C5-6F0D0D80216F}">
      <dsp:nvSpPr>
        <dsp:cNvPr id="0" name=""/>
        <dsp:cNvSpPr/>
      </dsp:nvSpPr>
      <dsp:spPr>
        <a:xfrm>
          <a:off x="7733711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Web applications</a:t>
          </a:r>
        </a:p>
      </dsp:txBody>
      <dsp:txXfrm>
        <a:off x="7733711" y="2167574"/>
        <a:ext cx="20642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you all? Where do you come from? What kinds of backgrounds do you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applications that serve to give access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couple of days, we’ve talked a lot about the types of software we may interact with in our lives. We now have a sense of scale of how large of a project it is to build an app, so the question for us becomes; how do we approach this project with as much organization as possible? That’s where the software development life cycle comes into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8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05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03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3841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103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3902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728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7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6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4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6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0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46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974F5-C877-037B-7955-31E680DE8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5" b="14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165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Week 1 Day 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Led by: Emily Crose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726A-3C61-156B-925F-28EC0F60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AE82-E658-7155-8C5C-85E4CD84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B8D7-6F4D-885A-34C6-71D5119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CCC6-4AE2-893F-6744-9C32D43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545-C693-0AB5-D209-67C529BD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“thin” client vs “thick”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8B31-97E0-9A7D-D08A-6ACDDF58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192A-4A8C-1B8C-D788-742B1471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3518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98B1-0412-424E-49DE-3F80E7A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1FFB-9F3B-75BA-D539-11E5BAB94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4617-C1DF-CC20-B1DA-4CF4400B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&amp; Encryption</a:t>
            </a:r>
          </a:p>
        </p:txBody>
      </p:sp>
    </p:spTree>
    <p:extLst>
      <p:ext uri="{BB962C8B-B14F-4D97-AF65-F5344CB8AC3E}">
        <p14:creationId xmlns:p14="http://schemas.microsoft.com/office/powerpoint/2010/main" val="108184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E77A-CC6A-D102-5AAD-75AE9232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Securing Data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B7775FF-A31B-608C-1143-9E18ABCA2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92" y="1078253"/>
            <a:ext cx="6275584" cy="47066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52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2CB1-7C46-5627-40EC-FD5740AE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States Of Data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BCF6B80-ABE9-D959-CACE-85B2C804F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9" b="1166"/>
          <a:stretch/>
        </p:blipFill>
        <p:spPr>
          <a:xfrm>
            <a:off x="1150938" y="-1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02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3439-69E9-F1FE-B8F7-605B4B8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F48A-4055-A9BC-D003-61325B42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do for applications?</a:t>
            </a:r>
          </a:p>
          <a:p>
            <a:r>
              <a:rPr lang="en-US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200418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876669-4C9F-637A-0EC6-B9DB2389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16" y="1724917"/>
            <a:ext cx="9195367" cy="34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4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DF17025D-0558-4BB1-932D-D407F5BDC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>
                <a:solidFill>
                  <a:srgbClr val="FFFFFF"/>
                </a:solidFill>
              </a:rPr>
              <a:t>Week 1 recap</a:t>
            </a: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23897308-2491-4C39-B764-46DCD1CAD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DD5BDCA-309E-1234-5D16-20962C9A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712" y="1911445"/>
            <a:ext cx="2709870" cy="27098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37C3370-E183-40E3-8F06-FDD26E64D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74F20-3F21-44FE-976F-CC336A74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42010-2E15-4FE2-8956-F562BBF5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2C8931-1DC1-48FA-878F-2B7CB813D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285CBA-1A56-43E8-8B87-570C461D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04A0B30-03E2-41DD-B443-95E7FB70E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550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247-CD57-A68D-86CB-226AD9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Software Development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9860-AD79-8C22-AF4B-170D69A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SDLC helps us organize the process of building software</a:t>
            </a:r>
          </a:p>
          <a:p>
            <a:r>
              <a:rPr lang="en-US" dirty="0"/>
              <a:t>Includes steps for building, revising, and deploying software</a:t>
            </a:r>
          </a:p>
          <a:p>
            <a:r>
              <a:rPr lang="en-US" dirty="0"/>
              <a:t>Includes roles associated with each step along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215811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89FAC872-27BF-8F60-741C-B90ED634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C9464-461B-37EE-98E5-B282562E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789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Review 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9" r="15105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Preview day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icky notes with question marks">
            <a:extLst>
              <a:ext uri="{FF2B5EF4-FFF2-40B4-BE49-F238E27FC236}">
                <a16:creationId xmlns:a16="http://schemas.microsoft.com/office/drawing/2014/main" id="{43E9473A-6AF2-2D03-2B51-04177FC03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0162" b="5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 From Last Week?</a:t>
            </a:r>
          </a:p>
        </p:txBody>
      </p:sp>
      <p:grpSp>
        <p:nvGrpSpPr>
          <p:cNvPr id="38" name="Group 22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4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91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56D4-EB97-BC07-A400-6F5045EB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Operating systems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C60179A-731E-D77A-6996-FBB702D5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92" y="1078252"/>
            <a:ext cx="6275584" cy="47066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9704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909DB86-C6E9-4323-D00F-EA4D209C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797775"/>
            <a:ext cx="9150807" cy="313415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FBF7F-B0EA-9573-548F-B1E51C2E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5" y="4854346"/>
            <a:ext cx="10195925" cy="86802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Operating Systems vs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1798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1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D62BBDE4-A139-87D2-A5F0-03E9E317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545" b="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3C70C-D507-9421-0B22-89361155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Applications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9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F6E27-3120-5F9B-64CB-17F4B2C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Applications</a:t>
            </a:r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148C9C-1E6E-9126-8B1F-D0D21A94B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135818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26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38EF9-5C7E-1FBD-A4E0-9221242D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Mobile Applications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C0DC43A7-CF2A-802A-79B7-840F52D12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78" b="14354"/>
          <a:stretch/>
        </p:blipFill>
        <p:spPr>
          <a:xfrm>
            <a:off x="646633" y="1641302"/>
            <a:ext cx="4004489" cy="325071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483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807-F24A-FA17-A955-4905A60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F112-8849-91E6-EB69-BED1D392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96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459</TotalTime>
  <Words>286</Words>
  <Application>Microsoft Office PowerPoint</Application>
  <PresentationFormat>Widescreen</PresentationFormat>
  <Paragraphs>46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3</vt:lpstr>
      <vt:lpstr>Slice</vt:lpstr>
      <vt:lpstr>Introduction to Software Business Product management</vt:lpstr>
      <vt:lpstr>Week 1 recap</vt:lpstr>
      <vt:lpstr>Questions From Last Week?</vt:lpstr>
      <vt:lpstr>Operating systems</vt:lpstr>
      <vt:lpstr>Operating Systems vs Applications</vt:lpstr>
      <vt:lpstr>Applications</vt:lpstr>
      <vt:lpstr>Types of Applications</vt:lpstr>
      <vt:lpstr>Mobile Applications</vt:lpstr>
      <vt:lpstr>Desktop Applications</vt:lpstr>
      <vt:lpstr>Web Applications</vt:lpstr>
      <vt:lpstr>Embedded Applications</vt:lpstr>
      <vt:lpstr>“thin” client vs “thick” client</vt:lpstr>
      <vt:lpstr>CPU Architecture</vt:lpstr>
      <vt:lpstr>The software development life cycle</vt:lpstr>
      <vt:lpstr>Data security &amp; Encryption</vt:lpstr>
      <vt:lpstr>Securing Data</vt:lpstr>
      <vt:lpstr>States Of Data</vt:lpstr>
      <vt:lpstr>Application Programming Interfaces (APIs)</vt:lpstr>
      <vt:lpstr>PowerPoint Presentation</vt:lpstr>
      <vt:lpstr>What is the Software Development Life Cycle?</vt:lpstr>
      <vt:lpstr>PowerPoint Presentation</vt:lpstr>
      <vt:lpstr>Question or clarifications?</vt:lpstr>
      <vt:lpstr>Questions?</vt:lpstr>
      <vt:lpstr>Review Day 2</vt:lpstr>
      <vt:lpstr>Preview day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2023-04-12T19:32:24Z</dcterms:modified>
</cp:coreProperties>
</file>