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Poppins" panose="00000500000000000000" pitchFamily="2" charset="0"/>
      <p:regular r:id="rId11"/>
    </p:embeddedFont>
    <p:embeddedFont>
      <p:font typeface="Satori Sans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8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39931" y="739431"/>
            <a:ext cx="8808138" cy="8808138"/>
          </a:xfrm>
          <a:custGeom>
            <a:avLst/>
            <a:gdLst/>
            <a:ahLst/>
            <a:cxnLst/>
            <a:rect l="l" t="t" r="r" b="b"/>
            <a:pathLst>
              <a:path w="8808138" h="8808138">
                <a:moveTo>
                  <a:pt x="0" y="0"/>
                </a:moveTo>
                <a:lnTo>
                  <a:pt x="8808138" y="0"/>
                </a:lnTo>
                <a:lnTo>
                  <a:pt x="8808138" y="8808138"/>
                </a:lnTo>
                <a:lnTo>
                  <a:pt x="0" y="8808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733131" y="567981"/>
            <a:ext cx="8821738" cy="1656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69"/>
              </a:lnSpc>
            </a:pPr>
            <a:r>
              <a:rPr lang="en-US" sz="4549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Presenting you</a:t>
            </a:r>
          </a:p>
          <a:p>
            <a:pPr algn="ctr">
              <a:lnSpc>
                <a:spcPts val="6369"/>
              </a:lnSpc>
            </a:pPr>
            <a:r>
              <a:rPr lang="en-US" sz="4549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Doctor Appointment Booking System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49594" y="7916671"/>
            <a:ext cx="8588812" cy="855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69"/>
              </a:lnSpc>
            </a:pPr>
            <a:r>
              <a:rPr lang="en-US" sz="4549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“Your Health. Your Time. Your Place”.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8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57858" y="-351298"/>
            <a:ext cx="3430142" cy="3430142"/>
          </a:xfrm>
          <a:custGeom>
            <a:avLst/>
            <a:gdLst/>
            <a:ahLst/>
            <a:cxnLst/>
            <a:rect l="l" t="t" r="r" b="b"/>
            <a:pathLst>
              <a:path w="3430142" h="3430142">
                <a:moveTo>
                  <a:pt x="0" y="0"/>
                </a:moveTo>
                <a:lnTo>
                  <a:pt x="3430142" y="0"/>
                </a:lnTo>
                <a:lnTo>
                  <a:pt x="3430142" y="3430142"/>
                </a:lnTo>
                <a:lnTo>
                  <a:pt x="0" y="343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2489845"/>
            <a:ext cx="18288000" cy="8229600"/>
          </a:xfrm>
          <a:custGeom>
            <a:avLst/>
            <a:gdLst/>
            <a:ahLst/>
            <a:cxnLst/>
            <a:rect l="l" t="t" r="r" b="b"/>
            <a:pathLst>
              <a:path w="18288000" h="8229600">
                <a:moveTo>
                  <a:pt x="0" y="0"/>
                </a:moveTo>
                <a:lnTo>
                  <a:pt x="18288000" y="0"/>
                </a:lnTo>
                <a:lnTo>
                  <a:pt x="182880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</a:blip>
            <a:stretch>
              <a:fillRect t="-12500" b="-1250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47117" y="489579"/>
            <a:ext cx="6569869" cy="2000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99"/>
              </a:lnSpc>
            </a:pPr>
            <a:r>
              <a:rPr lang="en-US" sz="10499" u="sng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00355" y="3784659"/>
            <a:ext cx="15265598" cy="317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42" lvl="1" indent="-485771" algn="l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NepHeal is a doctor appointment booking system.</a:t>
            </a:r>
          </a:p>
          <a:p>
            <a:pPr marL="971542" lvl="1" indent="-485771" algn="l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Aims to simplify access to doctors in Nepal..</a:t>
            </a:r>
          </a:p>
          <a:p>
            <a:pPr marL="971542" lvl="1" indent="-485771" algn="l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Focused on time, place, and budget flexibility.</a:t>
            </a:r>
          </a:p>
          <a:p>
            <a:pPr algn="l">
              <a:lnSpc>
                <a:spcPts val="6299"/>
              </a:lnSpc>
            </a:pPr>
            <a:endParaRPr lang="en-US" sz="44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8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8000" y="488191"/>
            <a:ext cx="11137721" cy="1865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19"/>
              </a:lnSpc>
            </a:pPr>
            <a:r>
              <a:rPr lang="en-US" sz="9799" u="sng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Problem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3513" y="3722396"/>
            <a:ext cx="17362289" cy="3053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63" lvl="1" indent="-464181" algn="l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Difficulty finding the right doctor by specialty and location.</a:t>
            </a:r>
          </a:p>
          <a:p>
            <a:pPr marL="928363" lvl="1" indent="-464181" algn="l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Long waiting times and an unstructured booking process.</a:t>
            </a:r>
          </a:p>
          <a:p>
            <a:pPr marL="928363" lvl="1" indent="-464181" algn="l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Patients struggle with time, location, and affordability issues.</a:t>
            </a:r>
          </a:p>
          <a:p>
            <a:pPr algn="l">
              <a:lnSpc>
                <a:spcPts val="6019"/>
              </a:lnSpc>
            </a:pPr>
            <a:endParaRPr lang="en-US" sz="42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4857858" y="-351298"/>
            <a:ext cx="3430142" cy="3430142"/>
          </a:xfrm>
          <a:custGeom>
            <a:avLst/>
            <a:gdLst/>
            <a:ahLst/>
            <a:cxnLst/>
            <a:rect l="l" t="t" r="r" b="b"/>
            <a:pathLst>
              <a:path w="3430142" h="3430142">
                <a:moveTo>
                  <a:pt x="0" y="0"/>
                </a:moveTo>
                <a:lnTo>
                  <a:pt x="3430142" y="0"/>
                </a:lnTo>
                <a:lnTo>
                  <a:pt x="3430142" y="3430142"/>
                </a:lnTo>
                <a:lnTo>
                  <a:pt x="0" y="343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2386853"/>
            <a:ext cx="18288000" cy="8229600"/>
          </a:xfrm>
          <a:custGeom>
            <a:avLst/>
            <a:gdLst/>
            <a:ahLst/>
            <a:cxnLst/>
            <a:rect l="l" t="t" r="r" b="b"/>
            <a:pathLst>
              <a:path w="18288000" h="8229600">
                <a:moveTo>
                  <a:pt x="0" y="0"/>
                </a:moveTo>
                <a:lnTo>
                  <a:pt x="18288000" y="0"/>
                </a:lnTo>
                <a:lnTo>
                  <a:pt x="182880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</a:blip>
            <a:stretch>
              <a:fillRect t="-12500" b="-12500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8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34365" y="3931958"/>
            <a:ext cx="15425619" cy="3328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4721" lvl="1" indent="-507360" algn="l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Enable users to search and book doctors easily.</a:t>
            </a:r>
          </a:p>
          <a:p>
            <a:pPr marL="1014721" lvl="1" indent="-507360" algn="l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Provide schedules, availability, and Doctor info.</a:t>
            </a:r>
          </a:p>
          <a:p>
            <a:pPr marL="1014721" lvl="1" indent="-507360" algn="l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Reduce the patient-doctor communication gap.</a:t>
            </a:r>
          </a:p>
          <a:p>
            <a:pPr algn="l">
              <a:lnSpc>
                <a:spcPts val="6579"/>
              </a:lnSpc>
            </a:pPr>
            <a:endParaRPr lang="en-US" sz="46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638175"/>
            <a:ext cx="5725227" cy="1941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279"/>
              </a:lnSpc>
            </a:pPr>
            <a:r>
              <a:rPr lang="en-US" sz="10199" u="sng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Objective</a:t>
            </a:r>
          </a:p>
        </p:txBody>
      </p:sp>
      <p:sp>
        <p:nvSpPr>
          <p:cNvPr id="4" name="Freeform 4"/>
          <p:cNvSpPr/>
          <p:nvPr/>
        </p:nvSpPr>
        <p:spPr>
          <a:xfrm>
            <a:off x="14857858" y="-351298"/>
            <a:ext cx="3430142" cy="3430142"/>
          </a:xfrm>
          <a:custGeom>
            <a:avLst/>
            <a:gdLst/>
            <a:ahLst/>
            <a:cxnLst/>
            <a:rect l="l" t="t" r="r" b="b"/>
            <a:pathLst>
              <a:path w="3430142" h="3430142">
                <a:moveTo>
                  <a:pt x="0" y="0"/>
                </a:moveTo>
                <a:lnTo>
                  <a:pt x="3430142" y="0"/>
                </a:lnTo>
                <a:lnTo>
                  <a:pt x="3430142" y="3430142"/>
                </a:lnTo>
                <a:lnTo>
                  <a:pt x="0" y="343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2386853"/>
            <a:ext cx="18288000" cy="8229600"/>
          </a:xfrm>
          <a:custGeom>
            <a:avLst/>
            <a:gdLst/>
            <a:ahLst/>
            <a:cxnLst/>
            <a:rect l="l" t="t" r="r" b="b"/>
            <a:pathLst>
              <a:path w="18288000" h="8229600">
                <a:moveTo>
                  <a:pt x="0" y="0"/>
                </a:moveTo>
                <a:lnTo>
                  <a:pt x="18288000" y="0"/>
                </a:lnTo>
                <a:lnTo>
                  <a:pt x="182880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</a:blip>
            <a:stretch>
              <a:fillRect t="-12500" b="-12500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8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57858" y="-351298"/>
            <a:ext cx="3430142" cy="3430142"/>
          </a:xfrm>
          <a:custGeom>
            <a:avLst/>
            <a:gdLst/>
            <a:ahLst/>
            <a:cxnLst/>
            <a:rect l="l" t="t" r="r" b="b"/>
            <a:pathLst>
              <a:path w="3430142" h="3430142">
                <a:moveTo>
                  <a:pt x="0" y="0"/>
                </a:moveTo>
                <a:lnTo>
                  <a:pt x="3430142" y="0"/>
                </a:lnTo>
                <a:lnTo>
                  <a:pt x="3430142" y="3430142"/>
                </a:lnTo>
                <a:lnTo>
                  <a:pt x="0" y="343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67914" y="2244724"/>
            <a:ext cx="14702533" cy="8270175"/>
          </a:xfrm>
          <a:custGeom>
            <a:avLst/>
            <a:gdLst/>
            <a:ahLst/>
            <a:cxnLst/>
            <a:rect l="l" t="t" r="r" b="b"/>
            <a:pathLst>
              <a:path w="14702533" h="8270175">
                <a:moveTo>
                  <a:pt x="0" y="0"/>
                </a:moveTo>
                <a:lnTo>
                  <a:pt x="14702533" y="0"/>
                </a:lnTo>
                <a:lnTo>
                  <a:pt x="14702533" y="8270175"/>
                </a:lnTo>
                <a:lnTo>
                  <a:pt x="0" y="82701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63292" y="685800"/>
            <a:ext cx="6024443" cy="1697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59"/>
              </a:lnSpc>
              <a:spcBef>
                <a:spcPct val="0"/>
              </a:spcBef>
            </a:pPr>
            <a:r>
              <a:rPr lang="en-US" sz="8899" u="sng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Methodology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2386853"/>
            <a:ext cx="18288000" cy="8229600"/>
          </a:xfrm>
          <a:custGeom>
            <a:avLst/>
            <a:gdLst/>
            <a:ahLst/>
            <a:cxnLst/>
            <a:rect l="l" t="t" r="r" b="b"/>
            <a:pathLst>
              <a:path w="18288000" h="8229600">
                <a:moveTo>
                  <a:pt x="0" y="0"/>
                </a:moveTo>
                <a:lnTo>
                  <a:pt x="18288000" y="0"/>
                </a:lnTo>
                <a:lnTo>
                  <a:pt x="182880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</a:blip>
            <a:stretch>
              <a:fillRect t="-12500" b="-12500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8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57858" y="-351298"/>
            <a:ext cx="3430142" cy="3430142"/>
          </a:xfrm>
          <a:custGeom>
            <a:avLst/>
            <a:gdLst/>
            <a:ahLst/>
            <a:cxnLst/>
            <a:rect l="l" t="t" r="r" b="b"/>
            <a:pathLst>
              <a:path w="3430142" h="3430142">
                <a:moveTo>
                  <a:pt x="0" y="0"/>
                </a:moveTo>
                <a:lnTo>
                  <a:pt x="3430142" y="0"/>
                </a:lnTo>
                <a:lnTo>
                  <a:pt x="3430142" y="3430142"/>
                </a:lnTo>
                <a:lnTo>
                  <a:pt x="0" y="343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086943" y="2627373"/>
            <a:ext cx="13869026" cy="6105688"/>
          </a:xfrm>
          <a:custGeom>
            <a:avLst/>
            <a:gdLst/>
            <a:ahLst/>
            <a:cxnLst/>
            <a:rect l="l" t="t" r="r" b="b"/>
            <a:pathLst>
              <a:path w="13869026" h="6105688">
                <a:moveTo>
                  <a:pt x="0" y="0"/>
                </a:moveTo>
                <a:lnTo>
                  <a:pt x="13869026" y="0"/>
                </a:lnTo>
                <a:lnTo>
                  <a:pt x="13869026" y="6105688"/>
                </a:lnTo>
                <a:lnTo>
                  <a:pt x="0" y="61056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22" r="-6622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48643" y="403336"/>
            <a:ext cx="2337792" cy="1747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79"/>
              </a:lnSpc>
              <a:spcBef>
                <a:spcPct val="0"/>
              </a:spcBef>
            </a:pPr>
            <a:r>
              <a:rPr lang="en-US" sz="9199" u="sng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DFD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180778" y="8763923"/>
            <a:ext cx="3926443" cy="108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0"/>
              </a:lnSpc>
              <a:spcBef>
                <a:spcPct val="0"/>
              </a:spcBef>
            </a:pPr>
            <a:r>
              <a:rPr lang="en-US" sz="5700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DFD Level 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8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57858" y="-351298"/>
            <a:ext cx="3430142" cy="3430142"/>
          </a:xfrm>
          <a:custGeom>
            <a:avLst/>
            <a:gdLst/>
            <a:ahLst/>
            <a:cxnLst/>
            <a:rect l="l" t="t" r="r" b="b"/>
            <a:pathLst>
              <a:path w="3430142" h="3430142">
                <a:moveTo>
                  <a:pt x="0" y="0"/>
                </a:moveTo>
                <a:lnTo>
                  <a:pt x="3430142" y="0"/>
                </a:lnTo>
                <a:lnTo>
                  <a:pt x="3430142" y="3430142"/>
                </a:lnTo>
                <a:lnTo>
                  <a:pt x="0" y="343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50763"/>
            <a:ext cx="5689997" cy="1849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79"/>
              </a:lnSpc>
              <a:spcBef>
                <a:spcPct val="0"/>
              </a:spcBef>
            </a:pPr>
            <a:r>
              <a:rPr lang="en-US" sz="9699" u="sng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49862" y="3148968"/>
            <a:ext cx="17938138" cy="5266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57956" lvl="1" indent="-528978" algn="l">
              <a:lnSpc>
                <a:spcPts val="6860"/>
              </a:lnSpc>
              <a:buFont typeface="Arial"/>
              <a:buChar char="•"/>
            </a:pPr>
            <a:r>
              <a:rPr lang="en-US" sz="4900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NepHeal is a mobile app that makes it easy to book doctor appointments.</a:t>
            </a:r>
          </a:p>
          <a:p>
            <a:pPr marL="1057956" lvl="1" indent="-528978" algn="l">
              <a:lnSpc>
                <a:spcPts val="6860"/>
              </a:lnSpc>
              <a:buFont typeface="Arial"/>
              <a:buChar char="•"/>
            </a:pPr>
            <a:r>
              <a:rPr lang="en-US" sz="4900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It helps patients and doctors connect without long wait times.</a:t>
            </a:r>
          </a:p>
          <a:p>
            <a:pPr marL="1057956" lvl="1" indent="-528978" algn="l">
              <a:lnSpc>
                <a:spcPts val="6860"/>
              </a:lnSpc>
              <a:buFont typeface="Arial"/>
              <a:buChar char="•"/>
            </a:pPr>
            <a:r>
              <a:rPr lang="en-US" sz="4900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The app is simple to use and improves communication.</a:t>
            </a:r>
          </a:p>
          <a:p>
            <a:pPr marL="1057956" lvl="1" indent="-528978" algn="l">
              <a:lnSpc>
                <a:spcPts val="6860"/>
              </a:lnSpc>
              <a:buFont typeface="Arial"/>
              <a:buChar char="•"/>
            </a:pPr>
            <a:r>
              <a:rPr lang="en-US" sz="4900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It supports better, faster, and more organized healthcare.</a:t>
            </a:r>
          </a:p>
          <a:p>
            <a:pPr algn="l">
              <a:lnSpc>
                <a:spcPts val="6860"/>
              </a:lnSpc>
            </a:pPr>
            <a:endParaRPr lang="en-US" sz="4900">
              <a:solidFill>
                <a:srgbClr val="FFFFFF"/>
              </a:solidFill>
              <a:latin typeface="Satori Sans"/>
              <a:ea typeface="Satori Sans"/>
              <a:cs typeface="Satori Sans"/>
              <a:sym typeface="Satori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0" y="2489845"/>
            <a:ext cx="18288000" cy="8229600"/>
          </a:xfrm>
          <a:custGeom>
            <a:avLst/>
            <a:gdLst/>
            <a:ahLst/>
            <a:cxnLst/>
            <a:rect l="l" t="t" r="r" b="b"/>
            <a:pathLst>
              <a:path w="18288000" h="8229600">
                <a:moveTo>
                  <a:pt x="0" y="0"/>
                </a:moveTo>
                <a:lnTo>
                  <a:pt x="18288000" y="0"/>
                </a:lnTo>
                <a:lnTo>
                  <a:pt x="182880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</a:blip>
            <a:stretch>
              <a:fillRect t="-12500" b="-1250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2579383"/>
            <a:ext cx="18288000" cy="8229600"/>
          </a:xfrm>
          <a:custGeom>
            <a:avLst/>
            <a:gdLst/>
            <a:ahLst/>
            <a:cxnLst/>
            <a:rect l="l" t="t" r="r" b="b"/>
            <a:pathLst>
              <a:path w="18288000" h="8229600">
                <a:moveTo>
                  <a:pt x="0" y="0"/>
                </a:moveTo>
                <a:lnTo>
                  <a:pt x="18288000" y="0"/>
                </a:lnTo>
                <a:lnTo>
                  <a:pt x="182880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</a:blip>
            <a:stretch>
              <a:fillRect t="-12500" b="-12500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8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92027" y="-750946"/>
            <a:ext cx="16567273" cy="11037946"/>
          </a:xfrm>
          <a:custGeom>
            <a:avLst/>
            <a:gdLst/>
            <a:ahLst/>
            <a:cxnLst/>
            <a:rect l="l" t="t" r="r" b="b"/>
            <a:pathLst>
              <a:path w="16567273" h="11037946">
                <a:moveTo>
                  <a:pt x="0" y="0"/>
                </a:moveTo>
                <a:lnTo>
                  <a:pt x="16567273" y="0"/>
                </a:lnTo>
                <a:lnTo>
                  <a:pt x="16567273" y="11037946"/>
                </a:lnTo>
                <a:lnTo>
                  <a:pt x="0" y="110379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6A573D-C623-0AEC-06EE-4726BF76E293}"/>
              </a:ext>
            </a:extLst>
          </p:cNvPr>
          <p:cNvSpPr txBox="1"/>
          <p:nvPr/>
        </p:nvSpPr>
        <p:spPr>
          <a:xfrm>
            <a:off x="6629400" y="278130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3270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Custom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Satori Sans</vt:lpstr>
      <vt:lpstr>Poppins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BRANDBUILDER - Heading - SatoriSans</dc:title>
  <cp:lastModifiedBy>Akriti Dhakal</cp:lastModifiedBy>
  <cp:revision>3</cp:revision>
  <dcterms:created xsi:type="dcterms:W3CDTF">2006-08-16T00:00:00Z</dcterms:created>
  <dcterms:modified xsi:type="dcterms:W3CDTF">2025-06-19T03:48:37Z</dcterms:modified>
  <dc:identifier>DAGmyFu9Xhs</dc:identifier>
</cp:coreProperties>
</file>