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8288000" cy="10287000"/>
  <p:notesSz cx="6858000" cy="9144000"/>
  <p:embeddedFontLst>
    <p:embeddedFont>
      <p:font typeface="Satori Sans" charset="1" panose="00000500000000000000"/>
      <p:regular r:id="rId14"/>
    </p:embeddedFont>
    <p:embeddedFont>
      <p:font typeface="Poppins" charset="1" panose="0000050000000000000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3.png" Type="http://schemas.openxmlformats.org/officeDocument/2006/relationships/image"/><Relationship Id="rId4" Target="../media/image2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4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jpe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E284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739931" y="739431"/>
            <a:ext cx="8808138" cy="8808138"/>
          </a:xfrm>
          <a:custGeom>
            <a:avLst/>
            <a:gdLst/>
            <a:ahLst/>
            <a:cxnLst/>
            <a:rect r="r" b="b" t="t" l="l"/>
            <a:pathLst>
              <a:path h="8808138" w="8808138">
                <a:moveTo>
                  <a:pt x="0" y="0"/>
                </a:moveTo>
                <a:lnTo>
                  <a:pt x="8808138" y="0"/>
                </a:lnTo>
                <a:lnTo>
                  <a:pt x="8808138" y="8808138"/>
                </a:lnTo>
                <a:lnTo>
                  <a:pt x="0" y="880813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733131" y="567981"/>
            <a:ext cx="8821738" cy="16560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69"/>
              </a:lnSpc>
            </a:pPr>
            <a:r>
              <a:rPr lang="en-US" sz="4549">
                <a:solidFill>
                  <a:srgbClr val="FFFFFF"/>
                </a:solidFill>
                <a:latin typeface="Satori Sans"/>
                <a:ea typeface="Satori Sans"/>
                <a:cs typeface="Satori Sans"/>
                <a:sym typeface="Satori Sans"/>
              </a:rPr>
              <a:t>Presenting you</a:t>
            </a:r>
          </a:p>
          <a:p>
            <a:pPr algn="ctr">
              <a:lnSpc>
                <a:spcPts val="6369"/>
              </a:lnSpc>
            </a:pPr>
            <a:r>
              <a:rPr lang="en-US" sz="4549">
                <a:solidFill>
                  <a:srgbClr val="FFFFFF"/>
                </a:solidFill>
                <a:latin typeface="Satori Sans"/>
                <a:ea typeface="Satori Sans"/>
                <a:cs typeface="Satori Sans"/>
                <a:sym typeface="Satori Sans"/>
              </a:rPr>
              <a:t>Doctor Appointment Booking System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4849594" y="7916671"/>
            <a:ext cx="8588812" cy="8559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69"/>
              </a:lnSpc>
            </a:pPr>
            <a:r>
              <a:rPr lang="en-US" sz="4549">
                <a:solidFill>
                  <a:srgbClr val="FFFFFF"/>
                </a:solidFill>
                <a:latin typeface="Satori Sans"/>
                <a:ea typeface="Satori Sans"/>
                <a:cs typeface="Satori Sans"/>
                <a:sym typeface="Satori Sans"/>
              </a:rPr>
              <a:t>“Your Health. Your Time. Your Place”.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E284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857858" y="-351298"/>
            <a:ext cx="3430142" cy="3430142"/>
          </a:xfrm>
          <a:custGeom>
            <a:avLst/>
            <a:gdLst/>
            <a:ahLst/>
            <a:cxnLst/>
            <a:rect r="r" b="b" t="t" l="l"/>
            <a:pathLst>
              <a:path h="3430142" w="3430142">
                <a:moveTo>
                  <a:pt x="0" y="0"/>
                </a:moveTo>
                <a:lnTo>
                  <a:pt x="3430142" y="0"/>
                </a:lnTo>
                <a:lnTo>
                  <a:pt x="3430142" y="3430142"/>
                </a:lnTo>
                <a:lnTo>
                  <a:pt x="0" y="343014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2489845"/>
            <a:ext cx="18288000" cy="8229600"/>
          </a:xfrm>
          <a:custGeom>
            <a:avLst/>
            <a:gdLst/>
            <a:ahLst/>
            <a:cxnLst/>
            <a:rect r="r" b="b" t="t" l="l"/>
            <a:pathLst>
              <a:path h="8229600" w="18288000">
                <a:moveTo>
                  <a:pt x="0" y="0"/>
                </a:moveTo>
                <a:lnTo>
                  <a:pt x="18288000" y="0"/>
                </a:lnTo>
                <a:lnTo>
                  <a:pt x="18288000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15000"/>
            </a:blip>
            <a:stretch>
              <a:fillRect l="0" t="-12500" r="0" b="-1250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747117" y="489579"/>
            <a:ext cx="6569869" cy="20002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699"/>
              </a:lnSpc>
            </a:pPr>
            <a:r>
              <a:rPr lang="en-US" sz="10499" u="sng">
                <a:solidFill>
                  <a:srgbClr val="FFFFFF"/>
                </a:solidFill>
                <a:latin typeface="Satori Sans"/>
                <a:ea typeface="Satori Sans"/>
                <a:cs typeface="Satori Sans"/>
                <a:sym typeface="Satori Sans"/>
              </a:rPr>
              <a:t>Introduction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300355" y="3784659"/>
            <a:ext cx="15265598" cy="31718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71542" indent="-485771" lvl="1">
              <a:lnSpc>
                <a:spcPts val="6299"/>
              </a:lnSpc>
              <a:buFont typeface="Arial"/>
              <a:buChar char="•"/>
            </a:pPr>
            <a:r>
              <a:rPr lang="en-US" sz="44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NepHeal is a doctor appointment booking system.</a:t>
            </a:r>
          </a:p>
          <a:p>
            <a:pPr algn="l" marL="971542" indent="-485771" lvl="1">
              <a:lnSpc>
                <a:spcPts val="6299"/>
              </a:lnSpc>
              <a:buFont typeface="Arial"/>
              <a:buChar char="•"/>
            </a:pPr>
            <a:r>
              <a:rPr lang="en-US" sz="44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Aims to simplify access to doctors in Nepal..</a:t>
            </a:r>
          </a:p>
          <a:p>
            <a:pPr algn="l" marL="971542" indent="-485771" lvl="1">
              <a:lnSpc>
                <a:spcPts val="6299"/>
              </a:lnSpc>
              <a:buFont typeface="Arial"/>
              <a:buChar char="•"/>
            </a:pPr>
            <a:r>
              <a:rPr lang="en-US" sz="44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Focused on time, place, and budget flexibility.</a:t>
            </a:r>
          </a:p>
          <a:p>
            <a:pPr algn="l">
              <a:lnSpc>
                <a:spcPts val="6299"/>
              </a:lnSpc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E284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78000" y="488191"/>
            <a:ext cx="11137721" cy="18656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719"/>
              </a:lnSpc>
            </a:pPr>
            <a:r>
              <a:rPr lang="en-US" sz="9799" u="sng">
                <a:solidFill>
                  <a:srgbClr val="FFFFFF"/>
                </a:solidFill>
                <a:latin typeface="Satori Sans"/>
                <a:ea typeface="Satori Sans"/>
                <a:cs typeface="Satori Sans"/>
                <a:sym typeface="Satori Sans"/>
              </a:rPr>
              <a:t>Problem Statement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223513" y="3722396"/>
            <a:ext cx="17362289" cy="30530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28363" indent="-464181" lvl="1">
              <a:lnSpc>
                <a:spcPts val="6019"/>
              </a:lnSpc>
              <a:buFont typeface="Arial"/>
              <a:buChar char="•"/>
            </a:pPr>
            <a:r>
              <a:rPr lang="en-US" sz="42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Difficulty finding the right doctor by specialty and location.</a:t>
            </a:r>
          </a:p>
          <a:p>
            <a:pPr algn="l" marL="928363" indent="-464181" lvl="1">
              <a:lnSpc>
                <a:spcPts val="6019"/>
              </a:lnSpc>
              <a:buFont typeface="Arial"/>
              <a:buChar char="•"/>
            </a:pPr>
            <a:r>
              <a:rPr lang="en-US" sz="42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Long waiting times and an unstructured booking process.</a:t>
            </a:r>
          </a:p>
          <a:p>
            <a:pPr algn="l" marL="928363" indent="-464181" lvl="1">
              <a:lnSpc>
                <a:spcPts val="6019"/>
              </a:lnSpc>
              <a:buFont typeface="Arial"/>
              <a:buChar char="•"/>
            </a:pPr>
            <a:r>
              <a:rPr lang="en-US" sz="42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Patients struggle with time, location, and affordability issues.</a:t>
            </a:r>
          </a:p>
          <a:p>
            <a:pPr algn="l">
              <a:lnSpc>
                <a:spcPts val="6019"/>
              </a:lnSpc>
            </a:pP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4857858" y="-351298"/>
            <a:ext cx="3430142" cy="3430142"/>
          </a:xfrm>
          <a:custGeom>
            <a:avLst/>
            <a:gdLst/>
            <a:ahLst/>
            <a:cxnLst/>
            <a:rect r="r" b="b" t="t" l="l"/>
            <a:pathLst>
              <a:path h="3430142" w="3430142">
                <a:moveTo>
                  <a:pt x="0" y="0"/>
                </a:moveTo>
                <a:lnTo>
                  <a:pt x="3430142" y="0"/>
                </a:lnTo>
                <a:lnTo>
                  <a:pt x="3430142" y="3430142"/>
                </a:lnTo>
                <a:lnTo>
                  <a:pt x="0" y="343014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0" y="2386853"/>
            <a:ext cx="18288000" cy="8229600"/>
          </a:xfrm>
          <a:custGeom>
            <a:avLst/>
            <a:gdLst/>
            <a:ahLst/>
            <a:cxnLst/>
            <a:rect r="r" b="b" t="t" l="l"/>
            <a:pathLst>
              <a:path h="8229600" w="18288000">
                <a:moveTo>
                  <a:pt x="0" y="0"/>
                </a:moveTo>
                <a:lnTo>
                  <a:pt x="18288000" y="0"/>
                </a:lnTo>
                <a:lnTo>
                  <a:pt x="18288000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6999"/>
            </a:blip>
            <a:stretch>
              <a:fillRect l="0" t="-12500" r="0" b="-1250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E284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34365" y="3931958"/>
            <a:ext cx="15425619" cy="33286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014721" indent="-507360" lvl="1">
              <a:lnSpc>
                <a:spcPts val="6579"/>
              </a:lnSpc>
              <a:buFont typeface="Arial"/>
              <a:buChar char="•"/>
            </a:pPr>
            <a:r>
              <a:rPr lang="en-US" sz="46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E</a:t>
            </a:r>
            <a:r>
              <a:rPr lang="en-US" sz="46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nable users to search and book doctors easily.</a:t>
            </a:r>
          </a:p>
          <a:p>
            <a:pPr algn="l" marL="1014721" indent="-507360" lvl="1">
              <a:lnSpc>
                <a:spcPts val="6579"/>
              </a:lnSpc>
              <a:buFont typeface="Arial"/>
              <a:buChar char="•"/>
            </a:pPr>
            <a:r>
              <a:rPr lang="en-US" sz="46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Pr</a:t>
            </a:r>
            <a:r>
              <a:rPr lang="en-US" sz="46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ovide schedules, availability, and Doctor info.</a:t>
            </a:r>
          </a:p>
          <a:p>
            <a:pPr algn="l" marL="1014721" indent="-507360" lvl="1">
              <a:lnSpc>
                <a:spcPts val="6579"/>
              </a:lnSpc>
              <a:buFont typeface="Arial"/>
              <a:buChar char="•"/>
            </a:pPr>
            <a:r>
              <a:rPr lang="en-US" sz="46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Reduce the patient-doctor communication gap.</a:t>
            </a:r>
          </a:p>
          <a:p>
            <a:pPr algn="l">
              <a:lnSpc>
                <a:spcPts val="6579"/>
              </a:lnSpc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638175"/>
            <a:ext cx="5725227" cy="19412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279"/>
              </a:lnSpc>
            </a:pPr>
            <a:r>
              <a:rPr lang="en-US" sz="10199" u="sng">
                <a:solidFill>
                  <a:srgbClr val="FFFFFF"/>
                </a:solidFill>
                <a:latin typeface="Satori Sans"/>
                <a:ea typeface="Satori Sans"/>
                <a:cs typeface="Satori Sans"/>
                <a:sym typeface="Satori Sans"/>
              </a:rPr>
              <a:t>Objective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4857858" y="-351298"/>
            <a:ext cx="3430142" cy="3430142"/>
          </a:xfrm>
          <a:custGeom>
            <a:avLst/>
            <a:gdLst/>
            <a:ahLst/>
            <a:cxnLst/>
            <a:rect r="r" b="b" t="t" l="l"/>
            <a:pathLst>
              <a:path h="3430142" w="3430142">
                <a:moveTo>
                  <a:pt x="0" y="0"/>
                </a:moveTo>
                <a:lnTo>
                  <a:pt x="3430142" y="0"/>
                </a:lnTo>
                <a:lnTo>
                  <a:pt x="3430142" y="3430142"/>
                </a:lnTo>
                <a:lnTo>
                  <a:pt x="0" y="343014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0" y="2386853"/>
            <a:ext cx="18288000" cy="8229600"/>
          </a:xfrm>
          <a:custGeom>
            <a:avLst/>
            <a:gdLst/>
            <a:ahLst/>
            <a:cxnLst/>
            <a:rect r="r" b="b" t="t" l="l"/>
            <a:pathLst>
              <a:path h="8229600" w="18288000">
                <a:moveTo>
                  <a:pt x="0" y="0"/>
                </a:moveTo>
                <a:lnTo>
                  <a:pt x="18288000" y="0"/>
                </a:lnTo>
                <a:lnTo>
                  <a:pt x="18288000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6999"/>
            </a:blip>
            <a:stretch>
              <a:fillRect l="0" t="-12500" r="0" b="-1250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E284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857858" y="-351298"/>
            <a:ext cx="3430142" cy="3430142"/>
          </a:xfrm>
          <a:custGeom>
            <a:avLst/>
            <a:gdLst/>
            <a:ahLst/>
            <a:cxnLst/>
            <a:rect r="r" b="b" t="t" l="l"/>
            <a:pathLst>
              <a:path h="3430142" w="3430142">
                <a:moveTo>
                  <a:pt x="0" y="0"/>
                </a:moveTo>
                <a:lnTo>
                  <a:pt x="3430142" y="0"/>
                </a:lnTo>
                <a:lnTo>
                  <a:pt x="3430142" y="3430142"/>
                </a:lnTo>
                <a:lnTo>
                  <a:pt x="0" y="343014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67914" y="2244724"/>
            <a:ext cx="14702533" cy="8270175"/>
          </a:xfrm>
          <a:custGeom>
            <a:avLst/>
            <a:gdLst/>
            <a:ahLst/>
            <a:cxnLst/>
            <a:rect r="r" b="b" t="t" l="l"/>
            <a:pathLst>
              <a:path h="8270175" w="14702533">
                <a:moveTo>
                  <a:pt x="0" y="0"/>
                </a:moveTo>
                <a:lnTo>
                  <a:pt x="14702533" y="0"/>
                </a:lnTo>
                <a:lnTo>
                  <a:pt x="14702533" y="8270175"/>
                </a:lnTo>
                <a:lnTo>
                  <a:pt x="0" y="827017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263292" y="685800"/>
            <a:ext cx="6024443" cy="16979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459"/>
              </a:lnSpc>
              <a:spcBef>
                <a:spcPct val="0"/>
              </a:spcBef>
            </a:pPr>
            <a:r>
              <a:rPr lang="en-US" sz="8899" u="sng">
                <a:solidFill>
                  <a:srgbClr val="FFFFFF"/>
                </a:solidFill>
                <a:latin typeface="Satori Sans"/>
                <a:ea typeface="Satori Sans"/>
                <a:cs typeface="Satori Sans"/>
                <a:sym typeface="Satori Sans"/>
              </a:rPr>
              <a:t>Methodology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0" y="2386853"/>
            <a:ext cx="18288000" cy="8229600"/>
          </a:xfrm>
          <a:custGeom>
            <a:avLst/>
            <a:gdLst/>
            <a:ahLst/>
            <a:cxnLst/>
            <a:rect r="r" b="b" t="t" l="l"/>
            <a:pathLst>
              <a:path h="8229600" w="18288000">
                <a:moveTo>
                  <a:pt x="0" y="0"/>
                </a:moveTo>
                <a:lnTo>
                  <a:pt x="18288000" y="0"/>
                </a:lnTo>
                <a:lnTo>
                  <a:pt x="18288000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999"/>
            </a:blip>
            <a:stretch>
              <a:fillRect l="0" t="-12500" r="0" b="-1250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E284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857858" y="-351298"/>
            <a:ext cx="3430142" cy="3430142"/>
          </a:xfrm>
          <a:custGeom>
            <a:avLst/>
            <a:gdLst/>
            <a:ahLst/>
            <a:cxnLst/>
            <a:rect r="r" b="b" t="t" l="l"/>
            <a:pathLst>
              <a:path h="3430142" w="3430142">
                <a:moveTo>
                  <a:pt x="0" y="0"/>
                </a:moveTo>
                <a:lnTo>
                  <a:pt x="3430142" y="0"/>
                </a:lnTo>
                <a:lnTo>
                  <a:pt x="3430142" y="3430142"/>
                </a:lnTo>
                <a:lnTo>
                  <a:pt x="0" y="343014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086943" y="2627373"/>
            <a:ext cx="13869026" cy="6105688"/>
          </a:xfrm>
          <a:custGeom>
            <a:avLst/>
            <a:gdLst/>
            <a:ahLst/>
            <a:cxnLst/>
            <a:rect r="r" b="b" t="t" l="l"/>
            <a:pathLst>
              <a:path h="6105688" w="13869026">
                <a:moveTo>
                  <a:pt x="0" y="0"/>
                </a:moveTo>
                <a:lnTo>
                  <a:pt x="13869026" y="0"/>
                </a:lnTo>
                <a:lnTo>
                  <a:pt x="13869026" y="6105688"/>
                </a:lnTo>
                <a:lnTo>
                  <a:pt x="0" y="610568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6622" t="0" r="-6622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548643" y="403336"/>
            <a:ext cx="2337792" cy="17475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79"/>
              </a:lnSpc>
              <a:spcBef>
                <a:spcPct val="0"/>
              </a:spcBef>
            </a:pPr>
            <a:r>
              <a:rPr lang="en-US" sz="9199" u="sng">
                <a:solidFill>
                  <a:srgbClr val="FFFFFF"/>
                </a:solidFill>
                <a:latin typeface="Satori Sans"/>
                <a:ea typeface="Satori Sans"/>
                <a:cs typeface="Satori Sans"/>
                <a:sym typeface="Satori Sans"/>
              </a:rPr>
              <a:t>DFD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7180778" y="8763923"/>
            <a:ext cx="3926443" cy="10839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980"/>
              </a:lnSpc>
              <a:spcBef>
                <a:spcPct val="0"/>
              </a:spcBef>
            </a:pPr>
            <a:r>
              <a:rPr lang="en-US" sz="5700">
                <a:solidFill>
                  <a:srgbClr val="FFFFFF"/>
                </a:solidFill>
                <a:latin typeface="Satori Sans"/>
                <a:ea typeface="Satori Sans"/>
                <a:cs typeface="Satori Sans"/>
                <a:sym typeface="Satori Sans"/>
              </a:rPr>
              <a:t>DFD Level 0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E284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857858" y="-351298"/>
            <a:ext cx="3430142" cy="3430142"/>
          </a:xfrm>
          <a:custGeom>
            <a:avLst/>
            <a:gdLst/>
            <a:ahLst/>
            <a:cxnLst/>
            <a:rect r="r" b="b" t="t" l="l"/>
            <a:pathLst>
              <a:path h="3430142" w="3430142">
                <a:moveTo>
                  <a:pt x="0" y="0"/>
                </a:moveTo>
                <a:lnTo>
                  <a:pt x="3430142" y="0"/>
                </a:lnTo>
                <a:lnTo>
                  <a:pt x="3430142" y="3430142"/>
                </a:lnTo>
                <a:lnTo>
                  <a:pt x="0" y="343014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450763"/>
            <a:ext cx="5689997" cy="18491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579"/>
              </a:lnSpc>
              <a:spcBef>
                <a:spcPct val="0"/>
              </a:spcBef>
            </a:pPr>
            <a:r>
              <a:rPr lang="en-US" sz="9699" u="sng">
                <a:solidFill>
                  <a:srgbClr val="FFFFFF"/>
                </a:solidFill>
                <a:latin typeface="Satori Sans"/>
                <a:ea typeface="Satori Sans"/>
                <a:cs typeface="Satori Sans"/>
                <a:sym typeface="Satori Sans"/>
              </a:rPr>
              <a:t>Conclusion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349862" y="3148968"/>
            <a:ext cx="17938138" cy="52666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057956" indent="-528978" lvl="1">
              <a:lnSpc>
                <a:spcPts val="6860"/>
              </a:lnSpc>
              <a:buFont typeface="Arial"/>
              <a:buChar char="•"/>
            </a:pPr>
            <a:r>
              <a:rPr lang="en-US" sz="4900">
                <a:solidFill>
                  <a:srgbClr val="FFFFFF"/>
                </a:solidFill>
                <a:latin typeface="Satori Sans"/>
                <a:ea typeface="Satori Sans"/>
                <a:cs typeface="Satori Sans"/>
                <a:sym typeface="Satori Sans"/>
              </a:rPr>
              <a:t>NepHeal is a mobile app that makes it easy to book doctor appointments.</a:t>
            </a:r>
          </a:p>
          <a:p>
            <a:pPr algn="l" marL="1057956" indent="-528978" lvl="1">
              <a:lnSpc>
                <a:spcPts val="6860"/>
              </a:lnSpc>
              <a:buFont typeface="Arial"/>
              <a:buChar char="•"/>
            </a:pPr>
            <a:r>
              <a:rPr lang="en-US" sz="4900">
                <a:solidFill>
                  <a:srgbClr val="FFFFFF"/>
                </a:solidFill>
                <a:latin typeface="Satori Sans"/>
                <a:ea typeface="Satori Sans"/>
                <a:cs typeface="Satori Sans"/>
                <a:sym typeface="Satori Sans"/>
              </a:rPr>
              <a:t>It helps patients and doctors connect without long wait times.</a:t>
            </a:r>
          </a:p>
          <a:p>
            <a:pPr algn="l" marL="1057956" indent="-528978" lvl="1">
              <a:lnSpc>
                <a:spcPts val="6860"/>
              </a:lnSpc>
              <a:buFont typeface="Arial"/>
              <a:buChar char="•"/>
            </a:pPr>
            <a:r>
              <a:rPr lang="en-US" sz="4900">
                <a:solidFill>
                  <a:srgbClr val="FFFFFF"/>
                </a:solidFill>
                <a:latin typeface="Satori Sans"/>
                <a:ea typeface="Satori Sans"/>
                <a:cs typeface="Satori Sans"/>
                <a:sym typeface="Satori Sans"/>
              </a:rPr>
              <a:t>The app is simple to use and improves communication.</a:t>
            </a:r>
          </a:p>
          <a:p>
            <a:pPr algn="l" marL="1057956" indent="-528978" lvl="1">
              <a:lnSpc>
                <a:spcPts val="6860"/>
              </a:lnSpc>
              <a:buFont typeface="Arial"/>
              <a:buChar char="•"/>
            </a:pPr>
            <a:r>
              <a:rPr lang="en-US" sz="4900">
                <a:solidFill>
                  <a:srgbClr val="FFFFFF"/>
                </a:solidFill>
                <a:latin typeface="Satori Sans"/>
                <a:ea typeface="Satori Sans"/>
                <a:cs typeface="Satori Sans"/>
                <a:sym typeface="Satori Sans"/>
              </a:rPr>
              <a:t>It supports better, faster, and more organized healthcare.</a:t>
            </a:r>
          </a:p>
          <a:p>
            <a:pPr algn="l">
              <a:lnSpc>
                <a:spcPts val="6860"/>
              </a:lnSpc>
            </a:pP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0" y="2489845"/>
            <a:ext cx="18288000" cy="8229600"/>
          </a:xfrm>
          <a:custGeom>
            <a:avLst/>
            <a:gdLst/>
            <a:ahLst/>
            <a:cxnLst/>
            <a:rect r="r" b="b" t="t" l="l"/>
            <a:pathLst>
              <a:path h="8229600" w="18288000">
                <a:moveTo>
                  <a:pt x="0" y="0"/>
                </a:moveTo>
                <a:lnTo>
                  <a:pt x="18288000" y="0"/>
                </a:lnTo>
                <a:lnTo>
                  <a:pt x="18288000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6999"/>
            </a:blip>
            <a:stretch>
              <a:fillRect l="0" t="-12500" r="0" b="-1250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0" y="2579383"/>
            <a:ext cx="18288000" cy="8229600"/>
          </a:xfrm>
          <a:custGeom>
            <a:avLst/>
            <a:gdLst/>
            <a:ahLst/>
            <a:cxnLst/>
            <a:rect r="r" b="b" t="t" l="l"/>
            <a:pathLst>
              <a:path h="8229600" w="18288000">
                <a:moveTo>
                  <a:pt x="0" y="0"/>
                </a:moveTo>
                <a:lnTo>
                  <a:pt x="18288000" y="0"/>
                </a:lnTo>
                <a:lnTo>
                  <a:pt x="18288000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6999"/>
            </a:blip>
            <a:stretch>
              <a:fillRect l="0" t="-12500" r="0" b="-1250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E284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92027" y="-750946"/>
            <a:ext cx="16567273" cy="11037946"/>
          </a:xfrm>
          <a:custGeom>
            <a:avLst/>
            <a:gdLst/>
            <a:ahLst/>
            <a:cxnLst/>
            <a:rect r="r" b="b" t="t" l="l"/>
            <a:pathLst>
              <a:path h="11037946" w="16567273">
                <a:moveTo>
                  <a:pt x="0" y="0"/>
                </a:moveTo>
                <a:lnTo>
                  <a:pt x="16567273" y="0"/>
                </a:lnTo>
                <a:lnTo>
                  <a:pt x="16567273" y="11037946"/>
                </a:lnTo>
                <a:lnTo>
                  <a:pt x="0" y="1103794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DAGmyFu9Xhs</dc:identifier>
  <dcterms:modified xsi:type="dcterms:W3CDTF">2011-08-01T06:04:30Z</dcterms:modified>
  <cp:revision>1</cp:revision>
  <dc:title>BRANDBUILDER - Heading - SatoriSans</dc:title>
</cp:coreProperties>
</file>