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 name="Shape 4"/>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1200" u="none" cap="none" strike="noStrike">
                <a:solidFill>
                  <a:schemeClr val="dk1"/>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2" name="Shape 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8" name="Shape 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121" name="Shape 12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35" name="Shape 1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685800" y="1905000"/>
            <a:ext cx="7543800" cy="2593975"/>
          </a:xfrm>
          <a:prstGeom prst="rect">
            <a:avLst/>
          </a:prstGeom>
          <a:noFill/>
          <a:ln>
            <a:noFill/>
          </a:ln>
        </p:spPr>
        <p:txBody>
          <a:bodyPr anchorCtr="0" anchor="b" bIns="91425" lIns="91425" rIns="91425" tIns="91425"/>
          <a:lstStyle>
            <a:lvl1pPr indent="0" marL="0" marR="0" rtl="0" algn="l">
              <a:spcBef>
                <a:spcPts val="0"/>
              </a:spcBef>
              <a:buClr>
                <a:schemeClr val="dk2"/>
              </a:buClr>
              <a:buFont typeface="Cambria"/>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8" name="Shape 18"/>
          <p:cNvSpPr txBox="1"/>
          <p:nvPr>
            <p:ph idx="1" type="subTitle"/>
          </p:nvPr>
        </p:nvSpPr>
        <p:spPr>
          <a:xfrm>
            <a:off x="685800" y="4572000"/>
            <a:ext cx="6461759" cy="1066799"/>
          </a:xfrm>
          <a:prstGeom prst="rect">
            <a:avLst/>
          </a:prstGeom>
          <a:noFill/>
          <a:ln>
            <a:noFill/>
          </a:ln>
        </p:spPr>
        <p:txBody>
          <a:bodyPr anchorCtr="0" anchor="t" bIns="91425" lIns="91425" rIns="91425" tIns="91425"/>
          <a:lstStyle>
            <a:lvl1pPr indent="0" marL="0" marR="0" rtl="0" algn="l">
              <a:spcBef>
                <a:spcPts val="400"/>
              </a:spcBef>
              <a:buClr>
                <a:schemeClr val="accent1"/>
              </a:buClr>
              <a:buFont typeface="Arial"/>
              <a:buNone/>
              <a:defRPr/>
            </a:lvl1pPr>
            <a:lvl2pPr indent="0" marL="457200" marR="0" rtl="0" algn="ctr">
              <a:spcBef>
                <a:spcPts val="400"/>
              </a:spcBef>
              <a:buClr>
                <a:schemeClr val="accent2"/>
              </a:buClr>
              <a:buFont typeface="Arial"/>
              <a:buNone/>
              <a:defRPr/>
            </a:lvl2pPr>
            <a:lvl3pPr indent="0" marL="914400" marR="0" rtl="0" algn="ctr">
              <a:spcBef>
                <a:spcPts val="360"/>
              </a:spcBef>
              <a:buClr>
                <a:schemeClr val="accent3"/>
              </a:buClr>
              <a:buFont typeface="Arial"/>
              <a:buNone/>
              <a:defRPr/>
            </a:lvl3pPr>
            <a:lvl4pPr indent="0" marL="1371600" marR="0" rtl="0" algn="ctr">
              <a:spcBef>
                <a:spcPts val="320"/>
              </a:spcBef>
              <a:buClr>
                <a:schemeClr val="accent4"/>
              </a:buClr>
              <a:buFont typeface="Arial"/>
              <a:buNone/>
              <a:defRPr/>
            </a:lvl4pPr>
            <a:lvl5pPr indent="0" marL="1828800" marR="0" rtl="0" algn="ctr">
              <a:spcBef>
                <a:spcPts val="280"/>
              </a:spcBef>
              <a:buClr>
                <a:schemeClr val="accent5"/>
              </a:buClr>
              <a:buFont typeface="Arial"/>
              <a:buNone/>
              <a:defRPr/>
            </a:lvl5pPr>
            <a:lvl6pPr indent="0" marL="2286000" marR="0" rtl="0" algn="ctr">
              <a:spcBef>
                <a:spcPts val="280"/>
              </a:spcBef>
              <a:buClr>
                <a:schemeClr val="accent1"/>
              </a:buClr>
              <a:buFont typeface="Arial"/>
              <a:buNone/>
              <a:defRPr/>
            </a:lvl6pPr>
            <a:lvl7pPr indent="0" marL="2743200" marR="0" rtl="0" algn="ctr">
              <a:spcBef>
                <a:spcPts val="280"/>
              </a:spcBef>
              <a:buClr>
                <a:schemeClr val="accent2"/>
              </a:buClr>
              <a:buFont typeface="Arial"/>
              <a:buNone/>
              <a:defRPr/>
            </a:lvl7pPr>
            <a:lvl8pPr indent="0" marL="3200400" marR="0" rtl="0" algn="ctr">
              <a:spcBef>
                <a:spcPts val="280"/>
              </a:spcBef>
              <a:buClr>
                <a:schemeClr val="accent3"/>
              </a:buClr>
              <a:buFont typeface="Arial"/>
              <a:buNone/>
              <a:defRPr/>
            </a:lvl8pPr>
            <a:lvl9pPr indent="0" marL="3657600" marR="0" rtl="0" algn="ctr">
              <a:spcBef>
                <a:spcPts val="280"/>
              </a:spcBef>
              <a:buClr>
                <a:schemeClr val="accent4"/>
              </a:buClr>
              <a:buFont typeface="Arial"/>
              <a:buNone/>
              <a:defRPr/>
            </a:lvl9pPr>
          </a:lstStyle>
          <a:p/>
        </p:txBody>
      </p:sp>
      <p:sp>
        <p:nvSpPr>
          <p:cNvPr id="19" name="Shape 19"/>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0" name="Shape 20"/>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1" name="Shape 21"/>
          <p:cNvSpPr/>
          <p:nvPr>
            <p:ph idx="12" type="sldNum"/>
          </p:nvPr>
        </p:nvSpPr>
        <p:spPr>
          <a:xfrm>
            <a:off x="8531788" y="5648960"/>
            <a:ext cx="548639" cy="396240"/>
          </a:xfrm>
          <a:prstGeom prst="bracketPair">
            <a:avLst/>
          </a:prstGeom>
          <a:noFill/>
          <a:ln cap="flat" w="19050">
            <a:solidFill>
              <a:srgbClr val="FFFFFF"/>
            </a:solidFill>
            <a:prstDash val="solid"/>
            <a:round/>
            <a:headEnd len="med" w="med" type="none"/>
            <a:tailEnd len="med" w="med" type="none"/>
          </a:ln>
        </p:spPr>
        <p:txBody>
          <a:bodyPr anchorCtr="0" anchor="ctr" bIns="0" lIns="0" rIns="0" tIns="0">
            <a:noAutofit/>
          </a:bodyPr>
          <a:lstStyle>
            <a:lvl1pPr indent="0" marL="0" marR="0" rtl="0" algn="ctr">
              <a:spcBef>
                <a:spcPts val="0"/>
              </a:spcBef>
              <a:buNone/>
              <a:defRPr b="0" baseline="0" i="0" sz="1800" u="none" cap="none" strike="noStrike">
                <a:solidFill>
                  <a:srgbClr val="FFFFFF"/>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3" name="Shape 73"/>
        <p:cNvGrpSpPr/>
        <p:nvPr/>
      </p:nvGrpSpPr>
      <p:grpSpPr>
        <a:xfrm>
          <a:off x="0" y="0"/>
          <a:ext cx="0" cy="0"/>
          <a:chOff x="0" y="0"/>
          <a:chExt cx="0" cy="0"/>
        </a:xfrm>
      </p:grpSpPr>
      <p:sp>
        <p:nvSpPr>
          <p:cNvPr id="74" name="Shape 74"/>
          <p:cNvSpPr txBox="1"/>
          <p:nvPr>
            <p:ph type="title"/>
          </p:nvPr>
        </p:nvSpPr>
        <p:spPr>
          <a:xfrm>
            <a:off x="457200" y="274637"/>
            <a:ext cx="7619999" cy="1143000"/>
          </a:xfrm>
          <a:prstGeom prst="rect">
            <a:avLst/>
          </a:prstGeom>
          <a:noFill/>
          <a:ln>
            <a:noFill/>
          </a:ln>
        </p:spPr>
        <p:txBody>
          <a:bodyPr anchorCtr="0" anchor="ctr" bIns="91425" lIns="91425" rIns="91425" tIns="91425"/>
          <a:lstStyle>
            <a:lvl1pPr rtl="0" algn="l">
              <a:spcBef>
                <a:spcPts val="0"/>
              </a:spcBef>
              <a:buClr>
                <a:schemeClr val="dk2"/>
              </a:buClr>
              <a:buFont typeface="Cambr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1866899" y="190500"/>
            <a:ext cx="4800600" cy="7619999"/>
          </a:xfrm>
          <a:prstGeom prst="rect">
            <a:avLst/>
          </a:prstGeom>
          <a:noFill/>
          <a:ln>
            <a:noFill/>
          </a:ln>
        </p:spPr>
        <p:txBody>
          <a:bodyPr anchorCtr="0" anchor="t" bIns="91425" lIns="91425" rIns="91425" tIns="91425"/>
          <a:lstStyle>
            <a:lvl1pPr indent="-88900" marL="342900" rtl="0" algn="l">
              <a:spcBef>
                <a:spcPts val="440"/>
              </a:spcBef>
              <a:buClr>
                <a:schemeClr val="accent1"/>
              </a:buClr>
              <a:buFont typeface="Arial"/>
              <a:buChar char="•"/>
              <a:defRPr/>
            </a:lvl1pPr>
            <a:lvl2pPr indent="-106680" marL="640080" rtl="0" algn="l">
              <a:spcBef>
                <a:spcPts val="400"/>
              </a:spcBef>
              <a:buClr>
                <a:schemeClr val="accent2"/>
              </a:buClr>
              <a:buFont typeface="Arial"/>
              <a:buChar char="•"/>
              <a:defRPr/>
            </a:lvl2pPr>
            <a:lvl3pPr indent="-116839" marL="1005839" rtl="0" algn="l">
              <a:spcBef>
                <a:spcPts val="360"/>
              </a:spcBef>
              <a:buClr>
                <a:schemeClr val="accent3"/>
              </a:buClr>
              <a:buFont typeface="Arial"/>
              <a:buChar char="•"/>
              <a:defRPr/>
            </a:lvl3pPr>
            <a:lvl4pPr indent="-137160" marL="1280160" rtl="0" algn="l">
              <a:spcBef>
                <a:spcPts val="320"/>
              </a:spcBef>
              <a:buClr>
                <a:schemeClr val="accent4"/>
              </a:buClr>
              <a:buFont typeface="Arial"/>
              <a:buChar char="•"/>
              <a:defRPr/>
            </a:lvl4pPr>
            <a:lvl5pPr indent="-144780" marL="1554480" rtl="0" algn="l">
              <a:spcBef>
                <a:spcPts val="280"/>
              </a:spcBef>
              <a:buClr>
                <a:schemeClr val="accent5"/>
              </a:buClr>
              <a:buFont typeface="Arial"/>
              <a:buChar char="•"/>
              <a:defRPr/>
            </a:lvl5pPr>
            <a:lvl6pPr indent="-99060" marL="1737360" rtl="0" algn="l">
              <a:spcBef>
                <a:spcPts val="280"/>
              </a:spcBef>
              <a:buClr>
                <a:schemeClr val="accent1"/>
              </a:buClr>
              <a:buFont typeface="Arial"/>
              <a:buChar char="•"/>
              <a:defRPr/>
            </a:lvl6pPr>
            <a:lvl7pPr indent="-104139" marL="1920240" rtl="0" algn="l">
              <a:spcBef>
                <a:spcPts val="280"/>
              </a:spcBef>
              <a:buClr>
                <a:schemeClr val="accent2"/>
              </a:buClr>
              <a:buFont typeface="Arial"/>
              <a:buChar char="•"/>
              <a:defRPr/>
            </a:lvl7pPr>
            <a:lvl8pPr indent="-96520" marL="2103120" rtl="0" algn="l">
              <a:spcBef>
                <a:spcPts val="280"/>
              </a:spcBef>
              <a:buClr>
                <a:schemeClr val="accent3"/>
              </a:buClr>
              <a:buFont typeface="Arial"/>
              <a:buChar char="•"/>
              <a:defRPr/>
            </a:lvl8pPr>
            <a:lvl9pPr indent="-101600" marL="2286000" rtl="0" algn="l">
              <a:spcBef>
                <a:spcPts val="280"/>
              </a:spcBef>
              <a:buClr>
                <a:schemeClr val="accent4"/>
              </a:buClr>
              <a:buFont typeface="Arial"/>
              <a:buChar char="•"/>
              <a:defRPr/>
            </a:lvl9pPr>
          </a:lstStyle>
          <a:p/>
        </p:txBody>
      </p:sp>
      <p:sp>
        <p:nvSpPr>
          <p:cNvPr id="76" name="Shape 76"/>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7" name="Shape 77"/>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8" name="Shape 78"/>
          <p:cNvSpPr/>
          <p:nvPr>
            <p:ph idx="12" type="sldNum"/>
          </p:nvPr>
        </p:nvSpPr>
        <p:spPr>
          <a:xfrm>
            <a:off x="8531788" y="5648960"/>
            <a:ext cx="548639" cy="396240"/>
          </a:xfrm>
          <a:prstGeom prst="bracketPair">
            <a:avLst/>
          </a:prstGeom>
          <a:noFill/>
          <a:ln cap="flat" w="19050">
            <a:solidFill>
              <a:srgbClr val="FFFFFF"/>
            </a:solidFill>
            <a:prstDash val="solid"/>
            <a:round/>
            <a:headEnd len="med" w="med" type="none"/>
            <a:tailEnd len="med" w="med" type="none"/>
          </a:ln>
        </p:spPr>
        <p:txBody>
          <a:bodyPr anchorCtr="0" anchor="ctr" bIns="0" lIns="0" rIns="0" tIns="0">
            <a:noAutofit/>
          </a:bodyPr>
          <a:lstStyle>
            <a:lvl1pPr indent="0" marL="0" marR="0" rtl="0" algn="ctr">
              <a:spcBef>
                <a:spcPts val="0"/>
              </a:spcBef>
              <a:buNone/>
              <a:defRPr b="0" baseline="0" i="0" sz="1800" u="none" cap="none" strike="noStrike">
                <a:solidFill>
                  <a:srgbClr val="FFFFFF"/>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9" name="Shape 79"/>
        <p:cNvGrpSpPr/>
        <p:nvPr/>
      </p:nvGrpSpPr>
      <p:grpSpPr>
        <a:xfrm>
          <a:off x="0" y="0"/>
          <a:ext cx="0" cy="0"/>
          <a:chOff x="0" y="0"/>
          <a:chExt cx="0" cy="0"/>
        </a:xfrm>
      </p:grpSpPr>
      <p:sp>
        <p:nvSpPr>
          <p:cNvPr id="80" name="Shape 80"/>
          <p:cNvSpPr txBox="1"/>
          <p:nvPr>
            <p:ph type="title"/>
          </p:nvPr>
        </p:nvSpPr>
        <p:spPr>
          <a:xfrm rot="5400000">
            <a:off x="4579937" y="2324100"/>
            <a:ext cx="5851525" cy="1752600"/>
          </a:xfrm>
          <a:prstGeom prst="rect">
            <a:avLst/>
          </a:prstGeom>
          <a:noFill/>
          <a:ln>
            <a:noFill/>
          </a:ln>
        </p:spPr>
        <p:txBody>
          <a:bodyPr anchorCtr="0" anchor="b" bIns="91425" lIns="91425" rIns="91425" tIns="91425"/>
          <a:lstStyle>
            <a:lvl1pPr rtl="0" algn="l">
              <a:spcBef>
                <a:spcPts val="0"/>
              </a:spcBef>
              <a:buClr>
                <a:schemeClr val="dk2"/>
              </a:buClr>
              <a:buFont typeface="Cambr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1" name="Shape 81"/>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88900" marL="342900" rtl="0" algn="l">
              <a:spcBef>
                <a:spcPts val="440"/>
              </a:spcBef>
              <a:buClr>
                <a:schemeClr val="accent1"/>
              </a:buClr>
              <a:buFont typeface="Arial"/>
              <a:buChar char="•"/>
              <a:defRPr/>
            </a:lvl1pPr>
            <a:lvl2pPr indent="-106680" marL="640080" rtl="0" algn="l">
              <a:spcBef>
                <a:spcPts val="400"/>
              </a:spcBef>
              <a:buClr>
                <a:schemeClr val="accent2"/>
              </a:buClr>
              <a:buFont typeface="Arial"/>
              <a:buChar char="•"/>
              <a:defRPr/>
            </a:lvl2pPr>
            <a:lvl3pPr indent="-116839" marL="1005839" rtl="0" algn="l">
              <a:spcBef>
                <a:spcPts val="360"/>
              </a:spcBef>
              <a:buClr>
                <a:schemeClr val="accent3"/>
              </a:buClr>
              <a:buFont typeface="Arial"/>
              <a:buChar char="•"/>
              <a:defRPr/>
            </a:lvl3pPr>
            <a:lvl4pPr indent="-137160" marL="1280160" rtl="0" algn="l">
              <a:spcBef>
                <a:spcPts val="320"/>
              </a:spcBef>
              <a:buClr>
                <a:schemeClr val="accent4"/>
              </a:buClr>
              <a:buFont typeface="Arial"/>
              <a:buChar char="•"/>
              <a:defRPr/>
            </a:lvl4pPr>
            <a:lvl5pPr indent="-144780" marL="1554480" rtl="0" algn="l">
              <a:spcBef>
                <a:spcPts val="280"/>
              </a:spcBef>
              <a:buClr>
                <a:schemeClr val="accent5"/>
              </a:buClr>
              <a:buFont typeface="Arial"/>
              <a:buChar char="•"/>
              <a:defRPr/>
            </a:lvl5pPr>
            <a:lvl6pPr indent="-99060" marL="1737360" rtl="0" algn="l">
              <a:spcBef>
                <a:spcPts val="280"/>
              </a:spcBef>
              <a:buClr>
                <a:schemeClr val="accent1"/>
              </a:buClr>
              <a:buFont typeface="Arial"/>
              <a:buChar char="•"/>
              <a:defRPr/>
            </a:lvl6pPr>
            <a:lvl7pPr indent="-104139" marL="1920240" rtl="0" algn="l">
              <a:spcBef>
                <a:spcPts val="280"/>
              </a:spcBef>
              <a:buClr>
                <a:schemeClr val="accent2"/>
              </a:buClr>
              <a:buFont typeface="Arial"/>
              <a:buChar char="•"/>
              <a:defRPr/>
            </a:lvl7pPr>
            <a:lvl8pPr indent="-96520" marL="2103120" rtl="0" algn="l">
              <a:spcBef>
                <a:spcPts val="280"/>
              </a:spcBef>
              <a:buClr>
                <a:schemeClr val="accent3"/>
              </a:buClr>
              <a:buFont typeface="Arial"/>
              <a:buChar char="•"/>
              <a:defRPr/>
            </a:lvl8pPr>
            <a:lvl9pPr indent="-101600" marL="2286000" rtl="0" algn="l">
              <a:spcBef>
                <a:spcPts val="280"/>
              </a:spcBef>
              <a:buClr>
                <a:schemeClr val="accent4"/>
              </a:buClr>
              <a:buFont typeface="Arial"/>
              <a:buChar char="•"/>
              <a:defRPr/>
            </a:lvl9pPr>
          </a:lstStyle>
          <a:p/>
        </p:txBody>
      </p:sp>
      <p:sp>
        <p:nvSpPr>
          <p:cNvPr id="82" name="Shape 82"/>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3" name="Shape 83"/>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4" name="Shape 84"/>
          <p:cNvSpPr/>
          <p:nvPr>
            <p:ph idx="12" type="sldNum"/>
          </p:nvPr>
        </p:nvSpPr>
        <p:spPr>
          <a:xfrm>
            <a:off x="8531788" y="5648960"/>
            <a:ext cx="548639" cy="396240"/>
          </a:xfrm>
          <a:prstGeom prst="bracketPair">
            <a:avLst/>
          </a:prstGeom>
          <a:noFill/>
          <a:ln cap="flat" w="19050">
            <a:solidFill>
              <a:srgbClr val="FFFFFF"/>
            </a:solidFill>
            <a:prstDash val="solid"/>
            <a:round/>
            <a:headEnd len="med" w="med" type="none"/>
            <a:tailEnd len="med" w="med" type="none"/>
          </a:ln>
        </p:spPr>
        <p:txBody>
          <a:bodyPr anchorCtr="0" anchor="ctr" bIns="0" lIns="0" rIns="0" tIns="0">
            <a:noAutofit/>
          </a:bodyPr>
          <a:lstStyle>
            <a:lvl1pPr indent="0" marL="0" marR="0" rtl="0" algn="ctr">
              <a:spcBef>
                <a:spcPts val="0"/>
              </a:spcBef>
              <a:buNone/>
              <a:defRPr b="0" baseline="0" i="0" sz="1800" u="none" cap="none" strike="noStrike">
                <a:solidFill>
                  <a:srgbClr val="FFFFFF"/>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2" name="Shape 22"/>
        <p:cNvGrpSpPr/>
        <p:nvPr/>
      </p:nvGrpSpPr>
      <p:grpSpPr>
        <a:xfrm>
          <a:off x="0" y="0"/>
          <a:ext cx="0" cy="0"/>
          <a:chOff x="0" y="0"/>
          <a:chExt cx="0" cy="0"/>
        </a:xfrm>
      </p:grpSpPr>
      <p:sp>
        <p:nvSpPr>
          <p:cNvPr id="23" name="Shape 23"/>
          <p:cNvSpPr txBox="1"/>
          <p:nvPr>
            <p:ph type="title"/>
          </p:nvPr>
        </p:nvSpPr>
        <p:spPr>
          <a:xfrm>
            <a:off x="457200" y="274637"/>
            <a:ext cx="7619999" cy="1143000"/>
          </a:xfrm>
          <a:prstGeom prst="rect">
            <a:avLst/>
          </a:prstGeom>
          <a:noFill/>
          <a:ln>
            <a:noFill/>
          </a:ln>
        </p:spPr>
        <p:txBody>
          <a:bodyPr anchorCtr="0" anchor="ctr" bIns="91425" lIns="91425" rIns="91425" tIns="91425"/>
          <a:lstStyle>
            <a:lvl1pPr rtl="0" algn="l">
              <a:spcBef>
                <a:spcPts val="0"/>
              </a:spcBef>
              <a:buClr>
                <a:schemeClr val="dk2"/>
              </a:buClr>
              <a:buFont typeface="Cambr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457200" y="1600200"/>
            <a:ext cx="7619999" cy="4800600"/>
          </a:xfrm>
          <a:prstGeom prst="rect">
            <a:avLst/>
          </a:prstGeom>
          <a:noFill/>
          <a:ln>
            <a:noFill/>
          </a:ln>
        </p:spPr>
        <p:txBody>
          <a:bodyPr anchorCtr="0" anchor="t" bIns="91425" lIns="91425" rIns="91425" tIns="91425"/>
          <a:lstStyle>
            <a:lvl1pPr indent="-88900" marL="342900" rtl="0" algn="l">
              <a:spcBef>
                <a:spcPts val="440"/>
              </a:spcBef>
              <a:buClr>
                <a:schemeClr val="accent1"/>
              </a:buClr>
              <a:buFont typeface="Arial"/>
              <a:buChar char="•"/>
              <a:defRPr/>
            </a:lvl1pPr>
            <a:lvl2pPr indent="-106680" marL="640080" rtl="0" algn="l">
              <a:spcBef>
                <a:spcPts val="400"/>
              </a:spcBef>
              <a:buClr>
                <a:schemeClr val="accent2"/>
              </a:buClr>
              <a:buFont typeface="Arial"/>
              <a:buChar char="•"/>
              <a:defRPr/>
            </a:lvl2pPr>
            <a:lvl3pPr indent="-116839" marL="1005839" rtl="0" algn="l">
              <a:spcBef>
                <a:spcPts val="360"/>
              </a:spcBef>
              <a:buClr>
                <a:schemeClr val="accent3"/>
              </a:buClr>
              <a:buFont typeface="Arial"/>
              <a:buChar char="•"/>
              <a:defRPr/>
            </a:lvl3pPr>
            <a:lvl4pPr indent="-137160" marL="1280160" rtl="0" algn="l">
              <a:spcBef>
                <a:spcPts val="320"/>
              </a:spcBef>
              <a:buClr>
                <a:schemeClr val="accent4"/>
              </a:buClr>
              <a:buFont typeface="Arial"/>
              <a:buChar char="•"/>
              <a:defRPr/>
            </a:lvl4pPr>
            <a:lvl5pPr indent="-144780" marL="1554480" rtl="0" algn="l">
              <a:spcBef>
                <a:spcPts val="280"/>
              </a:spcBef>
              <a:buClr>
                <a:schemeClr val="accent5"/>
              </a:buClr>
              <a:buFont typeface="Arial"/>
              <a:buChar char="•"/>
              <a:defRPr/>
            </a:lvl5pPr>
            <a:lvl6pPr indent="-99060" marL="1737360" rtl="0" algn="l">
              <a:spcBef>
                <a:spcPts val="280"/>
              </a:spcBef>
              <a:buClr>
                <a:schemeClr val="accent1"/>
              </a:buClr>
              <a:buFont typeface="Arial"/>
              <a:buChar char="•"/>
              <a:defRPr/>
            </a:lvl6pPr>
            <a:lvl7pPr indent="-104139" marL="1920240" rtl="0" algn="l">
              <a:spcBef>
                <a:spcPts val="280"/>
              </a:spcBef>
              <a:buClr>
                <a:schemeClr val="accent2"/>
              </a:buClr>
              <a:buFont typeface="Arial"/>
              <a:buChar char="•"/>
              <a:defRPr/>
            </a:lvl7pPr>
            <a:lvl8pPr indent="-96520" marL="2103120" rtl="0" algn="l">
              <a:spcBef>
                <a:spcPts val="280"/>
              </a:spcBef>
              <a:buClr>
                <a:schemeClr val="accent3"/>
              </a:buClr>
              <a:buFont typeface="Arial"/>
              <a:buChar char="•"/>
              <a:defRPr/>
            </a:lvl8pPr>
            <a:lvl9pPr indent="-101600" marL="2286000" rtl="0" algn="l">
              <a:spcBef>
                <a:spcPts val="280"/>
              </a:spcBef>
              <a:buClr>
                <a:schemeClr val="accent4"/>
              </a:buClr>
              <a:buFont typeface="Arial"/>
              <a:buChar char="•"/>
              <a:defRPr/>
            </a:lvl9pPr>
          </a:lstStyle>
          <a:p/>
        </p:txBody>
      </p:sp>
      <p:sp>
        <p:nvSpPr>
          <p:cNvPr id="25" name="Shape 25"/>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6" name="Shape 26"/>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7" name="Shape 27"/>
          <p:cNvSpPr/>
          <p:nvPr>
            <p:ph idx="12" type="sldNum"/>
          </p:nvPr>
        </p:nvSpPr>
        <p:spPr>
          <a:xfrm>
            <a:off x="8531788" y="5648960"/>
            <a:ext cx="548639" cy="396240"/>
          </a:xfrm>
          <a:prstGeom prst="bracketPair">
            <a:avLst/>
          </a:prstGeom>
          <a:noFill/>
          <a:ln cap="flat" w="19050">
            <a:solidFill>
              <a:srgbClr val="FFFFFF"/>
            </a:solidFill>
            <a:prstDash val="solid"/>
            <a:round/>
            <a:headEnd len="med" w="med" type="none"/>
            <a:tailEnd len="med" w="med" type="none"/>
          </a:ln>
        </p:spPr>
        <p:txBody>
          <a:bodyPr anchorCtr="0" anchor="ctr" bIns="0" lIns="0" rIns="0" tIns="0">
            <a:noAutofit/>
          </a:bodyPr>
          <a:lstStyle>
            <a:lvl1pPr indent="0" marL="0" marR="0" rtl="0" algn="ctr">
              <a:spcBef>
                <a:spcPts val="0"/>
              </a:spcBef>
              <a:buNone/>
              <a:defRPr b="0" baseline="0" i="0" sz="1800" u="none" cap="none" strike="noStrike">
                <a:solidFill>
                  <a:srgbClr val="FFFFFF"/>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8" name="Shape 28"/>
        <p:cNvGrpSpPr/>
        <p:nvPr/>
      </p:nvGrpSpPr>
      <p:grpSpPr>
        <a:xfrm>
          <a:off x="0" y="0"/>
          <a:ext cx="0" cy="0"/>
          <a:chOff x="0" y="0"/>
          <a:chExt cx="0" cy="0"/>
        </a:xfrm>
      </p:grpSpPr>
      <p:sp>
        <p:nvSpPr>
          <p:cNvPr id="29" name="Shape 29"/>
          <p:cNvSpPr txBox="1"/>
          <p:nvPr>
            <p:ph type="title"/>
          </p:nvPr>
        </p:nvSpPr>
        <p:spPr>
          <a:xfrm>
            <a:off x="722312" y="5486400"/>
            <a:ext cx="7659687" cy="1168400"/>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722312" y="3852862"/>
            <a:ext cx="6135686" cy="1633538"/>
          </a:xfrm>
          <a:prstGeom prst="rect">
            <a:avLst/>
          </a:prstGeom>
          <a:noFill/>
          <a:ln>
            <a:noFill/>
          </a:ln>
        </p:spPr>
        <p:txBody>
          <a:bodyPr anchorCtr="0" anchor="b" bIns="91425" lIns="91425" rIns="91425" tIns="91425"/>
          <a:lstStyle>
            <a:lvl1pPr indent="0" marL="0" rtl="0">
              <a:spcBef>
                <a:spcPts val="0"/>
              </a:spcBef>
              <a:buClr>
                <a:srgbClr val="9E9C97"/>
              </a:buClr>
              <a:buFont typeface="Calibri"/>
              <a:buNone/>
              <a:defRPr/>
            </a:lvl1pPr>
            <a:lvl2pPr indent="0" marL="457200" rtl="0">
              <a:spcBef>
                <a:spcPts val="0"/>
              </a:spcBef>
              <a:buClr>
                <a:srgbClr val="9E9C97"/>
              </a:buClr>
              <a:buFont typeface="Calibri"/>
              <a:buNone/>
              <a:defRPr/>
            </a:lvl2pPr>
            <a:lvl3pPr indent="0" marL="914400" rtl="0">
              <a:spcBef>
                <a:spcPts val="0"/>
              </a:spcBef>
              <a:buClr>
                <a:srgbClr val="9E9C97"/>
              </a:buClr>
              <a:buFont typeface="Calibri"/>
              <a:buNone/>
              <a:defRPr/>
            </a:lvl3pPr>
            <a:lvl4pPr indent="0" marL="1371600" rtl="0">
              <a:spcBef>
                <a:spcPts val="0"/>
              </a:spcBef>
              <a:buClr>
                <a:srgbClr val="9E9C97"/>
              </a:buClr>
              <a:buFont typeface="Calibri"/>
              <a:buNone/>
              <a:defRPr/>
            </a:lvl4pPr>
            <a:lvl5pPr indent="0" marL="1828800" rtl="0">
              <a:spcBef>
                <a:spcPts val="0"/>
              </a:spcBef>
              <a:buClr>
                <a:srgbClr val="9E9C97"/>
              </a:buClr>
              <a:buFont typeface="Calibri"/>
              <a:buNone/>
              <a:defRPr/>
            </a:lvl5pPr>
            <a:lvl6pPr indent="0" marL="2286000" rtl="0">
              <a:spcBef>
                <a:spcPts val="0"/>
              </a:spcBef>
              <a:buClr>
                <a:srgbClr val="9E9C97"/>
              </a:buClr>
              <a:buFont typeface="Calibri"/>
              <a:buNone/>
              <a:defRPr/>
            </a:lvl6pPr>
            <a:lvl7pPr indent="0" marL="2743200" rtl="0">
              <a:spcBef>
                <a:spcPts val="0"/>
              </a:spcBef>
              <a:buClr>
                <a:srgbClr val="9E9C97"/>
              </a:buClr>
              <a:buFont typeface="Calibri"/>
              <a:buNone/>
              <a:defRPr/>
            </a:lvl7pPr>
            <a:lvl8pPr indent="0" marL="3200400" rtl="0">
              <a:spcBef>
                <a:spcPts val="0"/>
              </a:spcBef>
              <a:buClr>
                <a:srgbClr val="9E9C97"/>
              </a:buClr>
              <a:buFont typeface="Calibri"/>
              <a:buNone/>
              <a:defRPr/>
            </a:lvl8pPr>
            <a:lvl9pPr indent="0" marL="3657600" rtl="0">
              <a:spcBef>
                <a:spcPts val="0"/>
              </a:spcBef>
              <a:buClr>
                <a:srgbClr val="9E9C97"/>
              </a:buClr>
              <a:buFont typeface="Calibri"/>
              <a:buNone/>
              <a:defRPr/>
            </a:lvl9pPr>
          </a:lstStyle>
          <a:p/>
        </p:txBody>
      </p:sp>
      <p:sp>
        <p:nvSpPr>
          <p:cNvPr id="31" name="Shape 31"/>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2" name="Shape 32"/>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p:nvPr>
            <p:ph idx="12" type="sldNum"/>
          </p:nvPr>
        </p:nvSpPr>
        <p:spPr>
          <a:xfrm>
            <a:off x="8531788" y="5648960"/>
            <a:ext cx="548639" cy="396240"/>
          </a:xfrm>
          <a:prstGeom prst="bracketPair">
            <a:avLst/>
          </a:prstGeom>
          <a:noFill/>
          <a:ln cap="flat" w="19050">
            <a:solidFill>
              <a:srgbClr val="FFFFFF"/>
            </a:solidFill>
            <a:prstDash val="solid"/>
            <a:round/>
            <a:headEnd len="med" w="med" type="none"/>
            <a:tailEnd len="med" w="med" type="none"/>
          </a:ln>
        </p:spPr>
        <p:txBody>
          <a:bodyPr anchorCtr="0" anchor="ctr" bIns="0" lIns="0" rIns="0" tIns="0">
            <a:noAutofit/>
          </a:bodyPr>
          <a:lstStyle>
            <a:lvl1pPr indent="0" marL="0" marR="0" rtl="0" algn="ctr">
              <a:spcBef>
                <a:spcPts val="0"/>
              </a:spcBef>
              <a:buNone/>
              <a:defRPr b="0" baseline="0" i="0" sz="1800" u="none" cap="none" strike="noStrike">
                <a:solidFill>
                  <a:srgbClr val="FFFFFF"/>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7619999" cy="1143000"/>
          </a:xfrm>
          <a:prstGeom prst="rect">
            <a:avLst/>
          </a:prstGeom>
          <a:noFill/>
          <a:ln>
            <a:noFill/>
          </a:ln>
        </p:spPr>
        <p:txBody>
          <a:bodyPr anchorCtr="0" anchor="ctr" bIns="91425" lIns="91425" rIns="91425" tIns="91425"/>
          <a:lstStyle>
            <a:lvl1pPr rtl="0" algn="l">
              <a:spcBef>
                <a:spcPts val="0"/>
              </a:spcBef>
              <a:buClr>
                <a:schemeClr val="dk2"/>
              </a:buClr>
              <a:buFont typeface="Cambr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x="457200" y="1536191"/>
            <a:ext cx="3657600" cy="459028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2" type="body"/>
          </p:nvPr>
        </p:nvSpPr>
        <p:spPr>
          <a:xfrm>
            <a:off x="4419600" y="1536191"/>
            <a:ext cx="3657600" cy="459028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8" name="Shape 38"/>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9" name="Shape 39"/>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0" name="Shape 40"/>
          <p:cNvSpPr/>
          <p:nvPr>
            <p:ph idx="12" type="sldNum"/>
          </p:nvPr>
        </p:nvSpPr>
        <p:spPr>
          <a:xfrm>
            <a:off x="8531788" y="5648960"/>
            <a:ext cx="548639" cy="396240"/>
          </a:xfrm>
          <a:prstGeom prst="bracketPair">
            <a:avLst/>
          </a:prstGeom>
          <a:noFill/>
          <a:ln cap="flat" w="19050">
            <a:solidFill>
              <a:srgbClr val="FFFFFF"/>
            </a:solidFill>
            <a:prstDash val="solid"/>
            <a:round/>
            <a:headEnd len="med" w="med" type="none"/>
            <a:tailEnd len="med" w="med" type="none"/>
          </a:ln>
        </p:spPr>
        <p:txBody>
          <a:bodyPr anchorCtr="0" anchor="ctr" bIns="0" lIns="0" rIns="0" tIns="0">
            <a:noAutofit/>
          </a:bodyPr>
          <a:lstStyle>
            <a:lvl1pPr indent="0" marL="0" marR="0" rtl="0" algn="ctr">
              <a:spcBef>
                <a:spcPts val="0"/>
              </a:spcBef>
              <a:buNone/>
              <a:defRPr b="0" baseline="0" i="0" sz="1800" u="none" cap="none" strike="noStrike">
                <a:solidFill>
                  <a:srgbClr val="FFFFFF"/>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1" name="Shape 41"/>
        <p:cNvGrpSpPr/>
        <p:nvPr/>
      </p:nvGrpSpPr>
      <p:grpSpPr>
        <a:xfrm>
          <a:off x="0" y="0"/>
          <a:ext cx="0" cy="0"/>
          <a:chOff x="0" y="0"/>
          <a:chExt cx="0" cy="0"/>
        </a:xfrm>
      </p:grpSpPr>
      <p:sp>
        <p:nvSpPr>
          <p:cNvPr id="42" name="Shape 42"/>
          <p:cNvSpPr txBox="1"/>
          <p:nvPr>
            <p:ph type="title"/>
          </p:nvPr>
        </p:nvSpPr>
        <p:spPr>
          <a:xfrm>
            <a:off x="457200" y="274637"/>
            <a:ext cx="7619999" cy="1143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 type="body"/>
          </p:nvPr>
        </p:nvSpPr>
        <p:spPr>
          <a:xfrm>
            <a:off x="457200" y="1535112"/>
            <a:ext cx="3657600" cy="639762"/>
          </a:xfrm>
          <a:prstGeom prst="rect">
            <a:avLst/>
          </a:prstGeom>
          <a:noFill/>
          <a:ln>
            <a:noFill/>
          </a:ln>
        </p:spPr>
        <p:txBody>
          <a:bodyPr anchorCtr="0" anchor="b" bIns="91425" lIns="91425" rIns="91425" tIns="91425"/>
          <a:lstStyle>
            <a:lvl1pPr indent="0" marL="0" rtl="0" algn="ctr">
              <a:spcBef>
                <a:spcPts val="0"/>
              </a:spcBef>
              <a:buClr>
                <a:schemeClr val="dk2"/>
              </a:buClr>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44" name="Shape 44"/>
          <p:cNvSpPr txBox="1"/>
          <p:nvPr>
            <p:ph idx="2" type="body"/>
          </p:nvPr>
        </p:nvSpPr>
        <p:spPr>
          <a:xfrm>
            <a:off x="457200" y="2174875"/>
            <a:ext cx="3657600"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3" type="body"/>
          </p:nvPr>
        </p:nvSpPr>
        <p:spPr>
          <a:xfrm>
            <a:off x="4419600" y="1535112"/>
            <a:ext cx="3657600" cy="639762"/>
          </a:xfrm>
          <a:prstGeom prst="rect">
            <a:avLst/>
          </a:prstGeom>
          <a:noFill/>
          <a:ln>
            <a:noFill/>
          </a:ln>
        </p:spPr>
        <p:txBody>
          <a:bodyPr anchorCtr="0" anchor="b" bIns="91425" lIns="91425" rIns="91425" tIns="91425"/>
          <a:lstStyle>
            <a:lvl1pPr indent="0" marL="0" rtl="0" algn="ctr">
              <a:spcBef>
                <a:spcPts val="0"/>
              </a:spcBef>
              <a:buClr>
                <a:schemeClr val="dk2"/>
              </a:buClr>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46" name="Shape 46"/>
          <p:cNvSpPr txBox="1"/>
          <p:nvPr>
            <p:ph idx="4" type="body"/>
          </p:nvPr>
        </p:nvSpPr>
        <p:spPr>
          <a:xfrm>
            <a:off x="4419600" y="2174875"/>
            <a:ext cx="3657600"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7" name="Shape 47"/>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8" name="Shape 48"/>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9" name="Shape 49"/>
          <p:cNvSpPr/>
          <p:nvPr>
            <p:ph idx="12" type="sldNum"/>
          </p:nvPr>
        </p:nvSpPr>
        <p:spPr>
          <a:xfrm>
            <a:off x="8531788" y="5648960"/>
            <a:ext cx="548639" cy="396240"/>
          </a:xfrm>
          <a:prstGeom prst="bracketPair">
            <a:avLst/>
          </a:prstGeom>
          <a:noFill/>
          <a:ln cap="flat" w="19050">
            <a:solidFill>
              <a:srgbClr val="FFFFFF"/>
            </a:solidFill>
            <a:prstDash val="solid"/>
            <a:round/>
            <a:headEnd len="med" w="med" type="none"/>
            <a:tailEnd len="med" w="med" type="none"/>
          </a:ln>
        </p:spPr>
        <p:txBody>
          <a:bodyPr anchorCtr="0" anchor="ctr" bIns="0" lIns="0" rIns="0" tIns="0">
            <a:noAutofit/>
          </a:bodyPr>
          <a:lstStyle>
            <a:lvl1pPr indent="0" marL="0" marR="0" rtl="0" algn="ctr">
              <a:spcBef>
                <a:spcPts val="0"/>
              </a:spcBef>
              <a:buNone/>
              <a:defRPr b="0" baseline="0" i="0" sz="1800" u="none" cap="none" strike="noStrike">
                <a:solidFill>
                  <a:srgbClr val="FFFFFF"/>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7619999" cy="1143000"/>
          </a:xfrm>
          <a:prstGeom prst="rect">
            <a:avLst/>
          </a:prstGeom>
          <a:noFill/>
          <a:ln>
            <a:noFill/>
          </a:ln>
        </p:spPr>
        <p:txBody>
          <a:bodyPr anchorCtr="0" anchor="ctr" bIns="91425" lIns="91425" rIns="91425" tIns="91425"/>
          <a:lstStyle>
            <a:lvl1pPr rtl="0" algn="l">
              <a:spcBef>
                <a:spcPts val="0"/>
              </a:spcBef>
              <a:buClr>
                <a:schemeClr val="dk2"/>
              </a:buClr>
              <a:buFont typeface="Cambr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2" name="Shape 52"/>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3" name="Shape 53"/>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4" name="Shape 54"/>
          <p:cNvSpPr/>
          <p:nvPr>
            <p:ph idx="12" type="sldNum"/>
          </p:nvPr>
        </p:nvSpPr>
        <p:spPr>
          <a:xfrm>
            <a:off x="8531788" y="5648960"/>
            <a:ext cx="548639" cy="396240"/>
          </a:xfrm>
          <a:prstGeom prst="bracketPair">
            <a:avLst/>
          </a:prstGeom>
          <a:noFill/>
          <a:ln cap="flat" w="19050">
            <a:solidFill>
              <a:srgbClr val="FFFFFF"/>
            </a:solidFill>
            <a:prstDash val="solid"/>
            <a:round/>
            <a:headEnd len="med" w="med" type="none"/>
            <a:tailEnd len="med" w="med" type="none"/>
          </a:ln>
        </p:spPr>
        <p:txBody>
          <a:bodyPr anchorCtr="0" anchor="ctr" bIns="0" lIns="0" rIns="0" tIns="0">
            <a:noAutofit/>
          </a:bodyPr>
          <a:lstStyle>
            <a:lvl1pPr indent="0" marL="0" marR="0" rtl="0" algn="ctr">
              <a:spcBef>
                <a:spcPts val="0"/>
              </a:spcBef>
              <a:buNone/>
              <a:defRPr b="0" baseline="0" i="0" sz="1800" u="none" cap="none" strike="noStrike">
                <a:solidFill>
                  <a:srgbClr val="FFFFFF"/>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5" name="Shape 55"/>
        <p:cNvGrpSpPr/>
        <p:nvPr/>
      </p:nvGrpSpPr>
      <p:grpSpPr>
        <a:xfrm>
          <a:off x="0" y="0"/>
          <a:ext cx="0" cy="0"/>
          <a:chOff x="0" y="0"/>
          <a:chExt cx="0" cy="0"/>
        </a:xfrm>
      </p:grpSpPr>
      <p:sp>
        <p:nvSpPr>
          <p:cNvPr id="56" name="Shape 56"/>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7" name="Shape 57"/>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p:nvPr>
            <p:ph idx="12" type="sldNum"/>
          </p:nvPr>
        </p:nvSpPr>
        <p:spPr>
          <a:xfrm>
            <a:off x="8531788" y="5648960"/>
            <a:ext cx="548639" cy="396240"/>
          </a:xfrm>
          <a:prstGeom prst="bracketPair">
            <a:avLst/>
          </a:prstGeom>
          <a:noFill/>
          <a:ln cap="flat" w="19050">
            <a:solidFill>
              <a:srgbClr val="FFFFFF"/>
            </a:solidFill>
            <a:prstDash val="solid"/>
            <a:round/>
            <a:headEnd len="med" w="med" type="none"/>
            <a:tailEnd len="med" w="med" type="none"/>
          </a:ln>
        </p:spPr>
        <p:txBody>
          <a:bodyPr anchorCtr="0" anchor="ctr" bIns="0" lIns="0" rIns="0" tIns="0">
            <a:noAutofit/>
          </a:bodyPr>
          <a:lstStyle>
            <a:lvl1pPr indent="0" marL="0" marR="0" rtl="0" algn="ctr">
              <a:spcBef>
                <a:spcPts val="0"/>
              </a:spcBef>
              <a:buNone/>
              <a:defRPr b="0" baseline="0" i="0" sz="1800" u="none" cap="none" strike="noStrike">
                <a:solidFill>
                  <a:srgbClr val="FFFFFF"/>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9" name="Shape 59"/>
        <p:cNvGrpSpPr/>
        <p:nvPr/>
      </p:nvGrpSpPr>
      <p:grpSpPr>
        <a:xfrm>
          <a:off x="0" y="0"/>
          <a:ext cx="0" cy="0"/>
          <a:chOff x="0" y="0"/>
          <a:chExt cx="0" cy="0"/>
        </a:xfrm>
      </p:grpSpPr>
      <p:sp>
        <p:nvSpPr>
          <p:cNvPr id="60" name="Shape 60"/>
          <p:cNvSpPr txBox="1"/>
          <p:nvPr>
            <p:ph type="title"/>
          </p:nvPr>
        </p:nvSpPr>
        <p:spPr>
          <a:xfrm>
            <a:off x="304801" y="5495544"/>
            <a:ext cx="7772400" cy="594359"/>
          </a:xfrm>
          <a:prstGeom prst="rect">
            <a:avLst/>
          </a:prstGeom>
          <a:noFill/>
          <a:ln>
            <a:noFill/>
          </a:ln>
        </p:spPr>
        <p:txBody>
          <a:bodyPr anchorCtr="0" anchor="b"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1" name="Shape 61"/>
          <p:cNvSpPr txBox="1"/>
          <p:nvPr>
            <p:ph idx="1" type="body"/>
          </p:nvPr>
        </p:nvSpPr>
        <p:spPr>
          <a:xfrm>
            <a:off x="304798" y="6096000"/>
            <a:ext cx="7772400" cy="609599"/>
          </a:xfrm>
          <a:prstGeom prst="rect">
            <a:avLst/>
          </a:prstGeom>
          <a:noFill/>
          <a:ln>
            <a:noFill/>
          </a:ln>
        </p:spPr>
        <p:txBody>
          <a:bodyPr anchorCtr="0" anchor="t" bIns="91425" lIns="91425" rIns="91425" tIns="91425"/>
          <a:lstStyle>
            <a:lvl1pPr indent="0" marL="0" rtl="0" algn="ctr">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62" name="Shape 62"/>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3" name="Shape 63"/>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4" name="Shape 64"/>
          <p:cNvSpPr/>
          <p:nvPr>
            <p:ph idx="12" type="sldNum"/>
          </p:nvPr>
        </p:nvSpPr>
        <p:spPr>
          <a:xfrm>
            <a:off x="8531788" y="5648960"/>
            <a:ext cx="548639" cy="396240"/>
          </a:xfrm>
          <a:prstGeom prst="bracketPair">
            <a:avLst/>
          </a:prstGeom>
          <a:noFill/>
          <a:ln cap="flat" w="19050">
            <a:solidFill>
              <a:srgbClr val="FFFFFF"/>
            </a:solidFill>
            <a:prstDash val="solid"/>
            <a:round/>
            <a:headEnd len="med" w="med" type="none"/>
            <a:tailEnd len="med" w="med" type="none"/>
          </a:ln>
        </p:spPr>
        <p:txBody>
          <a:bodyPr anchorCtr="0" anchor="ctr" bIns="0" lIns="0" rIns="0" tIns="0">
            <a:noAutofit/>
          </a:bodyPr>
          <a:lstStyle>
            <a:lvl1pPr indent="0" marL="0" marR="0" rtl="0" algn="ctr">
              <a:spcBef>
                <a:spcPts val="0"/>
              </a:spcBef>
              <a:buNone/>
              <a:defRPr b="0" baseline="0" i="0" sz="1800" u="none" cap="none" strike="noStrike">
                <a:solidFill>
                  <a:srgbClr val="FFFFFF"/>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
        <p:nvSpPr>
          <p:cNvPr id="65" name="Shape 65"/>
          <p:cNvSpPr txBox="1"/>
          <p:nvPr>
            <p:ph idx="2" type="body"/>
          </p:nvPr>
        </p:nvSpPr>
        <p:spPr>
          <a:xfrm>
            <a:off x="304800" y="381000"/>
            <a:ext cx="7772400" cy="4942839"/>
          </a:xfrm>
          <a:prstGeom prst="rect">
            <a:avLst/>
          </a:prstGeom>
          <a:noFill/>
          <a:ln>
            <a:noFill/>
          </a:ln>
        </p:spPr>
        <p:txBody>
          <a:bodyPr anchorCtr="0" anchor="t" bIns="91425" lIns="91425" rIns="91425" tIns="91425"/>
          <a:lstStyle>
            <a:lvl1pPr indent="-88900" marL="342900" rtl="0" algn="l">
              <a:spcBef>
                <a:spcPts val="440"/>
              </a:spcBef>
              <a:buClr>
                <a:schemeClr val="accent1"/>
              </a:buClr>
              <a:buFont typeface="Arial"/>
              <a:buChar char="•"/>
              <a:defRPr/>
            </a:lvl1pPr>
            <a:lvl2pPr indent="-106680" marL="640080" rtl="0" algn="l">
              <a:spcBef>
                <a:spcPts val="400"/>
              </a:spcBef>
              <a:buClr>
                <a:schemeClr val="accent2"/>
              </a:buClr>
              <a:buFont typeface="Arial"/>
              <a:buChar char="•"/>
              <a:defRPr/>
            </a:lvl2pPr>
            <a:lvl3pPr indent="-116839" marL="1005839" rtl="0" algn="l">
              <a:spcBef>
                <a:spcPts val="360"/>
              </a:spcBef>
              <a:buClr>
                <a:schemeClr val="accent3"/>
              </a:buClr>
              <a:buFont typeface="Arial"/>
              <a:buChar char="•"/>
              <a:defRPr/>
            </a:lvl3pPr>
            <a:lvl4pPr indent="-137160" marL="1280160" rtl="0" algn="l">
              <a:spcBef>
                <a:spcPts val="320"/>
              </a:spcBef>
              <a:buClr>
                <a:schemeClr val="accent4"/>
              </a:buClr>
              <a:buFont typeface="Arial"/>
              <a:buChar char="•"/>
              <a:defRPr/>
            </a:lvl4pPr>
            <a:lvl5pPr indent="-144780" marL="1554480" rtl="0" algn="l">
              <a:spcBef>
                <a:spcPts val="280"/>
              </a:spcBef>
              <a:buClr>
                <a:schemeClr val="accent5"/>
              </a:buClr>
              <a:buFont typeface="Arial"/>
              <a:buChar char="•"/>
              <a:defRPr/>
            </a:lvl5pPr>
            <a:lvl6pPr indent="-99060" marL="1737360" rtl="0" algn="l">
              <a:spcBef>
                <a:spcPts val="280"/>
              </a:spcBef>
              <a:buClr>
                <a:schemeClr val="accent1"/>
              </a:buClr>
              <a:buFont typeface="Arial"/>
              <a:buChar char="•"/>
              <a:defRPr/>
            </a:lvl6pPr>
            <a:lvl7pPr indent="-104139" marL="1920240" rtl="0" algn="l">
              <a:spcBef>
                <a:spcPts val="280"/>
              </a:spcBef>
              <a:buClr>
                <a:schemeClr val="accent2"/>
              </a:buClr>
              <a:buFont typeface="Arial"/>
              <a:buChar char="•"/>
              <a:defRPr/>
            </a:lvl7pPr>
            <a:lvl8pPr indent="-96520" marL="2103120" rtl="0" algn="l">
              <a:spcBef>
                <a:spcPts val="280"/>
              </a:spcBef>
              <a:buClr>
                <a:schemeClr val="accent3"/>
              </a:buClr>
              <a:buFont typeface="Arial"/>
              <a:buChar char="•"/>
              <a:defRPr/>
            </a:lvl8pPr>
            <a:lvl9pPr indent="-101600" marL="2286000" rtl="0" algn="l">
              <a:spcBef>
                <a:spcPts val="280"/>
              </a:spcBef>
              <a:buClr>
                <a:schemeClr val="accent4"/>
              </a:buClr>
              <a:buFont typeface="Arial"/>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6" name="Shape 66"/>
        <p:cNvGrpSpPr/>
        <p:nvPr/>
      </p:nvGrpSpPr>
      <p:grpSpPr>
        <a:xfrm>
          <a:off x="0" y="0"/>
          <a:ext cx="0" cy="0"/>
          <a:chOff x="0" y="0"/>
          <a:chExt cx="0" cy="0"/>
        </a:xfrm>
      </p:grpSpPr>
      <p:sp>
        <p:nvSpPr>
          <p:cNvPr id="67" name="Shape 67"/>
          <p:cNvSpPr txBox="1"/>
          <p:nvPr>
            <p:ph type="title"/>
          </p:nvPr>
        </p:nvSpPr>
        <p:spPr>
          <a:xfrm>
            <a:off x="301752" y="5495278"/>
            <a:ext cx="7772400" cy="594625"/>
          </a:xfrm>
          <a:prstGeom prst="rect">
            <a:avLst/>
          </a:prstGeom>
          <a:noFill/>
          <a:ln>
            <a:noFill/>
          </a:ln>
        </p:spPr>
        <p:txBody>
          <a:bodyPr anchorCtr="0" anchor="b"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8" name="Shape 68"/>
          <p:cNvSpPr/>
          <p:nvPr>
            <p:ph idx="2" type="pic"/>
          </p:nvPr>
        </p:nvSpPr>
        <p:spPr>
          <a:xfrm>
            <a:off x="0" y="0"/>
            <a:ext cx="8458200" cy="5486399"/>
          </a:xfrm>
          <a:prstGeom prst="bracketPair">
            <a:avLst/>
          </a:prstGeom>
          <a:noFill/>
          <a:ln cap="flat" w="19050">
            <a:solidFill>
              <a:srgbClr val="FFFFFF"/>
            </a:solidFill>
            <a:prstDash val="solid"/>
            <a:round/>
            <a:headEnd len="med" w="med" type="none"/>
            <a:tailEnd len="med" w="med" type="none"/>
          </a:ln>
        </p:spPr>
        <p:txBody>
          <a:bodyPr anchorCtr="0" anchor="ctr" bIns="91425" lIns="91425" rIns="91425" tIns="91425"/>
          <a:lstStyle>
            <a:lvl1pPr indent="0" marL="0" marR="0" rtl="0" algn="ctr">
              <a:spcBef>
                <a:spcPts val="0"/>
              </a:spcBef>
              <a:buClr>
                <a:srgbClr val="FFFFFF"/>
              </a:buClr>
              <a:buFont typeface="Calibri"/>
              <a:buNone/>
              <a:defRPr/>
            </a:lvl1pPr>
            <a:lvl2pPr indent="0" marL="457200" marR="0" rtl="0" algn="l">
              <a:spcBef>
                <a:spcPts val="0"/>
              </a:spcBef>
              <a:buClr>
                <a:schemeClr val="dk1"/>
              </a:buClr>
              <a:buFont typeface="Calibri"/>
              <a:buNone/>
              <a:defRPr/>
            </a:lvl2pPr>
            <a:lvl3pPr indent="0" marL="914400" marR="0" rtl="0" algn="l">
              <a:spcBef>
                <a:spcPts val="0"/>
              </a:spcBef>
              <a:buClr>
                <a:schemeClr val="dk1"/>
              </a:buClr>
              <a:buFont typeface="Calibri"/>
              <a:buNone/>
              <a:defRPr/>
            </a:lvl3pPr>
            <a:lvl4pPr indent="0" marL="1371600" marR="0" rtl="0" algn="l">
              <a:spcBef>
                <a:spcPts val="0"/>
              </a:spcBef>
              <a:buClr>
                <a:schemeClr val="dk1"/>
              </a:buClr>
              <a:buFont typeface="Calibri"/>
              <a:buNone/>
              <a:defRPr/>
            </a:lvl4pPr>
            <a:lvl5pPr indent="0" marL="1828800" marR="0" rtl="0" algn="l">
              <a:spcBef>
                <a:spcPts val="0"/>
              </a:spcBef>
              <a:buClr>
                <a:schemeClr val="dk1"/>
              </a:buClr>
              <a:buFont typeface="Calibri"/>
              <a:buNone/>
              <a:defRPr/>
            </a:lvl5pPr>
            <a:lvl6pPr indent="0" marL="2286000" marR="0" rtl="0" algn="l">
              <a:spcBef>
                <a:spcPts val="0"/>
              </a:spcBef>
              <a:buClr>
                <a:schemeClr val="dk1"/>
              </a:buClr>
              <a:buFont typeface="Calibri"/>
              <a:buNone/>
              <a:defRPr/>
            </a:lvl6pPr>
            <a:lvl7pPr indent="0" marL="2743200" marR="0" rtl="0" algn="l">
              <a:spcBef>
                <a:spcPts val="0"/>
              </a:spcBef>
              <a:buClr>
                <a:schemeClr val="dk1"/>
              </a:buClr>
              <a:buFont typeface="Calibri"/>
              <a:buNone/>
              <a:defRPr/>
            </a:lvl7pPr>
            <a:lvl8pPr indent="0" marL="3200400" marR="0" rtl="0" algn="l">
              <a:spcBef>
                <a:spcPts val="0"/>
              </a:spcBef>
              <a:buClr>
                <a:schemeClr val="dk1"/>
              </a:buClr>
              <a:buFont typeface="Calibri"/>
              <a:buNone/>
              <a:defRPr/>
            </a:lvl8pPr>
            <a:lvl9pPr indent="0" marL="3657600" marR="0" rtl="0" algn="l">
              <a:spcBef>
                <a:spcPts val="0"/>
              </a:spcBef>
              <a:buClr>
                <a:schemeClr val="dk1"/>
              </a:buClr>
              <a:buFont typeface="Calibri"/>
              <a:buNone/>
              <a:defRPr/>
            </a:lvl9pPr>
          </a:lstStyle>
          <a:p/>
        </p:txBody>
      </p:sp>
      <p:sp>
        <p:nvSpPr>
          <p:cNvPr id="69" name="Shape 69"/>
          <p:cNvSpPr txBox="1"/>
          <p:nvPr>
            <p:ph idx="1" type="body"/>
          </p:nvPr>
        </p:nvSpPr>
        <p:spPr>
          <a:xfrm>
            <a:off x="301752" y="6096000"/>
            <a:ext cx="7772400" cy="612648"/>
          </a:xfrm>
          <a:prstGeom prst="rect">
            <a:avLst/>
          </a:prstGeom>
          <a:noFill/>
          <a:ln>
            <a:noFill/>
          </a:ln>
        </p:spPr>
        <p:txBody>
          <a:bodyPr anchorCtr="0" anchor="t" bIns="91425" lIns="91425" rIns="91425" tIns="91425"/>
          <a:lstStyle>
            <a:lvl1pPr indent="0" marL="0" rtl="0" algn="ctr">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70" name="Shape 70"/>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1" name="Shape 71"/>
          <p:cNvSpPr/>
          <p:nvPr>
            <p:ph idx="12" type="sldNum"/>
          </p:nvPr>
        </p:nvSpPr>
        <p:spPr>
          <a:xfrm>
            <a:off x="8531788" y="5648960"/>
            <a:ext cx="548639" cy="396240"/>
          </a:xfrm>
          <a:prstGeom prst="bracketPair">
            <a:avLst/>
          </a:prstGeom>
          <a:noFill/>
          <a:ln cap="flat" w="19050">
            <a:solidFill>
              <a:srgbClr val="FFFFFF"/>
            </a:solidFill>
            <a:prstDash val="solid"/>
            <a:round/>
            <a:headEnd len="med" w="med" type="none"/>
            <a:tailEnd len="med" w="med" type="none"/>
          </a:ln>
        </p:spPr>
        <p:txBody>
          <a:bodyPr anchorCtr="0" anchor="ctr" bIns="0" lIns="0" rIns="0" tIns="0">
            <a:noAutofit/>
          </a:bodyPr>
          <a:lstStyle>
            <a:lvl1pPr indent="0" marL="0" marR="0" rtl="0" algn="ctr">
              <a:spcBef>
                <a:spcPts val="0"/>
              </a:spcBef>
              <a:buNone/>
              <a:defRPr b="0" baseline="0" i="0" sz="1800" u="none" cap="none" strike="noStrike">
                <a:solidFill>
                  <a:srgbClr val="FFFFFF"/>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
        <p:nvSpPr>
          <p:cNvPr id="72" name="Shape 72"/>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2" Type="http://schemas.openxmlformats.org/officeDocument/2006/relationships/theme" Target="../theme/theme3.xml"/><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slideLayout" Target="../slideLayouts/slideLayout1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75000">
              <a:schemeClr val="lt1"/>
            </a:gs>
            <a:gs pos="100000">
              <a:srgbClr val="DADADA"/>
            </a:gs>
          </a:gsLst>
          <a:path path="circle">
            <a:fillToRect b="50%" l="50%" r="50%" t="50%"/>
          </a:path>
          <a:tileRect/>
        </a:gradFill>
      </p:bgPr>
    </p:bg>
    <p:spTree>
      <p:nvGrpSpPr>
        <p:cNvPr id="8" name="Shape 8"/>
        <p:cNvGrpSpPr/>
        <p:nvPr/>
      </p:nvGrpSpPr>
      <p:grpSpPr>
        <a:xfrm>
          <a:off x="0" y="0"/>
          <a:ext cx="0" cy="0"/>
          <a:chOff x="0" y="0"/>
          <a:chExt cx="0" cy="0"/>
        </a:xfrm>
      </p:grpSpPr>
      <p:sp>
        <p:nvSpPr>
          <p:cNvPr id="9" name="Shape 9"/>
          <p:cNvSpPr txBox="1"/>
          <p:nvPr>
            <p:ph type="title"/>
          </p:nvPr>
        </p:nvSpPr>
        <p:spPr>
          <a:xfrm>
            <a:off x="457200" y="274637"/>
            <a:ext cx="7619999" cy="1143000"/>
          </a:xfrm>
          <a:prstGeom prst="rect">
            <a:avLst/>
          </a:prstGeom>
          <a:noFill/>
          <a:ln>
            <a:noFill/>
          </a:ln>
        </p:spPr>
        <p:txBody>
          <a:bodyPr anchorCtr="0" anchor="ctr" bIns="91425" lIns="91425" rIns="91425" tIns="91425"/>
          <a:lstStyle>
            <a:lvl1pPr indent="0" marL="0" marR="0" rtl="0" algn="l">
              <a:spcBef>
                <a:spcPts val="0"/>
              </a:spcBef>
              <a:buClr>
                <a:schemeClr val="dk2"/>
              </a:buClr>
              <a:buFont typeface="Cambria"/>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457200" y="1600200"/>
            <a:ext cx="7619999" cy="4800600"/>
          </a:xfrm>
          <a:prstGeom prst="rect">
            <a:avLst/>
          </a:prstGeom>
          <a:noFill/>
          <a:ln>
            <a:noFill/>
          </a:ln>
        </p:spPr>
        <p:txBody>
          <a:bodyPr anchorCtr="0" anchor="t" bIns="91425" lIns="91425" rIns="91425" tIns="91425"/>
          <a:lstStyle>
            <a:lvl1pPr indent="-88900" marL="342900" marR="0" rtl="0" algn="l">
              <a:spcBef>
                <a:spcPts val="440"/>
              </a:spcBef>
              <a:buClr>
                <a:schemeClr val="accent1"/>
              </a:buClr>
              <a:buFont typeface="Arial"/>
              <a:buChar char="•"/>
              <a:defRPr/>
            </a:lvl1pPr>
            <a:lvl2pPr indent="-106680" marL="640080" marR="0" rtl="0" algn="l">
              <a:spcBef>
                <a:spcPts val="400"/>
              </a:spcBef>
              <a:buClr>
                <a:schemeClr val="accent2"/>
              </a:buClr>
              <a:buFont typeface="Arial"/>
              <a:buChar char="•"/>
              <a:defRPr/>
            </a:lvl2pPr>
            <a:lvl3pPr indent="-116839" marL="1005839" marR="0" rtl="0" algn="l">
              <a:spcBef>
                <a:spcPts val="360"/>
              </a:spcBef>
              <a:buClr>
                <a:schemeClr val="accent3"/>
              </a:buClr>
              <a:buFont typeface="Arial"/>
              <a:buChar char="•"/>
              <a:defRPr/>
            </a:lvl3pPr>
            <a:lvl4pPr indent="-137160" marL="1280160" marR="0" rtl="0" algn="l">
              <a:spcBef>
                <a:spcPts val="320"/>
              </a:spcBef>
              <a:buClr>
                <a:schemeClr val="accent4"/>
              </a:buClr>
              <a:buFont typeface="Arial"/>
              <a:buChar char="•"/>
              <a:defRPr/>
            </a:lvl4pPr>
            <a:lvl5pPr indent="-144780" marL="1554480" marR="0" rtl="0" algn="l">
              <a:spcBef>
                <a:spcPts val="280"/>
              </a:spcBef>
              <a:buClr>
                <a:schemeClr val="accent5"/>
              </a:buClr>
              <a:buFont typeface="Arial"/>
              <a:buChar char="•"/>
              <a:defRPr/>
            </a:lvl5pPr>
            <a:lvl6pPr indent="-99060" marL="1737360" marR="0" rtl="0" algn="l">
              <a:spcBef>
                <a:spcPts val="280"/>
              </a:spcBef>
              <a:buClr>
                <a:schemeClr val="accent1"/>
              </a:buClr>
              <a:buFont typeface="Arial"/>
              <a:buChar char="•"/>
              <a:defRPr/>
            </a:lvl6pPr>
            <a:lvl7pPr indent="-104139" marL="1920240" marR="0" rtl="0" algn="l">
              <a:spcBef>
                <a:spcPts val="280"/>
              </a:spcBef>
              <a:buClr>
                <a:schemeClr val="accent2"/>
              </a:buClr>
              <a:buFont typeface="Arial"/>
              <a:buChar char="•"/>
              <a:defRPr/>
            </a:lvl7pPr>
            <a:lvl8pPr indent="-96520" marL="2103120" marR="0" rtl="0" algn="l">
              <a:spcBef>
                <a:spcPts val="280"/>
              </a:spcBef>
              <a:buClr>
                <a:schemeClr val="accent3"/>
              </a:buClr>
              <a:buFont typeface="Arial"/>
              <a:buChar char="•"/>
              <a:defRPr/>
            </a:lvl8pPr>
            <a:lvl9pPr indent="-101600" marL="2286000" marR="0" rtl="0" algn="l">
              <a:spcBef>
                <a:spcPts val="280"/>
              </a:spcBef>
              <a:buClr>
                <a:schemeClr val="accent4"/>
              </a:buClr>
              <a:buFont typeface="Arial"/>
              <a:buChar char="•"/>
              <a:defRPr/>
            </a:lvl9pPr>
          </a:lstStyle>
          <a:p/>
        </p:txBody>
      </p:sp>
      <p:sp>
        <p:nvSpPr>
          <p:cNvPr id="11" name="Shape 11"/>
          <p:cNvSpPr/>
          <p:nvPr/>
        </p:nvSpPr>
        <p:spPr>
          <a:xfrm>
            <a:off x="8458200" y="0"/>
            <a:ext cx="685799" cy="6858000"/>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 name="Shape 12"/>
          <p:cNvSpPr/>
          <p:nvPr/>
        </p:nvSpPr>
        <p:spPr>
          <a:xfrm>
            <a:off x="8458200" y="5486400"/>
            <a:ext cx="685799" cy="6857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 name="Shape 13"/>
          <p:cNvSpPr/>
          <p:nvPr>
            <p:ph idx="12" type="sldNum"/>
          </p:nvPr>
        </p:nvSpPr>
        <p:spPr>
          <a:xfrm>
            <a:off x="8531788" y="5648960"/>
            <a:ext cx="548639" cy="396240"/>
          </a:xfrm>
          <a:prstGeom prst="bracketPair">
            <a:avLst/>
          </a:prstGeom>
          <a:noFill/>
          <a:ln cap="flat" w="19050">
            <a:solidFill>
              <a:srgbClr val="FFFFFF"/>
            </a:solidFill>
            <a:prstDash val="solid"/>
            <a:round/>
            <a:headEnd len="med" w="med" type="none"/>
            <a:tailEnd len="med" w="med" type="none"/>
          </a:ln>
        </p:spPr>
        <p:txBody>
          <a:bodyPr anchorCtr="0" anchor="ctr" bIns="0" lIns="0" rIns="0" tIns="0">
            <a:noAutofit/>
          </a:bodyPr>
          <a:lstStyle>
            <a:lvl1pPr indent="0" marL="0" marR="0" rtl="0" algn="ctr">
              <a:spcBef>
                <a:spcPts val="0"/>
              </a:spcBef>
              <a:buNone/>
              <a:defRPr b="0" baseline="0" i="0" sz="1800" u="none" cap="none" strike="noStrike">
                <a:solidFill>
                  <a:srgbClr val="FFFFFF"/>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
        <p:nvSpPr>
          <p:cNvPr id="14" name="Shape 14"/>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 name="Shape 15"/>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7.png"/><Relationship Id="rId3" Type="http://schemas.openxmlformats.org/officeDocument/2006/relationships/image" Target="../media/image08.png"/><Relationship Id="rId5" Type="http://schemas.openxmlformats.org/officeDocument/2006/relationships/image" Target="../media/image0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03.png"/><Relationship Id="rId3" Type="http://schemas.openxmlformats.org/officeDocument/2006/relationships/image" Target="../media/image04.png"/><Relationship Id="rId5" Type="http://schemas.openxmlformats.org/officeDocument/2006/relationships/image" Target="../media/image0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05.png"/><Relationship Id="rId3" Type="http://schemas.openxmlformats.org/officeDocument/2006/relationships/image" Target="../media/image03.png"/><Relationship Id="rId5" Type="http://schemas.openxmlformats.org/officeDocument/2006/relationships/image" Target="../media/image0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ctrTitle"/>
          </p:nvPr>
        </p:nvSpPr>
        <p:spPr>
          <a:xfrm>
            <a:off x="838200" y="1524000"/>
            <a:ext cx="7543800" cy="2593975"/>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Cambria"/>
              <a:buNone/>
            </a:pPr>
            <a:r>
              <a:rPr b="0" baseline="0" i="0" lang="en-US" sz="6600" u="none" cap="none" strike="noStrike">
                <a:solidFill>
                  <a:schemeClr val="dk2"/>
                </a:solidFill>
                <a:latin typeface="Cambria"/>
                <a:ea typeface="Cambria"/>
                <a:cs typeface="Cambria"/>
                <a:sym typeface="Cambria"/>
              </a:rPr>
              <a:t>Basic Cryptanalysis:</a:t>
            </a:r>
          </a:p>
        </p:txBody>
      </p:sp>
      <p:sp>
        <p:nvSpPr>
          <p:cNvPr id="87" name="Shape 87"/>
          <p:cNvSpPr txBox="1"/>
          <p:nvPr>
            <p:ph idx="1" type="subTitle"/>
          </p:nvPr>
        </p:nvSpPr>
        <p:spPr>
          <a:xfrm>
            <a:off x="944550" y="4879675"/>
            <a:ext cx="6633599" cy="567599"/>
          </a:xfrm>
          <a:prstGeom prst="rect">
            <a:avLst/>
          </a:prstGeom>
          <a:noFill/>
          <a:ln>
            <a:noFill/>
          </a:ln>
        </p:spPr>
        <p:txBody>
          <a:bodyPr anchorCtr="0" anchor="t" bIns="45700" lIns="91425" rIns="91425" tIns="45700">
            <a:noAutofit/>
          </a:bodyPr>
          <a:lstStyle/>
          <a:p>
            <a:pPr indent="0" lvl="0" marL="0" marR="0" rtl="0" algn="ctr">
              <a:spcBef>
                <a:spcPts val="0"/>
              </a:spcBef>
              <a:buClr>
                <a:schemeClr val="accent1"/>
              </a:buClr>
              <a:buSzPct val="25000"/>
              <a:buFont typeface="Arial"/>
              <a:buNone/>
            </a:pPr>
            <a:r>
              <a:rPr b="0" baseline="0" i="0" lang="en-US" sz="2800" u="none" cap="none" strike="noStrike">
                <a:solidFill>
                  <a:srgbClr val="9E9C97"/>
                </a:solidFill>
                <a:latin typeface="Calibri"/>
                <a:ea typeface="Calibri"/>
                <a:cs typeface="Calibri"/>
                <a:sym typeface="Calibri"/>
              </a:rPr>
              <a:t>Daniel Vinakovsky, Zach Donato, Nick Massa</a:t>
            </a:r>
          </a:p>
          <a:p>
            <a:pPr indent="0" lvl="0" marL="0" marR="0" rtl="0" algn="ctr">
              <a:spcBef>
                <a:spcPts val="0"/>
              </a:spcBef>
              <a:buClr>
                <a:schemeClr val="accent1"/>
              </a:buClr>
              <a:buFont typeface="Arial"/>
              <a:buNone/>
            </a:pPr>
            <a:r>
              <a:t/>
            </a:r>
            <a:endParaRPr sz="1800">
              <a:solidFill>
                <a:srgbClr val="9E9C97"/>
              </a:solidFill>
              <a:latin typeface="Calibri"/>
              <a:ea typeface="Calibri"/>
              <a:cs typeface="Calibri"/>
              <a:sym typeface="Calibri"/>
            </a:endParaRPr>
          </a:p>
        </p:txBody>
      </p:sp>
      <p:sp>
        <p:nvSpPr>
          <p:cNvPr id="88" name="Shape 88"/>
          <p:cNvSpPr txBox="1"/>
          <p:nvPr/>
        </p:nvSpPr>
        <p:spPr>
          <a:xfrm>
            <a:off x="838200" y="4032787"/>
            <a:ext cx="6846299" cy="567599"/>
          </a:xfrm>
          <a:prstGeom prst="rect">
            <a:avLst/>
          </a:prstGeom>
          <a:noFill/>
          <a:ln>
            <a:noFill/>
          </a:ln>
        </p:spPr>
        <p:txBody>
          <a:bodyPr anchorCtr="0" anchor="t" bIns="91425" lIns="91425" rIns="91425" tIns="91425">
            <a:noAutofit/>
          </a:bodyPr>
          <a:lstStyle/>
          <a:p>
            <a:pPr algn="ctr">
              <a:spcBef>
                <a:spcPts val="0"/>
              </a:spcBef>
              <a:buNone/>
            </a:pPr>
            <a:r>
              <a:rPr lang="en-US" sz="3000">
                <a:solidFill>
                  <a:schemeClr val="dk2"/>
                </a:solidFill>
                <a:latin typeface="Cambria"/>
                <a:ea typeface="Cambria"/>
                <a:cs typeface="Cambria"/>
                <a:sym typeface="Cambria"/>
              </a:rPr>
              <a:t>Dictionaries are Awesome</a:t>
            </a:r>
          </a:p>
        </p:txBody>
      </p:sp>
      <p:sp>
        <p:nvSpPr>
          <p:cNvPr id="89" name="Shape 89"/>
          <p:cNvSpPr txBox="1"/>
          <p:nvPr/>
        </p:nvSpPr>
        <p:spPr>
          <a:xfrm>
            <a:off x="2555700" y="6441900"/>
            <a:ext cx="5826300" cy="416099"/>
          </a:xfrm>
          <a:prstGeom prst="rect">
            <a:avLst/>
          </a:prstGeom>
          <a:noFill/>
          <a:ln>
            <a:noFill/>
          </a:ln>
        </p:spPr>
        <p:txBody>
          <a:bodyPr anchorCtr="0" anchor="t" bIns="91425" lIns="91425" rIns="91425" tIns="91425">
            <a:noAutofit/>
          </a:bodyPr>
          <a:lstStyle/>
          <a:p>
            <a:pPr>
              <a:spcBef>
                <a:spcPts val="0"/>
              </a:spcBef>
              <a:buNone/>
            </a:pPr>
            <a:r>
              <a:rPr lang="en-US" sz="1800">
                <a:solidFill>
                  <a:srgbClr val="9E9C97"/>
                </a:solidFill>
                <a:latin typeface="Calibri"/>
                <a:ea typeface="Calibri"/>
                <a:cs typeface="Calibri"/>
                <a:sym typeface="Calibri"/>
              </a:rPr>
              <a:t>https://www.hackerrank.com/challenges/basic-cryptanalysis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152400"/>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baseline="0" i="0" lang="en-US" sz="4600" u="none" cap="none" strike="noStrike">
                <a:solidFill>
                  <a:schemeClr val="dk2"/>
                </a:solidFill>
                <a:latin typeface="Cambria"/>
                <a:ea typeface="Cambria"/>
                <a:cs typeface="Cambria"/>
                <a:sym typeface="Cambria"/>
              </a:rPr>
              <a:t>Task</a:t>
            </a:r>
          </a:p>
        </p:txBody>
      </p:sp>
      <p:pic>
        <p:nvPicPr>
          <p:cNvPr id="95" name="Shape 95"/>
          <p:cNvPicPr preferRelativeResize="0"/>
          <p:nvPr/>
        </p:nvPicPr>
        <p:blipFill>
          <a:blip r:embed="rId3">
            <a:alphaModFix/>
          </a:blip>
          <a:stretch>
            <a:fillRect/>
          </a:stretch>
        </p:blipFill>
        <p:spPr>
          <a:xfrm>
            <a:off x="499225" y="1227475"/>
            <a:ext cx="7693949" cy="54592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152400"/>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baseline="0" i="0" lang="en-US" sz="4600" u="none" cap="none" strike="noStrike">
                <a:solidFill>
                  <a:schemeClr val="dk2"/>
                </a:solidFill>
                <a:latin typeface="Cambria"/>
                <a:ea typeface="Cambria"/>
                <a:cs typeface="Cambria"/>
                <a:sym typeface="Cambria"/>
              </a:rPr>
              <a:t>Approach</a:t>
            </a:r>
          </a:p>
        </p:txBody>
      </p:sp>
      <p:sp>
        <p:nvSpPr>
          <p:cNvPr id="101" name="Shape 101"/>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0"/>
              </a:spcBef>
              <a:buClr>
                <a:schemeClr val="accent1"/>
              </a:buClr>
              <a:buSzPct val="100000"/>
              <a:buFont typeface="Arial"/>
              <a:buChar char="•"/>
            </a:pPr>
            <a:r>
              <a:rPr b="0" baseline="0" i="0" lang="en-US" sz="2200" u="none" cap="none" strike="noStrike">
                <a:solidFill>
                  <a:schemeClr val="dk1"/>
                </a:solidFill>
                <a:latin typeface="Calibri"/>
                <a:ea typeface="Calibri"/>
                <a:cs typeface="Calibri"/>
                <a:sym typeface="Calibri"/>
              </a:rPr>
              <a:t>Approach #1</a:t>
            </a:r>
            <a:r>
              <a:rPr lang="en-US" sz="2200">
                <a:solidFill>
                  <a:schemeClr val="dk1"/>
                </a:solidFill>
                <a:latin typeface="Calibri"/>
                <a:ea typeface="Calibri"/>
                <a:cs typeface="Calibri"/>
                <a:sym typeface="Calibri"/>
              </a:rPr>
              <a:t>: Looks good until you try to code it.</a:t>
            </a:r>
          </a:p>
          <a:p>
            <a:pPr indent="0" marL="457200" marR="0" rtl="0" algn="l">
              <a:spcBef>
                <a:spcPts val="400"/>
              </a:spcBef>
              <a:buNone/>
            </a:pPr>
            <a:r>
              <a:rPr lang="en-US" sz="2000">
                <a:solidFill>
                  <a:schemeClr val="dk1"/>
                </a:solidFill>
                <a:latin typeface="Courier New"/>
                <a:ea typeface="Courier New"/>
                <a:cs typeface="Courier New"/>
                <a:sym typeface="Courier New"/>
              </a:rPr>
              <a:t>GONG</a:t>
            </a:r>
          </a:p>
          <a:p>
            <a:pPr indent="0" marL="457200" marR="0" rtl="0" algn="l">
              <a:spcBef>
                <a:spcPts val="400"/>
              </a:spcBef>
              <a:buNone/>
            </a:pPr>
            <a:r>
              <a:rPr lang="en-US" sz="2000">
                <a:solidFill>
                  <a:schemeClr val="dk1"/>
                </a:solidFill>
                <a:latin typeface="Courier New"/>
                <a:ea typeface="Courier New"/>
                <a:cs typeface="Courier New"/>
                <a:sym typeface="Courier New"/>
              </a:rPr>
              <a:t>LONG</a:t>
            </a:r>
          </a:p>
          <a:p>
            <a:pPr indent="0" marL="457200" marR="0" rtl="0" algn="l">
              <a:spcBef>
                <a:spcPts val="400"/>
              </a:spcBef>
              <a:buNone/>
            </a:pPr>
            <a:r>
              <a:rPr lang="en-US" sz="2000">
                <a:solidFill>
                  <a:schemeClr val="dk1"/>
                </a:solidFill>
                <a:latin typeface="Courier New"/>
                <a:ea typeface="Courier New"/>
                <a:cs typeface="Courier New"/>
                <a:sym typeface="Courier New"/>
              </a:rPr>
              <a:t>TEST</a:t>
            </a:r>
          </a:p>
          <a:p>
            <a:pPr indent="0" marL="457200" marR="0" rtl="0" algn="l">
              <a:spcBef>
                <a:spcPts val="400"/>
              </a:spcBef>
              <a:buNone/>
            </a:pPr>
            <a:r>
              <a:rPr lang="en-US" sz="2000">
                <a:solidFill>
                  <a:schemeClr val="dk1"/>
                </a:solidFill>
                <a:latin typeface="Courier New"/>
                <a:ea typeface="Courier New"/>
                <a:cs typeface="Courier New"/>
                <a:sym typeface="Courier New"/>
              </a:rPr>
              <a:t>ZXYZ</a:t>
            </a:r>
          </a:p>
          <a:p>
            <a:pPr indent="0" lvl="0" marL="0" marR="0" rtl="0" algn="l">
              <a:spcBef>
                <a:spcPts val="400"/>
              </a:spcBef>
              <a:buNone/>
            </a:pPr>
            <a:r>
              <a:t/>
            </a:r>
            <a:endParaRPr sz="2000">
              <a:solidFill>
                <a:schemeClr val="dk1"/>
              </a:solidFill>
              <a:latin typeface="Courier New"/>
              <a:ea typeface="Courier New"/>
              <a:cs typeface="Courier New"/>
              <a:sym typeface="Courier New"/>
            </a:endParaRPr>
          </a:p>
          <a:p>
            <a:pPr indent="-228600" lvl="0" marL="342900" marR="0" rtl="0" algn="l">
              <a:spcBef>
                <a:spcPts val="440"/>
              </a:spcBef>
              <a:buClr>
                <a:schemeClr val="accent1"/>
              </a:buClr>
              <a:buSzPct val="100000"/>
              <a:buFont typeface="Arial"/>
              <a:buChar char="•"/>
            </a:pPr>
            <a:r>
              <a:rPr b="0" baseline="0" i="0" lang="en-US" sz="2200" u="none" cap="none" strike="noStrike">
                <a:solidFill>
                  <a:schemeClr val="dk1"/>
                </a:solidFill>
                <a:latin typeface="Calibri"/>
                <a:ea typeface="Calibri"/>
                <a:cs typeface="Calibri"/>
                <a:sym typeface="Calibri"/>
              </a:rPr>
              <a:t>Approach #2: Pattern Matching</a:t>
            </a:r>
          </a:p>
          <a:p>
            <a:pPr indent="-233680" lvl="1" marL="640080" marR="0" rtl="0" algn="l">
              <a:spcBef>
                <a:spcPts val="400"/>
              </a:spcBef>
              <a:buClr>
                <a:schemeClr val="accent2"/>
              </a:buClr>
              <a:buSzPct val="100000"/>
              <a:buFont typeface="Arial"/>
              <a:buChar char="•"/>
            </a:pPr>
            <a:r>
              <a:rPr b="0" baseline="0" i="0" lang="en-US" sz="2000" u="none" cap="none" strike="noStrike">
                <a:solidFill>
                  <a:schemeClr val="dk1"/>
                </a:solidFill>
                <a:latin typeface="Calibri"/>
                <a:ea typeface="Calibri"/>
                <a:cs typeface="Calibri"/>
                <a:sym typeface="Calibri"/>
              </a:rPr>
              <a:t>Begin with the longest length word, and work your way down</a:t>
            </a:r>
          </a:p>
          <a:p>
            <a:pPr indent="-233680" lvl="1" marL="640080" marR="0" rtl="0" algn="l">
              <a:spcBef>
                <a:spcPts val="400"/>
              </a:spcBef>
              <a:buClr>
                <a:schemeClr val="accent2"/>
              </a:buClr>
              <a:buSzPct val="100000"/>
              <a:buFont typeface="Arial"/>
              <a:buChar char="•"/>
            </a:pPr>
            <a:r>
              <a:rPr lang="en-US" sz="2000">
                <a:solidFill>
                  <a:schemeClr val="dk1"/>
                </a:solidFill>
                <a:latin typeface="Calibri"/>
                <a:ea typeface="Calibri"/>
                <a:cs typeface="Calibri"/>
                <a:sym typeface="Calibri"/>
              </a:rPr>
              <a:t>Using probability     </a:t>
            </a:r>
            <a:r>
              <a:rPr lang="en-US" sz="2000">
                <a:solidFill>
                  <a:schemeClr val="dk1"/>
                </a:solidFill>
                <a:latin typeface="Courier New"/>
                <a:ea typeface="Courier New"/>
                <a:cs typeface="Courier New"/>
                <a:sym typeface="Courier New"/>
              </a:rPr>
              <a:t>ZTYTWOJMMTEL</a:t>
            </a:r>
          </a:p>
          <a:p>
            <a:pPr indent="0" marL="457200" marR="0" rtl="0" algn="l">
              <a:spcBef>
                <a:spcPts val="400"/>
              </a:spcBef>
              <a:buNone/>
            </a:pPr>
            <a:r>
              <a:rPr lang="en-US" sz="2000">
                <a:solidFill>
                  <a:schemeClr val="dk1"/>
                </a:solidFill>
                <a:latin typeface="Calibri"/>
                <a:ea typeface="Calibri"/>
                <a:cs typeface="Calibri"/>
                <a:sym typeface="Calibri"/>
              </a:rPr>
              <a:t>                                       </a:t>
            </a:r>
            <a:r>
              <a:rPr lang="en-US" sz="2000">
                <a:solidFill>
                  <a:schemeClr val="dk1"/>
                </a:solidFill>
                <a:latin typeface="Courier New"/>
                <a:ea typeface="Courier New"/>
                <a:cs typeface="Courier New"/>
                <a:sym typeface="Courier New"/>
              </a:rPr>
              <a:t>MINIFLOPPIES</a:t>
            </a:r>
          </a:p>
          <a:p>
            <a:pPr lvl="1" rtl="0">
              <a:spcBef>
                <a:spcPts val="0"/>
              </a:spcBef>
              <a:buClr>
                <a:schemeClr val="accent2"/>
              </a:buClr>
              <a:buSzPct val="90909"/>
              <a:buFont typeface="Calibri"/>
              <a:buChar char="•"/>
            </a:pPr>
            <a:r>
              <a:rPr lang="en-US" sz="2200">
                <a:solidFill>
                  <a:schemeClr val="dk1"/>
                </a:solidFill>
                <a:latin typeface="Calibri"/>
                <a:ea typeface="Calibri"/>
                <a:cs typeface="Calibri"/>
                <a:sym typeface="Calibri"/>
              </a:rPr>
              <a:t>Fill any remaining unmapped characters based on brute-forcing “almost solved” words and comparing them against the dictionary.</a:t>
            </a:r>
            <a:r>
              <a:rPr lang="en-US" sz="2000">
                <a:solidFill>
                  <a:schemeClr val="dk1"/>
                </a:solidFill>
                <a:latin typeface="Calibri"/>
                <a:ea typeface="Calibri"/>
                <a:cs typeface="Calibri"/>
                <a:sym typeface="Calibri"/>
              </a:rPr>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135731"/>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lang="en-US" sz="4600">
                <a:solidFill>
                  <a:schemeClr val="dk2"/>
                </a:solidFill>
                <a:latin typeface="Cambria"/>
                <a:ea typeface="Cambria"/>
                <a:cs typeface="Cambria"/>
                <a:sym typeface="Cambria"/>
              </a:rPr>
              <a:t>Parsing and Data Structures</a:t>
            </a:r>
          </a:p>
        </p:txBody>
      </p:sp>
      <p:pic>
        <p:nvPicPr>
          <p:cNvPr id="107" name="Shape 107"/>
          <p:cNvPicPr preferRelativeResize="0"/>
          <p:nvPr/>
        </p:nvPicPr>
        <p:blipFill>
          <a:blip r:embed="rId3">
            <a:alphaModFix/>
          </a:blip>
          <a:stretch>
            <a:fillRect/>
          </a:stretch>
        </p:blipFill>
        <p:spPr>
          <a:xfrm>
            <a:off x="265100" y="1374875"/>
            <a:ext cx="3482800" cy="2483300"/>
          </a:xfrm>
          <a:prstGeom prst="rect">
            <a:avLst/>
          </a:prstGeom>
          <a:noFill/>
          <a:ln>
            <a:noFill/>
          </a:ln>
        </p:spPr>
      </p:pic>
      <p:pic>
        <p:nvPicPr>
          <p:cNvPr id="108" name="Shape 108"/>
          <p:cNvPicPr preferRelativeResize="0"/>
          <p:nvPr/>
        </p:nvPicPr>
        <p:blipFill>
          <a:blip r:embed="rId4">
            <a:alphaModFix/>
          </a:blip>
          <a:stretch>
            <a:fillRect/>
          </a:stretch>
        </p:blipFill>
        <p:spPr>
          <a:xfrm>
            <a:off x="4082500" y="1592587"/>
            <a:ext cx="4391025" cy="2047875"/>
          </a:xfrm>
          <a:prstGeom prst="rect">
            <a:avLst/>
          </a:prstGeom>
          <a:noFill/>
          <a:ln>
            <a:noFill/>
          </a:ln>
        </p:spPr>
      </p:pic>
      <p:pic>
        <p:nvPicPr>
          <p:cNvPr id="109" name="Shape 109"/>
          <p:cNvPicPr preferRelativeResize="0"/>
          <p:nvPr/>
        </p:nvPicPr>
        <p:blipFill>
          <a:blip r:embed="rId5">
            <a:alphaModFix/>
          </a:blip>
          <a:stretch>
            <a:fillRect/>
          </a:stretch>
        </p:blipFill>
        <p:spPr>
          <a:xfrm>
            <a:off x="4082500" y="4077400"/>
            <a:ext cx="3707697" cy="24833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28600"/>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lang="en-US" sz="4600">
                <a:solidFill>
                  <a:schemeClr val="dk2"/>
                </a:solidFill>
                <a:latin typeface="Cambria"/>
                <a:ea typeface="Cambria"/>
                <a:cs typeface="Cambria"/>
                <a:sym typeface="Cambria"/>
              </a:rPr>
              <a:t>Phase I</a:t>
            </a:r>
          </a:p>
        </p:txBody>
      </p:sp>
      <p:pic>
        <p:nvPicPr>
          <p:cNvPr id="115" name="Shape 115"/>
          <p:cNvPicPr preferRelativeResize="0"/>
          <p:nvPr/>
        </p:nvPicPr>
        <p:blipFill>
          <a:blip r:embed="rId3">
            <a:alphaModFix/>
          </a:blip>
          <a:stretch>
            <a:fillRect/>
          </a:stretch>
        </p:blipFill>
        <p:spPr>
          <a:xfrm>
            <a:off x="4257000" y="35800"/>
            <a:ext cx="4848900" cy="6543675"/>
          </a:xfrm>
          <a:prstGeom prst="rect">
            <a:avLst/>
          </a:prstGeom>
          <a:noFill/>
          <a:ln>
            <a:noFill/>
          </a:ln>
        </p:spPr>
      </p:pic>
      <p:pic>
        <p:nvPicPr>
          <p:cNvPr id="116" name="Shape 116"/>
          <p:cNvPicPr preferRelativeResize="0"/>
          <p:nvPr/>
        </p:nvPicPr>
        <p:blipFill>
          <a:blip r:embed="rId4">
            <a:alphaModFix/>
          </a:blip>
          <a:stretch>
            <a:fillRect/>
          </a:stretch>
        </p:blipFill>
        <p:spPr>
          <a:xfrm>
            <a:off x="101750" y="1076800"/>
            <a:ext cx="3645450" cy="2599274"/>
          </a:xfrm>
          <a:prstGeom prst="rect">
            <a:avLst/>
          </a:prstGeom>
          <a:noFill/>
          <a:ln>
            <a:noFill/>
          </a:ln>
        </p:spPr>
      </p:pic>
      <p:pic>
        <p:nvPicPr>
          <p:cNvPr id="117" name="Shape 117"/>
          <p:cNvPicPr preferRelativeResize="0"/>
          <p:nvPr/>
        </p:nvPicPr>
        <p:blipFill rotWithShape="1">
          <a:blip r:embed="rId5">
            <a:alphaModFix/>
          </a:blip>
          <a:srcRect b="0" l="8106" r="2711" t="0"/>
          <a:stretch/>
        </p:blipFill>
        <p:spPr>
          <a:xfrm>
            <a:off x="0" y="4062575"/>
            <a:ext cx="4196300" cy="21336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lang="en-US" sz="4600">
                <a:solidFill>
                  <a:schemeClr val="dk2"/>
                </a:solidFill>
                <a:latin typeface="Cambria"/>
                <a:ea typeface="Cambria"/>
                <a:cs typeface="Cambria"/>
                <a:sym typeface="Cambria"/>
              </a:rPr>
              <a:t>Phase II</a:t>
            </a:r>
          </a:p>
        </p:txBody>
      </p:sp>
      <p:pic>
        <p:nvPicPr>
          <p:cNvPr id="124" name="Shape 124"/>
          <p:cNvPicPr preferRelativeResize="0"/>
          <p:nvPr/>
        </p:nvPicPr>
        <p:blipFill>
          <a:blip r:embed="rId3">
            <a:alphaModFix/>
          </a:blip>
          <a:stretch>
            <a:fillRect/>
          </a:stretch>
        </p:blipFill>
        <p:spPr>
          <a:xfrm>
            <a:off x="171100" y="1232875"/>
            <a:ext cx="3645450" cy="2599274"/>
          </a:xfrm>
          <a:prstGeom prst="rect">
            <a:avLst/>
          </a:prstGeom>
          <a:noFill/>
          <a:ln>
            <a:noFill/>
          </a:ln>
        </p:spPr>
      </p:pic>
      <p:pic>
        <p:nvPicPr>
          <p:cNvPr id="125" name="Shape 125"/>
          <p:cNvPicPr preferRelativeResize="0"/>
          <p:nvPr/>
        </p:nvPicPr>
        <p:blipFill>
          <a:blip r:embed="rId4">
            <a:alphaModFix/>
          </a:blip>
          <a:stretch>
            <a:fillRect/>
          </a:stretch>
        </p:blipFill>
        <p:spPr>
          <a:xfrm>
            <a:off x="4130675" y="1080100"/>
            <a:ext cx="3905250" cy="2790825"/>
          </a:xfrm>
          <a:prstGeom prst="rect">
            <a:avLst/>
          </a:prstGeom>
          <a:noFill/>
          <a:ln>
            <a:noFill/>
          </a:ln>
        </p:spPr>
      </p:pic>
      <p:pic>
        <p:nvPicPr>
          <p:cNvPr id="126" name="Shape 126"/>
          <p:cNvPicPr preferRelativeResize="0"/>
          <p:nvPr/>
        </p:nvPicPr>
        <p:blipFill>
          <a:blip r:embed="rId5">
            <a:alphaModFix/>
          </a:blip>
          <a:stretch>
            <a:fillRect/>
          </a:stretch>
        </p:blipFill>
        <p:spPr>
          <a:xfrm>
            <a:off x="1817725" y="4314025"/>
            <a:ext cx="4248150" cy="15716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baseline="0" i="0" lang="en-US" sz="4600" u="none" cap="none" strike="noStrike">
                <a:solidFill>
                  <a:schemeClr val="dk2"/>
                </a:solidFill>
                <a:latin typeface="Cambria"/>
                <a:ea typeface="Cambria"/>
                <a:cs typeface="Cambria"/>
                <a:sym typeface="Cambria"/>
              </a:rPr>
              <a:t>Testing Example</a:t>
            </a:r>
          </a:p>
        </p:txBody>
      </p:sp>
      <p:sp>
        <p:nvSpPr>
          <p:cNvPr id="132" name="Shape 132"/>
          <p:cNvSpPr txBox="1"/>
          <p:nvPr>
            <p:ph idx="1" type="body"/>
          </p:nvPr>
        </p:nvSpPr>
        <p:spPr>
          <a:xfrm>
            <a:off x="457200" y="1417650"/>
            <a:ext cx="7619999" cy="4800600"/>
          </a:xfrm>
          <a:prstGeom prst="rect">
            <a:avLst/>
          </a:prstGeom>
          <a:noFill/>
          <a:ln>
            <a:noFill/>
          </a:ln>
        </p:spPr>
        <p:txBody>
          <a:bodyPr anchorCtr="0" anchor="t" bIns="45700" lIns="91425" rIns="91425" tIns="45700">
            <a:noAutofit/>
          </a:bodyPr>
          <a:lstStyle/>
          <a:p>
            <a:pPr indent="0" lvl="0" marL="114300" marR="0" rtl="0" algn="l">
              <a:spcBef>
                <a:spcPts val="0"/>
              </a:spcBef>
              <a:buClr>
                <a:schemeClr val="accent1"/>
              </a:buClr>
              <a:buSzPct val="25000"/>
              <a:buFont typeface="Arial"/>
              <a:buNone/>
            </a:pPr>
            <a:r>
              <a:rPr b="0" baseline="0" i="0" lang="en-US" sz="1600" u="none" cap="none" strike="noStrike">
                <a:solidFill>
                  <a:schemeClr val="dk1"/>
                </a:solidFill>
                <a:latin typeface="Calibri"/>
                <a:ea typeface="Calibri"/>
                <a:cs typeface="Calibri"/>
                <a:sym typeface="Calibri"/>
              </a:rPr>
              <a:t>CIPHERTEXT/INPUT:</a:t>
            </a:r>
          </a:p>
          <a:p>
            <a:pPr indent="0" lvl="0" marL="114300" marR="0" rtl="0" algn="l">
              <a:spcBef>
                <a:spcPts val="320"/>
              </a:spcBef>
              <a:buClr>
                <a:schemeClr val="accent1"/>
              </a:buClr>
              <a:buSzPct val="25000"/>
              <a:buFont typeface="Arial"/>
              <a:buNone/>
            </a:pPr>
            <a:r>
              <a:rPr b="0" baseline="0" i="0" lang="en-US" sz="1600" u="none" cap="none" strike="noStrike">
                <a:solidFill>
                  <a:schemeClr val="dk1"/>
                </a:solidFill>
                <a:latin typeface="Calibri"/>
                <a:ea typeface="Calibri"/>
                <a:cs typeface="Calibri"/>
                <a:sym typeface="Calibri"/>
              </a:rPr>
              <a:t>xugsx qgxxgkv mzxzdugezvx svuaziqx jvvsx jgit sixhvt qgyed sqzuk dbbrzuv cvx bedlvu uvfxvx ygryirgade ydfjdw lvedx svvpx adiezxa jezaarv jglggex bzukvezuk egsvt kdshvex brgaavuzuk rdxzuk yhgzuzuk hgqqvevt qgeazgux srgwsvu ovrrdx tddexadsx tdfurdgtzuk gssx tdy qgzrjdqjvt px egmvx ugaiev kedp tdfu bddasezua afvgpx vcyr jdixaedshvtdu jill ahevgt keivx qgex kezutzuk yevvszuk sixh sibbvt sdpv sedkegq jzauvax tzupve adgt brgk yrdypx uvfjzvx vrvshguazuv vrmzxh yegxhvx svxxzqgrx tzuk jezaarve yegxhvt qvag uwvafdep vt bdepvt adkkrvt jvvs xvrmgkvx vezxvx xsrgax fgrtdx adkkrvx adgttvt rgiutedqga tvqdvt sdssvt bzcvx jglgge kugerzve fhgypvt jdekx xfzllrzuk xgra jdqjzuk xyevvux sedbzrv gyyiqirgadex ydqsdx ygux jgebx tdfux sibbzuk jgutfztahx pritkv</a:t>
            </a:r>
          </a:p>
          <a:p>
            <a:pPr indent="0" lvl="0" marL="114300" marR="0" rtl="0" algn="l">
              <a:spcBef>
                <a:spcPts val="320"/>
              </a:spcBef>
              <a:buClr>
                <a:schemeClr val="accent1"/>
              </a:buClr>
              <a:buSzPct val="25000"/>
              <a:buFont typeface="Arial"/>
              <a:buNone/>
            </a:pPr>
            <a:r>
              <a:rPr b="0" baseline="0" i="0" lang="en-US" sz="1600" u="none" cap="none" strike="noStrike">
                <a:solidFill>
                  <a:schemeClr val="dk1"/>
                </a:solidFill>
                <a:latin typeface="Calibri"/>
                <a:ea typeface="Calibri"/>
                <a:cs typeface="Calibri"/>
                <a:sym typeface="Calibri"/>
              </a:rPr>
              <a:t>PLAINTEXT/OUTPUT:</a:t>
            </a:r>
          </a:p>
          <a:p>
            <a:pPr indent="0" lvl="0" marL="114300" marR="0" rtl="0" algn="l">
              <a:spcBef>
                <a:spcPts val="320"/>
              </a:spcBef>
              <a:buClr>
                <a:schemeClr val="accent1"/>
              </a:buClr>
              <a:buSzPct val="25000"/>
              <a:buFont typeface="Arial"/>
              <a:buNone/>
            </a:pPr>
            <a:r>
              <a:rPr b="0" baseline="0" i="0" lang="en-US" sz="1600" u="none" cap="none" strike="noStrike">
                <a:solidFill>
                  <a:schemeClr val="dk1"/>
                </a:solidFill>
                <a:latin typeface="Calibri"/>
                <a:ea typeface="Calibri"/>
                <a:cs typeface="Calibri"/>
                <a:sym typeface="Calibri"/>
              </a:rPr>
              <a:t>snaps massage visionaries pentiums beeps baud pushed macro pming offline xes frozen newses calculator cowboy zeros peeks tourist brittle bazaars fingering raped gophers flattening losing chaining hammered martians playpen jellos doorstops downloading apps doc mailbombed ks raves nature grok down footprint tweaks excl boustrophedon buzz thread grues mars grinding creeping push puffed poke program bitnets dinker toad flag clocks newbies elephantine elvish crashes pessimals ding brittler crashed meta nyetwork ed forked toggled beep selvages erises splats waldos toggles toadded laundromat demoed popped fixes bazaar gnarlier whacked borgs swizzling salt bombing screens profile accumulators compos cans barfs downs puffing bandwidths kludge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1459050" y="2606875"/>
            <a:ext cx="6225899"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2"/>
              </a:buClr>
              <a:buSzPct val="25000"/>
              <a:buFont typeface="Cambria"/>
              <a:buNone/>
            </a:pPr>
            <a:r>
              <a:rPr lang="en-US" sz="4600">
                <a:solidFill>
                  <a:schemeClr val="dk2"/>
                </a:solidFill>
                <a:latin typeface="Cambria"/>
                <a:ea typeface="Cambria"/>
                <a:cs typeface="Cambria"/>
                <a:sym typeface="Cambria"/>
              </a:rPr>
              <a:t>Time for Running Code!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