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png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png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Common Child</a:t>
            </a:r>
          </a:p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By Dan Vinakovsky, Zachary Donato, and Nicholas Massa</a:t>
            </a:r>
          </a:p>
          <a:p>
            <a:pPr>
              <a:spcBef>
                <a:spcPts val="0"/>
              </a:spcBef>
              <a:buNone/>
            </a:pPr>
            <a:r>
              <a:rPr lang="en" sz="1800"/>
              <a:t>https://www.hackerrank.com/challenges/common-child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Given two strings </a:t>
            </a:r>
            <a:r>
              <a:rPr lang="en" sz="1800">
                <a:solidFill>
                  <a:srgbClr val="FF0000"/>
                </a:solidFill>
              </a:rPr>
              <a:t>a</a:t>
            </a:r>
            <a:r>
              <a:rPr lang="en" sz="1800"/>
              <a:t> and </a:t>
            </a:r>
            <a:r>
              <a:rPr lang="en" sz="1800">
                <a:solidFill>
                  <a:srgbClr val="1155CC"/>
                </a:solidFill>
              </a:rPr>
              <a:t>b</a:t>
            </a:r>
            <a:r>
              <a:rPr lang="en" sz="1800"/>
              <a:t> of equal length, what's the longest string </a:t>
            </a:r>
            <a:r>
              <a:rPr lang="en" sz="1800">
                <a:solidFill>
                  <a:srgbClr val="9900FF"/>
                </a:solidFill>
              </a:rPr>
              <a:t>S</a:t>
            </a:r>
            <a:r>
              <a:rPr lang="en" sz="1800"/>
              <a:t> that can be constructed such that it is a child of both?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Where a string </a:t>
            </a:r>
            <a:r>
              <a:rPr lang="en" sz="1800">
                <a:solidFill>
                  <a:srgbClr val="FF0000"/>
                </a:solidFill>
              </a:rPr>
              <a:t>x</a:t>
            </a:r>
            <a:r>
              <a:rPr lang="en" sz="1800"/>
              <a:t> is said to be a child of a string </a:t>
            </a:r>
            <a:r>
              <a:rPr lang="en" sz="1800">
                <a:solidFill>
                  <a:srgbClr val="0000FF"/>
                </a:solidFill>
              </a:rPr>
              <a:t>y</a:t>
            </a:r>
            <a:r>
              <a:rPr lang="en" sz="1800"/>
              <a:t> if </a:t>
            </a:r>
            <a:r>
              <a:rPr lang="en" sz="1800">
                <a:solidFill>
                  <a:srgbClr val="FF0000"/>
                </a:solidFill>
              </a:rPr>
              <a:t>x</a:t>
            </a:r>
            <a:r>
              <a:rPr lang="en" sz="1800"/>
              <a:t> can be formed by deleting 0 or more characters from </a:t>
            </a:r>
            <a:r>
              <a:rPr lang="en" sz="1800">
                <a:solidFill>
                  <a:srgbClr val="0000FF"/>
                </a:solidFill>
              </a:rPr>
              <a:t>y</a:t>
            </a:r>
            <a:r>
              <a:rPr lang="en" sz="1800"/>
              <a:t>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Example: 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RR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LL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/>
              <a:t>2 - The longest string </a:t>
            </a:r>
            <a:r>
              <a:rPr lang="en" sz="1800">
                <a:solidFill>
                  <a:srgbClr val="9900FF"/>
                </a:solidFill>
              </a:rPr>
              <a:t>S </a:t>
            </a:r>
            <a:r>
              <a:rPr lang="en" sz="1800">
                <a:solidFill>
                  <a:srgbClr val="000000"/>
                </a:solidFill>
              </a:rPr>
              <a:t>that can be formed is “</a:t>
            </a:r>
            <a:r>
              <a:rPr lang="en" sz="1800">
                <a:solidFill>
                  <a:srgbClr val="9900FF"/>
                </a:solidFill>
              </a:rPr>
              <a:t>AY</a:t>
            </a:r>
            <a:r>
              <a:rPr lang="en" sz="1800">
                <a:solidFill>
                  <a:srgbClr val="000000"/>
                </a:solidFill>
              </a:rPr>
              <a:t>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Approach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347475"/>
            <a:ext cx="8229600" cy="357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N</a:t>
            </a:r>
            <a:r>
              <a:rPr lang="en" sz="2400">
                <a:solidFill>
                  <a:schemeClr val="dk1"/>
                </a:solidFill>
              </a:rPr>
              <a:t>aïve approach ended up having a complexity of </a:t>
            </a:r>
            <a:r>
              <a:rPr b="1" lang="en" sz="2400">
                <a:solidFill>
                  <a:schemeClr val="dk1"/>
                </a:solidFill>
              </a:rPr>
              <a:t>O(n!)</a:t>
            </a:r>
          </a:p>
          <a:p>
            <a:pPr lvl="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</a:rPr>
              <a:t>Final approach (dynamic programming) had a far more palatable complexity of </a:t>
            </a:r>
            <a:r>
              <a:rPr b="1" lang="en" sz="2400">
                <a:solidFill>
                  <a:schemeClr val="dk1"/>
                </a:solidFill>
              </a:rPr>
              <a:t>O(n^2)</a:t>
            </a:r>
            <a:r>
              <a:rPr lang="en" sz="2400">
                <a:solidFill>
                  <a:schemeClr val="dk1"/>
                </a:solidFill>
              </a:rPr>
              <a:t>, with constant memory overhead of ~25MB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Input Parsing</a:t>
            </a:r>
          </a:p>
        </p:txBody>
      </p:sp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 b="45055" l="268" r="64399" t="14567"/>
          <a:stretch/>
        </p:blipFill>
        <p:spPr>
          <a:xfrm>
            <a:off x="4351525" y="1541324"/>
            <a:ext cx="4517723" cy="290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 rotWithShape="1">
          <a:blip r:embed="rId4">
            <a:alphaModFix/>
          </a:blip>
          <a:srcRect b="45155" l="0" r="72099" t="26733"/>
          <a:stretch/>
        </p:blipFill>
        <p:spPr>
          <a:xfrm>
            <a:off x="99550" y="1541325"/>
            <a:ext cx="4251976" cy="2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281925" y="4310275"/>
            <a:ext cx="3909299" cy="63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Getting around HackerRank’s limit on the amount of available stack space.</a:t>
            </a:r>
          </a:p>
        </p:txBody>
      </p:sp>
      <p:cxnSp>
        <p:nvCxnSpPr>
          <p:cNvPr id="57" name="Shape 57"/>
          <p:cNvCxnSpPr/>
          <p:nvPr/>
        </p:nvCxnSpPr>
        <p:spPr>
          <a:xfrm flipH="1" rot="10800000">
            <a:off x="426025" y="2242700"/>
            <a:ext cx="306900" cy="20612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Algorithm</a:t>
            </a: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3">
            <a:alphaModFix/>
          </a:blip>
          <a:srcRect b="11282" l="280" r="74014" t="60505"/>
          <a:stretch/>
        </p:blipFill>
        <p:spPr>
          <a:xfrm>
            <a:off x="4903175" y="1623812"/>
            <a:ext cx="3917251" cy="241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4">
            <a:alphaModFix/>
          </a:blip>
          <a:srcRect b="11070" l="398" r="62329" t="55055"/>
          <a:stretch/>
        </p:blipFill>
        <p:spPr>
          <a:xfrm>
            <a:off x="68124" y="1597100"/>
            <a:ext cx="4835047" cy="247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Time To Run The Code!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Questions?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