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FA211-3F2C-4346-ABD9-092692E7A9F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3393CD-BE25-4520-B303-8BAD23F50CE0}">
      <dgm:prSet phldrT="[Text]"/>
      <dgm:spPr/>
      <dgm:t>
        <a:bodyPr/>
        <a:lstStyle/>
        <a:p>
          <a:r>
            <a:rPr lang="es-ES_tradnl" dirty="0" smtClean="0"/>
            <a:t>bookListCtrl.js</a:t>
          </a:r>
          <a:endParaRPr lang="en-US" dirty="0"/>
        </a:p>
      </dgm:t>
    </dgm:pt>
    <dgm:pt modelId="{9BF9F86E-19D0-4D46-B788-9E0D0EE490C8}" type="parTrans" cxnId="{C3861FA4-D69B-4D5F-9E76-323ACFF87FEC}">
      <dgm:prSet/>
      <dgm:spPr/>
      <dgm:t>
        <a:bodyPr/>
        <a:lstStyle/>
        <a:p>
          <a:endParaRPr lang="en-US"/>
        </a:p>
      </dgm:t>
    </dgm:pt>
    <dgm:pt modelId="{3B76D8E7-67CF-4CB2-BF09-7B700E7E5D12}" type="sibTrans" cxnId="{C3861FA4-D69B-4D5F-9E76-323ACFF87FEC}">
      <dgm:prSet/>
      <dgm:spPr/>
      <dgm:t>
        <a:bodyPr/>
        <a:lstStyle/>
        <a:p>
          <a:r>
            <a:rPr lang="es-ES_tradnl" dirty="0" err="1" smtClean="0"/>
            <a:t>Get</a:t>
          </a:r>
          <a:r>
            <a:rPr lang="es-ES_tradnl" dirty="0" smtClean="0"/>
            <a:t>: /</a:t>
          </a:r>
          <a:r>
            <a:rPr lang="es-ES_tradnl" dirty="0" err="1" smtClean="0"/>
            <a:t>Tpl</a:t>
          </a:r>
          <a:r>
            <a:rPr lang="es-ES_tradnl" dirty="0" smtClean="0"/>
            <a:t>/</a:t>
          </a:r>
          <a:r>
            <a:rPr lang="es-ES_tradnl" dirty="0" err="1" smtClean="0"/>
            <a:t>rest</a:t>
          </a:r>
          <a:r>
            <a:rPr lang="es-ES_tradnl" dirty="0" smtClean="0"/>
            <a:t>/</a:t>
          </a:r>
          <a:r>
            <a:rPr lang="es-ES_tradnl" dirty="0" err="1" smtClean="0"/>
            <a:t>books</a:t>
          </a:r>
          <a:endParaRPr lang="en-US" dirty="0"/>
        </a:p>
      </dgm:t>
    </dgm:pt>
    <dgm:pt modelId="{7703AC7D-7627-48AA-BF50-1DEDC16D7D91}">
      <dgm:prSet phldrT="[Text]"/>
      <dgm:spPr/>
      <dgm:t>
        <a:bodyPr/>
        <a:lstStyle/>
        <a:p>
          <a:r>
            <a:rPr lang="es-ES_tradnl" dirty="0" err="1" smtClean="0"/>
            <a:t>BookWS</a:t>
          </a:r>
          <a:endParaRPr lang="en-US" dirty="0"/>
        </a:p>
      </dgm:t>
    </dgm:pt>
    <dgm:pt modelId="{3CBB70BA-78E8-45DC-81B2-4BEEC48E7B7D}" type="parTrans" cxnId="{7088EC34-C1BA-48B0-B058-0B664C09D58A}">
      <dgm:prSet/>
      <dgm:spPr/>
      <dgm:t>
        <a:bodyPr/>
        <a:lstStyle/>
        <a:p>
          <a:endParaRPr lang="en-US"/>
        </a:p>
      </dgm:t>
    </dgm:pt>
    <dgm:pt modelId="{034CED5B-B964-4238-86DE-9425E8ACB288}" type="sibTrans" cxnId="{7088EC34-C1BA-48B0-B058-0B664C09D58A}">
      <dgm:prSet/>
      <dgm:spPr/>
      <dgm:t>
        <a:bodyPr/>
        <a:lstStyle/>
        <a:p>
          <a:r>
            <a:rPr lang="es-ES_tradnl" dirty="0" err="1" smtClean="0"/>
            <a:t>findAllBooks</a:t>
          </a:r>
          <a:r>
            <a:rPr lang="es-ES_tradnl" dirty="0" smtClean="0"/>
            <a:t>()</a:t>
          </a:r>
          <a:endParaRPr lang="en-US" dirty="0"/>
        </a:p>
      </dgm:t>
    </dgm:pt>
    <dgm:pt modelId="{16DD3F1C-A6F8-47D3-BA57-675D1A413B75}">
      <dgm:prSet phldrT="[Text]"/>
      <dgm:spPr/>
      <dgm:t>
        <a:bodyPr/>
        <a:lstStyle/>
        <a:p>
          <a:r>
            <a:rPr lang="es-ES_tradnl" dirty="0" err="1" smtClean="0"/>
            <a:t>BookService</a:t>
          </a:r>
          <a:endParaRPr lang="en-US" dirty="0"/>
        </a:p>
      </dgm:t>
    </dgm:pt>
    <dgm:pt modelId="{E5AE1A70-D04B-4C9F-9949-A16466860DE9}" type="parTrans" cxnId="{05EF2D42-B22E-44CB-BCA8-0A624596CEC7}">
      <dgm:prSet/>
      <dgm:spPr/>
      <dgm:t>
        <a:bodyPr/>
        <a:lstStyle/>
        <a:p>
          <a:endParaRPr lang="en-US"/>
        </a:p>
      </dgm:t>
    </dgm:pt>
    <dgm:pt modelId="{131BA167-16C8-427D-BB30-8989EA4E70E5}" type="sibTrans" cxnId="{05EF2D42-B22E-44CB-BCA8-0A624596CEC7}">
      <dgm:prSet/>
      <dgm:spPr/>
      <dgm:t>
        <a:bodyPr/>
        <a:lstStyle/>
        <a:p>
          <a:r>
            <a:rPr lang="es-ES_tradnl" dirty="0" err="1" smtClean="0"/>
            <a:t>findAll</a:t>
          </a:r>
          <a:r>
            <a:rPr lang="es-ES_tradnl" dirty="0" smtClean="0"/>
            <a:t>()</a:t>
          </a:r>
          <a:endParaRPr lang="en-US" dirty="0"/>
        </a:p>
      </dgm:t>
    </dgm:pt>
    <dgm:pt modelId="{0764DABC-4988-4E83-9D27-6C612E2653B9}">
      <dgm:prSet phldrT="[Text]"/>
      <dgm:spPr/>
      <dgm:t>
        <a:bodyPr/>
        <a:lstStyle/>
        <a:p>
          <a:r>
            <a:rPr lang="es-ES_tradnl" dirty="0" err="1" smtClean="0"/>
            <a:t>BookRepository</a:t>
          </a:r>
          <a:endParaRPr lang="en-US" dirty="0"/>
        </a:p>
      </dgm:t>
    </dgm:pt>
    <dgm:pt modelId="{249F8ABC-18A8-43BD-9D5F-45C4BE804F85}" type="parTrans" cxnId="{73520E53-F4B6-4F1E-90B5-18C455DEAE0D}">
      <dgm:prSet/>
      <dgm:spPr/>
      <dgm:t>
        <a:bodyPr/>
        <a:lstStyle/>
        <a:p>
          <a:endParaRPr lang="en-US"/>
        </a:p>
      </dgm:t>
    </dgm:pt>
    <dgm:pt modelId="{44E407CA-8519-439E-8A89-95F7E138FD9B}" type="sibTrans" cxnId="{73520E53-F4B6-4F1E-90B5-18C455DEAE0D}">
      <dgm:prSet/>
      <dgm:spPr/>
      <dgm:t>
        <a:bodyPr/>
        <a:lstStyle/>
        <a:p>
          <a:r>
            <a:rPr lang="es-ES_tradnl" dirty="0" err="1" smtClean="0"/>
            <a:t>findAll</a:t>
          </a:r>
          <a:r>
            <a:rPr lang="es-ES_tradnl" dirty="0" smtClean="0"/>
            <a:t>()</a:t>
          </a:r>
          <a:endParaRPr lang="en-US" dirty="0"/>
        </a:p>
      </dgm:t>
    </dgm:pt>
    <dgm:pt modelId="{84D5E899-B0A4-43A6-B223-6A74745C3DD0}">
      <dgm:prSet phldrT="[Text]"/>
      <dgm:spPr/>
      <dgm:t>
        <a:bodyPr/>
        <a:lstStyle/>
        <a:p>
          <a:r>
            <a:rPr lang="es-ES_tradnl" dirty="0" err="1" smtClean="0"/>
            <a:t>BookDAO</a:t>
          </a:r>
          <a:endParaRPr lang="en-US" dirty="0"/>
        </a:p>
      </dgm:t>
    </dgm:pt>
    <dgm:pt modelId="{0403FFE2-9798-490A-9583-C4C77117D92C}" type="parTrans" cxnId="{49753BEA-9113-42EB-9851-5BCFD553BE86}">
      <dgm:prSet/>
      <dgm:spPr/>
      <dgm:t>
        <a:bodyPr/>
        <a:lstStyle/>
        <a:p>
          <a:endParaRPr lang="en-US"/>
        </a:p>
      </dgm:t>
    </dgm:pt>
    <dgm:pt modelId="{895E128C-A5F0-4683-B3D9-17A5C3B0BD55}" type="sibTrans" cxnId="{49753BEA-9113-42EB-9851-5BCFD553BE86}">
      <dgm:prSet/>
      <dgm:spPr/>
      <dgm:t>
        <a:bodyPr/>
        <a:lstStyle/>
        <a:p>
          <a:r>
            <a:rPr lang="es-ES_tradnl" dirty="0" smtClean="0"/>
            <a:t>SELECT * FROM </a:t>
          </a:r>
          <a:r>
            <a:rPr lang="es-ES_tradnl" dirty="0" err="1" smtClean="0"/>
            <a:t>books</a:t>
          </a:r>
          <a:endParaRPr lang="en-US" dirty="0"/>
        </a:p>
      </dgm:t>
    </dgm:pt>
    <dgm:pt modelId="{E14C6B11-9E69-4BC7-AEE0-6EC9CF20AF87}">
      <dgm:prSet/>
      <dgm:spPr/>
      <dgm:t>
        <a:bodyPr/>
        <a:lstStyle/>
        <a:p>
          <a:r>
            <a:rPr lang="es-ES_tradnl" dirty="0" smtClean="0"/>
            <a:t>BASE DE DATOS</a:t>
          </a:r>
          <a:endParaRPr lang="en-US" dirty="0"/>
        </a:p>
      </dgm:t>
    </dgm:pt>
    <dgm:pt modelId="{5C923AB1-59F2-4986-B504-004979660F31}" type="parTrans" cxnId="{D8A00F18-C6DD-4134-9099-FA2865724BC5}">
      <dgm:prSet/>
      <dgm:spPr/>
      <dgm:t>
        <a:bodyPr/>
        <a:lstStyle/>
        <a:p>
          <a:endParaRPr lang="en-US"/>
        </a:p>
      </dgm:t>
    </dgm:pt>
    <dgm:pt modelId="{72B24B98-2746-4468-853D-85A0838FF80C}" type="sibTrans" cxnId="{D8A00F18-C6DD-4134-9099-FA2865724BC5}">
      <dgm:prSet/>
      <dgm:spPr/>
      <dgm:t>
        <a:bodyPr/>
        <a:lstStyle/>
        <a:p>
          <a:endParaRPr lang="en-US"/>
        </a:p>
      </dgm:t>
    </dgm:pt>
    <dgm:pt modelId="{88052538-6CB1-4F7A-A301-649AE84EF66B}" type="pres">
      <dgm:prSet presAssocID="{F24FA211-3F2C-4346-ABD9-092692E7A9F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80135F-FB83-4C06-91FC-3A29DC63396C}" type="pres">
      <dgm:prSet presAssocID="{4B3393CD-BE25-4520-B303-8BAD23F50CE0}" presName="node" presStyleLbl="node1" presStyleIdx="0" presStyleCnt="6" custScaleX="79737" custScaleY="44689" custLinFactX="-6246" custLinFactNeighborX="-100000" custLinFactNeighborY="-392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C08AC9-1D4E-4798-A062-2CC79FC0B56F}" type="pres">
      <dgm:prSet presAssocID="{3B76D8E7-67CF-4CB2-BF09-7B700E7E5D12}" presName="sibTrans" presStyleLbl="sibTrans2D1" presStyleIdx="0" presStyleCnt="5" custScaleX="169362" custScaleY="68547" custLinFactNeighborX="4540" custLinFactNeighborY="3481"/>
      <dgm:spPr/>
      <dgm:t>
        <a:bodyPr/>
        <a:lstStyle/>
        <a:p>
          <a:endParaRPr lang="en-US"/>
        </a:p>
      </dgm:t>
    </dgm:pt>
    <dgm:pt modelId="{79A966BC-6822-4F1F-8DDB-931C03225B4B}" type="pres">
      <dgm:prSet presAssocID="{3B76D8E7-67CF-4CB2-BF09-7B700E7E5D12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C696920-5112-47F6-BE4D-E1EB1973835F}" type="pres">
      <dgm:prSet presAssocID="{7703AC7D-7627-48AA-BF50-1DEDC16D7D91}" presName="node" presStyleLbl="node1" presStyleIdx="1" presStyleCnt="6" custScaleX="78572" custScaleY="41477" custLinFactX="21678" custLinFactNeighborX="100000" custLinFactNeighborY="-42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B1954-7982-4DED-A8D5-5875C703DF93}" type="pres">
      <dgm:prSet presAssocID="{034CED5B-B964-4238-86DE-9425E8ACB288}" presName="sibTrans" presStyleLbl="sibTrans2D1" presStyleIdx="1" presStyleCnt="5" custScaleX="173738" custScaleY="62229" custLinFactNeighborX="-6641" custLinFactNeighborY="20558"/>
      <dgm:spPr/>
      <dgm:t>
        <a:bodyPr/>
        <a:lstStyle/>
        <a:p>
          <a:endParaRPr lang="en-US"/>
        </a:p>
      </dgm:t>
    </dgm:pt>
    <dgm:pt modelId="{4E7053E0-5968-423E-9BAF-BE0FE864C6C7}" type="pres">
      <dgm:prSet presAssocID="{034CED5B-B964-4238-86DE-9425E8ACB28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866D430-EA1C-4910-9534-06E6848714EB}" type="pres">
      <dgm:prSet presAssocID="{16DD3F1C-A6F8-47D3-BA57-675D1A413B75}" presName="node" presStyleLbl="node1" presStyleIdx="2" presStyleCnt="6" custScaleX="81665" custScaleY="54484" custLinFactX="-100000" custLinFactNeighborX="-138322" custLinFactNeighborY="43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528C3-2A53-4665-B9B1-9D10BDE5246C}" type="pres">
      <dgm:prSet presAssocID="{131BA167-16C8-427D-BB30-8989EA4E70E5}" presName="sibTrans" presStyleLbl="sibTrans2D1" presStyleIdx="2" presStyleCnt="5" custScaleX="148833" custScaleY="57210" custLinFactNeighborX="1129" custLinFactNeighborY="25007"/>
      <dgm:spPr/>
      <dgm:t>
        <a:bodyPr/>
        <a:lstStyle/>
        <a:p>
          <a:endParaRPr lang="en-US"/>
        </a:p>
      </dgm:t>
    </dgm:pt>
    <dgm:pt modelId="{9834EF4A-D85A-496C-B5F4-813700D1B355}" type="pres">
      <dgm:prSet presAssocID="{131BA167-16C8-427D-BB30-8989EA4E70E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345B24A-55DC-4164-8C82-526C07E03E06}" type="pres">
      <dgm:prSet presAssocID="{0764DABC-4988-4E83-9D27-6C612E2653B9}" presName="node" presStyleLbl="node1" presStyleIdx="3" presStyleCnt="6" custScaleX="77454" custScaleY="53377" custLinFactNeighborX="13" custLinFactNeighborY="-882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723B7-0055-459E-A10D-E0CCDB016560}" type="pres">
      <dgm:prSet presAssocID="{44E407CA-8519-439E-8A89-95F7E138FD9B}" presName="sibTrans" presStyleLbl="sibTrans2D1" presStyleIdx="3" presStyleCnt="5" custScaleX="167030" custScaleY="57996" custLinFactNeighborX="-1463" custLinFactNeighborY="26689"/>
      <dgm:spPr/>
      <dgm:t>
        <a:bodyPr/>
        <a:lstStyle/>
        <a:p>
          <a:endParaRPr lang="en-US"/>
        </a:p>
      </dgm:t>
    </dgm:pt>
    <dgm:pt modelId="{DF43D430-0F06-4181-9E7A-3A427B6E5D03}" type="pres">
      <dgm:prSet presAssocID="{44E407CA-8519-439E-8A89-95F7E138FD9B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7490BDB8-F1E2-4EB2-82E7-C08F9B9E534E}" type="pres">
      <dgm:prSet presAssocID="{84D5E899-B0A4-43A6-B223-6A74745C3DD0}" presName="node" presStyleLbl="node1" presStyleIdx="4" presStyleCnt="6" custScaleX="75823" custScaleY="41433" custLinFactX="-26710" custLinFactNeighborX="-100000" custLinFactNeighborY="7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05E88-9E09-4F15-B0F4-DD6A84F91FB2}" type="pres">
      <dgm:prSet presAssocID="{895E128C-A5F0-4683-B3D9-17A5C3B0BD55}" presName="sibTrans" presStyleLbl="sibTrans2D1" presStyleIdx="4" presStyleCnt="5" custScaleX="137812" custScaleY="58712" custLinFactNeighborX="10501" custLinFactNeighborY="24453"/>
      <dgm:spPr/>
    </dgm:pt>
    <dgm:pt modelId="{60429F7C-10D0-4D3F-8019-997E2BE29191}" type="pres">
      <dgm:prSet presAssocID="{895E128C-A5F0-4683-B3D9-17A5C3B0BD55}" presName="connectorText" presStyleLbl="sibTrans2D1" presStyleIdx="4" presStyleCnt="5"/>
      <dgm:spPr/>
    </dgm:pt>
    <dgm:pt modelId="{E8D2FA06-B903-4014-BFD9-BFAEAA6FFFAA}" type="pres">
      <dgm:prSet presAssocID="{E14C6B11-9E69-4BC7-AEE0-6EC9CF20AF87}" presName="node" presStyleLbl="node1" presStyleIdx="5" presStyleCnt="6" custScaleX="77535" custScaleY="51332" custLinFactX="100000" custLinFactNeighborX="133290" custLinFactNeighborY="-35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4AEF9F-1777-41A2-972C-80890D2C264D}" type="presOf" srcId="{16DD3F1C-A6F8-47D3-BA57-675D1A413B75}" destId="{5866D430-EA1C-4910-9534-06E6848714EB}" srcOrd="0" destOrd="0" presId="urn:microsoft.com/office/officeart/2005/8/layout/process5"/>
    <dgm:cxn modelId="{C3861FA4-D69B-4D5F-9E76-323ACFF87FEC}" srcId="{F24FA211-3F2C-4346-ABD9-092692E7A9F4}" destId="{4B3393CD-BE25-4520-B303-8BAD23F50CE0}" srcOrd="0" destOrd="0" parTransId="{9BF9F86E-19D0-4D46-B788-9E0D0EE490C8}" sibTransId="{3B76D8E7-67CF-4CB2-BF09-7B700E7E5D12}"/>
    <dgm:cxn modelId="{73520E53-F4B6-4F1E-90B5-18C455DEAE0D}" srcId="{F24FA211-3F2C-4346-ABD9-092692E7A9F4}" destId="{0764DABC-4988-4E83-9D27-6C612E2653B9}" srcOrd="3" destOrd="0" parTransId="{249F8ABC-18A8-43BD-9D5F-45C4BE804F85}" sibTransId="{44E407CA-8519-439E-8A89-95F7E138FD9B}"/>
    <dgm:cxn modelId="{8A2B670C-109C-439B-B22E-CD967650E219}" type="presOf" srcId="{034CED5B-B964-4238-86DE-9425E8ACB288}" destId="{4E7053E0-5968-423E-9BAF-BE0FE864C6C7}" srcOrd="1" destOrd="0" presId="urn:microsoft.com/office/officeart/2005/8/layout/process5"/>
    <dgm:cxn modelId="{48FA91D4-01A9-40D4-8BDF-5D6800672FC1}" type="presOf" srcId="{895E128C-A5F0-4683-B3D9-17A5C3B0BD55}" destId="{60429F7C-10D0-4D3F-8019-997E2BE29191}" srcOrd="1" destOrd="0" presId="urn:microsoft.com/office/officeart/2005/8/layout/process5"/>
    <dgm:cxn modelId="{1154286F-CB43-4A2D-8655-A31A8ECD3D56}" type="presOf" srcId="{0764DABC-4988-4E83-9D27-6C612E2653B9}" destId="{9345B24A-55DC-4164-8C82-526C07E03E06}" srcOrd="0" destOrd="0" presId="urn:microsoft.com/office/officeart/2005/8/layout/process5"/>
    <dgm:cxn modelId="{01D3D835-C68A-4833-8CC6-5F232904FA28}" type="presOf" srcId="{4B3393CD-BE25-4520-B303-8BAD23F50CE0}" destId="{F680135F-FB83-4C06-91FC-3A29DC63396C}" srcOrd="0" destOrd="0" presId="urn:microsoft.com/office/officeart/2005/8/layout/process5"/>
    <dgm:cxn modelId="{0669D6EF-EFC6-403D-B7F8-6968C5DCBD86}" type="presOf" srcId="{3B76D8E7-67CF-4CB2-BF09-7B700E7E5D12}" destId="{79A966BC-6822-4F1F-8DDB-931C03225B4B}" srcOrd="1" destOrd="0" presId="urn:microsoft.com/office/officeart/2005/8/layout/process5"/>
    <dgm:cxn modelId="{94AE4F5A-ABF2-47B2-B945-BA73C4FCCA2F}" type="presOf" srcId="{895E128C-A5F0-4683-B3D9-17A5C3B0BD55}" destId="{1FD05E88-9E09-4F15-B0F4-DD6A84F91FB2}" srcOrd="0" destOrd="0" presId="urn:microsoft.com/office/officeart/2005/8/layout/process5"/>
    <dgm:cxn modelId="{05EF2D42-B22E-44CB-BCA8-0A624596CEC7}" srcId="{F24FA211-3F2C-4346-ABD9-092692E7A9F4}" destId="{16DD3F1C-A6F8-47D3-BA57-675D1A413B75}" srcOrd="2" destOrd="0" parTransId="{E5AE1A70-D04B-4C9F-9949-A16466860DE9}" sibTransId="{131BA167-16C8-427D-BB30-8989EA4E70E5}"/>
    <dgm:cxn modelId="{10CCD57B-ABE5-4567-B2A1-877CBDF4C4EB}" type="presOf" srcId="{3B76D8E7-67CF-4CB2-BF09-7B700E7E5D12}" destId="{00C08AC9-1D4E-4798-A062-2CC79FC0B56F}" srcOrd="0" destOrd="0" presId="urn:microsoft.com/office/officeart/2005/8/layout/process5"/>
    <dgm:cxn modelId="{CCF1DA2F-DEFA-41DB-9CE1-D784CE3D3ED9}" type="presOf" srcId="{84D5E899-B0A4-43A6-B223-6A74745C3DD0}" destId="{7490BDB8-F1E2-4EB2-82E7-C08F9B9E534E}" srcOrd="0" destOrd="0" presId="urn:microsoft.com/office/officeart/2005/8/layout/process5"/>
    <dgm:cxn modelId="{49753BEA-9113-42EB-9851-5BCFD553BE86}" srcId="{F24FA211-3F2C-4346-ABD9-092692E7A9F4}" destId="{84D5E899-B0A4-43A6-B223-6A74745C3DD0}" srcOrd="4" destOrd="0" parTransId="{0403FFE2-9798-490A-9583-C4C77117D92C}" sibTransId="{895E128C-A5F0-4683-B3D9-17A5C3B0BD55}"/>
    <dgm:cxn modelId="{159A334B-828F-4938-B703-7E15EA0390EB}" type="presOf" srcId="{131BA167-16C8-427D-BB30-8989EA4E70E5}" destId="{3C1528C3-2A53-4665-B9B1-9D10BDE5246C}" srcOrd="0" destOrd="0" presId="urn:microsoft.com/office/officeart/2005/8/layout/process5"/>
    <dgm:cxn modelId="{D8A00F18-C6DD-4134-9099-FA2865724BC5}" srcId="{F24FA211-3F2C-4346-ABD9-092692E7A9F4}" destId="{E14C6B11-9E69-4BC7-AEE0-6EC9CF20AF87}" srcOrd="5" destOrd="0" parTransId="{5C923AB1-59F2-4986-B504-004979660F31}" sibTransId="{72B24B98-2746-4468-853D-85A0838FF80C}"/>
    <dgm:cxn modelId="{FF86A038-F63D-41C8-92FD-89BB48C2D78B}" type="presOf" srcId="{131BA167-16C8-427D-BB30-8989EA4E70E5}" destId="{9834EF4A-D85A-496C-B5F4-813700D1B355}" srcOrd="1" destOrd="0" presId="urn:microsoft.com/office/officeart/2005/8/layout/process5"/>
    <dgm:cxn modelId="{341AA369-670C-4DF0-BC96-B1052E20E295}" type="presOf" srcId="{034CED5B-B964-4238-86DE-9425E8ACB288}" destId="{914B1954-7982-4DED-A8D5-5875C703DF93}" srcOrd="0" destOrd="0" presId="urn:microsoft.com/office/officeart/2005/8/layout/process5"/>
    <dgm:cxn modelId="{D44DC169-D5B2-401B-A49E-2D6F81D2F210}" type="presOf" srcId="{44E407CA-8519-439E-8A89-95F7E138FD9B}" destId="{DF43D430-0F06-4181-9E7A-3A427B6E5D03}" srcOrd="1" destOrd="0" presId="urn:microsoft.com/office/officeart/2005/8/layout/process5"/>
    <dgm:cxn modelId="{72E3630E-531C-4A35-9293-10CC23EADB2F}" type="presOf" srcId="{7703AC7D-7627-48AA-BF50-1DEDC16D7D91}" destId="{BC696920-5112-47F6-BE4D-E1EB1973835F}" srcOrd="0" destOrd="0" presId="urn:microsoft.com/office/officeart/2005/8/layout/process5"/>
    <dgm:cxn modelId="{7088EC34-C1BA-48B0-B058-0B664C09D58A}" srcId="{F24FA211-3F2C-4346-ABD9-092692E7A9F4}" destId="{7703AC7D-7627-48AA-BF50-1DEDC16D7D91}" srcOrd="1" destOrd="0" parTransId="{3CBB70BA-78E8-45DC-81B2-4BEEC48E7B7D}" sibTransId="{034CED5B-B964-4238-86DE-9425E8ACB288}"/>
    <dgm:cxn modelId="{5968B0E5-E802-47EE-BA4D-BF6E0BD55080}" type="presOf" srcId="{44E407CA-8519-439E-8A89-95F7E138FD9B}" destId="{0F9723B7-0055-459E-A10D-E0CCDB016560}" srcOrd="0" destOrd="0" presId="urn:microsoft.com/office/officeart/2005/8/layout/process5"/>
    <dgm:cxn modelId="{AF9486FF-80C1-458C-99FF-5E3E5E91D44E}" type="presOf" srcId="{F24FA211-3F2C-4346-ABD9-092692E7A9F4}" destId="{88052538-6CB1-4F7A-A301-649AE84EF66B}" srcOrd="0" destOrd="0" presId="urn:microsoft.com/office/officeart/2005/8/layout/process5"/>
    <dgm:cxn modelId="{6D40767D-6176-4021-B52D-AB2518EB88D7}" type="presOf" srcId="{E14C6B11-9E69-4BC7-AEE0-6EC9CF20AF87}" destId="{E8D2FA06-B903-4014-BFD9-BFAEAA6FFFAA}" srcOrd="0" destOrd="0" presId="urn:microsoft.com/office/officeart/2005/8/layout/process5"/>
    <dgm:cxn modelId="{2B7791BA-187A-4E87-B006-8F714EC7EA12}" type="presParOf" srcId="{88052538-6CB1-4F7A-A301-649AE84EF66B}" destId="{F680135F-FB83-4C06-91FC-3A29DC63396C}" srcOrd="0" destOrd="0" presId="urn:microsoft.com/office/officeart/2005/8/layout/process5"/>
    <dgm:cxn modelId="{65AFB437-8727-4392-89EB-1408DE427B51}" type="presParOf" srcId="{88052538-6CB1-4F7A-A301-649AE84EF66B}" destId="{00C08AC9-1D4E-4798-A062-2CC79FC0B56F}" srcOrd="1" destOrd="0" presId="urn:microsoft.com/office/officeart/2005/8/layout/process5"/>
    <dgm:cxn modelId="{34447A5A-ACAA-4078-82F1-0D57D9EA559C}" type="presParOf" srcId="{00C08AC9-1D4E-4798-A062-2CC79FC0B56F}" destId="{79A966BC-6822-4F1F-8DDB-931C03225B4B}" srcOrd="0" destOrd="0" presId="urn:microsoft.com/office/officeart/2005/8/layout/process5"/>
    <dgm:cxn modelId="{7FBC0250-39C7-4E68-BC70-5537A6303CFD}" type="presParOf" srcId="{88052538-6CB1-4F7A-A301-649AE84EF66B}" destId="{BC696920-5112-47F6-BE4D-E1EB1973835F}" srcOrd="2" destOrd="0" presId="urn:microsoft.com/office/officeart/2005/8/layout/process5"/>
    <dgm:cxn modelId="{ECEC248F-DA4E-4EF2-877D-D9E92CEC46F5}" type="presParOf" srcId="{88052538-6CB1-4F7A-A301-649AE84EF66B}" destId="{914B1954-7982-4DED-A8D5-5875C703DF93}" srcOrd="3" destOrd="0" presId="urn:microsoft.com/office/officeart/2005/8/layout/process5"/>
    <dgm:cxn modelId="{D9E09185-F623-401E-91FF-CEAB17616293}" type="presParOf" srcId="{914B1954-7982-4DED-A8D5-5875C703DF93}" destId="{4E7053E0-5968-423E-9BAF-BE0FE864C6C7}" srcOrd="0" destOrd="0" presId="urn:microsoft.com/office/officeart/2005/8/layout/process5"/>
    <dgm:cxn modelId="{A0A4BD69-9F7C-41D8-B3E2-88DEB08B6DC0}" type="presParOf" srcId="{88052538-6CB1-4F7A-A301-649AE84EF66B}" destId="{5866D430-EA1C-4910-9534-06E6848714EB}" srcOrd="4" destOrd="0" presId="urn:microsoft.com/office/officeart/2005/8/layout/process5"/>
    <dgm:cxn modelId="{6A64A362-E610-4E6F-9813-6D519DCF5625}" type="presParOf" srcId="{88052538-6CB1-4F7A-A301-649AE84EF66B}" destId="{3C1528C3-2A53-4665-B9B1-9D10BDE5246C}" srcOrd="5" destOrd="0" presId="urn:microsoft.com/office/officeart/2005/8/layout/process5"/>
    <dgm:cxn modelId="{0D09F597-6196-420F-9BDB-08C3A4193CDC}" type="presParOf" srcId="{3C1528C3-2A53-4665-B9B1-9D10BDE5246C}" destId="{9834EF4A-D85A-496C-B5F4-813700D1B355}" srcOrd="0" destOrd="0" presId="urn:microsoft.com/office/officeart/2005/8/layout/process5"/>
    <dgm:cxn modelId="{DC835FCD-EF56-47F3-8973-A70F6EE93DCF}" type="presParOf" srcId="{88052538-6CB1-4F7A-A301-649AE84EF66B}" destId="{9345B24A-55DC-4164-8C82-526C07E03E06}" srcOrd="6" destOrd="0" presId="urn:microsoft.com/office/officeart/2005/8/layout/process5"/>
    <dgm:cxn modelId="{A32866CC-6BBC-46B5-8AC0-5B9038AB7E07}" type="presParOf" srcId="{88052538-6CB1-4F7A-A301-649AE84EF66B}" destId="{0F9723B7-0055-459E-A10D-E0CCDB016560}" srcOrd="7" destOrd="0" presId="urn:microsoft.com/office/officeart/2005/8/layout/process5"/>
    <dgm:cxn modelId="{FFB97725-EAB1-4E84-B855-D40C0D531CC6}" type="presParOf" srcId="{0F9723B7-0055-459E-A10D-E0CCDB016560}" destId="{DF43D430-0F06-4181-9E7A-3A427B6E5D03}" srcOrd="0" destOrd="0" presId="urn:microsoft.com/office/officeart/2005/8/layout/process5"/>
    <dgm:cxn modelId="{081C7674-B419-483E-827D-21B8EBBCB266}" type="presParOf" srcId="{88052538-6CB1-4F7A-A301-649AE84EF66B}" destId="{7490BDB8-F1E2-4EB2-82E7-C08F9B9E534E}" srcOrd="8" destOrd="0" presId="urn:microsoft.com/office/officeart/2005/8/layout/process5"/>
    <dgm:cxn modelId="{A50C1208-4729-4046-BD92-B48C805418F0}" type="presParOf" srcId="{88052538-6CB1-4F7A-A301-649AE84EF66B}" destId="{1FD05E88-9E09-4F15-B0F4-DD6A84F91FB2}" srcOrd="9" destOrd="0" presId="urn:microsoft.com/office/officeart/2005/8/layout/process5"/>
    <dgm:cxn modelId="{9E34801F-FB82-4654-964A-1B0D1C8A3D05}" type="presParOf" srcId="{1FD05E88-9E09-4F15-B0F4-DD6A84F91FB2}" destId="{60429F7C-10D0-4D3F-8019-997E2BE29191}" srcOrd="0" destOrd="0" presId="urn:microsoft.com/office/officeart/2005/8/layout/process5"/>
    <dgm:cxn modelId="{C046AC52-5DA5-4507-B9C0-E398565E8E60}" type="presParOf" srcId="{88052538-6CB1-4F7A-A301-649AE84EF66B}" destId="{E8D2FA06-B903-4014-BFD9-BFAEAA6FFFA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0135F-FB83-4C06-91FC-3A29DC63396C}">
      <dsp:nvSpPr>
        <dsp:cNvPr id="0" name=""/>
        <dsp:cNvSpPr/>
      </dsp:nvSpPr>
      <dsp:spPr>
        <a:xfrm>
          <a:off x="0" y="316526"/>
          <a:ext cx="2620257" cy="881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700" kern="1200" dirty="0" smtClean="0"/>
            <a:t>bookListCtrl.js</a:t>
          </a:r>
          <a:endParaRPr lang="en-US" sz="2700" kern="1200" dirty="0"/>
        </a:p>
      </dsp:txBody>
      <dsp:txXfrm>
        <a:off x="25807" y="342333"/>
        <a:ext cx="2568643" cy="829507"/>
      </dsp:txXfrm>
    </dsp:sp>
    <dsp:sp modelId="{00C08AC9-1D4E-4798-A062-2CC79FC0B56F}">
      <dsp:nvSpPr>
        <dsp:cNvPr id="0" name=""/>
        <dsp:cNvSpPr/>
      </dsp:nvSpPr>
      <dsp:spPr>
        <a:xfrm rot="21570968">
          <a:off x="2940321" y="473313"/>
          <a:ext cx="4769548" cy="558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err="1" smtClean="0"/>
            <a:t>Get</a:t>
          </a:r>
          <a:r>
            <a:rPr lang="es-ES_tradnl" sz="2000" kern="1200" dirty="0" smtClean="0"/>
            <a:t>: /</a:t>
          </a:r>
          <a:r>
            <a:rPr lang="es-ES_tradnl" sz="2000" kern="1200" dirty="0" err="1" smtClean="0"/>
            <a:t>Tpl</a:t>
          </a:r>
          <a:r>
            <a:rPr lang="es-ES_tradnl" sz="2000" kern="1200" dirty="0" smtClean="0"/>
            <a:t>/</a:t>
          </a:r>
          <a:r>
            <a:rPr lang="es-ES_tradnl" sz="2000" kern="1200" dirty="0" err="1" smtClean="0"/>
            <a:t>rest</a:t>
          </a:r>
          <a:r>
            <a:rPr lang="es-ES_tradnl" sz="2000" kern="1200" dirty="0" smtClean="0"/>
            <a:t>/</a:t>
          </a:r>
          <a:r>
            <a:rPr lang="es-ES_tradnl" sz="2000" kern="1200" dirty="0" err="1" smtClean="0"/>
            <a:t>books</a:t>
          </a:r>
          <a:endParaRPr lang="en-US" sz="2000" kern="1200" dirty="0"/>
        </a:p>
      </dsp:txBody>
      <dsp:txXfrm>
        <a:off x="2940324" y="585747"/>
        <a:ext cx="4601959" cy="335177"/>
      </dsp:txXfrm>
    </dsp:sp>
    <dsp:sp modelId="{BC696920-5112-47F6-BE4D-E1EB1973835F}">
      <dsp:nvSpPr>
        <dsp:cNvPr id="0" name=""/>
        <dsp:cNvSpPr/>
      </dsp:nvSpPr>
      <dsp:spPr>
        <a:xfrm>
          <a:off x="7933625" y="281351"/>
          <a:ext cx="2581974" cy="817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700" kern="1200" dirty="0" err="1" smtClean="0"/>
            <a:t>BookWS</a:t>
          </a:r>
          <a:endParaRPr lang="en-US" sz="2700" kern="1200" dirty="0"/>
        </a:p>
      </dsp:txBody>
      <dsp:txXfrm>
        <a:off x="7957577" y="305303"/>
        <a:ext cx="2534070" cy="769887"/>
      </dsp:txXfrm>
    </dsp:sp>
    <dsp:sp modelId="{914B1954-7982-4DED-A8D5-5875C703DF93}">
      <dsp:nvSpPr>
        <dsp:cNvPr id="0" name=""/>
        <dsp:cNvSpPr/>
      </dsp:nvSpPr>
      <dsp:spPr>
        <a:xfrm rot="10070164">
          <a:off x="2725690" y="1431329"/>
          <a:ext cx="4945299" cy="5071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err="1" smtClean="0"/>
            <a:t>findAllBooks</a:t>
          </a:r>
          <a:r>
            <a:rPr lang="es-ES_tradnl" sz="2000" kern="1200" dirty="0" smtClean="0"/>
            <a:t>()</a:t>
          </a:r>
          <a:endParaRPr lang="en-US" sz="2000" kern="1200" dirty="0"/>
        </a:p>
      </dsp:txBody>
      <dsp:txXfrm rot="10800000">
        <a:off x="2876124" y="1516728"/>
        <a:ext cx="4793157" cy="304284"/>
      </dsp:txXfrm>
    </dsp:sp>
    <dsp:sp modelId="{5866D430-EA1C-4910-9534-06E6848714EB}">
      <dsp:nvSpPr>
        <dsp:cNvPr id="0" name=""/>
        <dsp:cNvSpPr/>
      </dsp:nvSpPr>
      <dsp:spPr>
        <a:xfrm>
          <a:off x="0" y="1852254"/>
          <a:ext cx="2683613" cy="1074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700" kern="1200" dirty="0" err="1" smtClean="0"/>
            <a:t>BookService</a:t>
          </a:r>
          <a:endParaRPr lang="en-US" sz="2700" kern="1200" dirty="0"/>
        </a:p>
      </dsp:txBody>
      <dsp:txXfrm>
        <a:off x="31464" y="1883718"/>
        <a:ext cx="2620685" cy="1011319"/>
      </dsp:txXfrm>
    </dsp:sp>
    <dsp:sp modelId="{3C1528C3-2A53-4665-B9B1-9D10BDE5246C}">
      <dsp:nvSpPr>
        <dsp:cNvPr id="0" name=""/>
        <dsp:cNvSpPr/>
      </dsp:nvSpPr>
      <dsp:spPr>
        <a:xfrm rot="21504203">
          <a:off x="3193390" y="2251185"/>
          <a:ext cx="4171887" cy="4662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err="1" smtClean="0"/>
            <a:t>findAll</a:t>
          </a:r>
          <a:r>
            <a:rPr lang="es-ES_tradnl" sz="2000" kern="1200" dirty="0" smtClean="0"/>
            <a:t>()</a:t>
          </a:r>
          <a:endParaRPr lang="en-US" sz="2000" kern="1200" dirty="0"/>
        </a:p>
      </dsp:txBody>
      <dsp:txXfrm>
        <a:off x="3193417" y="2346382"/>
        <a:ext cx="4032016" cy="279742"/>
      </dsp:txXfrm>
    </dsp:sp>
    <dsp:sp modelId="{9345B24A-55DC-4164-8C82-526C07E03E06}">
      <dsp:nvSpPr>
        <dsp:cNvPr id="0" name=""/>
        <dsp:cNvSpPr/>
      </dsp:nvSpPr>
      <dsp:spPr>
        <a:xfrm>
          <a:off x="7970364" y="1642934"/>
          <a:ext cx="2545235" cy="1052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700" kern="1200" dirty="0" err="1" smtClean="0"/>
            <a:t>BookRepository</a:t>
          </a:r>
          <a:endParaRPr lang="en-US" sz="2700" kern="1200" dirty="0"/>
        </a:p>
      </dsp:txBody>
      <dsp:txXfrm>
        <a:off x="8001188" y="1673758"/>
        <a:ext cx="2483587" cy="990772"/>
      </dsp:txXfrm>
    </dsp:sp>
    <dsp:sp modelId="{0F9723B7-0055-459E-A10D-E0CCDB016560}">
      <dsp:nvSpPr>
        <dsp:cNvPr id="0" name=""/>
        <dsp:cNvSpPr/>
      </dsp:nvSpPr>
      <dsp:spPr>
        <a:xfrm rot="10058187">
          <a:off x="2787071" y="3011729"/>
          <a:ext cx="4965242" cy="4726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err="1" smtClean="0"/>
            <a:t>findAll</a:t>
          </a:r>
          <a:r>
            <a:rPr lang="es-ES_tradnl" sz="2000" kern="1200" dirty="0" smtClean="0"/>
            <a:t>()</a:t>
          </a:r>
          <a:endParaRPr lang="en-US" sz="2000" kern="1200" dirty="0"/>
        </a:p>
      </dsp:txBody>
      <dsp:txXfrm rot="10800000">
        <a:off x="2927220" y="3091078"/>
        <a:ext cx="4823449" cy="283585"/>
      </dsp:txXfrm>
    </dsp:sp>
    <dsp:sp modelId="{7490BDB8-F1E2-4EB2-82E7-C08F9B9E534E}">
      <dsp:nvSpPr>
        <dsp:cNvPr id="0" name=""/>
        <dsp:cNvSpPr/>
      </dsp:nvSpPr>
      <dsp:spPr>
        <a:xfrm>
          <a:off x="0" y="3513640"/>
          <a:ext cx="2491638" cy="816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700" kern="1200" dirty="0" err="1" smtClean="0"/>
            <a:t>BookDAO</a:t>
          </a:r>
          <a:endParaRPr lang="en-US" sz="2700" kern="1200" dirty="0"/>
        </a:p>
      </dsp:txBody>
      <dsp:txXfrm>
        <a:off x="23927" y="3537567"/>
        <a:ext cx="2443784" cy="769070"/>
      </dsp:txXfrm>
    </dsp:sp>
    <dsp:sp modelId="{1FD05E88-9E09-4F15-B0F4-DD6A84F91FB2}">
      <dsp:nvSpPr>
        <dsp:cNvPr id="0" name=""/>
        <dsp:cNvSpPr/>
      </dsp:nvSpPr>
      <dsp:spPr>
        <a:xfrm rot="21563813">
          <a:off x="3452339" y="3841071"/>
          <a:ext cx="3999958" cy="478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smtClean="0"/>
            <a:t>SELECT * FROM </a:t>
          </a:r>
          <a:r>
            <a:rPr lang="es-ES_tradnl" sz="2000" kern="1200" dirty="0" err="1" smtClean="0"/>
            <a:t>books</a:t>
          </a:r>
          <a:endParaRPr lang="en-US" sz="2000" kern="1200" dirty="0"/>
        </a:p>
      </dsp:txBody>
      <dsp:txXfrm>
        <a:off x="3452343" y="3937522"/>
        <a:ext cx="3856415" cy="287086"/>
      </dsp:txXfrm>
    </dsp:sp>
    <dsp:sp modelId="{E8D2FA06-B903-4014-BFD9-BFAEAA6FFFAA}">
      <dsp:nvSpPr>
        <dsp:cNvPr id="0" name=""/>
        <dsp:cNvSpPr/>
      </dsp:nvSpPr>
      <dsp:spPr>
        <a:xfrm>
          <a:off x="7967702" y="3331881"/>
          <a:ext cx="2547897" cy="1012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700" kern="1200" dirty="0" smtClean="0"/>
            <a:t>BASE DE DATOS</a:t>
          </a:r>
          <a:endParaRPr lang="en-US" sz="2700" kern="1200" dirty="0"/>
        </a:p>
      </dsp:txBody>
      <dsp:txXfrm>
        <a:off x="7997345" y="3361524"/>
        <a:ext cx="2488611" cy="95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0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2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4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8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1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0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6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D8F8-7794-4C5C-9B96-6B70F6BB9983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3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Diagrama de la </a:t>
            </a:r>
            <a:r>
              <a:rPr lang="es-ES_tradnl" dirty="0" err="1" smtClean="0"/>
              <a:t>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7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831" y="189279"/>
            <a:ext cx="5117123" cy="772013"/>
          </a:xfrm>
        </p:spPr>
        <p:txBody>
          <a:bodyPr/>
          <a:lstStyle/>
          <a:p>
            <a:r>
              <a:rPr lang="es-ES_tradnl" dirty="0" smtClean="0"/>
              <a:t>Listar todos los libros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695580"/>
              </p:ext>
            </p:extLst>
          </p:nvPr>
        </p:nvGraphicFramePr>
        <p:xfrm>
          <a:off x="838200" y="2344615"/>
          <a:ext cx="10515600" cy="5427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726831" y="1137138"/>
            <a:ext cx="2895600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700" dirty="0" smtClean="0"/>
              <a:t>bookListPage.html</a:t>
            </a:r>
            <a:endParaRPr lang="en-US" sz="2700" dirty="0"/>
          </a:p>
        </p:txBody>
      </p:sp>
      <p:sp>
        <p:nvSpPr>
          <p:cNvPr id="5" name="Down Arrow 4"/>
          <p:cNvSpPr/>
          <p:nvPr/>
        </p:nvSpPr>
        <p:spPr>
          <a:xfrm>
            <a:off x="1998784" y="2086707"/>
            <a:ext cx="351693" cy="539262"/>
          </a:xfrm>
          <a:prstGeom prst="downArrow">
            <a:avLst/>
          </a:prstGeom>
          <a:solidFill>
            <a:srgbClr val="B5CBE7"/>
          </a:solidFill>
          <a:ln>
            <a:solidFill>
              <a:srgbClr val="B5C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8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Diagrama de la app</vt:lpstr>
      <vt:lpstr>Listar todos los libros</vt:lpstr>
    </vt:vector>
  </TitlesOfParts>
  <Company>Hexacta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la app</dc:title>
  <dc:creator>Matias Fito</dc:creator>
  <cp:lastModifiedBy>Matias Fito</cp:lastModifiedBy>
  <cp:revision>8</cp:revision>
  <dcterms:created xsi:type="dcterms:W3CDTF">2014-10-15T18:12:50Z</dcterms:created>
  <dcterms:modified xsi:type="dcterms:W3CDTF">2014-10-16T13:04:41Z</dcterms:modified>
</cp:coreProperties>
</file>