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7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4FA211-3F2C-4346-ABD9-092692E7A9F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3393CD-BE25-4520-B303-8BAD23F50CE0}">
      <dgm:prSet phldrT="[Text]"/>
      <dgm:spPr/>
      <dgm:t>
        <a:bodyPr/>
        <a:lstStyle/>
        <a:p>
          <a:r>
            <a:rPr lang="es-ES_tradnl" dirty="0" smtClean="0"/>
            <a:t>bookListCtrl.js</a:t>
          </a:r>
          <a:endParaRPr lang="en-US" dirty="0"/>
        </a:p>
      </dgm:t>
    </dgm:pt>
    <dgm:pt modelId="{9BF9F86E-19D0-4D46-B788-9E0D0EE490C8}" type="parTrans" cxnId="{C3861FA4-D69B-4D5F-9E76-323ACFF87FEC}">
      <dgm:prSet/>
      <dgm:spPr/>
      <dgm:t>
        <a:bodyPr/>
        <a:lstStyle/>
        <a:p>
          <a:endParaRPr lang="en-US"/>
        </a:p>
      </dgm:t>
    </dgm:pt>
    <dgm:pt modelId="{3B76D8E7-67CF-4CB2-BF09-7B700E7E5D12}" type="sibTrans" cxnId="{C3861FA4-D69B-4D5F-9E76-323ACFF87FEC}">
      <dgm:prSet/>
      <dgm:spPr/>
      <dgm:t>
        <a:bodyPr/>
        <a:lstStyle/>
        <a:p>
          <a:r>
            <a:rPr lang="es-ES_tradnl" dirty="0" err="1" smtClean="0"/>
            <a:t>Get</a:t>
          </a:r>
          <a:r>
            <a:rPr lang="es-ES_tradnl" dirty="0" smtClean="0"/>
            <a:t>: /</a:t>
          </a:r>
          <a:r>
            <a:rPr lang="es-ES_tradnl" dirty="0" err="1" smtClean="0"/>
            <a:t>Tpl</a:t>
          </a:r>
          <a:r>
            <a:rPr lang="es-ES_tradnl" dirty="0" smtClean="0"/>
            <a:t>/</a:t>
          </a:r>
          <a:r>
            <a:rPr lang="es-ES_tradnl" dirty="0" err="1" smtClean="0"/>
            <a:t>rest</a:t>
          </a:r>
          <a:r>
            <a:rPr lang="es-ES_tradnl" dirty="0" smtClean="0"/>
            <a:t>/</a:t>
          </a:r>
          <a:r>
            <a:rPr lang="es-ES_tradnl" dirty="0" err="1" smtClean="0"/>
            <a:t>books</a:t>
          </a:r>
          <a:endParaRPr lang="en-US" dirty="0"/>
        </a:p>
      </dgm:t>
    </dgm:pt>
    <dgm:pt modelId="{7703AC7D-7627-48AA-BF50-1DEDC16D7D91}">
      <dgm:prSet phldrT="[Text]"/>
      <dgm:spPr/>
      <dgm:t>
        <a:bodyPr/>
        <a:lstStyle/>
        <a:p>
          <a:r>
            <a:rPr lang="es-ES_tradnl" dirty="0" err="1" smtClean="0"/>
            <a:t>BookWS</a:t>
          </a:r>
          <a:endParaRPr lang="en-US" dirty="0"/>
        </a:p>
      </dgm:t>
    </dgm:pt>
    <dgm:pt modelId="{3CBB70BA-78E8-45DC-81B2-4BEEC48E7B7D}" type="parTrans" cxnId="{7088EC34-C1BA-48B0-B058-0B664C09D58A}">
      <dgm:prSet/>
      <dgm:spPr/>
      <dgm:t>
        <a:bodyPr/>
        <a:lstStyle/>
        <a:p>
          <a:endParaRPr lang="en-US"/>
        </a:p>
      </dgm:t>
    </dgm:pt>
    <dgm:pt modelId="{034CED5B-B964-4238-86DE-9425E8ACB288}" type="sibTrans" cxnId="{7088EC34-C1BA-48B0-B058-0B664C09D58A}">
      <dgm:prSet/>
      <dgm:spPr/>
      <dgm:t>
        <a:bodyPr/>
        <a:lstStyle/>
        <a:p>
          <a:r>
            <a:rPr lang="es-ES_tradnl" dirty="0" err="1" smtClean="0"/>
            <a:t>findAllBooks</a:t>
          </a:r>
          <a:r>
            <a:rPr lang="es-ES_tradnl" dirty="0" smtClean="0"/>
            <a:t>()</a:t>
          </a:r>
          <a:endParaRPr lang="en-US" dirty="0"/>
        </a:p>
      </dgm:t>
    </dgm:pt>
    <dgm:pt modelId="{16DD3F1C-A6F8-47D3-BA57-675D1A413B75}">
      <dgm:prSet phldrT="[Text]"/>
      <dgm:spPr/>
      <dgm:t>
        <a:bodyPr/>
        <a:lstStyle/>
        <a:p>
          <a:r>
            <a:rPr lang="es-ES_tradnl" dirty="0" err="1" smtClean="0"/>
            <a:t>BookService</a:t>
          </a:r>
          <a:endParaRPr lang="en-US" dirty="0"/>
        </a:p>
      </dgm:t>
    </dgm:pt>
    <dgm:pt modelId="{E5AE1A70-D04B-4C9F-9949-A16466860DE9}" type="parTrans" cxnId="{05EF2D42-B22E-44CB-BCA8-0A624596CEC7}">
      <dgm:prSet/>
      <dgm:spPr/>
      <dgm:t>
        <a:bodyPr/>
        <a:lstStyle/>
        <a:p>
          <a:endParaRPr lang="en-US"/>
        </a:p>
      </dgm:t>
    </dgm:pt>
    <dgm:pt modelId="{131BA167-16C8-427D-BB30-8989EA4E70E5}" type="sibTrans" cxnId="{05EF2D42-B22E-44CB-BCA8-0A624596CEC7}">
      <dgm:prSet/>
      <dgm:spPr/>
      <dgm:t>
        <a:bodyPr/>
        <a:lstStyle/>
        <a:p>
          <a:r>
            <a:rPr lang="es-ES_tradnl" dirty="0" err="1" smtClean="0"/>
            <a:t>findAll</a:t>
          </a:r>
          <a:r>
            <a:rPr lang="es-ES_tradnl" dirty="0" smtClean="0"/>
            <a:t>()</a:t>
          </a:r>
          <a:endParaRPr lang="en-US" dirty="0"/>
        </a:p>
      </dgm:t>
    </dgm:pt>
    <dgm:pt modelId="{0764DABC-4988-4E83-9D27-6C612E2653B9}">
      <dgm:prSet phldrT="[Text]"/>
      <dgm:spPr/>
      <dgm:t>
        <a:bodyPr/>
        <a:lstStyle/>
        <a:p>
          <a:r>
            <a:rPr lang="es-ES_tradnl" dirty="0" err="1" smtClean="0"/>
            <a:t>BookRepository</a:t>
          </a:r>
          <a:endParaRPr lang="en-US" dirty="0"/>
        </a:p>
      </dgm:t>
    </dgm:pt>
    <dgm:pt modelId="{249F8ABC-18A8-43BD-9D5F-45C4BE804F85}" type="parTrans" cxnId="{73520E53-F4B6-4F1E-90B5-18C455DEAE0D}">
      <dgm:prSet/>
      <dgm:spPr/>
      <dgm:t>
        <a:bodyPr/>
        <a:lstStyle/>
        <a:p>
          <a:endParaRPr lang="en-US"/>
        </a:p>
      </dgm:t>
    </dgm:pt>
    <dgm:pt modelId="{44E407CA-8519-439E-8A89-95F7E138FD9B}" type="sibTrans" cxnId="{73520E53-F4B6-4F1E-90B5-18C455DEAE0D}">
      <dgm:prSet/>
      <dgm:spPr/>
      <dgm:t>
        <a:bodyPr/>
        <a:lstStyle/>
        <a:p>
          <a:r>
            <a:rPr lang="es-ES_tradnl" dirty="0" err="1" smtClean="0"/>
            <a:t>findAll</a:t>
          </a:r>
          <a:r>
            <a:rPr lang="es-ES_tradnl" dirty="0" smtClean="0"/>
            <a:t>()</a:t>
          </a:r>
          <a:endParaRPr lang="en-US" dirty="0"/>
        </a:p>
      </dgm:t>
    </dgm:pt>
    <dgm:pt modelId="{84D5E899-B0A4-43A6-B223-6A74745C3DD0}">
      <dgm:prSet phldrT="[Text]"/>
      <dgm:spPr/>
      <dgm:t>
        <a:bodyPr/>
        <a:lstStyle/>
        <a:p>
          <a:r>
            <a:rPr lang="es-ES_tradnl" dirty="0" err="1" smtClean="0"/>
            <a:t>BookDAO</a:t>
          </a:r>
          <a:endParaRPr lang="en-US" dirty="0"/>
        </a:p>
      </dgm:t>
    </dgm:pt>
    <dgm:pt modelId="{0403FFE2-9798-490A-9583-C4C77117D92C}" type="parTrans" cxnId="{49753BEA-9113-42EB-9851-5BCFD553BE86}">
      <dgm:prSet/>
      <dgm:spPr/>
      <dgm:t>
        <a:bodyPr/>
        <a:lstStyle/>
        <a:p>
          <a:endParaRPr lang="en-US"/>
        </a:p>
      </dgm:t>
    </dgm:pt>
    <dgm:pt modelId="{895E128C-A5F0-4683-B3D9-17A5C3B0BD55}" type="sibTrans" cxnId="{49753BEA-9113-42EB-9851-5BCFD553BE86}">
      <dgm:prSet/>
      <dgm:spPr/>
      <dgm:t>
        <a:bodyPr/>
        <a:lstStyle/>
        <a:p>
          <a:r>
            <a:rPr lang="es-ES_tradnl" dirty="0" smtClean="0"/>
            <a:t>SELECT * FROM </a:t>
          </a:r>
          <a:r>
            <a:rPr lang="es-ES_tradnl" dirty="0" err="1" smtClean="0"/>
            <a:t>books</a:t>
          </a:r>
          <a:endParaRPr lang="en-US" dirty="0"/>
        </a:p>
      </dgm:t>
    </dgm:pt>
    <dgm:pt modelId="{E14C6B11-9E69-4BC7-AEE0-6EC9CF20AF87}">
      <dgm:prSet/>
      <dgm:spPr/>
      <dgm:t>
        <a:bodyPr/>
        <a:lstStyle/>
        <a:p>
          <a:r>
            <a:rPr lang="es-ES_tradnl" dirty="0" smtClean="0"/>
            <a:t>BASE DE DATOS</a:t>
          </a:r>
          <a:endParaRPr lang="en-US" dirty="0"/>
        </a:p>
      </dgm:t>
    </dgm:pt>
    <dgm:pt modelId="{5C923AB1-59F2-4986-B504-004979660F31}" type="parTrans" cxnId="{D8A00F18-C6DD-4134-9099-FA2865724BC5}">
      <dgm:prSet/>
      <dgm:spPr/>
      <dgm:t>
        <a:bodyPr/>
        <a:lstStyle/>
        <a:p>
          <a:endParaRPr lang="en-US"/>
        </a:p>
      </dgm:t>
    </dgm:pt>
    <dgm:pt modelId="{72B24B98-2746-4468-853D-85A0838FF80C}" type="sibTrans" cxnId="{D8A00F18-C6DD-4134-9099-FA2865724BC5}">
      <dgm:prSet/>
      <dgm:spPr/>
      <dgm:t>
        <a:bodyPr/>
        <a:lstStyle/>
        <a:p>
          <a:endParaRPr lang="en-US"/>
        </a:p>
      </dgm:t>
    </dgm:pt>
    <dgm:pt modelId="{88052538-6CB1-4F7A-A301-649AE84EF66B}" type="pres">
      <dgm:prSet presAssocID="{F24FA211-3F2C-4346-ABD9-092692E7A9F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80135F-FB83-4C06-91FC-3A29DC63396C}" type="pres">
      <dgm:prSet presAssocID="{4B3393CD-BE25-4520-B303-8BAD23F50CE0}" presName="node" presStyleLbl="node1" presStyleIdx="0" presStyleCnt="6" custScaleX="79737" custScaleY="44689" custLinFactX="-6246" custLinFactNeighborX="-100000" custLinFactNeighborY="-392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C08AC9-1D4E-4798-A062-2CC79FC0B56F}" type="pres">
      <dgm:prSet presAssocID="{3B76D8E7-67CF-4CB2-BF09-7B700E7E5D12}" presName="sibTrans" presStyleLbl="sibTrans2D1" presStyleIdx="0" presStyleCnt="5" custScaleX="169362" custScaleY="68547" custLinFactNeighborX="4540" custLinFactNeighborY="3481"/>
      <dgm:spPr/>
      <dgm:t>
        <a:bodyPr/>
        <a:lstStyle/>
        <a:p>
          <a:endParaRPr lang="en-US"/>
        </a:p>
      </dgm:t>
    </dgm:pt>
    <dgm:pt modelId="{79A966BC-6822-4F1F-8DDB-931C03225B4B}" type="pres">
      <dgm:prSet presAssocID="{3B76D8E7-67CF-4CB2-BF09-7B700E7E5D12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BC696920-5112-47F6-BE4D-E1EB1973835F}" type="pres">
      <dgm:prSet presAssocID="{7703AC7D-7627-48AA-BF50-1DEDC16D7D91}" presName="node" presStyleLbl="node1" presStyleIdx="1" presStyleCnt="6" custScaleX="78572" custScaleY="41477" custLinFactX="21678" custLinFactNeighborX="100000" custLinFactNeighborY="-42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B1954-7982-4DED-A8D5-5875C703DF93}" type="pres">
      <dgm:prSet presAssocID="{034CED5B-B964-4238-86DE-9425E8ACB288}" presName="sibTrans" presStyleLbl="sibTrans2D1" presStyleIdx="1" presStyleCnt="5" custScaleX="173738" custScaleY="62229" custLinFactNeighborX="-6641" custLinFactNeighborY="20558"/>
      <dgm:spPr/>
      <dgm:t>
        <a:bodyPr/>
        <a:lstStyle/>
        <a:p>
          <a:endParaRPr lang="en-US"/>
        </a:p>
      </dgm:t>
    </dgm:pt>
    <dgm:pt modelId="{4E7053E0-5968-423E-9BAF-BE0FE864C6C7}" type="pres">
      <dgm:prSet presAssocID="{034CED5B-B964-4238-86DE-9425E8ACB28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5866D430-EA1C-4910-9534-06E6848714EB}" type="pres">
      <dgm:prSet presAssocID="{16DD3F1C-A6F8-47D3-BA57-675D1A413B75}" presName="node" presStyleLbl="node1" presStyleIdx="2" presStyleCnt="6" custScaleX="81665" custScaleY="54484" custLinFactX="-100000" custLinFactNeighborX="-138322" custLinFactNeighborY="435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1528C3-2A53-4665-B9B1-9D10BDE5246C}" type="pres">
      <dgm:prSet presAssocID="{131BA167-16C8-427D-BB30-8989EA4E70E5}" presName="sibTrans" presStyleLbl="sibTrans2D1" presStyleIdx="2" presStyleCnt="5" custScaleX="148833" custScaleY="57210" custLinFactNeighborX="1129" custLinFactNeighborY="25007"/>
      <dgm:spPr/>
      <dgm:t>
        <a:bodyPr/>
        <a:lstStyle/>
        <a:p>
          <a:endParaRPr lang="en-US"/>
        </a:p>
      </dgm:t>
    </dgm:pt>
    <dgm:pt modelId="{9834EF4A-D85A-496C-B5F4-813700D1B355}" type="pres">
      <dgm:prSet presAssocID="{131BA167-16C8-427D-BB30-8989EA4E70E5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345B24A-55DC-4164-8C82-526C07E03E06}" type="pres">
      <dgm:prSet presAssocID="{0764DABC-4988-4E83-9D27-6C612E2653B9}" presName="node" presStyleLbl="node1" presStyleIdx="3" presStyleCnt="6" custScaleX="77454" custScaleY="53377" custLinFactNeighborX="13" custLinFactNeighborY="-882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9723B7-0055-459E-A10D-E0CCDB016560}" type="pres">
      <dgm:prSet presAssocID="{44E407CA-8519-439E-8A89-95F7E138FD9B}" presName="sibTrans" presStyleLbl="sibTrans2D1" presStyleIdx="3" presStyleCnt="5" custScaleX="167030" custScaleY="57996" custLinFactNeighborX="-1463" custLinFactNeighborY="26689"/>
      <dgm:spPr/>
      <dgm:t>
        <a:bodyPr/>
        <a:lstStyle/>
        <a:p>
          <a:endParaRPr lang="en-US"/>
        </a:p>
      </dgm:t>
    </dgm:pt>
    <dgm:pt modelId="{DF43D430-0F06-4181-9E7A-3A427B6E5D03}" type="pres">
      <dgm:prSet presAssocID="{44E407CA-8519-439E-8A89-95F7E138FD9B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7490BDB8-F1E2-4EB2-82E7-C08F9B9E534E}" type="pres">
      <dgm:prSet presAssocID="{84D5E899-B0A4-43A6-B223-6A74745C3DD0}" presName="node" presStyleLbl="node1" presStyleIdx="4" presStyleCnt="6" custScaleX="75823" custScaleY="41433" custLinFactX="-26710" custLinFactNeighborX="-100000" custLinFactNeighborY="7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D05E88-9E09-4F15-B0F4-DD6A84F91FB2}" type="pres">
      <dgm:prSet presAssocID="{895E128C-A5F0-4683-B3D9-17A5C3B0BD55}" presName="sibTrans" presStyleLbl="sibTrans2D1" presStyleIdx="4" presStyleCnt="5" custScaleX="137812" custScaleY="58712" custLinFactNeighborX="10501" custLinFactNeighborY="24453"/>
      <dgm:spPr/>
      <dgm:t>
        <a:bodyPr/>
        <a:lstStyle/>
        <a:p>
          <a:endParaRPr lang="en-US"/>
        </a:p>
      </dgm:t>
    </dgm:pt>
    <dgm:pt modelId="{60429F7C-10D0-4D3F-8019-997E2BE29191}" type="pres">
      <dgm:prSet presAssocID="{895E128C-A5F0-4683-B3D9-17A5C3B0BD55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E8D2FA06-B903-4014-BFD9-BFAEAA6FFFAA}" type="pres">
      <dgm:prSet presAssocID="{E14C6B11-9E69-4BC7-AEE0-6EC9CF20AF87}" presName="node" presStyleLbl="node1" presStyleIdx="5" presStyleCnt="6" custScaleX="77535" custScaleY="51332" custLinFactX="100000" custLinFactNeighborX="132527" custLinFactNeighborY="-35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687D50-6AB4-40BE-A827-04660403E62F}" type="presOf" srcId="{131BA167-16C8-427D-BB30-8989EA4E70E5}" destId="{3C1528C3-2A53-4665-B9B1-9D10BDE5246C}" srcOrd="0" destOrd="0" presId="urn:microsoft.com/office/officeart/2005/8/layout/process5"/>
    <dgm:cxn modelId="{439C8EB0-45C9-4AC8-9065-6798C70D0210}" type="presOf" srcId="{895E128C-A5F0-4683-B3D9-17A5C3B0BD55}" destId="{60429F7C-10D0-4D3F-8019-997E2BE29191}" srcOrd="1" destOrd="0" presId="urn:microsoft.com/office/officeart/2005/8/layout/process5"/>
    <dgm:cxn modelId="{E6D727F8-C9FE-4B4E-B5E5-A87BCB3EE519}" type="presOf" srcId="{895E128C-A5F0-4683-B3D9-17A5C3B0BD55}" destId="{1FD05E88-9E09-4F15-B0F4-DD6A84F91FB2}" srcOrd="0" destOrd="0" presId="urn:microsoft.com/office/officeart/2005/8/layout/process5"/>
    <dgm:cxn modelId="{05EF2D42-B22E-44CB-BCA8-0A624596CEC7}" srcId="{F24FA211-3F2C-4346-ABD9-092692E7A9F4}" destId="{16DD3F1C-A6F8-47D3-BA57-675D1A413B75}" srcOrd="2" destOrd="0" parTransId="{E5AE1A70-D04B-4C9F-9949-A16466860DE9}" sibTransId="{131BA167-16C8-427D-BB30-8989EA4E70E5}"/>
    <dgm:cxn modelId="{49753BEA-9113-42EB-9851-5BCFD553BE86}" srcId="{F24FA211-3F2C-4346-ABD9-092692E7A9F4}" destId="{84D5E899-B0A4-43A6-B223-6A74745C3DD0}" srcOrd="4" destOrd="0" parTransId="{0403FFE2-9798-490A-9583-C4C77117D92C}" sibTransId="{895E128C-A5F0-4683-B3D9-17A5C3B0BD55}"/>
    <dgm:cxn modelId="{7EA0BF71-6309-4460-82DA-35435673EC0C}" type="presOf" srcId="{F24FA211-3F2C-4346-ABD9-092692E7A9F4}" destId="{88052538-6CB1-4F7A-A301-649AE84EF66B}" srcOrd="0" destOrd="0" presId="urn:microsoft.com/office/officeart/2005/8/layout/process5"/>
    <dgm:cxn modelId="{8ABA0D0D-03E5-4296-9634-39F1977DCD09}" type="presOf" srcId="{034CED5B-B964-4238-86DE-9425E8ACB288}" destId="{4E7053E0-5968-423E-9BAF-BE0FE864C6C7}" srcOrd="1" destOrd="0" presId="urn:microsoft.com/office/officeart/2005/8/layout/process5"/>
    <dgm:cxn modelId="{E6DCC218-2905-492A-84FA-01987C14BCAB}" type="presOf" srcId="{0764DABC-4988-4E83-9D27-6C612E2653B9}" destId="{9345B24A-55DC-4164-8C82-526C07E03E06}" srcOrd="0" destOrd="0" presId="urn:microsoft.com/office/officeart/2005/8/layout/process5"/>
    <dgm:cxn modelId="{7088EC34-C1BA-48B0-B058-0B664C09D58A}" srcId="{F24FA211-3F2C-4346-ABD9-092692E7A9F4}" destId="{7703AC7D-7627-48AA-BF50-1DEDC16D7D91}" srcOrd="1" destOrd="0" parTransId="{3CBB70BA-78E8-45DC-81B2-4BEEC48E7B7D}" sibTransId="{034CED5B-B964-4238-86DE-9425E8ACB288}"/>
    <dgm:cxn modelId="{9F09F7B6-85E5-4228-B4F0-693ACBB95191}" type="presOf" srcId="{4B3393CD-BE25-4520-B303-8BAD23F50CE0}" destId="{F680135F-FB83-4C06-91FC-3A29DC63396C}" srcOrd="0" destOrd="0" presId="urn:microsoft.com/office/officeart/2005/8/layout/process5"/>
    <dgm:cxn modelId="{60F23AFC-55AD-447C-BBBE-B07637750C9F}" type="presOf" srcId="{7703AC7D-7627-48AA-BF50-1DEDC16D7D91}" destId="{BC696920-5112-47F6-BE4D-E1EB1973835F}" srcOrd="0" destOrd="0" presId="urn:microsoft.com/office/officeart/2005/8/layout/process5"/>
    <dgm:cxn modelId="{A0C4E794-B7CC-4EBD-B60A-7155768F82BA}" type="presOf" srcId="{84D5E899-B0A4-43A6-B223-6A74745C3DD0}" destId="{7490BDB8-F1E2-4EB2-82E7-C08F9B9E534E}" srcOrd="0" destOrd="0" presId="urn:microsoft.com/office/officeart/2005/8/layout/process5"/>
    <dgm:cxn modelId="{6B61CD25-7CFE-46EB-BAFE-AA0770C80DF0}" type="presOf" srcId="{16DD3F1C-A6F8-47D3-BA57-675D1A413B75}" destId="{5866D430-EA1C-4910-9534-06E6848714EB}" srcOrd="0" destOrd="0" presId="urn:microsoft.com/office/officeart/2005/8/layout/process5"/>
    <dgm:cxn modelId="{D8A00F18-C6DD-4134-9099-FA2865724BC5}" srcId="{F24FA211-3F2C-4346-ABD9-092692E7A9F4}" destId="{E14C6B11-9E69-4BC7-AEE0-6EC9CF20AF87}" srcOrd="5" destOrd="0" parTransId="{5C923AB1-59F2-4986-B504-004979660F31}" sibTransId="{72B24B98-2746-4468-853D-85A0838FF80C}"/>
    <dgm:cxn modelId="{C3861FA4-D69B-4D5F-9E76-323ACFF87FEC}" srcId="{F24FA211-3F2C-4346-ABD9-092692E7A9F4}" destId="{4B3393CD-BE25-4520-B303-8BAD23F50CE0}" srcOrd="0" destOrd="0" parTransId="{9BF9F86E-19D0-4D46-B788-9E0D0EE490C8}" sibTransId="{3B76D8E7-67CF-4CB2-BF09-7B700E7E5D12}"/>
    <dgm:cxn modelId="{5483DB64-7B33-4A70-B552-403B3D6AF22D}" type="presOf" srcId="{44E407CA-8519-439E-8A89-95F7E138FD9B}" destId="{0F9723B7-0055-459E-A10D-E0CCDB016560}" srcOrd="0" destOrd="0" presId="urn:microsoft.com/office/officeart/2005/8/layout/process5"/>
    <dgm:cxn modelId="{F7CC6D26-AE79-42FF-99C9-C166EB62A420}" type="presOf" srcId="{3B76D8E7-67CF-4CB2-BF09-7B700E7E5D12}" destId="{79A966BC-6822-4F1F-8DDB-931C03225B4B}" srcOrd="1" destOrd="0" presId="urn:microsoft.com/office/officeart/2005/8/layout/process5"/>
    <dgm:cxn modelId="{62776DAB-A42C-41F2-A0ED-4C3D264A087C}" type="presOf" srcId="{E14C6B11-9E69-4BC7-AEE0-6EC9CF20AF87}" destId="{E8D2FA06-B903-4014-BFD9-BFAEAA6FFFAA}" srcOrd="0" destOrd="0" presId="urn:microsoft.com/office/officeart/2005/8/layout/process5"/>
    <dgm:cxn modelId="{B72DAA64-6526-4D3B-A21C-06A3DE2410CA}" type="presOf" srcId="{034CED5B-B964-4238-86DE-9425E8ACB288}" destId="{914B1954-7982-4DED-A8D5-5875C703DF93}" srcOrd="0" destOrd="0" presId="urn:microsoft.com/office/officeart/2005/8/layout/process5"/>
    <dgm:cxn modelId="{73520E53-F4B6-4F1E-90B5-18C455DEAE0D}" srcId="{F24FA211-3F2C-4346-ABD9-092692E7A9F4}" destId="{0764DABC-4988-4E83-9D27-6C612E2653B9}" srcOrd="3" destOrd="0" parTransId="{249F8ABC-18A8-43BD-9D5F-45C4BE804F85}" sibTransId="{44E407CA-8519-439E-8A89-95F7E138FD9B}"/>
    <dgm:cxn modelId="{A4770200-C787-4EB5-9BAD-61E85C5E56D8}" type="presOf" srcId="{44E407CA-8519-439E-8A89-95F7E138FD9B}" destId="{DF43D430-0F06-4181-9E7A-3A427B6E5D03}" srcOrd="1" destOrd="0" presId="urn:microsoft.com/office/officeart/2005/8/layout/process5"/>
    <dgm:cxn modelId="{BFFDB2F1-E191-4C98-A9AD-D543A261E230}" type="presOf" srcId="{3B76D8E7-67CF-4CB2-BF09-7B700E7E5D12}" destId="{00C08AC9-1D4E-4798-A062-2CC79FC0B56F}" srcOrd="0" destOrd="0" presId="urn:microsoft.com/office/officeart/2005/8/layout/process5"/>
    <dgm:cxn modelId="{D9343D1D-D2F9-4D8F-83C9-6CE85AE1227E}" type="presOf" srcId="{131BA167-16C8-427D-BB30-8989EA4E70E5}" destId="{9834EF4A-D85A-496C-B5F4-813700D1B355}" srcOrd="1" destOrd="0" presId="urn:microsoft.com/office/officeart/2005/8/layout/process5"/>
    <dgm:cxn modelId="{3F059649-84A3-44AA-BD74-261B88883200}" type="presParOf" srcId="{88052538-6CB1-4F7A-A301-649AE84EF66B}" destId="{F680135F-FB83-4C06-91FC-3A29DC63396C}" srcOrd="0" destOrd="0" presId="urn:microsoft.com/office/officeart/2005/8/layout/process5"/>
    <dgm:cxn modelId="{ACA23869-D52C-4DAF-AE06-E26C74D9D321}" type="presParOf" srcId="{88052538-6CB1-4F7A-A301-649AE84EF66B}" destId="{00C08AC9-1D4E-4798-A062-2CC79FC0B56F}" srcOrd="1" destOrd="0" presId="urn:microsoft.com/office/officeart/2005/8/layout/process5"/>
    <dgm:cxn modelId="{A9E734BF-0A64-4EB1-B1F0-99952B24F8D4}" type="presParOf" srcId="{00C08AC9-1D4E-4798-A062-2CC79FC0B56F}" destId="{79A966BC-6822-4F1F-8DDB-931C03225B4B}" srcOrd="0" destOrd="0" presId="urn:microsoft.com/office/officeart/2005/8/layout/process5"/>
    <dgm:cxn modelId="{F664E34C-C5E3-4E40-83FE-DFA9A7052502}" type="presParOf" srcId="{88052538-6CB1-4F7A-A301-649AE84EF66B}" destId="{BC696920-5112-47F6-BE4D-E1EB1973835F}" srcOrd="2" destOrd="0" presId="urn:microsoft.com/office/officeart/2005/8/layout/process5"/>
    <dgm:cxn modelId="{07714460-6D80-4794-B6B5-6778D441AD03}" type="presParOf" srcId="{88052538-6CB1-4F7A-A301-649AE84EF66B}" destId="{914B1954-7982-4DED-A8D5-5875C703DF93}" srcOrd="3" destOrd="0" presId="urn:microsoft.com/office/officeart/2005/8/layout/process5"/>
    <dgm:cxn modelId="{CF347C1B-03DD-42BF-A5C6-21A9FAC215D9}" type="presParOf" srcId="{914B1954-7982-4DED-A8D5-5875C703DF93}" destId="{4E7053E0-5968-423E-9BAF-BE0FE864C6C7}" srcOrd="0" destOrd="0" presId="urn:microsoft.com/office/officeart/2005/8/layout/process5"/>
    <dgm:cxn modelId="{AA64C7A5-8A7C-4A35-B195-1B468A20B56D}" type="presParOf" srcId="{88052538-6CB1-4F7A-A301-649AE84EF66B}" destId="{5866D430-EA1C-4910-9534-06E6848714EB}" srcOrd="4" destOrd="0" presId="urn:microsoft.com/office/officeart/2005/8/layout/process5"/>
    <dgm:cxn modelId="{06D1BAF7-2E03-4D9C-8B87-AAEC8D4B1F17}" type="presParOf" srcId="{88052538-6CB1-4F7A-A301-649AE84EF66B}" destId="{3C1528C3-2A53-4665-B9B1-9D10BDE5246C}" srcOrd="5" destOrd="0" presId="urn:microsoft.com/office/officeart/2005/8/layout/process5"/>
    <dgm:cxn modelId="{FDD10865-9F91-42C3-923D-CB90B68E4B5E}" type="presParOf" srcId="{3C1528C3-2A53-4665-B9B1-9D10BDE5246C}" destId="{9834EF4A-D85A-496C-B5F4-813700D1B355}" srcOrd="0" destOrd="0" presId="urn:microsoft.com/office/officeart/2005/8/layout/process5"/>
    <dgm:cxn modelId="{82AA983E-3686-4E80-97EE-F395C3D73F0C}" type="presParOf" srcId="{88052538-6CB1-4F7A-A301-649AE84EF66B}" destId="{9345B24A-55DC-4164-8C82-526C07E03E06}" srcOrd="6" destOrd="0" presId="urn:microsoft.com/office/officeart/2005/8/layout/process5"/>
    <dgm:cxn modelId="{6DC4CBBC-EF07-43F2-9303-4A0B5DA82540}" type="presParOf" srcId="{88052538-6CB1-4F7A-A301-649AE84EF66B}" destId="{0F9723B7-0055-459E-A10D-E0CCDB016560}" srcOrd="7" destOrd="0" presId="urn:microsoft.com/office/officeart/2005/8/layout/process5"/>
    <dgm:cxn modelId="{D5D63517-70E8-4F1C-BEA3-6EB2960E9170}" type="presParOf" srcId="{0F9723B7-0055-459E-A10D-E0CCDB016560}" destId="{DF43D430-0F06-4181-9E7A-3A427B6E5D03}" srcOrd="0" destOrd="0" presId="urn:microsoft.com/office/officeart/2005/8/layout/process5"/>
    <dgm:cxn modelId="{6BE192F8-F809-41ED-89F2-99B2EDB603B3}" type="presParOf" srcId="{88052538-6CB1-4F7A-A301-649AE84EF66B}" destId="{7490BDB8-F1E2-4EB2-82E7-C08F9B9E534E}" srcOrd="8" destOrd="0" presId="urn:microsoft.com/office/officeart/2005/8/layout/process5"/>
    <dgm:cxn modelId="{BF0DE5A0-CD0D-4E35-BD60-ED65579C4024}" type="presParOf" srcId="{88052538-6CB1-4F7A-A301-649AE84EF66B}" destId="{1FD05E88-9E09-4F15-B0F4-DD6A84F91FB2}" srcOrd="9" destOrd="0" presId="urn:microsoft.com/office/officeart/2005/8/layout/process5"/>
    <dgm:cxn modelId="{B58E365F-2310-49C1-A0B0-40222AC7D960}" type="presParOf" srcId="{1FD05E88-9E09-4F15-B0F4-DD6A84F91FB2}" destId="{60429F7C-10D0-4D3F-8019-997E2BE29191}" srcOrd="0" destOrd="0" presId="urn:microsoft.com/office/officeart/2005/8/layout/process5"/>
    <dgm:cxn modelId="{B954BF47-4BE3-4481-A025-B09DCD8E919C}" type="presParOf" srcId="{88052538-6CB1-4F7A-A301-649AE84EF66B}" destId="{E8D2FA06-B903-4014-BFD9-BFAEAA6FFFAA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0135F-FB83-4C06-91FC-3A29DC63396C}">
      <dsp:nvSpPr>
        <dsp:cNvPr id="0" name=""/>
        <dsp:cNvSpPr/>
      </dsp:nvSpPr>
      <dsp:spPr>
        <a:xfrm>
          <a:off x="0" y="316526"/>
          <a:ext cx="2620257" cy="881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500" kern="1200" dirty="0" smtClean="0"/>
            <a:t>bookListCtrl.js</a:t>
          </a:r>
          <a:endParaRPr lang="en-US" sz="2500" kern="1200" dirty="0"/>
        </a:p>
      </dsp:txBody>
      <dsp:txXfrm>
        <a:off x="25807" y="342333"/>
        <a:ext cx="2568643" cy="829507"/>
      </dsp:txXfrm>
    </dsp:sp>
    <dsp:sp modelId="{00C08AC9-1D4E-4798-A062-2CC79FC0B56F}">
      <dsp:nvSpPr>
        <dsp:cNvPr id="0" name=""/>
        <dsp:cNvSpPr/>
      </dsp:nvSpPr>
      <dsp:spPr>
        <a:xfrm rot="21570968">
          <a:off x="2940321" y="473313"/>
          <a:ext cx="4769548" cy="5586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kern="1200" dirty="0" err="1" smtClean="0"/>
            <a:t>Get</a:t>
          </a:r>
          <a:r>
            <a:rPr lang="es-ES_tradnl" sz="1800" kern="1200" dirty="0" smtClean="0"/>
            <a:t>: /</a:t>
          </a:r>
          <a:r>
            <a:rPr lang="es-ES_tradnl" sz="1800" kern="1200" dirty="0" err="1" smtClean="0"/>
            <a:t>Tpl</a:t>
          </a:r>
          <a:r>
            <a:rPr lang="es-ES_tradnl" sz="1800" kern="1200" dirty="0" smtClean="0"/>
            <a:t>/</a:t>
          </a:r>
          <a:r>
            <a:rPr lang="es-ES_tradnl" sz="1800" kern="1200" dirty="0" err="1" smtClean="0"/>
            <a:t>rest</a:t>
          </a:r>
          <a:r>
            <a:rPr lang="es-ES_tradnl" sz="1800" kern="1200" dirty="0" smtClean="0"/>
            <a:t>/</a:t>
          </a:r>
          <a:r>
            <a:rPr lang="es-ES_tradnl" sz="1800" kern="1200" dirty="0" err="1" smtClean="0"/>
            <a:t>books</a:t>
          </a:r>
          <a:endParaRPr lang="en-US" sz="1800" kern="1200" dirty="0"/>
        </a:p>
      </dsp:txBody>
      <dsp:txXfrm>
        <a:off x="2940324" y="585747"/>
        <a:ext cx="4601959" cy="335177"/>
      </dsp:txXfrm>
    </dsp:sp>
    <dsp:sp modelId="{BC696920-5112-47F6-BE4D-E1EB1973835F}">
      <dsp:nvSpPr>
        <dsp:cNvPr id="0" name=""/>
        <dsp:cNvSpPr/>
      </dsp:nvSpPr>
      <dsp:spPr>
        <a:xfrm>
          <a:off x="7933625" y="281351"/>
          <a:ext cx="2581974" cy="817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500" kern="1200" dirty="0" err="1" smtClean="0"/>
            <a:t>BookWS</a:t>
          </a:r>
          <a:endParaRPr lang="en-US" sz="2500" kern="1200" dirty="0"/>
        </a:p>
      </dsp:txBody>
      <dsp:txXfrm>
        <a:off x="7957577" y="305303"/>
        <a:ext cx="2534070" cy="769887"/>
      </dsp:txXfrm>
    </dsp:sp>
    <dsp:sp modelId="{914B1954-7982-4DED-A8D5-5875C703DF93}">
      <dsp:nvSpPr>
        <dsp:cNvPr id="0" name=""/>
        <dsp:cNvSpPr/>
      </dsp:nvSpPr>
      <dsp:spPr>
        <a:xfrm rot="10070164">
          <a:off x="2725690" y="1431329"/>
          <a:ext cx="4945299" cy="5071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kern="1200" dirty="0" err="1" smtClean="0"/>
            <a:t>findAllBooks</a:t>
          </a:r>
          <a:r>
            <a:rPr lang="es-ES_tradnl" sz="1800" kern="1200" dirty="0" smtClean="0"/>
            <a:t>()</a:t>
          </a:r>
          <a:endParaRPr lang="en-US" sz="1800" kern="1200" dirty="0"/>
        </a:p>
      </dsp:txBody>
      <dsp:txXfrm rot="10800000">
        <a:off x="2876124" y="1516728"/>
        <a:ext cx="4793157" cy="304284"/>
      </dsp:txXfrm>
    </dsp:sp>
    <dsp:sp modelId="{5866D430-EA1C-4910-9534-06E6848714EB}">
      <dsp:nvSpPr>
        <dsp:cNvPr id="0" name=""/>
        <dsp:cNvSpPr/>
      </dsp:nvSpPr>
      <dsp:spPr>
        <a:xfrm>
          <a:off x="0" y="1852254"/>
          <a:ext cx="2683613" cy="1074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500" kern="1200" dirty="0" err="1" smtClean="0"/>
            <a:t>BookService</a:t>
          </a:r>
          <a:endParaRPr lang="en-US" sz="2500" kern="1200" dirty="0"/>
        </a:p>
      </dsp:txBody>
      <dsp:txXfrm>
        <a:off x="31464" y="1883718"/>
        <a:ext cx="2620685" cy="1011319"/>
      </dsp:txXfrm>
    </dsp:sp>
    <dsp:sp modelId="{3C1528C3-2A53-4665-B9B1-9D10BDE5246C}">
      <dsp:nvSpPr>
        <dsp:cNvPr id="0" name=""/>
        <dsp:cNvSpPr/>
      </dsp:nvSpPr>
      <dsp:spPr>
        <a:xfrm rot="21504203">
          <a:off x="3193390" y="2251185"/>
          <a:ext cx="4171887" cy="4662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kern="1200" dirty="0" err="1" smtClean="0"/>
            <a:t>findAll</a:t>
          </a:r>
          <a:r>
            <a:rPr lang="es-ES_tradnl" sz="1800" kern="1200" dirty="0" smtClean="0"/>
            <a:t>()</a:t>
          </a:r>
          <a:endParaRPr lang="en-US" sz="1800" kern="1200" dirty="0"/>
        </a:p>
      </dsp:txBody>
      <dsp:txXfrm>
        <a:off x="3193417" y="2346382"/>
        <a:ext cx="4032016" cy="279742"/>
      </dsp:txXfrm>
    </dsp:sp>
    <dsp:sp modelId="{9345B24A-55DC-4164-8C82-526C07E03E06}">
      <dsp:nvSpPr>
        <dsp:cNvPr id="0" name=""/>
        <dsp:cNvSpPr/>
      </dsp:nvSpPr>
      <dsp:spPr>
        <a:xfrm>
          <a:off x="7970364" y="1642934"/>
          <a:ext cx="2545235" cy="1052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500" kern="1200" dirty="0" err="1" smtClean="0"/>
            <a:t>BookRepository</a:t>
          </a:r>
          <a:endParaRPr lang="en-US" sz="2500" kern="1200" dirty="0"/>
        </a:p>
      </dsp:txBody>
      <dsp:txXfrm>
        <a:off x="8001188" y="1673758"/>
        <a:ext cx="2483587" cy="990772"/>
      </dsp:txXfrm>
    </dsp:sp>
    <dsp:sp modelId="{0F9723B7-0055-459E-A10D-E0CCDB016560}">
      <dsp:nvSpPr>
        <dsp:cNvPr id="0" name=""/>
        <dsp:cNvSpPr/>
      </dsp:nvSpPr>
      <dsp:spPr>
        <a:xfrm rot="10058187">
          <a:off x="2787071" y="3011729"/>
          <a:ext cx="4965242" cy="4726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kern="1200" dirty="0" err="1" smtClean="0"/>
            <a:t>findAll</a:t>
          </a:r>
          <a:r>
            <a:rPr lang="es-ES_tradnl" sz="1800" kern="1200" dirty="0" smtClean="0"/>
            <a:t>()</a:t>
          </a:r>
          <a:endParaRPr lang="en-US" sz="1800" kern="1200" dirty="0"/>
        </a:p>
      </dsp:txBody>
      <dsp:txXfrm rot="10800000">
        <a:off x="2927220" y="3091078"/>
        <a:ext cx="4823449" cy="283585"/>
      </dsp:txXfrm>
    </dsp:sp>
    <dsp:sp modelId="{7490BDB8-F1E2-4EB2-82E7-C08F9B9E534E}">
      <dsp:nvSpPr>
        <dsp:cNvPr id="0" name=""/>
        <dsp:cNvSpPr/>
      </dsp:nvSpPr>
      <dsp:spPr>
        <a:xfrm>
          <a:off x="0" y="3513640"/>
          <a:ext cx="2491638" cy="816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500" kern="1200" dirty="0" err="1" smtClean="0"/>
            <a:t>BookDAO</a:t>
          </a:r>
          <a:endParaRPr lang="en-US" sz="2500" kern="1200" dirty="0"/>
        </a:p>
      </dsp:txBody>
      <dsp:txXfrm>
        <a:off x="23927" y="3537567"/>
        <a:ext cx="2443784" cy="769070"/>
      </dsp:txXfrm>
    </dsp:sp>
    <dsp:sp modelId="{1FD05E88-9E09-4F15-B0F4-DD6A84F91FB2}">
      <dsp:nvSpPr>
        <dsp:cNvPr id="0" name=""/>
        <dsp:cNvSpPr/>
      </dsp:nvSpPr>
      <dsp:spPr>
        <a:xfrm rot="21563699">
          <a:off x="3447939" y="3841071"/>
          <a:ext cx="3981645" cy="478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kern="1200" dirty="0" smtClean="0"/>
            <a:t>SELECT * FROM </a:t>
          </a:r>
          <a:r>
            <a:rPr lang="es-ES_tradnl" sz="1800" kern="1200" dirty="0" err="1" smtClean="0"/>
            <a:t>books</a:t>
          </a:r>
          <a:endParaRPr lang="en-US" sz="1800" kern="1200" dirty="0"/>
        </a:p>
      </dsp:txBody>
      <dsp:txXfrm>
        <a:off x="3447943" y="3937525"/>
        <a:ext cx="3838102" cy="287086"/>
      </dsp:txXfrm>
    </dsp:sp>
    <dsp:sp modelId="{E8D2FA06-B903-4014-BFD9-BFAEAA6FFFAA}">
      <dsp:nvSpPr>
        <dsp:cNvPr id="0" name=""/>
        <dsp:cNvSpPr/>
      </dsp:nvSpPr>
      <dsp:spPr>
        <a:xfrm>
          <a:off x="7942629" y="3331881"/>
          <a:ext cx="2547897" cy="1012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500" kern="1200" dirty="0" smtClean="0"/>
            <a:t>BASE DE DATOS</a:t>
          </a:r>
          <a:endParaRPr lang="en-US" sz="2500" kern="1200" dirty="0"/>
        </a:p>
      </dsp:txBody>
      <dsp:txXfrm>
        <a:off x="7972272" y="3361524"/>
        <a:ext cx="2488611" cy="952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0"/>
            <a:ext cx="1222089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4434" y="4677139"/>
            <a:ext cx="9698004" cy="480483"/>
          </a:xfrm>
        </p:spPr>
        <p:txBody>
          <a:bodyPr anchor="ctr">
            <a:noAutofit/>
          </a:bodyPr>
          <a:lstStyle>
            <a:lvl1pPr marL="0" indent="0">
              <a:buNone/>
              <a:defRPr sz="2667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4434" y="5205199"/>
            <a:ext cx="9698567" cy="5280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0561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836713"/>
            <a:ext cx="5664796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39184" y="260582"/>
            <a:ext cx="11713633" cy="480252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836713"/>
            <a:ext cx="5664795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735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, gráfico y colum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016215" y="836449"/>
            <a:ext cx="3936437" cy="5375969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39185" y="1205501"/>
            <a:ext cx="7489436" cy="5006916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39184" y="257145"/>
            <a:ext cx="11713467" cy="483688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822385"/>
            <a:ext cx="7489760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282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39184" y="260354"/>
            <a:ext cx="11527437" cy="480252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979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 y Sub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39184" y="260354"/>
            <a:ext cx="11527437" cy="480252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684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70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53D8F8-7794-4C5C-9B96-6B70F6BB9983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E39809-5F2E-46BA-89F1-F4DC80F1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1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6295" y="2564904"/>
            <a:ext cx="11596523" cy="1246717"/>
          </a:xfrm>
        </p:spPr>
        <p:txBody>
          <a:bodyPr>
            <a:normAutofit/>
          </a:bodyPr>
          <a:lstStyle>
            <a:lvl1pPr marL="0" indent="0" algn="ctr">
              <a:buNone/>
              <a:defRPr sz="4267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211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91744" y="425716"/>
            <a:ext cx="8160907" cy="5786701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983766" y="1605923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Segundo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255815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_selecion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91744" y="425716"/>
            <a:ext cx="8160907" cy="5786701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983766" y="1605923"/>
            <a:ext cx="7680853" cy="474728"/>
          </a:xfrm>
        </p:spPr>
        <p:txBody>
          <a:bodyPr>
            <a:noAutofit/>
          </a:bodyPr>
          <a:lstStyle>
            <a:lvl1pPr marL="239994">
              <a:defRPr sz="2000" baseline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Item </a:t>
            </a:r>
            <a:r>
              <a:rPr lang="en-US" dirty="0" err="1" smtClean="0"/>
              <a:t>destacado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86021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238754" y="1219564"/>
            <a:ext cx="11713897" cy="4992853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39184" y="267979"/>
            <a:ext cx="11713467" cy="472856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143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39184" y="267979"/>
            <a:ext cx="11713467" cy="472856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51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39184" y="267979"/>
            <a:ext cx="11713467" cy="472856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547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contenido y re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40277" y="1220755"/>
            <a:ext cx="7871947" cy="4992555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39349" y="260450"/>
            <a:ext cx="11713468" cy="480252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40277" y="837638"/>
            <a:ext cx="7871947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04247" y="836713"/>
            <a:ext cx="3648404" cy="5375704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96270" y="1412776"/>
            <a:ext cx="3264693" cy="4608512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496268" y="1028733"/>
            <a:ext cx="3264363" cy="384043"/>
          </a:xfrm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7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y sub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39184" y="260582"/>
            <a:ext cx="11713633" cy="480252"/>
          </a:xfrm>
        </p:spPr>
        <p:txBody>
          <a:bodyPr>
            <a:normAutofit/>
          </a:bodyPr>
          <a:lstStyle>
            <a:lvl1pPr marL="0" indent="0">
              <a:buNone/>
              <a:defRPr sz="2267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1316764"/>
            <a:ext cx="5664795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664795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288022" y="836712"/>
            <a:ext cx="5664629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1316764"/>
            <a:ext cx="5664796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983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527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24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8172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114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785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28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29479" y="175646"/>
            <a:ext cx="11696100" cy="472856"/>
          </a:xfrm>
        </p:spPr>
        <p:txBody>
          <a:bodyPr/>
          <a:lstStyle/>
          <a:p>
            <a:r>
              <a:rPr lang="es-AR" dirty="0" smtClean="0"/>
              <a:t>Esquema tecnológico</a:t>
            </a:r>
            <a:endParaRPr lang="es-AR" dirty="0"/>
          </a:p>
        </p:txBody>
      </p:sp>
      <p:sp>
        <p:nvSpPr>
          <p:cNvPr id="6" name="Rectangle 5"/>
          <p:cNvSpPr/>
          <p:nvPr/>
        </p:nvSpPr>
        <p:spPr>
          <a:xfrm>
            <a:off x="2991359" y="740835"/>
            <a:ext cx="2641963" cy="5196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74928" y="1029025"/>
            <a:ext cx="187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CONTROLADOR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9479" y="740835"/>
            <a:ext cx="2450402" cy="5196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86311" y="1029025"/>
            <a:ext cx="91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VISTA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69163" y="740835"/>
            <a:ext cx="2801418" cy="5196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6068" y="1029025"/>
            <a:ext cx="11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MODELO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06422" y="740835"/>
            <a:ext cx="2819157" cy="5196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695545" y="1029025"/>
            <a:ext cx="164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PERSISTENCIA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204" y="1490690"/>
            <a:ext cx="1619250" cy="10953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545" y="2678398"/>
            <a:ext cx="1640909" cy="5425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235" y="1490690"/>
            <a:ext cx="1785271" cy="109694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5" y="1398357"/>
            <a:ext cx="1871326" cy="9356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7" y="2221053"/>
            <a:ext cx="1537706" cy="91468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64" y="3163087"/>
            <a:ext cx="1831268" cy="10581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59" y="1476510"/>
            <a:ext cx="1629560" cy="7793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59" y="2208083"/>
            <a:ext cx="1629560" cy="101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0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92" y="302014"/>
            <a:ext cx="4108216" cy="512179"/>
          </a:xfrm>
        </p:spPr>
        <p:txBody>
          <a:bodyPr/>
          <a:lstStyle/>
          <a:p>
            <a:r>
              <a:rPr lang="es-ES_tradnl" dirty="0" smtClean="0"/>
              <a:t>Ejemplo: Listar </a:t>
            </a:r>
            <a:r>
              <a:rPr lang="es-ES_tradnl" dirty="0" smtClean="0"/>
              <a:t>todos los libros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295645"/>
              </p:ext>
            </p:extLst>
          </p:nvPr>
        </p:nvGraphicFramePr>
        <p:xfrm>
          <a:off x="838200" y="2344615"/>
          <a:ext cx="10515600" cy="5427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526092" y="1089764"/>
            <a:ext cx="3294345" cy="926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700" dirty="0" smtClean="0"/>
              <a:t>bookListPage.html</a:t>
            </a:r>
            <a:endParaRPr lang="en-US" sz="2700" dirty="0"/>
          </a:p>
        </p:txBody>
      </p:sp>
      <p:sp>
        <p:nvSpPr>
          <p:cNvPr id="5" name="Down Arrow 4"/>
          <p:cNvSpPr/>
          <p:nvPr/>
        </p:nvSpPr>
        <p:spPr>
          <a:xfrm>
            <a:off x="1998784" y="2086707"/>
            <a:ext cx="351693" cy="539262"/>
          </a:xfrm>
          <a:prstGeom prst="downArrow">
            <a:avLst/>
          </a:prstGeom>
          <a:solidFill>
            <a:srgbClr val="B5CBE7"/>
          </a:solidFill>
          <a:ln>
            <a:solidFill>
              <a:srgbClr val="B5C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1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245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088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806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Content Placeholder 5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187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875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80795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Hexacta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base.potx" id="{3167DB2E-4432-4846-A9A1-5A6471AD650D}" vid="{F6EDE29B-CE26-44AF-B623-9DCBD94868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Template_base</Template>
  <TotalTime>127</TotalTime>
  <Words>35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Segoe UI</vt:lpstr>
      <vt:lpstr>Segoe UI Light</vt:lpstr>
      <vt:lpstr>Segoe UI Semibold</vt:lpstr>
      <vt:lpstr>Segoe UI Symbol</vt:lpstr>
      <vt:lpstr>Theme Hexacta</vt:lpstr>
      <vt:lpstr>PowerPoint Presentation</vt:lpstr>
      <vt:lpstr>PowerPoint Presentation</vt:lpstr>
      <vt:lpstr>Ejemplo: Listar todos los libros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Hexacta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Matias Fito</dc:creator>
  <cp:lastModifiedBy>Matias Fito</cp:lastModifiedBy>
  <cp:revision>10</cp:revision>
  <dcterms:created xsi:type="dcterms:W3CDTF">2014-10-16T16:06:58Z</dcterms:created>
  <dcterms:modified xsi:type="dcterms:W3CDTF">2014-10-16T18:14:26Z</dcterms:modified>
</cp:coreProperties>
</file>