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1" r:id="rId3"/>
    <p:sldId id="272" r:id="rId4"/>
    <p:sldId id="273" r:id="rId5"/>
    <p:sldId id="274" r:id="rId6"/>
    <p:sldId id="275" r:id="rId7"/>
    <p:sldId id="276" r:id="rId8"/>
    <p:sldId id="271" r:id="rId9"/>
    <p:sldId id="270" r:id="rId10"/>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4FA211-3F2C-4346-ABD9-092692E7A9F4}"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4B3393CD-BE25-4520-B303-8BAD23F50CE0}">
      <dgm:prSet phldrT="[Text]"/>
      <dgm:spPr/>
      <dgm:t>
        <a:bodyPr/>
        <a:lstStyle/>
        <a:p>
          <a:r>
            <a:rPr lang="es-ES_tradnl" dirty="0" smtClean="0"/>
            <a:t>bookListCtrl.js</a:t>
          </a:r>
          <a:endParaRPr lang="en-US" dirty="0"/>
        </a:p>
      </dgm:t>
    </dgm:pt>
    <dgm:pt modelId="{9BF9F86E-19D0-4D46-B788-9E0D0EE490C8}" type="parTrans" cxnId="{C3861FA4-D69B-4D5F-9E76-323ACFF87FEC}">
      <dgm:prSet/>
      <dgm:spPr/>
      <dgm:t>
        <a:bodyPr/>
        <a:lstStyle/>
        <a:p>
          <a:endParaRPr lang="en-US"/>
        </a:p>
      </dgm:t>
    </dgm:pt>
    <dgm:pt modelId="{3B76D8E7-67CF-4CB2-BF09-7B700E7E5D12}" type="sibTrans" cxnId="{C3861FA4-D69B-4D5F-9E76-323ACFF87FEC}">
      <dgm:prSet/>
      <dgm:spPr/>
      <dgm:t>
        <a:bodyPr/>
        <a:lstStyle/>
        <a:p>
          <a:r>
            <a:rPr lang="es-ES_tradnl" dirty="0" err="1" smtClean="0"/>
            <a:t>Get</a:t>
          </a:r>
          <a:r>
            <a:rPr lang="es-ES_tradnl" dirty="0" smtClean="0"/>
            <a:t>: /</a:t>
          </a:r>
          <a:r>
            <a:rPr lang="es-ES_tradnl" dirty="0" err="1" smtClean="0"/>
            <a:t>Tpl</a:t>
          </a:r>
          <a:r>
            <a:rPr lang="es-ES_tradnl" dirty="0" smtClean="0"/>
            <a:t>/</a:t>
          </a:r>
          <a:r>
            <a:rPr lang="es-ES_tradnl" dirty="0" err="1" smtClean="0"/>
            <a:t>rest</a:t>
          </a:r>
          <a:r>
            <a:rPr lang="es-ES_tradnl" dirty="0" smtClean="0"/>
            <a:t>/</a:t>
          </a:r>
          <a:r>
            <a:rPr lang="es-ES_tradnl" dirty="0" err="1" smtClean="0"/>
            <a:t>books</a:t>
          </a:r>
          <a:endParaRPr lang="en-US" dirty="0"/>
        </a:p>
      </dgm:t>
    </dgm:pt>
    <dgm:pt modelId="{7703AC7D-7627-48AA-BF50-1DEDC16D7D91}">
      <dgm:prSet phldrT="[Text]"/>
      <dgm:spPr/>
      <dgm:t>
        <a:bodyPr/>
        <a:lstStyle/>
        <a:p>
          <a:r>
            <a:rPr lang="es-ES_tradnl" dirty="0" err="1" smtClean="0"/>
            <a:t>BookWS</a:t>
          </a:r>
          <a:endParaRPr lang="en-US" dirty="0"/>
        </a:p>
      </dgm:t>
    </dgm:pt>
    <dgm:pt modelId="{3CBB70BA-78E8-45DC-81B2-4BEEC48E7B7D}" type="parTrans" cxnId="{7088EC34-C1BA-48B0-B058-0B664C09D58A}">
      <dgm:prSet/>
      <dgm:spPr/>
      <dgm:t>
        <a:bodyPr/>
        <a:lstStyle/>
        <a:p>
          <a:endParaRPr lang="en-US"/>
        </a:p>
      </dgm:t>
    </dgm:pt>
    <dgm:pt modelId="{034CED5B-B964-4238-86DE-9425E8ACB288}" type="sibTrans" cxnId="{7088EC34-C1BA-48B0-B058-0B664C09D58A}">
      <dgm:prSet/>
      <dgm:spPr/>
      <dgm:t>
        <a:bodyPr/>
        <a:lstStyle/>
        <a:p>
          <a:r>
            <a:rPr lang="es-ES_tradnl" dirty="0" err="1" smtClean="0"/>
            <a:t>findAllBooks</a:t>
          </a:r>
          <a:r>
            <a:rPr lang="es-ES_tradnl" dirty="0" smtClean="0"/>
            <a:t>()</a:t>
          </a:r>
          <a:endParaRPr lang="en-US" dirty="0"/>
        </a:p>
      </dgm:t>
    </dgm:pt>
    <dgm:pt modelId="{16DD3F1C-A6F8-47D3-BA57-675D1A413B75}">
      <dgm:prSet phldrT="[Text]"/>
      <dgm:spPr/>
      <dgm:t>
        <a:bodyPr/>
        <a:lstStyle/>
        <a:p>
          <a:r>
            <a:rPr lang="es-ES_tradnl" dirty="0" err="1" smtClean="0"/>
            <a:t>BookService</a:t>
          </a:r>
          <a:endParaRPr lang="en-US" dirty="0"/>
        </a:p>
      </dgm:t>
    </dgm:pt>
    <dgm:pt modelId="{E5AE1A70-D04B-4C9F-9949-A16466860DE9}" type="parTrans" cxnId="{05EF2D42-B22E-44CB-BCA8-0A624596CEC7}">
      <dgm:prSet/>
      <dgm:spPr/>
      <dgm:t>
        <a:bodyPr/>
        <a:lstStyle/>
        <a:p>
          <a:endParaRPr lang="en-US"/>
        </a:p>
      </dgm:t>
    </dgm:pt>
    <dgm:pt modelId="{131BA167-16C8-427D-BB30-8989EA4E70E5}" type="sibTrans" cxnId="{05EF2D42-B22E-44CB-BCA8-0A624596CEC7}">
      <dgm:prSet/>
      <dgm:spPr/>
      <dgm:t>
        <a:bodyPr/>
        <a:lstStyle/>
        <a:p>
          <a:r>
            <a:rPr lang="es-ES_tradnl" dirty="0" err="1" smtClean="0"/>
            <a:t>findAll</a:t>
          </a:r>
          <a:r>
            <a:rPr lang="es-ES_tradnl" dirty="0" smtClean="0"/>
            <a:t>()</a:t>
          </a:r>
          <a:endParaRPr lang="en-US" dirty="0"/>
        </a:p>
      </dgm:t>
    </dgm:pt>
    <dgm:pt modelId="{0764DABC-4988-4E83-9D27-6C612E2653B9}">
      <dgm:prSet phldrT="[Text]"/>
      <dgm:spPr/>
      <dgm:t>
        <a:bodyPr/>
        <a:lstStyle/>
        <a:p>
          <a:r>
            <a:rPr lang="es-ES_tradnl" dirty="0" err="1" smtClean="0"/>
            <a:t>BookRepository</a:t>
          </a:r>
          <a:endParaRPr lang="en-US" dirty="0"/>
        </a:p>
      </dgm:t>
    </dgm:pt>
    <dgm:pt modelId="{249F8ABC-18A8-43BD-9D5F-45C4BE804F85}" type="parTrans" cxnId="{73520E53-F4B6-4F1E-90B5-18C455DEAE0D}">
      <dgm:prSet/>
      <dgm:spPr/>
      <dgm:t>
        <a:bodyPr/>
        <a:lstStyle/>
        <a:p>
          <a:endParaRPr lang="en-US"/>
        </a:p>
      </dgm:t>
    </dgm:pt>
    <dgm:pt modelId="{44E407CA-8519-439E-8A89-95F7E138FD9B}" type="sibTrans" cxnId="{73520E53-F4B6-4F1E-90B5-18C455DEAE0D}">
      <dgm:prSet/>
      <dgm:spPr/>
      <dgm:t>
        <a:bodyPr/>
        <a:lstStyle/>
        <a:p>
          <a:r>
            <a:rPr lang="es-ES_tradnl" dirty="0" err="1" smtClean="0"/>
            <a:t>findAll</a:t>
          </a:r>
          <a:r>
            <a:rPr lang="es-ES_tradnl" dirty="0" smtClean="0"/>
            <a:t>()</a:t>
          </a:r>
          <a:endParaRPr lang="en-US" dirty="0"/>
        </a:p>
      </dgm:t>
    </dgm:pt>
    <dgm:pt modelId="{84D5E899-B0A4-43A6-B223-6A74745C3DD0}">
      <dgm:prSet phldrT="[Text]"/>
      <dgm:spPr/>
      <dgm:t>
        <a:bodyPr/>
        <a:lstStyle/>
        <a:p>
          <a:r>
            <a:rPr lang="es-ES_tradnl" dirty="0" err="1" smtClean="0"/>
            <a:t>BookDAO</a:t>
          </a:r>
          <a:endParaRPr lang="en-US" dirty="0"/>
        </a:p>
      </dgm:t>
    </dgm:pt>
    <dgm:pt modelId="{0403FFE2-9798-490A-9583-C4C77117D92C}" type="parTrans" cxnId="{49753BEA-9113-42EB-9851-5BCFD553BE86}">
      <dgm:prSet/>
      <dgm:spPr/>
      <dgm:t>
        <a:bodyPr/>
        <a:lstStyle/>
        <a:p>
          <a:endParaRPr lang="en-US"/>
        </a:p>
      </dgm:t>
    </dgm:pt>
    <dgm:pt modelId="{895E128C-A5F0-4683-B3D9-17A5C3B0BD55}" type="sibTrans" cxnId="{49753BEA-9113-42EB-9851-5BCFD553BE86}">
      <dgm:prSet/>
      <dgm:spPr/>
      <dgm:t>
        <a:bodyPr/>
        <a:lstStyle/>
        <a:p>
          <a:r>
            <a:rPr lang="es-ES_tradnl" dirty="0" smtClean="0"/>
            <a:t>SELECT * FROM </a:t>
          </a:r>
          <a:r>
            <a:rPr lang="es-ES_tradnl" dirty="0" err="1" smtClean="0"/>
            <a:t>books</a:t>
          </a:r>
          <a:endParaRPr lang="en-US" dirty="0"/>
        </a:p>
      </dgm:t>
    </dgm:pt>
    <dgm:pt modelId="{E14C6B11-9E69-4BC7-AEE0-6EC9CF20AF87}">
      <dgm:prSet/>
      <dgm:spPr/>
      <dgm:t>
        <a:bodyPr/>
        <a:lstStyle/>
        <a:p>
          <a:r>
            <a:rPr lang="es-ES_tradnl" dirty="0" smtClean="0"/>
            <a:t>BASE DE DATOS</a:t>
          </a:r>
          <a:endParaRPr lang="en-US" dirty="0"/>
        </a:p>
      </dgm:t>
    </dgm:pt>
    <dgm:pt modelId="{5C923AB1-59F2-4986-B504-004979660F31}" type="parTrans" cxnId="{D8A00F18-C6DD-4134-9099-FA2865724BC5}">
      <dgm:prSet/>
      <dgm:spPr/>
      <dgm:t>
        <a:bodyPr/>
        <a:lstStyle/>
        <a:p>
          <a:endParaRPr lang="en-US"/>
        </a:p>
      </dgm:t>
    </dgm:pt>
    <dgm:pt modelId="{72B24B98-2746-4468-853D-85A0838FF80C}" type="sibTrans" cxnId="{D8A00F18-C6DD-4134-9099-FA2865724BC5}">
      <dgm:prSet/>
      <dgm:spPr/>
      <dgm:t>
        <a:bodyPr/>
        <a:lstStyle/>
        <a:p>
          <a:endParaRPr lang="en-US"/>
        </a:p>
      </dgm:t>
    </dgm:pt>
    <dgm:pt modelId="{88052538-6CB1-4F7A-A301-649AE84EF66B}" type="pres">
      <dgm:prSet presAssocID="{F24FA211-3F2C-4346-ABD9-092692E7A9F4}" presName="diagram" presStyleCnt="0">
        <dgm:presLayoutVars>
          <dgm:dir/>
          <dgm:resizeHandles val="exact"/>
        </dgm:presLayoutVars>
      </dgm:prSet>
      <dgm:spPr/>
      <dgm:t>
        <a:bodyPr/>
        <a:lstStyle/>
        <a:p>
          <a:endParaRPr lang="en-US"/>
        </a:p>
      </dgm:t>
    </dgm:pt>
    <dgm:pt modelId="{F680135F-FB83-4C06-91FC-3A29DC63396C}" type="pres">
      <dgm:prSet presAssocID="{4B3393CD-BE25-4520-B303-8BAD23F50CE0}" presName="node" presStyleLbl="node1" presStyleIdx="0" presStyleCnt="6" custScaleX="79737" custScaleY="44689" custLinFactX="-6246" custLinFactNeighborX="-100000" custLinFactNeighborY="-39224">
        <dgm:presLayoutVars>
          <dgm:bulletEnabled val="1"/>
        </dgm:presLayoutVars>
      </dgm:prSet>
      <dgm:spPr/>
      <dgm:t>
        <a:bodyPr/>
        <a:lstStyle/>
        <a:p>
          <a:endParaRPr lang="en-US"/>
        </a:p>
      </dgm:t>
    </dgm:pt>
    <dgm:pt modelId="{00C08AC9-1D4E-4798-A062-2CC79FC0B56F}" type="pres">
      <dgm:prSet presAssocID="{3B76D8E7-67CF-4CB2-BF09-7B700E7E5D12}" presName="sibTrans" presStyleLbl="sibTrans2D1" presStyleIdx="0" presStyleCnt="5" custScaleX="169362" custScaleY="68547" custLinFactNeighborX="4540" custLinFactNeighborY="3481"/>
      <dgm:spPr/>
      <dgm:t>
        <a:bodyPr/>
        <a:lstStyle/>
        <a:p>
          <a:endParaRPr lang="en-US"/>
        </a:p>
      </dgm:t>
    </dgm:pt>
    <dgm:pt modelId="{79A966BC-6822-4F1F-8DDB-931C03225B4B}" type="pres">
      <dgm:prSet presAssocID="{3B76D8E7-67CF-4CB2-BF09-7B700E7E5D12}" presName="connectorText" presStyleLbl="sibTrans2D1" presStyleIdx="0" presStyleCnt="5"/>
      <dgm:spPr/>
      <dgm:t>
        <a:bodyPr/>
        <a:lstStyle/>
        <a:p>
          <a:endParaRPr lang="en-US"/>
        </a:p>
      </dgm:t>
    </dgm:pt>
    <dgm:pt modelId="{BC696920-5112-47F6-BE4D-E1EB1973835F}" type="pres">
      <dgm:prSet presAssocID="{7703AC7D-7627-48AA-BF50-1DEDC16D7D91}" presName="node" presStyleLbl="node1" presStyleIdx="1" presStyleCnt="6" custScaleX="78572" custScaleY="41477" custLinFactX="21678" custLinFactNeighborX="100000" custLinFactNeighborY="-42614">
        <dgm:presLayoutVars>
          <dgm:bulletEnabled val="1"/>
        </dgm:presLayoutVars>
      </dgm:prSet>
      <dgm:spPr/>
      <dgm:t>
        <a:bodyPr/>
        <a:lstStyle/>
        <a:p>
          <a:endParaRPr lang="en-US"/>
        </a:p>
      </dgm:t>
    </dgm:pt>
    <dgm:pt modelId="{914B1954-7982-4DED-A8D5-5875C703DF93}" type="pres">
      <dgm:prSet presAssocID="{034CED5B-B964-4238-86DE-9425E8ACB288}" presName="sibTrans" presStyleLbl="sibTrans2D1" presStyleIdx="1" presStyleCnt="5" custScaleX="173738" custScaleY="62229" custLinFactNeighborX="-6641" custLinFactNeighborY="20558"/>
      <dgm:spPr/>
      <dgm:t>
        <a:bodyPr/>
        <a:lstStyle/>
        <a:p>
          <a:endParaRPr lang="en-US"/>
        </a:p>
      </dgm:t>
    </dgm:pt>
    <dgm:pt modelId="{4E7053E0-5968-423E-9BAF-BE0FE864C6C7}" type="pres">
      <dgm:prSet presAssocID="{034CED5B-B964-4238-86DE-9425E8ACB288}" presName="connectorText" presStyleLbl="sibTrans2D1" presStyleIdx="1" presStyleCnt="5"/>
      <dgm:spPr/>
      <dgm:t>
        <a:bodyPr/>
        <a:lstStyle/>
        <a:p>
          <a:endParaRPr lang="en-US"/>
        </a:p>
      </dgm:t>
    </dgm:pt>
    <dgm:pt modelId="{5866D430-EA1C-4910-9534-06E6848714EB}" type="pres">
      <dgm:prSet presAssocID="{16DD3F1C-A6F8-47D3-BA57-675D1A413B75}" presName="node" presStyleLbl="node1" presStyleIdx="2" presStyleCnt="6" custScaleX="81665" custScaleY="54484" custLinFactX="-100000" custLinFactNeighborX="-138322" custLinFactNeighborY="43563">
        <dgm:presLayoutVars>
          <dgm:bulletEnabled val="1"/>
        </dgm:presLayoutVars>
      </dgm:prSet>
      <dgm:spPr/>
      <dgm:t>
        <a:bodyPr/>
        <a:lstStyle/>
        <a:p>
          <a:endParaRPr lang="en-US"/>
        </a:p>
      </dgm:t>
    </dgm:pt>
    <dgm:pt modelId="{3C1528C3-2A53-4665-B9B1-9D10BDE5246C}" type="pres">
      <dgm:prSet presAssocID="{131BA167-16C8-427D-BB30-8989EA4E70E5}" presName="sibTrans" presStyleLbl="sibTrans2D1" presStyleIdx="2" presStyleCnt="5" custScaleX="148833" custScaleY="57210" custLinFactNeighborX="1129" custLinFactNeighborY="25007"/>
      <dgm:spPr/>
      <dgm:t>
        <a:bodyPr/>
        <a:lstStyle/>
        <a:p>
          <a:endParaRPr lang="en-US"/>
        </a:p>
      </dgm:t>
    </dgm:pt>
    <dgm:pt modelId="{9834EF4A-D85A-496C-B5F4-813700D1B355}" type="pres">
      <dgm:prSet presAssocID="{131BA167-16C8-427D-BB30-8989EA4E70E5}" presName="connectorText" presStyleLbl="sibTrans2D1" presStyleIdx="2" presStyleCnt="5"/>
      <dgm:spPr/>
      <dgm:t>
        <a:bodyPr/>
        <a:lstStyle/>
        <a:p>
          <a:endParaRPr lang="en-US"/>
        </a:p>
      </dgm:t>
    </dgm:pt>
    <dgm:pt modelId="{9345B24A-55DC-4164-8C82-526C07E03E06}" type="pres">
      <dgm:prSet presAssocID="{0764DABC-4988-4E83-9D27-6C612E2653B9}" presName="node" presStyleLbl="node1" presStyleIdx="3" presStyleCnt="6" custScaleX="77454" custScaleY="53377" custLinFactNeighborX="13" custLinFactNeighborY="-88204">
        <dgm:presLayoutVars>
          <dgm:bulletEnabled val="1"/>
        </dgm:presLayoutVars>
      </dgm:prSet>
      <dgm:spPr/>
      <dgm:t>
        <a:bodyPr/>
        <a:lstStyle/>
        <a:p>
          <a:endParaRPr lang="en-US"/>
        </a:p>
      </dgm:t>
    </dgm:pt>
    <dgm:pt modelId="{0F9723B7-0055-459E-A10D-E0CCDB016560}" type="pres">
      <dgm:prSet presAssocID="{44E407CA-8519-439E-8A89-95F7E138FD9B}" presName="sibTrans" presStyleLbl="sibTrans2D1" presStyleIdx="3" presStyleCnt="5" custScaleX="167030" custScaleY="57996" custLinFactNeighborX="-1463" custLinFactNeighborY="26689"/>
      <dgm:spPr/>
      <dgm:t>
        <a:bodyPr/>
        <a:lstStyle/>
        <a:p>
          <a:endParaRPr lang="en-US"/>
        </a:p>
      </dgm:t>
    </dgm:pt>
    <dgm:pt modelId="{DF43D430-0F06-4181-9E7A-3A427B6E5D03}" type="pres">
      <dgm:prSet presAssocID="{44E407CA-8519-439E-8A89-95F7E138FD9B}" presName="connectorText" presStyleLbl="sibTrans2D1" presStyleIdx="3" presStyleCnt="5"/>
      <dgm:spPr/>
      <dgm:t>
        <a:bodyPr/>
        <a:lstStyle/>
        <a:p>
          <a:endParaRPr lang="en-US"/>
        </a:p>
      </dgm:t>
    </dgm:pt>
    <dgm:pt modelId="{7490BDB8-F1E2-4EB2-82E7-C08F9B9E534E}" type="pres">
      <dgm:prSet presAssocID="{84D5E899-B0A4-43A6-B223-6A74745C3DD0}" presName="node" presStyleLbl="node1" presStyleIdx="4" presStyleCnt="6" custScaleX="75823" custScaleY="41433" custLinFactX="-26710" custLinFactNeighborX="-100000" custLinFactNeighborY="703">
        <dgm:presLayoutVars>
          <dgm:bulletEnabled val="1"/>
        </dgm:presLayoutVars>
      </dgm:prSet>
      <dgm:spPr/>
      <dgm:t>
        <a:bodyPr/>
        <a:lstStyle/>
        <a:p>
          <a:endParaRPr lang="en-US"/>
        </a:p>
      </dgm:t>
    </dgm:pt>
    <dgm:pt modelId="{1FD05E88-9E09-4F15-B0F4-DD6A84F91FB2}" type="pres">
      <dgm:prSet presAssocID="{895E128C-A5F0-4683-B3D9-17A5C3B0BD55}" presName="sibTrans" presStyleLbl="sibTrans2D1" presStyleIdx="4" presStyleCnt="5" custScaleX="137812" custScaleY="58712" custLinFactNeighborX="10501" custLinFactNeighborY="24453"/>
      <dgm:spPr/>
      <dgm:t>
        <a:bodyPr/>
        <a:lstStyle/>
        <a:p>
          <a:endParaRPr lang="en-US"/>
        </a:p>
      </dgm:t>
    </dgm:pt>
    <dgm:pt modelId="{60429F7C-10D0-4D3F-8019-997E2BE29191}" type="pres">
      <dgm:prSet presAssocID="{895E128C-A5F0-4683-B3D9-17A5C3B0BD55}" presName="connectorText" presStyleLbl="sibTrans2D1" presStyleIdx="4" presStyleCnt="5"/>
      <dgm:spPr/>
      <dgm:t>
        <a:bodyPr/>
        <a:lstStyle/>
        <a:p>
          <a:endParaRPr lang="en-US"/>
        </a:p>
      </dgm:t>
    </dgm:pt>
    <dgm:pt modelId="{E8D2FA06-B903-4014-BFD9-BFAEAA6FFFAA}" type="pres">
      <dgm:prSet presAssocID="{E14C6B11-9E69-4BC7-AEE0-6EC9CF20AF87}" presName="node" presStyleLbl="node1" presStyleIdx="5" presStyleCnt="6" custScaleX="77535" custScaleY="51332" custLinFactX="100000" custLinFactNeighborX="132527" custLinFactNeighborY="-3566">
        <dgm:presLayoutVars>
          <dgm:bulletEnabled val="1"/>
        </dgm:presLayoutVars>
      </dgm:prSet>
      <dgm:spPr/>
      <dgm:t>
        <a:bodyPr/>
        <a:lstStyle/>
        <a:p>
          <a:endParaRPr lang="en-US"/>
        </a:p>
      </dgm:t>
    </dgm:pt>
  </dgm:ptLst>
  <dgm:cxnLst>
    <dgm:cxn modelId="{49753BEA-9113-42EB-9851-5BCFD553BE86}" srcId="{F24FA211-3F2C-4346-ABD9-092692E7A9F4}" destId="{84D5E899-B0A4-43A6-B223-6A74745C3DD0}" srcOrd="4" destOrd="0" parTransId="{0403FFE2-9798-490A-9583-C4C77117D92C}" sibTransId="{895E128C-A5F0-4683-B3D9-17A5C3B0BD55}"/>
    <dgm:cxn modelId="{9F09F7B6-85E5-4228-B4F0-693ACBB95191}" type="presOf" srcId="{4B3393CD-BE25-4520-B303-8BAD23F50CE0}" destId="{F680135F-FB83-4C06-91FC-3A29DC63396C}" srcOrd="0" destOrd="0" presId="urn:microsoft.com/office/officeart/2005/8/layout/process5"/>
    <dgm:cxn modelId="{7088EC34-C1BA-48B0-B058-0B664C09D58A}" srcId="{F24FA211-3F2C-4346-ABD9-092692E7A9F4}" destId="{7703AC7D-7627-48AA-BF50-1DEDC16D7D91}" srcOrd="1" destOrd="0" parTransId="{3CBB70BA-78E8-45DC-81B2-4BEEC48E7B7D}" sibTransId="{034CED5B-B964-4238-86DE-9425E8ACB288}"/>
    <dgm:cxn modelId="{A0C4E794-B7CC-4EBD-B60A-7155768F82BA}" type="presOf" srcId="{84D5E899-B0A4-43A6-B223-6A74745C3DD0}" destId="{7490BDB8-F1E2-4EB2-82E7-C08F9B9E534E}" srcOrd="0" destOrd="0" presId="urn:microsoft.com/office/officeart/2005/8/layout/process5"/>
    <dgm:cxn modelId="{E6D727F8-C9FE-4B4E-B5E5-A87BCB3EE519}" type="presOf" srcId="{895E128C-A5F0-4683-B3D9-17A5C3B0BD55}" destId="{1FD05E88-9E09-4F15-B0F4-DD6A84F91FB2}" srcOrd="0" destOrd="0" presId="urn:microsoft.com/office/officeart/2005/8/layout/process5"/>
    <dgm:cxn modelId="{7EA0BF71-6309-4460-82DA-35435673EC0C}" type="presOf" srcId="{F24FA211-3F2C-4346-ABD9-092692E7A9F4}" destId="{88052538-6CB1-4F7A-A301-649AE84EF66B}" srcOrd="0" destOrd="0" presId="urn:microsoft.com/office/officeart/2005/8/layout/process5"/>
    <dgm:cxn modelId="{CF687D50-6AB4-40BE-A827-04660403E62F}" type="presOf" srcId="{131BA167-16C8-427D-BB30-8989EA4E70E5}" destId="{3C1528C3-2A53-4665-B9B1-9D10BDE5246C}" srcOrd="0" destOrd="0" presId="urn:microsoft.com/office/officeart/2005/8/layout/process5"/>
    <dgm:cxn modelId="{E6DCC218-2905-492A-84FA-01987C14BCAB}" type="presOf" srcId="{0764DABC-4988-4E83-9D27-6C612E2653B9}" destId="{9345B24A-55DC-4164-8C82-526C07E03E06}" srcOrd="0" destOrd="0" presId="urn:microsoft.com/office/officeart/2005/8/layout/process5"/>
    <dgm:cxn modelId="{D9343D1D-D2F9-4D8F-83C9-6CE85AE1227E}" type="presOf" srcId="{131BA167-16C8-427D-BB30-8989EA4E70E5}" destId="{9834EF4A-D85A-496C-B5F4-813700D1B355}" srcOrd="1" destOrd="0" presId="urn:microsoft.com/office/officeart/2005/8/layout/process5"/>
    <dgm:cxn modelId="{8ABA0D0D-03E5-4296-9634-39F1977DCD09}" type="presOf" srcId="{034CED5B-B964-4238-86DE-9425E8ACB288}" destId="{4E7053E0-5968-423E-9BAF-BE0FE864C6C7}" srcOrd="1" destOrd="0" presId="urn:microsoft.com/office/officeart/2005/8/layout/process5"/>
    <dgm:cxn modelId="{BFFDB2F1-E191-4C98-A9AD-D543A261E230}" type="presOf" srcId="{3B76D8E7-67CF-4CB2-BF09-7B700E7E5D12}" destId="{00C08AC9-1D4E-4798-A062-2CC79FC0B56F}" srcOrd="0" destOrd="0" presId="urn:microsoft.com/office/officeart/2005/8/layout/process5"/>
    <dgm:cxn modelId="{6B61CD25-7CFE-46EB-BAFE-AA0770C80DF0}" type="presOf" srcId="{16DD3F1C-A6F8-47D3-BA57-675D1A413B75}" destId="{5866D430-EA1C-4910-9534-06E6848714EB}" srcOrd="0" destOrd="0" presId="urn:microsoft.com/office/officeart/2005/8/layout/process5"/>
    <dgm:cxn modelId="{A4770200-C787-4EB5-9BAD-61E85C5E56D8}" type="presOf" srcId="{44E407CA-8519-439E-8A89-95F7E138FD9B}" destId="{DF43D430-0F06-4181-9E7A-3A427B6E5D03}" srcOrd="1" destOrd="0" presId="urn:microsoft.com/office/officeart/2005/8/layout/process5"/>
    <dgm:cxn modelId="{73520E53-F4B6-4F1E-90B5-18C455DEAE0D}" srcId="{F24FA211-3F2C-4346-ABD9-092692E7A9F4}" destId="{0764DABC-4988-4E83-9D27-6C612E2653B9}" srcOrd="3" destOrd="0" parTransId="{249F8ABC-18A8-43BD-9D5F-45C4BE804F85}" sibTransId="{44E407CA-8519-439E-8A89-95F7E138FD9B}"/>
    <dgm:cxn modelId="{439C8EB0-45C9-4AC8-9065-6798C70D0210}" type="presOf" srcId="{895E128C-A5F0-4683-B3D9-17A5C3B0BD55}" destId="{60429F7C-10D0-4D3F-8019-997E2BE29191}" srcOrd="1" destOrd="0" presId="urn:microsoft.com/office/officeart/2005/8/layout/process5"/>
    <dgm:cxn modelId="{D8A00F18-C6DD-4134-9099-FA2865724BC5}" srcId="{F24FA211-3F2C-4346-ABD9-092692E7A9F4}" destId="{E14C6B11-9E69-4BC7-AEE0-6EC9CF20AF87}" srcOrd="5" destOrd="0" parTransId="{5C923AB1-59F2-4986-B504-004979660F31}" sibTransId="{72B24B98-2746-4468-853D-85A0838FF80C}"/>
    <dgm:cxn modelId="{B72DAA64-6526-4D3B-A21C-06A3DE2410CA}" type="presOf" srcId="{034CED5B-B964-4238-86DE-9425E8ACB288}" destId="{914B1954-7982-4DED-A8D5-5875C703DF93}" srcOrd="0" destOrd="0" presId="urn:microsoft.com/office/officeart/2005/8/layout/process5"/>
    <dgm:cxn modelId="{C3861FA4-D69B-4D5F-9E76-323ACFF87FEC}" srcId="{F24FA211-3F2C-4346-ABD9-092692E7A9F4}" destId="{4B3393CD-BE25-4520-B303-8BAD23F50CE0}" srcOrd="0" destOrd="0" parTransId="{9BF9F86E-19D0-4D46-B788-9E0D0EE490C8}" sibTransId="{3B76D8E7-67CF-4CB2-BF09-7B700E7E5D12}"/>
    <dgm:cxn modelId="{5483DB64-7B33-4A70-B552-403B3D6AF22D}" type="presOf" srcId="{44E407CA-8519-439E-8A89-95F7E138FD9B}" destId="{0F9723B7-0055-459E-A10D-E0CCDB016560}" srcOrd="0" destOrd="0" presId="urn:microsoft.com/office/officeart/2005/8/layout/process5"/>
    <dgm:cxn modelId="{05EF2D42-B22E-44CB-BCA8-0A624596CEC7}" srcId="{F24FA211-3F2C-4346-ABD9-092692E7A9F4}" destId="{16DD3F1C-A6F8-47D3-BA57-675D1A413B75}" srcOrd="2" destOrd="0" parTransId="{E5AE1A70-D04B-4C9F-9949-A16466860DE9}" sibTransId="{131BA167-16C8-427D-BB30-8989EA4E70E5}"/>
    <dgm:cxn modelId="{62776DAB-A42C-41F2-A0ED-4C3D264A087C}" type="presOf" srcId="{E14C6B11-9E69-4BC7-AEE0-6EC9CF20AF87}" destId="{E8D2FA06-B903-4014-BFD9-BFAEAA6FFFAA}" srcOrd="0" destOrd="0" presId="urn:microsoft.com/office/officeart/2005/8/layout/process5"/>
    <dgm:cxn modelId="{60F23AFC-55AD-447C-BBBE-B07637750C9F}" type="presOf" srcId="{7703AC7D-7627-48AA-BF50-1DEDC16D7D91}" destId="{BC696920-5112-47F6-BE4D-E1EB1973835F}" srcOrd="0" destOrd="0" presId="urn:microsoft.com/office/officeart/2005/8/layout/process5"/>
    <dgm:cxn modelId="{F7CC6D26-AE79-42FF-99C9-C166EB62A420}" type="presOf" srcId="{3B76D8E7-67CF-4CB2-BF09-7B700E7E5D12}" destId="{79A966BC-6822-4F1F-8DDB-931C03225B4B}" srcOrd="1" destOrd="0" presId="urn:microsoft.com/office/officeart/2005/8/layout/process5"/>
    <dgm:cxn modelId="{3F059649-84A3-44AA-BD74-261B88883200}" type="presParOf" srcId="{88052538-6CB1-4F7A-A301-649AE84EF66B}" destId="{F680135F-FB83-4C06-91FC-3A29DC63396C}" srcOrd="0" destOrd="0" presId="urn:microsoft.com/office/officeart/2005/8/layout/process5"/>
    <dgm:cxn modelId="{ACA23869-D52C-4DAF-AE06-E26C74D9D321}" type="presParOf" srcId="{88052538-6CB1-4F7A-A301-649AE84EF66B}" destId="{00C08AC9-1D4E-4798-A062-2CC79FC0B56F}" srcOrd="1" destOrd="0" presId="urn:microsoft.com/office/officeart/2005/8/layout/process5"/>
    <dgm:cxn modelId="{A9E734BF-0A64-4EB1-B1F0-99952B24F8D4}" type="presParOf" srcId="{00C08AC9-1D4E-4798-A062-2CC79FC0B56F}" destId="{79A966BC-6822-4F1F-8DDB-931C03225B4B}" srcOrd="0" destOrd="0" presId="urn:microsoft.com/office/officeart/2005/8/layout/process5"/>
    <dgm:cxn modelId="{F664E34C-C5E3-4E40-83FE-DFA9A7052502}" type="presParOf" srcId="{88052538-6CB1-4F7A-A301-649AE84EF66B}" destId="{BC696920-5112-47F6-BE4D-E1EB1973835F}" srcOrd="2" destOrd="0" presId="urn:microsoft.com/office/officeart/2005/8/layout/process5"/>
    <dgm:cxn modelId="{07714460-6D80-4794-B6B5-6778D441AD03}" type="presParOf" srcId="{88052538-6CB1-4F7A-A301-649AE84EF66B}" destId="{914B1954-7982-4DED-A8D5-5875C703DF93}" srcOrd="3" destOrd="0" presId="urn:microsoft.com/office/officeart/2005/8/layout/process5"/>
    <dgm:cxn modelId="{CF347C1B-03DD-42BF-A5C6-21A9FAC215D9}" type="presParOf" srcId="{914B1954-7982-4DED-A8D5-5875C703DF93}" destId="{4E7053E0-5968-423E-9BAF-BE0FE864C6C7}" srcOrd="0" destOrd="0" presId="urn:microsoft.com/office/officeart/2005/8/layout/process5"/>
    <dgm:cxn modelId="{AA64C7A5-8A7C-4A35-B195-1B468A20B56D}" type="presParOf" srcId="{88052538-6CB1-4F7A-A301-649AE84EF66B}" destId="{5866D430-EA1C-4910-9534-06E6848714EB}" srcOrd="4" destOrd="0" presId="urn:microsoft.com/office/officeart/2005/8/layout/process5"/>
    <dgm:cxn modelId="{06D1BAF7-2E03-4D9C-8B87-AAEC8D4B1F17}" type="presParOf" srcId="{88052538-6CB1-4F7A-A301-649AE84EF66B}" destId="{3C1528C3-2A53-4665-B9B1-9D10BDE5246C}" srcOrd="5" destOrd="0" presId="urn:microsoft.com/office/officeart/2005/8/layout/process5"/>
    <dgm:cxn modelId="{FDD10865-9F91-42C3-923D-CB90B68E4B5E}" type="presParOf" srcId="{3C1528C3-2A53-4665-B9B1-9D10BDE5246C}" destId="{9834EF4A-D85A-496C-B5F4-813700D1B355}" srcOrd="0" destOrd="0" presId="urn:microsoft.com/office/officeart/2005/8/layout/process5"/>
    <dgm:cxn modelId="{82AA983E-3686-4E80-97EE-F395C3D73F0C}" type="presParOf" srcId="{88052538-6CB1-4F7A-A301-649AE84EF66B}" destId="{9345B24A-55DC-4164-8C82-526C07E03E06}" srcOrd="6" destOrd="0" presId="urn:microsoft.com/office/officeart/2005/8/layout/process5"/>
    <dgm:cxn modelId="{6DC4CBBC-EF07-43F2-9303-4A0B5DA82540}" type="presParOf" srcId="{88052538-6CB1-4F7A-A301-649AE84EF66B}" destId="{0F9723B7-0055-459E-A10D-E0CCDB016560}" srcOrd="7" destOrd="0" presId="urn:microsoft.com/office/officeart/2005/8/layout/process5"/>
    <dgm:cxn modelId="{D5D63517-70E8-4F1C-BEA3-6EB2960E9170}" type="presParOf" srcId="{0F9723B7-0055-459E-A10D-E0CCDB016560}" destId="{DF43D430-0F06-4181-9E7A-3A427B6E5D03}" srcOrd="0" destOrd="0" presId="urn:microsoft.com/office/officeart/2005/8/layout/process5"/>
    <dgm:cxn modelId="{6BE192F8-F809-41ED-89F2-99B2EDB603B3}" type="presParOf" srcId="{88052538-6CB1-4F7A-A301-649AE84EF66B}" destId="{7490BDB8-F1E2-4EB2-82E7-C08F9B9E534E}" srcOrd="8" destOrd="0" presId="urn:microsoft.com/office/officeart/2005/8/layout/process5"/>
    <dgm:cxn modelId="{BF0DE5A0-CD0D-4E35-BD60-ED65579C4024}" type="presParOf" srcId="{88052538-6CB1-4F7A-A301-649AE84EF66B}" destId="{1FD05E88-9E09-4F15-B0F4-DD6A84F91FB2}" srcOrd="9" destOrd="0" presId="urn:microsoft.com/office/officeart/2005/8/layout/process5"/>
    <dgm:cxn modelId="{B58E365F-2310-49C1-A0B0-40222AC7D960}" type="presParOf" srcId="{1FD05E88-9E09-4F15-B0F4-DD6A84F91FB2}" destId="{60429F7C-10D0-4D3F-8019-997E2BE29191}" srcOrd="0" destOrd="0" presId="urn:microsoft.com/office/officeart/2005/8/layout/process5"/>
    <dgm:cxn modelId="{B954BF47-4BE3-4481-A025-B09DCD8E919C}" type="presParOf" srcId="{88052538-6CB1-4F7A-A301-649AE84EF66B}" destId="{E8D2FA06-B903-4014-BFD9-BFAEAA6FFFAA}"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80135F-FB83-4C06-91FC-3A29DC63396C}">
      <dsp:nvSpPr>
        <dsp:cNvPr id="0" name=""/>
        <dsp:cNvSpPr/>
      </dsp:nvSpPr>
      <dsp:spPr>
        <a:xfrm>
          <a:off x="0" y="316526"/>
          <a:ext cx="2620257" cy="8811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ES_tradnl" sz="2500" kern="1200" dirty="0" smtClean="0"/>
            <a:t>bookListCtrl.js</a:t>
          </a:r>
          <a:endParaRPr lang="en-US" sz="2500" kern="1200" dirty="0"/>
        </a:p>
      </dsp:txBody>
      <dsp:txXfrm>
        <a:off x="25807" y="342333"/>
        <a:ext cx="2568643" cy="829507"/>
      </dsp:txXfrm>
    </dsp:sp>
    <dsp:sp modelId="{00C08AC9-1D4E-4798-A062-2CC79FC0B56F}">
      <dsp:nvSpPr>
        <dsp:cNvPr id="0" name=""/>
        <dsp:cNvSpPr/>
      </dsp:nvSpPr>
      <dsp:spPr>
        <a:xfrm rot="21570968">
          <a:off x="2940321" y="473313"/>
          <a:ext cx="4769548" cy="5586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s-ES_tradnl" sz="1800" kern="1200" dirty="0" err="1" smtClean="0"/>
            <a:t>Get</a:t>
          </a:r>
          <a:r>
            <a:rPr lang="es-ES_tradnl" sz="1800" kern="1200" dirty="0" smtClean="0"/>
            <a:t>: /</a:t>
          </a:r>
          <a:r>
            <a:rPr lang="es-ES_tradnl" sz="1800" kern="1200" dirty="0" err="1" smtClean="0"/>
            <a:t>Tpl</a:t>
          </a:r>
          <a:r>
            <a:rPr lang="es-ES_tradnl" sz="1800" kern="1200" dirty="0" smtClean="0"/>
            <a:t>/</a:t>
          </a:r>
          <a:r>
            <a:rPr lang="es-ES_tradnl" sz="1800" kern="1200" dirty="0" err="1" smtClean="0"/>
            <a:t>rest</a:t>
          </a:r>
          <a:r>
            <a:rPr lang="es-ES_tradnl" sz="1800" kern="1200" dirty="0" smtClean="0"/>
            <a:t>/</a:t>
          </a:r>
          <a:r>
            <a:rPr lang="es-ES_tradnl" sz="1800" kern="1200" dirty="0" err="1" smtClean="0"/>
            <a:t>books</a:t>
          </a:r>
          <a:endParaRPr lang="en-US" sz="1800" kern="1200" dirty="0"/>
        </a:p>
      </dsp:txBody>
      <dsp:txXfrm>
        <a:off x="2940324" y="585747"/>
        <a:ext cx="4601959" cy="335177"/>
      </dsp:txXfrm>
    </dsp:sp>
    <dsp:sp modelId="{BC696920-5112-47F6-BE4D-E1EB1973835F}">
      <dsp:nvSpPr>
        <dsp:cNvPr id="0" name=""/>
        <dsp:cNvSpPr/>
      </dsp:nvSpPr>
      <dsp:spPr>
        <a:xfrm>
          <a:off x="7933625" y="281351"/>
          <a:ext cx="2581974" cy="8177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ES_tradnl" sz="2500" kern="1200" dirty="0" err="1" smtClean="0"/>
            <a:t>BookWS</a:t>
          </a:r>
          <a:endParaRPr lang="en-US" sz="2500" kern="1200" dirty="0"/>
        </a:p>
      </dsp:txBody>
      <dsp:txXfrm>
        <a:off x="7957577" y="305303"/>
        <a:ext cx="2534070" cy="769887"/>
      </dsp:txXfrm>
    </dsp:sp>
    <dsp:sp modelId="{914B1954-7982-4DED-A8D5-5875C703DF93}">
      <dsp:nvSpPr>
        <dsp:cNvPr id="0" name=""/>
        <dsp:cNvSpPr/>
      </dsp:nvSpPr>
      <dsp:spPr>
        <a:xfrm rot="10070164">
          <a:off x="2725690" y="1431329"/>
          <a:ext cx="4945299" cy="5071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s-ES_tradnl" sz="1800" kern="1200" dirty="0" err="1" smtClean="0"/>
            <a:t>findAllBooks</a:t>
          </a:r>
          <a:r>
            <a:rPr lang="es-ES_tradnl" sz="1800" kern="1200" dirty="0" smtClean="0"/>
            <a:t>()</a:t>
          </a:r>
          <a:endParaRPr lang="en-US" sz="1800" kern="1200" dirty="0"/>
        </a:p>
      </dsp:txBody>
      <dsp:txXfrm rot="10800000">
        <a:off x="2876124" y="1516728"/>
        <a:ext cx="4793157" cy="304284"/>
      </dsp:txXfrm>
    </dsp:sp>
    <dsp:sp modelId="{5866D430-EA1C-4910-9534-06E6848714EB}">
      <dsp:nvSpPr>
        <dsp:cNvPr id="0" name=""/>
        <dsp:cNvSpPr/>
      </dsp:nvSpPr>
      <dsp:spPr>
        <a:xfrm>
          <a:off x="0" y="1852254"/>
          <a:ext cx="2683613" cy="10742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ES_tradnl" sz="2500" kern="1200" dirty="0" err="1" smtClean="0"/>
            <a:t>BookService</a:t>
          </a:r>
          <a:endParaRPr lang="en-US" sz="2500" kern="1200" dirty="0"/>
        </a:p>
      </dsp:txBody>
      <dsp:txXfrm>
        <a:off x="31464" y="1883718"/>
        <a:ext cx="2620685" cy="1011319"/>
      </dsp:txXfrm>
    </dsp:sp>
    <dsp:sp modelId="{3C1528C3-2A53-4665-B9B1-9D10BDE5246C}">
      <dsp:nvSpPr>
        <dsp:cNvPr id="0" name=""/>
        <dsp:cNvSpPr/>
      </dsp:nvSpPr>
      <dsp:spPr>
        <a:xfrm rot="21504203">
          <a:off x="3193390" y="2251185"/>
          <a:ext cx="4171887" cy="4662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s-ES_tradnl" sz="1800" kern="1200" dirty="0" err="1" smtClean="0"/>
            <a:t>findAll</a:t>
          </a:r>
          <a:r>
            <a:rPr lang="es-ES_tradnl" sz="1800" kern="1200" dirty="0" smtClean="0"/>
            <a:t>()</a:t>
          </a:r>
          <a:endParaRPr lang="en-US" sz="1800" kern="1200" dirty="0"/>
        </a:p>
      </dsp:txBody>
      <dsp:txXfrm>
        <a:off x="3193417" y="2346382"/>
        <a:ext cx="4032016" cy="279742"/>
      </dsp:txXfrm>
    </dsp:sp>
    <dsp:sp modelId="{9345B24A-55DC-4164-8C82-526C07E03E06}">
      <dsp:nvSpPr>
        <dsp:cNvPr id="0" name=""/>
        <dsp:cNvSpPr/>
      </dsp:nvSpPr>
      <dsp:spPr>
        <a:xfrm>
          <a:off x="7970364" y="1642934"/>
          <a:ext cx="2545235" cy="10524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ES_tradnl" sz="2500" kern="1200" dirty="0" err="1" smtClean="0"/>
            <a:t>BookRepository</a:t>
          </a:r>
          <a:endParaRPr lang="en-US" sz="2500" kern="1200" dirty="0"/>
        </a:p>
      </dsp:txBody>
      <dsp:txXfrm>
        <a:off x="8001188" y="1673758"/>
        <a:ext cx="2483587" cy="990772"/>
      </dsp:txXfrm>
    </dsp:sp>
    <dsp:sp modelId="{0F9723B7-0055-459E-A10D-E0CCDB016560}">
      <dsp:nvSpPr>
        <dsp:cNvPr id="0" name=""/>
        <dsp:cNvSpPr/>
      </dsp:nvSpPr>
      <dsp:spPr>
        <a:xfrm rot="10058187">
          <a:off x="2787071" y="3011729"/>
          <a:ext cx="4965242" cy="4726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s-ES_tradnl" sz="1800" kern="1200" dirty="0" err="1" smtClean="0"/>
            <a:t>findAll</a:t>
          </a:r>
          <a:r>
            <a:rPr lang="es-ES_tradnl" sz="1800" kern="1200" dirty="0" smtClean="0"/>
            <a:t>()</a:t>
          </a:r>
          <a:endParaRPr lang="en-US" sz="1800" kern="1200" dirty="0"/>
        </a:p>
      </dsp:txBody>
      <dsp:txXfrm rot="10800000">
        <a:off x="2927220" y="3091078"/>
        <a:ext cx="4823449" cy="283585"/>
      </dsp:txXfrm>
    </dsp:sp>
    <dsp:sp modelId="{7490BDB8-F1E2-4EB2-82E7-C08F9B9E534E}">
      <dsp:nvSpPr>
        <dsp:cNvPr id="0" name=""/>
        <dsp:cNvSpPr/>
      </dsp:nvSpPr>
      <dsp:spPr>
        <a:xfrm>
          <a:off x="0" y="3513640"/>
          <a:ext cx="2491638" cy="8169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ES_tradnl" sz="2500" kern="1200" dirty="0" err="1" smtClean="0"/>
            <a:t>BookDAO</a:t>
          </a:r>
          <a:endParaRPr lang="en-US" sz="2500" kern="1200" dirty="0"/>
        </a:p>
      </dsp:txBody>
      <dsp:txXfrm>
        <a:off x="23927" y="3537567"/>
        <a:ext cx="2443784" cy="769070"/>
      </dsp:txXfrm>
    </dsp:sp>
    <dsp:sp modelId="{1FD05E88-9E09-4F15-B0F4-DD6A84F91FB2}">
      <dsp:nvSpPr>
        <dsp:cNvPr id="0" name=""/>
        <dsp:cNvSpPr/>
      </dsp:nvSpPr>
      <dsp:spPr>
        <a:xfrm rot="21563699">
          <a:off x="3447939" y="3841071"/>
          <a:ext cx="3981645" cy="4784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s-ES_tradnl" sz="1800" kern="1200" dirty="0" smtClean="0"/>
            <a:t>SELECT * FROM </a:t>
          </a:r>
          <a:r>
            <a:rPr lang="es-ES_tradnl" sz="1800" kern="1200" dirty="0" err="1" smtClean="0"/>
            <a:t>books</a:t>
          </a:r>
          <a:endParaRPr lang="en-US" sz="1800" kern="1200" dirty="0"/>
        </a:p>
      </dsp:txBody>
      <dsp:txXfrm>
        <a:off x="3447943" y="3937525"/>
        <a:ext cx="3838102" cy="287086"/>
      </dsp:txXfrm>
    </dsp:sp>
    <dsp:sp modelId="{E8D2FA06-B903-4014-BFD9-BFAEAA6FFFAA}">
      <dsp:nvSpPr>
        <dsp:cNvPr id="0" name=""/>
        <dsp:cNvSpPr/>
      </dsp:nvSpPr>
      <dsp:spPr>
        <a:xfrm>
          <a:off x="7942629" y="3331881"/>
          <a:ext cx="2547897" cy="10121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ES_tradnl" sz="2500" kern="1200" dirty="0" smtClean="0"/>
            <a:t>BASE DE DATOS</a:t>
          </a:r>
          <a:endParaRPr lang="en-US" sz="2500" kern="1200" dirty="0"/>
        </a:p>
      </dsp:txBody>
      <dsp:txXfrm>
        <a:off x="7972272" y="3361524"/>
        <a:ext cx="2488611" cy="9528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4.jpe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ortada con foto">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4" y="0"/>
            <a:ext cx="12220891" cy="6858000"/>
          </a:xfrm>
          <a:prstGeom prst="rect">
            <a:avLst/>
          </a:prstGeom>
        </p:spPr>
      </p:pic>
      <p:sp>
        <p:nvSpPr>
          <p:cNvPr id="10" name="Rectangle 9"/>
          <p:cNvSpPr/>
          <p:nvPr/>
        </p:nvSpPr>
        <p:spPr>
          <a:xfrm>
            <a:off x="-33536" y="4581128"/>
            <a:ext cx="12225536" cy="1248139"/>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224459" y="6021288"/>
            <a:ext cx="1711845" cy="428603"/>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0"/>
          </p:nvPr>
        </p:nvSpPr>
        <p:spPr>
          <a:xfrm>
            <a:off x="334434" y="4677139"/>
            <a:ext cx="9698004" cy="480483"/>
          </a:xfrm>
        </p:spPr>
        <p:txBody>
          <a:bodyPr anchor="ctr">
            <a:noAutofit/>
          </a:bodyPr>
          <a:lstStyle>
            <a:lvl1pPr marL="0" indent="0">
              <a:buNone/>
              <a:defRPr sz="2667">
                <a:solidFill>
                  <a:schemeClr val="tx1"/>
                </a:solidFill>
                <a:latin typeface="Segoe UI Symbol" panose="020B0502040204020203" pitchFamily="34" charset="0"/>
                <a:ea typeface="Segoe UI Symbol" panose="020B0502040204020203" pitchFamily="34" charset="0"/>
              </a:defRPr>
            </a:lvl1pPr>
          </a:lstStyle>
          <a:p>
            <a:pPr lvl="0"/>
            <a:r>
              <a:rPr lang="en-US" smtClean="0"/>
              <a:t>Click to edit Master text styles</a:t>
            </a:r>
          </a:p>
        </p:txBody>
      </p:sp>
      <p:sp>
        <p:nvSpPr>
          <p:cNvPr id="12" name="Picture Placeholder 11"/>
          <p:cNvSpPr>
            <a:spLocks noGrp="1"/>
          </p:cNvSpPr>
          <p:nvPr>
            <p:ph type="pic" sz="quarter" idx="11"/>
          </p:nvPr>
        </p:nvSpPr>
        <p:spPr>
          <a:xfrm>
            <a:off x="10128672" y="4677139"/>
            <a:ext cx="1807633" cy="768085"/>
          </a:xfrm>
        </p:spPr>
        <p:txBody>
          <a:bodyPr>
            <a:normAutofit/>
          </a:bodyPr>
          <a:lstStyle>
            <a:lvl1pPr marL="0" indent="0">
              <a:buNone/>
              <a:defRPr sz="1067"/>
            </a:lvl1pPr>
          </a:lstStyle>
          <a:p>
            <a:r>
              <a:rPr lang="en-US" smtClean="0"/>
              <a:t>Click icon to add picture</a:t>
            </a:r>
            <a:endParaRPr lang="es-AR" dirty="0"/>
          </a:p>
        </p:txBody>
      </p:sp>
      <p:sp>
        <p:nvSpPr>
          <p:cNvPr id="3" name="Text Placeholder 2"/>
          <p:cNvSpPr>
            <a:spLocks noGrp="1"/>
          </p:cNvSpPr>
          <p:nvPr>
            <p:ph type="body" sz="quarter" idx="12"/>
          </p:nvPr>
        </p:nvSpPr>
        <p:spPr>
          <a:xfrm>
            <a:off x="334434" y="5205199"/>
            <a:ext cx="9698567" cy="528059"/>
          </a:xfr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20005610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16" name="Content Placeholder 2"/>
          <p:cNvSpPr>
            <a:spLocks noGrp="1"/>
          </p:cNvSpPr>
          <p:nvPr>
            <p:ph idx="20"/>
          </p:nvPr>
        </p:nvSpPr>
        <p:spPr>
          <a:xfrm>
            <a:off x="6288022" y="836713"/>
            <a:ext cx="5664796"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9" name="Text Placeholder 9"/>
          <p:cNvSpPr>
            <a:spLocks noGrp="1"/>
          </p:cNvSpPr>
          <p:nvPr>
            <p:ph type="body" sz="quarter" idx="16"/>
          </p:nvPr>
        </p:nvSpPr>
        <p:spPr>
          <a:xfrm>
            <a:off x="239184" y="260582"/>
            <a:ext cx="11713633"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3" name="Content Placeholder 2"/>
          <p:cNvSpPr>
            <a:spLocks noGrp="1"/>
          </p:cNvSpPr>
          <p:nvPr>
            <p:ph idx="17"/>
          </p:nvPr>
        </p:nvSpPr>
        <p:spPr>
          <a:xfrm>
            <a:off x="239185" y="836713"/>
            <a:ext cx="5664795"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2" name="TextBox 11"/>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22"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73565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Subtítulo, gráfico y column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p:cNvSpPr>
            <a:spLocks noGrp="1"/>
          </p:cNvSpPr>
          <p:nvPr>
            <p:ph idx="18"/>
          </p:nvPr>
        </p:nvSpPr>
        <p:spPr>
          <a:xfrm>
            <a:off x="8016215" y="836449"/>
            <a:ext cx="3936437" cy="5375969"/>
          </a:xfrm>
        </p:spPr>
        <p:txBody>
          <a:bodyPr>
            <a:normAutofit/>
          </a:bodyPr>
          <a:lstStyle>
            <a:lvl1pPr marL="239994" indent="-241294">
              <a:spcAft>
                <a:spcPts val="800"/>
              </a:spcAft>
              <a:defRPr sz="1467">
                <a:solidFill>
                  <a:schemeClr val="bg1"/>
                </a:solidFill>
                <a:latin typeface="Segoe UI Light" panose="020B0502040204020203" pitchFamily="34" charset="0"/>
                <a:cs typeface="Arial" panose="020B0604020202020204" pitchFamily="34" charset="0"/>
              </a:defRPr>
            </a:lvl1pPr>
            <a:lvl2pPr marL="239994" indent="-241294">
              <a:spcAft>
                <a:spcPts val="800"/>
              </a:spcAft>
              <a:defRPr sz="1467">
                <a:solidFill>
                  <a:schemeClr val="bg1"/>
                </a:solidFill>
                <a:latin typeface="Segoe UI Light" panose="020B0502040204020203" pitchFamily="34" charset="0"/>
                <a:cs typeface="Arial" panose="020B0604020202020204" pitchFamily="34" charset="0"/>
              </a:defRPr>
            </a:lvl2pPr>
            <a:lvl3pPr marL="239994" indent="-241294">
              <a:spcAft>
                <a:spcPts val="800"/>
              </a:spcAft>
              <a:defRPr sz="1467">
                <a:solidFill>
                  <a:schemeClr val="bg1"/>
                </a:solidFill>
                <a:latin typeface="Segoe UI Light" panose="020B0502040204020203" pitchFamily="34" charset="0"/>
                <a:cs typeface="Arial" panose="020B0604020202020204" pitchFamily="34" charset="0"/>
              </a:defRPr>
            </a:lvl3pPr>
            <a:lvl4pPr marL="239994" indent="-241294">
              <a:spcAft>
                <a:spcPts val="800"/>
              </a:spcAft>
              <a:defRPr sz="1467">
                <a:solidFill>
                  <a:schemeClr val="bg1"/>
                </a:solidFill>
                <a:latin typeface="Segoe UI Light" panose="020B0502040204020203" pitchFamily="34" charset="0"/>
                <a:cs typeface="Arial" panose="020B0604020202020204" pitchFamily="34" charset="0"/>
              </a:defRPr>
            </a:lvl4pPr>
            <a:lvl5pPr marL="239994" indent="-241294">
              <a:spcAft>
                <a:spcPts val="800"/>
              </a:spcAft>
              <a:defRPr sz="1467">
                <a:solidFill>
                  <a:schemeClr val="bg1"/>
                </a:solidFill>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Content Placeholder 2"/>
          <p:cNvSpPr>
            <a:spLocks noGrp="1"/>
          </p:cNvSpPr>
          <p:nvPr>
            <p:ph idx="16"/>
          </p:nvPr>
        </p:nvSpPr>
        <p:spPr>
          <a:xfrm>
            <a:off x="239185" y="1205501"/>
            <a:ext cx="7489436" cy="5006916"/>
          </a:xfrm>
        </p:spPr>
        <p:txBody>
          <a:bodyPr>
            <a:normAutofit/>
          </a:bodyPr>
          <a:lstStyle>
            <a:lvl1pPr marL="239994">
              <a:defRPr sz="1733">
                <a:solidFill>
                  <a:schemeClr val="bg1"/>
                </a:solidFill>
                <a:latin typeface="Segoe UI Light" panose="020B0502040204020203" pitchFamily="34" charset="0"/>
              </a:defRPr>
            </a:lvl1pPr>
            <a:lvl2pPr marL="239994">
              <a:defRPr sz="1733">
                <a:solidFill>
                  <a:schemeClr val="bg1"/>
                </a:solidFill>
                <a:latin typeface="Segoe UI Light" panose="020B0502040204020203" pitchFamily="34" charset="0"/>
              </a:defRPr>
            </a:lvl2pPr>
            <a:lvl3pPr marL="239994">
              <a:defRPr sz="1733">
                <a:solidFill>
                  <a:schemeClr val="bg1"/>
                </a:solidFill>
                <a:latin typeface="Segoe UI Light" panose="020B0502040204020203" pitchFamily="34" charset="0"/>
              </a:defRPr>
            </a:lvl3pPr>
            <a:lvl4pPr marL="239994">
              <a:defRPr sz="1733">
                <a:solidFill>
                  <a:schemeClr val="bg1"/>
                </a:solidFill>
                <a:latin typeface="Segoe UI Light" panose="020B0502040204020203" pitchFamily="34" charset="0"/>
              </a:defRPr>
            </a:lvl4pPr>
            <a:lvl5pPr marL="239994">
              <a:defRPr sz="1733">
                <a:solidFill>
                  <a:schemeClr val="bg1"/>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5" name="Text Placeholder 9"/>
          <p:cNvSpPr>
            <a:spLocks noGrp="1"/>
          </p:cNvSpPr>
          <p:nvPr>
            <p:ph type="body" sz="quarter" idx="17"/>
          </p:nvPr>
        </p:nvSpPr>
        <p:spPr>
          <a:xfrm>
            <a:off x="239184" y="257145"/>
            <a:ext cx="11713467" cy="483688"/>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p:cNvSpPr>
            <a:spLocks noGrp="1"/>
          </p:cNvSpPr>
          <p:nvPr>
            <p:ph type="body" sz="quarter" idx="19"/>
          </p:nvPr>
        </p:nvSpPr>
        <p:spPr>
          <a:xfrm>
            <a:off x="239184" y="822385"/>
            <a:ext cx="7489760"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pic>
        <p:nvPicPr>
          <p:cNvPr id="10"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Tree>
    <p:extLst>
      <p:ext uri="{BB962C8B-B14F-4D97-AF65-F5344CB8AC3E}">
        <p14:creationId xmlns:p14="http://schemas.microsoft.com/office/powerpoint/2010/main" val="1564282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aficos oscuro Ti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9"/>
          <p:cNvSpPr>
            <a:spLocks noGrp="1"/>
          </p:cNvSpPr>
          <p:nvPr>
            <p:ph type="body" sz="quarter" idx="17"/>
          </p:nvPr>
        </p:nvSpPr>
        <p:spPr>
          <a:xfrm>
            <a:off x="239184" y="260354"/>
            <a:ext cx="11527437"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3" y="6386480"/>
            <a:ext cx="12192000" cy="4753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3" y="6501343"/>
            <a:ext cx="886147" cy="221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821562" y="6502115"/>
            <a:ext cx="6227101" cy="287307"/>
          </a:xfrm>
          <a:prstGeom prst="rect">
            <a:avLst/>
          </a:prstGeom>
          <a:noFill/>
        </p:spPr>
        <p:txBody>
          <a:bodyPr wrap="square" lIns="121903" tIns="60952" rIns="121903" bIns="60952" rtlCol="0">
            <a:spAutoFit/>
          </a:bodyPr>
          <a:lstStyle/>
          <a:p>
            <a:pPr marL="0" marR="0" indent="0" algn="r" defTabSz="1219004"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Tree>
    <p:extLst>
      <p:ext uri="{BB962C8B-B14F-4D97-AF65-F5344CB8AC3E}">
        <p14:creationId xmlns:p14="http://schemas.microsoft.com/office/powerpoint/2010/main" val="1442979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Graficos oscuro Titulo y Subti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9"/>
          <p:cNvSpPr>
            <a:spLocks noGrp="1"/>
          </p:cNvSpPr>
          <p:nvPr>
            <p:ph type="body" sz="quarter" idx="17"/>
          </p:nvPr>
        </p:nvSpPr>
        <p:spPr>
          <a:xfrm>
            <a:off x="239184" y="260354"/>
            <a:ext cx="11527437"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3" y="6386480"/>
            <a:ext cx="12192000" cy="4753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3" y="6501343"/>
            <a:ext cx="886147" cy="221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821562" y="6502115"/>
            <a:ext cx="6227101" cy="287307"/>
          </a:xfrm>
          <a:prstGeom prst="rect">
            <a:avLst/>
          </a:prstGeom>
          <a:noFill/>
        </p:spPr>
        <p:txBody>
          <a:bodyPr wrap="square" lIns="121903" tIns="60952" rIns="121903" bIns="60952" rtlCol="0">
            <a:spAutoFit/>
          </a:bodyPr>
          <a:lstStyle/>
          <a:p>
            <a:pPr marL="0" marR="0" indent="0" algn="r" defTabSz="1219004"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6" name="Text Placeholder 2"/>
          <p:cNvSpPr>
            <a:spLocks noGrp="1"/>
          </p:cNvSpPr>
          <p:nvPr>
            <p:ph type="body" sz="quarter" idx="18"/>
          </p:nvPr>
        </p:nvSpPr>
        <p:spPr>
          <a:xfrm>
            <a:off x="239184" y="836448"/>
            <a:ext cx="11713633"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1747684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final">
    <p:spTree>
      <p:nvGrpSpPr>
        <p:cNvPr id="1" name=""/>
        <p:cNvGrpSpPr/>
        <p:nvPr/>
      </p:nvGrpSpPr>
      <p:grpSpPr>
        <a:xfrm>
          <a:off x="0" y="0"/>
          <a:ext cx="0" cy="0"/>
          <a:chOff x="0" y="0"/>
          <a:chExt cx="0" cy="0"/>
        </a:xfrm>
      </p:grpSpPr>
      <p:sp>
        <p:nvSpPr>
          <p:cNvPr id="16" name="Rectangle 15"/>
          <p:cNvSpPr/>
          <p:nvPr/>
        </p:nvSpPr>
        <p:spPr>
          <a:xfrm>
            <a:off x="6096001" y="-1"/>
            <a:ext cx="6096000" cy="6858001"/>
          </a:xfrm>
          <a:prstGeom prst="rect">
            <a:avLst/>
          </a:prstGeom>
          <a:solidFill>
            <a:srgbClr val="1EA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4" name="Picture 2" descr="C:\Users\lcittanti\Documents\recursos hexacta\hexacta_logo-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8634" y="6259515"/>
            <a:ext cx="1627580" cy="4083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45265"/>
          <a:stretch/>
        </p:blipFill>
        <p:spPr>
          <a:xfrm>
            <a:off x="0" y="-1"/>
            <a:ext cx="6096000" cy="6264697"/>
          </a:xfrm>
          <a:prstGeom prst="rect">
            <a:avLst/>
          </a:prstGeom>
        </p:spPr>
      </p:pic>
      <p:pic>
        <p:nvPicPr>
          <p:cNvPr id="19"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315588" y="6466762"/>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43950" y="638102"/>
            <a:ext cx="6144683" cy="5159169"/>
          </a:xfrm>
          <a:prstGeom prst="rect">
            <a:avLst/>
          </a:prstGeom>
          <a:noFill/>
        </p:spPr>
        <p:txBody>
          <a:bodyPr wrap="square" rtlCol="0">
            <a:spAutoFit/>
          </a:bodyPr>
          <a:lstStyle/>
          <a:p>
            <a:r>
              <a:rPr lang="es-AR" sz="1733" b="1" dirty="0" smtClean="0">
                <a:latin typeface="+mj-lt"/>
              </a:rPr>
              <a:t>ARGENTINA</a:t>
            </a:r>
          </a:p>
          <a:p>
            <a:r>
              <a:rPr lang="es-AR" sz="1733" dirty="0" err="1" smtClean="0">
                <a:latin typeface="+mj-lt"/>
              </a:rPr>
              <a:t>Clay</a:t>
            </a:r>
            <a:r>
              <a:rPr lang="es-AR" sz="1733" dirty="0" smtClean="0">
                <a:latin typeface="+mj-lt"/>
              </a:rPr>
              <a:t> 2954</a:t>
            </a:r>
          </a:p>
          <a:p>
            <a:r>
              <a:rPr lang="es-AR" sz="1733" dirty="0" smtClean="0">
                <a:latin typeface="+mj-lt"/>
              </a:rPr>
              <a:t>Buenos Aires (C1426DLD) </a:t>
            </a:r>
          </a:p>
          <a:p>
            <a:r>
              <a:rPr lang="es-AR" sz="1733" dirty="0" err="1" smtClean="0">
                <a:latin typeface="+mj-lt"/>
              </a:rPr>
              <a:t>tel</a:t>
            </a:r>
            <a:r>
              <a:rPr lang="es-AR" sz="1733" dirty="0" smtClean="0">
                <a:latin typeface="+mj-lt"/>
              </a:rPr>
              <a:t>: 54+11+5299 5400</a:t>
            </a:r>
          </a:p>
          <a:p>
            <a:endParaRPr lang="es-AR" sz="1733" dirty="0" smtClean="0">
              <a:latin typeface="+mj-lt"/>
            </a:endParaRPr>
          </a:p>
          <a:p>
            <a:r>
              <a:rPr lang="es-AR" sz="1733" b="1" dirty="0" smtClean="0">
                <a:latin typeface="+mj-lt"/>
              </a:rPr>
              <a:t>BRASIL</a:t>
            </a:r>
          </a:p>
          <a:p>
            <a:r>
              <a:rPr lang="es-AR" sz="1733" dirty="0" smtClean="0">
                <a:latin typeface="+mj-lt"/>
              </a:rPr>
              <a:t>Cardoso de Melo 1470 – 8, Vila Olimpia </a:t>
            </a:r>
          </a:p>
          <a:p>
            <a:r>
              <a:rPr lang="es-AR" sz="1733" dirty="0" smtClean="0">
                <a:latin typeface="+mj-lt"/>
              </a:rPr>
              <a:t>San Pablo (04548004)</a:t>
            </a:r>
          </a:p>
          <a:p>
            <a:r>
              <a:rPr lang="es-AR" sz="1733" dirty="0" err="1" smtClean="0">
                <a:latin typeface="+mj-lt"/>
              </a:rPr>
              <a:t>tel</a:t>
            </a:r>
            <a:r>
              <a:rPr lang="es-AR" sz="1733" dirty="0" smtClean="0">
                <a:latin typeface="+mj-lt"/>
              </a:rPr>
              <a:t>: 55+11+3045 2193</a:t>
            </a:r>
          </a:p>
          <a:p>
            <a:endParaRPr lang="es-AR" sz="1733" dirty="0" smtClean="0">
              <a:latin typeface="+mj-lt"/>
            </a:endParaRPr>
          </a:p>
          <a:p>
            <a:r>
              <a:rPr lang="es-AR" sz="1733" b="1" dirty="0" smtClean="0">
                <a:latin typeface="+mj-lt"/>
              </a:rPr>
              <a:t>URUGUAY</a:t>
            </a:r>
          </a:p>
          <a:p>
            <a:r>
              <a:rPr lang="es-AR" sz="1733" dirty="0" smtClean="0">
                <a:latin typeface="+mj-lt"/>
              </a:rPr>
              <a:t>Roque Graseras 857</a:t>
            </a:r>
          </a:p>
          <a:p>
            <a:r>
              <a:rPr lang="es-AR" sz="1733" dirty="0" smtClean="0">
                <a:latin typeface="+mj-lt"/>
              </a:rPr>
              <a:t>Montevideo (11300)</a:t>
            </a:r>
          </a:p>
          <a:p>
            <a:r>
              <a:rPr lang="es-AR" sz="1733" dirty="0" err="1" smtClean="0">
                <a:latin typeface="+mj-lt"/>
              </a:rPr>
              <a:t>tel</a:t>
            </a:r>
            <a:r>
              <a:rPr lang="es-AR" sz="1733" dirty="0" smtClean="0">
                <a:latin typeface="+mj-lt"/>
              </a:rPr>
              <a:t>: 598+2+7117879</a:t>
            </a:r>
          </a:p>
          <a:p>
            <a:endParaRPr lang="es-AR" sz="1733" dirty="0" smtClean="0">
              <a:latin typeface="+mj-lt"/>
            </a:endParaRPr>
          </a:p>
          <a:p>
            <a:r>
              <a:rPr lang="es-AR" sz="1733" b="1" dirty="0" smtClean="0">
                <a:latin typeface="+mj-lt"/>
              </a:rPr>
              <a:t>USA</a:t>
            </a:r>
          </a:p>
          <a:p>
            <a:r>
              <a:rPr lang="es-AR" sz="1733" dirty="0" smtClean="0">
                <a:latin typeface="+mj-lt"/>
              </a:rPr>
              <a:t>12105 </a:t>
            </a:r>
            <a:r>
              <a:rPr lang="es-AR" sz="1733" dirty="0" err="1" smtClean="0">
                <a:latin typeface="+mj-lt"/>
              </a:rPr>
              <a:t>Sundance</a:t>
            </a:r>
            <a:r>
              <a:rPr lang="es-AR" sz="1733" dirty="0" smtClean="0">
                <a:latin typeface="+mj-lt"/>
              </a:rPr>
              <a:t> </a:t>
            </a:r>
            <a:r>
              <a:rPr lang="es-AR" sz="1733" dirty="0" err="1" smtClean="0">
                <a:latin typeface="+mj-lt"/>
              </a:rPr>
              <a:t>Ct</a:t>
            </a:r>
            <a:r>
              <a:rPr lang="es-AR" sz="1733" dirty="0" smtClean="0">
                <a:latin typeface="+mj-lt"/>
              </a:rPr>
              <a:t>.</a:t>
            </a:r>
          </a:p>
          <a:p>
            <a:r>
              <a:rPr lang="es-AR" sz="1733" dirty="0" err="1" smtClean="0">
                <a:latin typeface="+mj-lt"/>
              </a:rPr>
              <a:t>Reston</a:t>
            </a:r>
            <a:r>
              <a:rPr lang="es-AR" sz="1733" dirty="0" smtClean="0">
                <a:latin typeface="+mj-lt"/>
              </a:rPr>
              <a:t> (20194)</a:t>
            </a:r>
          </a:p>
          <a:p>
            <a:r>
              <a:rPr lang="es-AR" sz="1733" dirty="0" err="1" smtClean="0">
                <a:latin typeface="+mj-lt"/>
              </a:rPr>
              <a:t>tel</a:t>
            </a:r>
            <a:r>
              <a:rPr lang="es-AR" sz="1733" dirty="0" smtClean="0">
                <a:latin typeface="+mj-lt"/>
              </a:rPr>
              <a:t>:+703 842 9455</a:t>
            </a:r>
          </a:p>
        </p:txBody>
      </p:sp>
      <p:pic>
        <p:nvPicPr>
          <p:cNvPr id="18" name="Picture 4" descr="C:\Users\lcittanti\Documents\documentos institucionales\ppt\facebook-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88633" y="4220698"/>
            <a:ext cx="301589" cy="30158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lcittanti\Documents\documentos institucionales\ppt\twitter-01-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8634" y="4660995"/>
            <a:ext cx="297085" cy="29708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9936427" y="6303512"/>
            <a:ext cx="2112235" cy="359009"/>
          </a:xfrm>
          <a:prstGeom prst="rect">
            <a:avLst/>
          </a:prstGeom>
          <a:noFill/>
        </p:spPr>
        <p:txBody>
          <a:bodyPr wrap="square" rtlCol="0">
            <a:spAutoFit/>
          </a:bodyPr>
          <a:lstStyle/>
          <a:p>
            <a:pPr algn="l"/>
            <a:r>
              <a:rPr lang="es-AR" sz="1733" u="none" dirty="0" smtClean="0">
                <a:solidFill>
                  <a:schemeClr val="bg1"/>
                </a:solidFill>
                <a:latin typeface="+mn-lt"/>
              </a:rPr>
              <a:t>www.hexacta.com</a:t>
            </a:r>
            <a:endParaRPr lang="es-AR" sz="1733" u="none" dirty="0">
              <a:solidFill>
                <a:schemeClr val="bg1"/>
              </a:solidFill>
              <a:latin typeface="+mn-lt"/>
            </a:endParaRPr>
          </a:p>
        </p:txBody>
      </p:sp>
      <p:sp>
        <p:nvSpPr>
          <p:cNvPr id="23" name="TextBox 22"/>
          <p:cNvSpPr txBox="1"/>
          <p:nvPr/>
        </p:nvSpPr>
        <p:spPr>
          <a:xfrm>
            <a:off x="6685719" y="4197086"/>
            <a:ext cx="1511829" cy="318100"/>
          </a:xfrm>
          <a:prstGeom prst="rect">
            <a:avLst/>
          </a:prstGeom>
          <a:noFill/>
        </p:spPr>
        <p:txBody>
          <a:bodyPr wrap="square" rtlCol="0">
            <a:spAutoFit/>
          </a:bodyPr>
          <a:lstStyle/>
          <a:p>
            <a:r>
              <a:rPr lang="es-AR" sz="1467" u="none" dirty="0" smtClean="0">
                <a:solidFill>
                  <a:schemeClr val="bg1"/>
                </a:solidFill>
              </a:rPr>
              <a:t>HexactaArg</a:t>
            </a:r>
            <a:endParaRPr lang="es-AR" sz="1467" u="none" dirty="0">
              <a:solidFill>
                <a:schemeClr val="bg1"/>
              </a:solidFill>
            </a:endParaRPr>
          </a:p>
        </p:txBody>
      </p:sp>
      <p:sp>
        <p:nvSpPr>
          <p:cNvPr id="24" name="TextBox 23"/>
          <p:cNvSpPr txBox="1"/>
          <p:nvPr/>
        </p:nvSpPr>
        <p:spPr>
          <a:xfrm>
            <a:off x="6652322" y="4635131"/>
            <a:ext cx="1939956" cy="318100"/>
          </a:xfrm>
          <a:prstGeom prst="rect">
            <a:avLst/>
          </a:prstGeom>
          <a:noFill/>
        </p:spPr>
        <p:txBody>
          <a:bodyPr wrap="square" rtlCol="0">
            <a:spAutoFit/>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AR" sz="1467" b="0" i="0" u="none" strike="noStrike" kern="1200" dirty="0" smtClean="0">
                <a:solidFill>
                  <a:schemeClr val="bg1"/>
                </a:solidFill>
                <a:effectLst/>
                <a:latin typeface="+mn-lt"/>
                <a:ea typeface="+mn-ea"/>
                <a:cs typeface="+mn-cs"/>
              </a:rPr>
              <a:t>@</a:t>
            </a:r>
            <a:r>
              <a:rPr lang="es-AR" sz="1467" b="0" i="0" kern="1200" dirty="0" smtClean="0">
                <a:solidFill>
                  <a:schemeClr val="bg1"/>
                </a:solidFill>
                <a:effectLst/>
                <a:latin typeface="+mn-lt"/>
                <a:ea typeface="+mn-ea"/>
                <a:cs typeface="+mn-cs"/>
              </a:rPr>
              <a:t>Hexacta</a:t>
            </a:r>
          </a:p>
        </p:txBody>
      </p:sp>
      <p:pic>
        <p:nvPicPr>
          <p:cNvPr id="2" name="Picture 1"/>
          <p:cNvPicPr>
            <a:picLocks noChangeAspect="1"/>
          </p:cNvPicPr>
          <p:nvPr/>
        </p:nvPicPr>
        <p:blipFill rotWithShape="1">
          <a:blip r:embed="rId7" cstate="print">
            <a:extLst>
              <a:ext uri="{28A0092B-C50C-407E-A947-70E740481C1C}">
                <a14:useLocalDpi xmlns:a14="http://schemas.microsoft.com/office/drawing/2010/main" val="0"/>
              </a:ext>
            </a:extLst>
          </a:blip>
          <a:srcRect l="2370" r="774" b="8806"/>
          <a:stretch/>
        </p:blipFill>
        <p:spPr>
          <a:xfrm>
            <a:off x="6096001" y="-1"/>
            <a:ext cx="6096001" cy="3812119"/>
          </a:xfrm>
          <a:prstGeom prst="rect">
            <a:avLst/>
          </a:prstGeom>
        </p:spPr>
      </p:pic>
    </p:spTree>
    <p:extLst>
      <p:ext uri="{BB962C8B-B14F-4D97-AF65-F5344CB8AC3E}">
        <p14:creationId xmlns:p14="http://schemas.microsoft.com/office/powerpoint/2010/main" val="330247021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E53D8F8-7794-4C5C-9B96-6B70F6BB9983}" type="datetimeFigureOut">
              <a:rPr lang="en-US" smtClean="0"/>
              <a:t>10/20/2014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1E39809-5F2E-46BA-89F1-F4DC80F10251}" type="slidenum">
              <a:rPr lang="en-US" smtClean="0"/>
              <a:t>‹#›</a:t>
            </a:fld>
            <a:endParaRPr lang="en-US"/>
          </a:p>
        </p:txBody>
      </p:sp>
    </p:spTree>
    <p:extLst>
      <p:ext uri="{BB962C8B-B14F-4D97-AF65-F5344CB8AC3E}">
        <p14:creationId xmlns:p14="http://schemas.microsoft.com/office/powerpoint/2010/main" val="3310517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parado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9" name="Text Placeholder 8"/>
          <p:cNvSpPr>
            <a:spLocks noGrp="1"/>
          </p:cNvSpPr>
          <p:nvPr>
            <p:ph type="body" sz="quarter" idx="11"/>
          </p:nvPr>
        </p:nvSpPr>
        <p:spPr>
          <a:xfrm>
            <a:off x="356295" y="2564904"/>
            <a:ext cx="11596523" cy="1246717"/>
          </a:xfrm>
        </p:spPr>
        <p:txBody>
          <a:bodyPr>
            <a:normAutofit/>
          </a:bodyPr>
          <a:lstStyle>
            <a:lvl1pPr marL="0" indent="0" algn="ctr">
              <a:buNone/>
              <a:defRPr sz="4267">
                <a:solidFill>
                  <a:schemeClr val="bg1"/>
                </a:solidFill>
                <a:latin typeface="Segoe UI" panose="020B0502040204020203" pitchFamily="34" charset="0"/>
                <a:ea typeface="Segoe UI" panose="020B0502040204020203" pitchFamily="34" charset="0"/>
                <a:cs typeface="Segoe UI" panose="020B0502040204020203" pitchFamily="34" charset="0"/>
              </a:defRPr>
            </a:lvl1pPr>
            <a:lvl2pPr marL="0" indent="0">
              <a:buNone/>
              <a:defRPr>
                <a:solidFill>
                  <a:schemeClr val="bg1"/>
                </a:solidFill>
              </a:defRPr>
            </a:lvl2pPr>
            <a:lvl3pPr marL="0" indent="0">
              <a:buNone/>
              <a:defRPr>
                <a:solidFill>
                  <a:schemeClr val="bg1"/>
                </a:solidFill>
              </a:defRPr>
            </a:lvl3pPr>
            <a:lvl4pPr marL="0" indent="0">
              <a:buNone/>
              <a:defRPr>
                <a:solidFill>
                  <a:schemeClr val="bg1"/>
                </a:solidFill>
              </a:defRPr>
            </a:lvl4pPr>
            <a:lvl5pPr marL="0" indent="0">
              <a:buNone/>
              <a:defRPr>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67211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791744" y="425716"/>
            <a:ext cx="8160907" cy="5786701"/>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p:cNvSpPr>
            <a:spLocks noGrp="1"/>
          </p:cNvSpPr>
          <p:nvPr>
            <p:ph idx="15" hasCustomPrompt="1"/>
          </p:nvPr>
        </p:nvSpPr>
        <p:spPr>
          <a:xfrm>
            <a:off x="3983766" y="933451"/>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item de la agenda</a:t>
            </a:r>
          </a:p>
        </p:txBody>
      </p:sp>
      <p:sp>
        <p:nvSpPr>
          <p:cNvPr id="14" name="Content Placeholder 2"/>
          <p:cNvSpPr>
            <a:spLocks noGrp="1"/>
          </p:cNvSpPr>
          <p:nvPr>
            <p:ph idx="17" hasCustomPrompt="1"/>
          </p:nvPr>
        </p:nvSpPr>
        <p:spPr>
          <a:xfrm>
            <a:off x="3983766" y="2277600"/>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Tercer</a:t>
            </a:r>
            <a:r>
              <a:rPr lang="en-US" dirty="0" smtClean="0"/>
              <a:t> item de la agenda</a:t>
            </a:r>
          </a:p>
        </p:txBody>
      </p:sp>
      <p:sp>
        <p:nvSpPr>
          <p:cNvPr id="15" name="Content Placeholder 2"/>
          <p:cNvSpPr>
            <a:spLocks noGrp="1"/>
          </p:cNvSpPr>
          <p:nvPr>
            <p:ph idx="18" hasCustomPrompt="1"/>
          </p:nvPr>
        </p:nvSpPr>
        <p:spPr>
          <a:xfrm>
            <a:off x="3983766" y="1605923"/>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Segundo item de la agenda</a:t>
            </a:r>
          </a:p>
        </p:txBody>
      </p:sp>
    </p:spTree>
    <p:extLst>
      <p:ext uri="{BB962C8B-B14F-4D97-AF65-F5344CB8AC3E}">
        <p14:creationId xmlns:p14="http://schemas.microsoft.com/office/powerpoint/2010/main" val="2558150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_selecion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791744" y="425716"/>
            <a:ext cx="8160907" cy="5786701"/>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2"/>
          <p:cNvSpPr>
            <a:spLocks noGrp="1"/>
          </p:cNvSpPr>
          <p:nvPr>
            <p:ph idx="15" hasCustomPrompt="1"/>
          </p:nvPr>
        </p:nvSpPr>
        <p:spPr>
          <a:xfrm>
            <a:off x="3983766" y="933451"/>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item de la agenda</a:t>
            </a:r>
          </a:p>
        </p:txBody>
      </p:sp>
      <p:sp>
        <p:nvSpPr>
          <p:cNvPr id="17" name="Content Placeholder 2"/>
          <p:cNvSpPr>
            <a:spLocks noGrp="1"/>
          </p:cNvSpPr>
          <p:nvPr>
            <p:ph idx="16" hasCustomPrompt="1"/>
          </p:nvPr>
        </p:nvSpPr>
        <p:spPr>
          <a:xfrm>
            <a:off x="3983766" y="1605923"/>
            <a:ext cx="7680853" cy="474728"/>
          </a:xfrm>
        </p:spPr>
        <p:txBody>
          <a:bodyPr>
            <a:noAutofit/>
          </a:bodyPr>
          <a:lstStyle>
            <a:lvl1pPr marL="239994">
              <a:defRPr sz="2000" baseline="0">
                <a:solidFill>
                  <a:schemeClr val="accent1"/>
                </a:solidFill>
                <a:latin typeface="Segoe UI" panose="020B0502040204020203" pitchFamily="34" charset="0"/>
                <a:ea typeface="Segoe UI" panose="020B0502040204020203" pitchFamily="34" charset="0"/>
                <a:cs typeface="Segoe UI"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Item </a:t>
            </a:r>
            <a:r>
              <a:rPr lang="en-US" dirty="0" err="1" smtClean="0"/>
              <a:t>destacado</a:t>
            </a:r>
            <a:endParaRPr lang="en-US" dirty="0" smtClean="0"/>
          </a:p>
        </p:txBody>
      </p:sp>
      <p:sp>
        <p:nvSpPr>
          <p:cNvPr id="18" name="Content Placeholder 2"/>
          <p:cNvSpPr>
            <a:spLocks noGrp="1"/>
          </p:cNvSpPr>
          <p:nvPr>
            <p:ph idx="17" hasCustomPrompt="1"/>
          </p:nvPr>
        </p:nvSpPr>
        <p:spPr>
          <a:xfrm>
            <a:off x="3983766" y="2277600"/>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Tercer</a:t>
            </a:r>
            <a:r>
              <a:rPr lang="en-US" dirty="0" smtClean="0"/>
              <a:t> item de la agenda</a:t>
            </a:r>
          </a:p>
        </p:txBody>
      </p:sp>
    </p:spTree>
    <p:extLst>
      <p:ext uri="{BB962C8B-B14F-4D97-AF65-F5344CB8AC3E}">
        <p14:creationId xmlns:p14="http://schemas.microsoft.com/office/powerpoint/2010/main" val="860217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subtítulo y contenido ">
    <p:spTree>
      <p:nvGrpSpPr>
        <p:cNvPr id="1" name=""/>
        <p:cNvGrpSpPr/>
        <p:nvPr/>
      </p:nvGrpSpPr>
      <p:grpSpPr>
        <a:xfrm>
          <a:off x="0" y="0"/>
          <a:ext cx="0" cy="0"/>
          <a:chOff x="0" y="0"/>
          <a:chExt cx="0" cy="0"/>
        </a:xfrm>
      </p:grpSpPr>
      <p:sp>
        <p:nvSpPr>
          <p:cNvPr id="8" name="Content Placeholder 2"/>
          <p:cNvSpPr>
            <a:spLocks noGrp="1"/>
          </p:cNvSpPr>
          <p:nvPr>
            <p:ph idx="15"/>
          </p:nvPr>
        </p:nvSpPr>
        <p:spPr>
          <a:xfrm>
            <a:off x="238754" y="1219564"/>
            <a:ext cx="11713897" cy="4992853"/>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1435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5152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5476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ítulo, contenido y recuadro">
    <p:spTree>
      <p:nvGrpSpPr>
        <p:cNvPr id="1" name=""/>
        <p:cNvGrpSpPr/>
        <p:nvPr/>
      </p:nvGrpSpPr>
      <p:grpSpPr>
        <a:xfrm>
          <a:off x="0" y="0"/>
          <a:ext cx="0" cy="0"/>
          <a:chOff x="0" y="0"/>
          <a:chExt cx="0" cy="0"/>
        </a:xfrm>
      </p:grpSpPr>
      <p:sp>
        <p:nvSpPr>
          <p:cNvPr id="12" name="Content Placeholder 2"/>
          <p:cNvSpPr>
            <a:spLocks noGrp="1"/>
          </p:cNvSpPr>
          <p:nvPr>
            <p:ph idx="16"/>
          </p:nvPr>
        </p:nvSpPr>
        <p:spPr>
          <a:xfrm>
            <a:off x="240277" y="1220755"/>
            <a:ext cx="7871947" cy="4992555"/>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3" name="Text Placeholder 9"/>
          <p:cNvSpPr>
            <a:spLocks noGrp="1"/>
          </p:cNvSpPr>
          <p:nvPr>
            <p:ph type="body" sz="quarter" idx="17"/>
          </p:nvPr>
        </p:nvSpPr>
        <p:spPr>
          <a:xfrm>
            <a:off x="239349" y="260450"/>
            <a:ext cx="11713468"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4" name="Text Placeholder 2"/>
          <p:cNvSpPr>
            <a:spLocks noGrp="1"/>
          </p:cNvSpPr>
          <p:nvPr>
            <p:ph type="body" sz="quarter" idx="18"/>
          </p:nvPr>
        </p:nvSpPr>
        <p:spPr>
          <a:xfrm>
            <a:off x="240277" y="837638"/>
            <a:ext cx="7871947"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6" name="Rectangle 15"/>
          <p:cNvSpPr/>
          <p:nvPr/>
        </p:nvSpPr>
        <p:spPr>
          <a:xfrm>
            <a:off x="8304247" y="836713"/>
            <a:ext cx="3648404" cy="5375704"/>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Content Placeholder 2"/>
          <p:cNvSpPr>
            <a:spLocks noGrp="1"/>
          </p:cNvSpPr>
          <p:nvPr>
            <p:ph idx="13"/>
          </p:nvPr>
        </p:nvSpPr>
        <p:spPr>
          <a:xfrm>
            <a:off x="8496270" y="1412776"/>
            <a:ext cx="3264693" cy="4608512"/>
          </a:xfrm>
        </p:spPr>
        <p:txBody>
          <a:bodyPr>
            <a:normAutofit/>
          </a:bodyPr>
          <a:lstStyle>
            <a:lvl1pPr marL="239994" indent="-241294">
              <a:spcAft>
                <a:spcPts val="800"/>
              </a:spcAft>
              <a:defRPr sz="1467">
                <a:latin typeface="Segoe UI Light" panose="020B0502040204020203" pitchFamily="34" charset="0"/>
                <a:cs typeface="Arial" panose="020B0604020202020204" pitchFamily="34" charset="0"/>
              </a:defRPr>
            </a:lvl1pPr>
            <a:lvl2pPr marL="239994" indent="-241294">
              <a:spcAft>
                <a:spcPts val="800"/>
              </a:spcAft>
              <a:defRPr sz="1467">
                <a:latin typeface="Segoe UI Light" panose="020B0502040204020203" pitchFamily="34" charset="0"/>
                <a:cs typeface="Arial" panose="020B0604020202020204" pitchFamily="34" charset="0"/>
              </a:defRPr>
            </a:lvl2pPr>
            <a:lvl3pPr marL="239994" indent="-241294">
              <a:spcAft>
                <a:spcPts val="800"/>
              </a:spcAft>
              <a:defRPr sz="1467">
                <a:latin typeface="Segoe UI Light" panose="020B0502040204020203" pitchFamily="34" charset="0"/>
                <a:cs typeface="Arial" panose="020B0604020202020204" pitchFamily="34" charset="0"/>
              </a:defRPr>
            </a:lvl3pPr>
            <a:lvl4pPr marL="239994" indent="-241294">
              <a:spcAft>
                <a:spcPts val="800"/>
              </a:spcAft>
              <a:defRPr sz="1467">
                <a:latin typeface="Segoe UI Light" panose="020B0502040204020203" pitchFamily="34" charset="0"/>
                <a:cs typeface="Arial" panose="020B0604020202020204" pitchFamily="34" charset="0"/>
              </a:defRPr>
            </a:lvl4pPr>
            <a:lvl5pPr marL="239994" indent="-241294">
              <a:spcAft>
                <a:spcPts val="800"/>
              </a:spcAft>
              <a:defRPr sz="1467">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1" name="Text Placeholder 9"/>
          <p:cNvSpPr>
            <a:spLocks noGrp="1"/>
          </p:cNvSpPr>
          <p:nvPr>
            <p:ph type="body" sz="quarter" idx="15"/>
          </p:nvPr>
        </p:nvSpPr>
        <p:spPr>
          <a:xfrm>
            <a:off x="8496268" y="1028733"/>
            <a:ext cx="3264363" cy="384043"/>
          </a:xfrm>
        </p:spPr>
        <p:txBody>
          <a:bodyPr>
            <a:noAutofit/>
          </a:bodyPr>
          <a:lstStyle>
            <a:lvl1pPr marL="0" indent="0">
              <a:buNone/>
              <a:defRPr sz="1733" b="1">
                <a:solidFill>
                  <a:schemeClr val="accent1"/>
                </a:solidFill>
                <a:latin typeface="Segoe UI Semibold" panose="020B0702040204020203" pitchFamily="34" charset="0"/>
              </a:defRPr>
            </a:lvl1pPr>
          </a:lstStyle>
          <a:p>
            <a:pPr lvl="0"/>
            <a:r>
              <a:rPr lang="en-US" smtClean="0"/>
              <a:t>Click to edit Master text styles</a:t>
            </a:r>
          </a:p>
        </p:txBody>
      </p:sp>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7137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y subtítulos">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0582"/>
            <a:ext cx="11713633"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3" name="Content Placeholder 2"/>
          <p:cNvSpPr>
            <a:spLocks noGrp="1"/>
          </p:cNvSpPr>
          <p:nvPr>
            <p:ph idx="17"/>
          </p:nvPr>
        </p:nvSpPr>
        <p:spPr>
          <a:xfrm>
            <a:off x="239185" y="1316764"/>
            <a:ext cx="5664795"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Text Placeholder 9"/>
          <p:cNvSpPr>
            <a:spLocks noGrp="1"/>
          </p:cNvSpPr>
          <p:nvPr>
            <p:ph type="body" sz="quarter" idx="15"/>
          </p:nvPr>
        </p:nvSpPr>
        <p:spPr>
          <a:xfrm>
            <a:off x="239185" y="836712"/>
            <a:ext cx="5664795"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5" name="Text Placeholder 9"/>
          <p:cNvSpPr>
            <a:spLocks noGrp="1"/>
          </p:cNvSpPr>
          <p:nvPr>
            <p:ph type="body" sz="quarter" idx="19"/>
          </p:nvPr>
        </p:nvSpPr>
        <p:spPr>
          <a:xfrm>
            <a:off x="6288022" y="836712"/>
            <a:ext cx="5664629"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6" name="Content Placeholder 2"/>
          <p:cNvSpPr>
            <a:spLocks noGrp="1"/>
          </p:cNvSpPr>
          <p:nvPr>
            <p:ph idx="20"/>
          </p:nvPr>
        </p:nvSpPr>
        <p:spPr>
          <a:xfrm>
            <a:off x="6288022" y="1316764"/>
            <a:ext cx="5664796"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2" name="TextBox 11"/>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22"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9832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4433" y="1700809"/>
            <a:ext cx="11534600" cy="44253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Tree>
    <p:extLst>
      <p:ext uri="{BB962C8B-B14F-4D97-AF65-F5344CB8AC3E}">
        <p14:creationId xmlns:p14="http://schemas.microsoft.com/office/powerpoint/2010/main" val="1285274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txStyles>
    <p:titleStyle>
      <a:lvl1pPr algn="l" defTabSz="1219170" rtl="0" eaLnBrk="1" latinLnBrk="0" hangingPunct="1">
        <a:spcBef>
          <a:spcPct val="0"/>
        </a:spcBef>
        <a:buNone/>
        <a:defRPr sz="2400" kern="600" spc="0" baseline="0">
          <a:solidFill>
            <a:schemeClr val="bg1">
              <a:lumMod val="50000"/>
            </a:schemeClr>
          </a:solidFill>
          <a:latin typeface="+mj-lt"/>
          <a:ea typeface="+mj-ea"/>
          <a:cs typeface="+mj-cs"/>
        </a:defRPr>
      </a:lvl1pPr>
    </p:titleStyle>
    <p:bodyStyle>
      <a:lvl1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1pPr>
      <a:lvl2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2pPr>
      <a:lvl3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3pPr>
      <a:lvl4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4pPr>
      <a:lvl5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s-A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jpeg"/><Relationship Id="rId9"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AR" dirty="0" smtClean="0"/>
              <a:t>App de libros</a:t>
            </a:r>
            <a:endParaRPr lang="es-AR" dirty="0"/>
          </a:p>
        </p:txBody>
      </p:sp>
    </p:spTree>
    <p:extLst>
      <p:ext uri="{BB962C8B-B14F-4D97-AF65-F5344CB8AC3E}">
        <p14:creationId xmlns:p14="http://schemas.microsoft.com/office/powerpoint/2010/main" val="3688172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a:xfrm>
            <a:off x="229479" y="175646"/>
            <a:ext cx="11696100" cy="472856"/>
          </a:xfrm>
        </p:spPr>
        <p:txBody>
          <a:bodyPr/>
          <a:lstStyle/>
          <a:p>
            <a:r>
              <a:rPr lang="es-AR" dirty="0" smtClean="0"/>
              <a:t>Esquema tecnológico</a:t>
            </a:r>
            <a:endParaRPr lang="es-AR" dirty="0"/>
          </a:p>
        </p:txBody>
      </p:sp>
      <p:sp>
        <p:nvSpPr>
          <p:cNvPr id="6" name="Rectangle 5"/>
          <p:cNvSpPr/>
          <p:nvPr/>
        </p:nvSpPr>
        <p:spPr>
          <a:xfrm>
            <a:off x="2991359" y="740835"/>
            <a:ext cx="2641963" cy="5196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374928" y="1029025"/>
            <a:ext cx="1874823" cy="369332"/>
          </a:xfrm>
          <a:prstGeom prst="rect">
            <a:avLst/>
          </a:prstGeom>
          <a:noFill/>
        </p:spPr>
        <p:txBody>
          <a:bodyPr wrap="square" rtlCol="0">
            <a:spAutoFit/>
          </a:bodyPr>
          <a:lstStyle/>
          <a:p>
            <a:r>
              <a:rPr lang="es-ES_tradnl" dirty="0" smtClean="0"/>
              <a:t>CONTROLADOR</a:t>
            </a:r>
            <a:endParaRPr lang="en-US" dirty="0"/>
          </a:p>
        </p:txBody>
      </p:sp>
      <p:sp>
        <p:nvSpPr>
          <p:cNvPr id="8" name="Rectangle 7"/>
          <p:cNvSpPr/>
          <p:nvPr/>
        </p:nvSpPr>
        <p:spPr>
          <a:xfrm>
            <a:off x="229479" y="740835"/>
            <a:ext cx="2450402" cy="5196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86311" y="1029025"/>
            <a:ext cx="912374" cy="369332"/>
          </a:xfrm>
          <a:prstGeom prst="rect">
            <a:avLst/>
          </a:prstGeom>
          <a:noFill/>
        </p:spPr>
        <p:txBody>
          <a:bodyPr wrap="square" rtlCol="0">
            <a:spAutoFit/>
          </a:bodyPr>
          <a:lstStyle/>
          <a:p>
            <a:r>
              <a:rPr lang="es-ES_tradnl" dirty="0" smtClean="0"/>
              <a:t>VISTA</a:t>
            </a:r>
            <a:endParaRPr lang="en-US" dirty="0"/>
          </a:p>
        </p:txBody>
      </p:sp>
      <p:sp>
        <p:nvSpPr>
          <p:cNvPr id="10" name="Rectangle 9"/>
          <p:cNvSpPr/>
          <p:nvPr/>
        </p:nvSpPr>
        <p:spPr>
          <a:xfrm>
            <a:off x="5969163" y="740835"/>
            <a:ext cx="2801418" cy="5196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806068" y="1029025"/>
            <a:ext cx="1127607" cy="369332"/>
          </a:xfrm>
          <a:prstGeom prst="rect">
            <a:avLst/>
          </a:prstGeom>
          <a:noFill/>
        </p:spPr>
        <p:txBody>
          <a:bodyPr wrap="square" rtlCol="0">
            <a:spAutoFit/>
          </a:bodyPr>
          <a:lstStyle/>
          <a:p>
            <a:r>
              <a:rPr lang="es-ES_tradnl" dirty="0" smtClean="0"/>
              <a:t>MODELO</a:t>
            </a:r>
            <a:endParaRPr lang="en-US" dirty="0"/>
          </a:p>
        </p:txBody>
      </p:sp>
      <p:sp>
        <p:nvSpPr>
          <p:cNvPr id="12" name="Rectangle 11"/>
          <p:cNvSpPr/>
          <p:nvPr/>
        </p:nvSpPr>
        <p:spPr>
          <a:xfrm>
            <a:off x="9106422" y="740835"/>
            <a:ext cx="2819157" cy="5196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695545" y="1029025"/>
            <a:ext cx="1640909" cy="369332"/>
          </a:xfrm>
          <a:prstGeom prst="rect">
            <a:avLst/>
          </a:prstGeom>
          <a:noFill/>
        </p:spPr>
        <p:txBody>
          <a:bodyPr wrap="square" rtlCol="0">
            <a:spAutoFit/>
          </a:bodyPr>
          <a:lstStyle/>
          <a:p>
            <a:r>
              <a:rPr lang="es-ES_tradnl" dirty="0" smtClean="0"/>
              <a:t>PERSISTENCIA</a:t>
            </a: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7204" y="1490690"/>
            <a:ext cx="1619250" cy="1095375"/>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5545" y="2678398"/>
            <a:ext cx="1640909" cy="542591"/>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77235" y="1490690"/>
            <a:ext cx="1785271" cy="1096941"/>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8534" y="1401927"/>
            <a:ext cx="1983700" cy="991850"/>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7885" y="2597524"/>
            <a:ext cx="1537706" cy="914689"/>
          </a:xfrm>
          <a:prstGeom prst="rect">
            <a:avLst/>
          </a:prstGeom>
        </p:spPr>
      </p:pic>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5033" y="3500429"/>
            <a:ext cx="1629560" cy="779355"/>
          </a:xfrm>
          <a:prstGeom prst="rect">
            <a:avLst/>
          </a:prstGeom>
        </p:spPr>
      </p:pic>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97042" y="2312970"/>
            <a:ext cx="2005541" cy="1246608"/>
          </a:xfrm>
          <a:prstGeom prst="rect">
            <a:avLst/>
          </a:prstGeom>
        </p:spPr>
      </p:pic>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03663" y="1458228"/>
            <a:ext cx="2017352" cy="1002868"/>
          </a:xfrm>
          <a:prstGeom prst="rect">
            <a:avLst/>
          </a:prstGeom>
        </p:spPr>
      </p:pic>
    </p:spTree>
    <p:extLst>
      <p:ext uri="{BB962C8B-B14F-4D97-AF65-F5344CB8AC3E}">
        <p14:creationId xmlns:p14="http://schemas.microsoft.com/office/powerpoint/2010/main" val="420290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5"/>
          </p:nvPr>
        </p:nvSpPr>
        <p:spPr/>
        <p:txBody>
          <a:bodyPr/>
          <a:lstStyle/>
          <a:p>
            <a:r>
              <a:rPr lang="es-AR" dirty="0" smtClean="0"/>
              <a:t>Un problema típico de hacer una aplicación de </a:t>
            </a:r>
            <a:r>
              <a:rPr lang="es-AR" dirty="0" err="1" smtClean="0"/>
              <a:t>frontend</a:t>
            </a:r>
            <a:r>
              <a:rPr lang="es-AR" dirty="0" smtClean="0"/>
              <a:t> con HTML + JavaScript, con o sin </a:t>
            </a:r>
            <a:r>
              <a:rPr lang="es-AR" dirty="0" err="1" smtClean="0"/>
              <a:t>JQuery</a:t>
            </a:r>
            <a:r>
              <a:rPr lang="es-AR" dirty="0" smtClean="0"/>
              <a:t>, es lo poco descriptivo que puede llegar a ser el formato HTML, sumado al acople necesario del JavaScript sobre el HTML (sus </a:t>
            </a:r>
            <a:r>
              <a:rPr lang="es-AR" dirty="0" err="1" smtClean="0"/>
              <a:t>ids</a:t>
            </a:r>
            <a:r>
              <a:rPr lang="es-AR" dirty="0" smtClean="0"/>
              <a:t>, componentes, etc…) para poder modificar el comportamiento y contenido del mismo. </a:t>
            </a:r>
          </a:p>
          <a:p>
            <a:r>
              <a:rPr lang="es-AR" dirty="0" smtClean="0"/>
              <a:t>Ante esta situación, se puede utilizar </a:t>
            </a:r>
            <a:r>
              <a:rPr lang="es-AR" dirty="0" err="1" smtClean="0"/>
              <a:t>AngularJs</a:t>
            </a:r>
            <a:r>
              <a:rPr lang="es-AR" dirty="0" smtClean="0"/>
              <a:t> como </a:t>
            </a:r>
            <a:r>
              <a:rPr lang="es-AR" dirty="0" err="1" smtClean="0"/>
              <a:t>framework</a:t>
            </a:r>
            <a:r>
              <a:rPr lang="es-AR" dirty="0" smtClean="0"/>
              <a:t> de control de la vista, para lograr hacer más descriptivo el código HTML gracias a las directivas de </a:t>
            </a:r>
            <a:r>
              <a:rPr lang="es-AR" dirty="0" err="1" smtClean="0"/>
              <a:t>AngularJs</a:t>
            </a:r>
            <a:r>
              <a:rPr lang="es-AR" dirty="0" smtClean="0"/>
              <a:t>, de una manera muy sencilla. </a:t>
            </a:r>
          </a:p>
          <a:p>
            <a:r>
              <a:rPr lang="es-AR" dirty="0" err="1" smtClean="0"/>
              <a:t>Ésto</a:t>
            </a:r>
            <a:r>
              <a:rPr lang="es-AR" dirty="0" smtClean="0"/>
              <a:t> permite, además, separar la funcionalidad del </a:t>
            </a:r>
            <a:r>
              <a:rPr lang="es-AR" dirty="0" err="1" smtClean="0"/>
              <a:t>markup</a:t>
            </a:r>
            <a:r>
              <a:rPr lang="es-AR" dirty="0" smtClean="0"/>
              <a:t> del controlador implementado en JavaScript.</a:t>
            </a:r>
          </a:p>
          <a:p>
            <a:pPr marL="0" indent="0">
              <a:buNone/>
            </a:pPr>
            <a:endParaRPr lang="es-AR" dirty="0"/>
          </a:p>
          <a:p>
            <a:pPr marL="0" indent="0">
              <a:buNone/>
            </a:pPr>
            <a:r>
              <a:rPr lang="es-AR" dirty="0" smtClean="0"/>
              <a:t>Sin </a:t>
            </a:r>
            <a:r>
              <a:rPr lang="es-AR" dirty="0" err="1" smtClean="0"/>
              <a:t>AngularJs</a:t>
            </a:r>
            <a:r>
              <a:rPr lang="es-AR" dirty="0" smtClean="0"/>
              <a:t>							Con </a:t>
            </a:r>
            <a:r>
              <a:rPr lang="es-AR" dirty="0" err="1" smtClean="0"/>
              <a:t>AngularJs</a:t>
            </a:r>
            <a:endParaRPr lang="es-AR" dirty="0"/>
          </a:p>
        </p:txBody>
      </p:sp>
      <p:sp>
        <p:nvSpPr>
          <p:cNvPr id="2" name="Text Placeholder 1"/>
          <p:cNvSpPr>
            <a:spLocks noGrp="1"/>
          </p:cNvSpPr>
          <p:nvPr>
            <p:ph type="body" sz="quarter" idx="16"/>
          </p:nvPr>
        </p:nvSpPr>
        <p:spPr/>
        <p:txBody>
          <a:bodyPr/>
          <a:lstStyle/>
          <a:p>
            <a:r>
              <a:rPr lang="es-AR" dirty="0" smtClean="0"/>
              <a:t>Vista</a:t>
            </a:r>
            <a:endParaRPr lang="es-AR" dirty="0"/>
          </a:p>
        </p:txBody>
      </p:sp>
      <p:sp>
        <p:nvSpPr>
          <p:cNvPr id="3" name="Text Placeholder 2"/>
          <p:cNvSpPr>
            <a:spLocks noGrp="1"/>
          </p:cNvSpPr>
          <p:nvPr>
            <p:ph type="body" sz="quarter" idx="17"/>
          </p:nvPr>
        </p:nvSpPr>
        <p:spPr/>
        <p:txBody>
          <a:bodyPr/>
          <a:lstStyle/>
          <a:p>
            <a:r>
              <a:rPr lang="es-AR" dirty="0" err="1" smtClean="0"/>
              <a:t>AngularJs</a:t>
            </a:r>
            <a:endParaRPr lang="es-AR" dirty="0"/>
          </a:p>
        </p:txBody>
      </p:sp>
      <p:pic>
        <p:nvPicPr>
          <p:cNvPr id="5" name="Picture 4"/>
          <p:cNvPicPr>
            <a:picLocks noChangeAspect="1"/>
          </p:cNvPicPr>
          <p:nvPr/>
        </p:nvPicPr>
        <p:blipFill>
          <a:blip r:embed="rId2"/>
          <a:stretch>
            <a:fillRect/>
          </a:stretch>
        </p:blipFill>
        <p:spPr>
          <a:xfrm>
            <a:off x="238587" y="4255029"/>
            <a:ext cx="6429747" cy="1556317"/>
          </a:xfrm>
          <a:prstGeom prst="rect">
            <a:avLst/>
          </a:prstGeom>
        </p:spPr>
      </p:pic>
      <p:pic>
        <p:nvPicPr>
          <p:cNvPr id="6" name="Picture 5"/>
          <p:cNvPicPr>
            <a:picLocks noChangeAspect="1"/>
          </p:cNvPicPr>
          <p:nvPr/>
        </p:nvPicPr>
        <p:blipFill>
          <a:blip r:embed="rId3"/>
          <a:stretch>
            <a:fillRect/>
          </a:stretch>
        </p:blipFill>
        <p:spPr>
          <a:xfrm>
            <a:off x="8137972" y="4255030"/>
            <a:ext cx="3033112" cy="1556316"/>
          </a:xfrm>
          <a:prstGeom prst="rect">
            <a:avLst/>
          </a:prstGeom>
        </p:spPr>
      </p:pic>
    </p:spTree>
    <p:extLst>
      <p:ext uri="{BB962C8B-B14F-4D97-AF65-F5344CB8AC3E}">
        <p14:creationId xmlns:p14="http://schemas.microsoft.com/office/powerpoint/2010/main" val="263420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5"/>
          </p:nvPr>
        </p:nvSpPr>
        <p:spPr/>
        <p:txBody>
          <a:bodyPr/>
          <a:lstStyle/>
          <a:p>
            <a:r>
              <a:rPr lang="es-AR" dirty="0" smtClean="0"/>
              <a:t>El diseño de una aplicación </a:t>
            </a:r>
            <a:r>
              <a:rPr lang="es-AR" dirty="0" err="1" smtClean="0"/>
              <a:t>frontend</a:t>
            </a:r>
            <a:r>
              <a:rPr lang="es-AR" dirty="0" smtClean="0"/>
              <a:t>, además de la lógica y funcionalidad, debe contemplar la visualización del mismo. Esto a veces puede ser complicado de implementar, en un tiempo acotado de tiempo.</a:t>
            </a:r>
          </a:p>
          <a:p>
            <a:r>
              <a:rPr lang="es-AR" dirty="0" smtClean="0"/>
              <a:t>Además de poder llegar a dedicarle mucho tiempo al diseño de botones, campos de texto y demás, es probable que lograr que se vea </a:t>
            </a:r>
            <a:r>
              <a:rPr lang="es-AR" i="1" dirty="0" smtClean="0"/>
              <a:t>bien</a:t>
            </a:r>
            <a:r>
              <a:rPr lang="es-AR" dirty="0" smtClean="0"/>
              <a:t> sea necesario reestructurar partes del archivo HTML, lo cuál puede hacerlo menos legible.</a:t>
            </a:r>
          </a:p>
          <a:p>
            <a:r>
              <a:rPr lang="es-AR" dirty="0" smtClean="0"/>
              <a:t>Para resolver este problema utilizamos </a:t>
            </a:r>
            <a:r>
              <a:rPr lang="es-AR" dirty="0" err="1" smtClean="0"/>
              <a:t>Bootstrap</a:t>
            </a:r>
            <a:r>
              <a:rPr lang="es-AR" dirty="0" smtClean="0"/>
              <a:t>, un Framework que permite desarrollar la aplicación web de una manera mucho más rápida, intuitiva, sencilla y ¡adaptable! y que además permite poder hacer crecer y mejorar el diseño a medida que se va desarrollando la aplicación.</a:t>
            </a:r>
            <a:endParaRPr lang="es-AR" dirty="0"/>
          </a:p>
        </p:txBody>
      </p:sp>
      <p:sp>
        <p:nvSpPr>
          <p:cNvPr id="4" name="Text Placeholder 3"/>
          <p:cNvSpPr>
            <a:spLocks noGrp="1"/>
          </p:cNvSpPr>
          <p:nvPr>
            <p:ph type="body" sz="quarter" idx="16"/>
          </p:nvPr>
        </p:nvSpPr>
        <p:spPr/>
        <p:txBody>
          <a:bodyPr/>
          <a:lstStyle/>
          <a:p>
            <a:r>
              <a:rPr lang="es-AR" dirty="0" smtClean="0"/>
              <a:t>Vista</a:t>
            </a:r>
            <a:endParaRPr lang="es-AR" dirty="0"/>
          </a:p>
        </p:txBody>
      </p:sp>
      <p:sp>
        <p:nvSpPr>
          <p:cNvPr id="5" name="Text Placeholder 4"/>
          <p:cNvSpPr>
            <a:spLocks noGrp="1"/>
          </p:cNvSpPr>
          <p:nvPr>
            <p:ph type="body" sz="quarter" idx="17"/>
          </p:nvPr>
        </p:nvSpPr>
        <p:spPr/>
        <p:txBody>
          <a:bodyPr/>
          <a:lstStyle/>
          <a:p>
            <a:r>
              <a:rPr lang="es-AR" dirty="0" err="1" smtClean="0"/>
              <a:t>Bootstrap</a:t>
            </a:r>
            <a:endParaRPr lang="es-AR" dirty="0"/>
          </a:p>
        </p:txBody>
      </p:sp>
    </p:spTree>
    <p:extLst>
      <p:ext uri="{BB962C8B-B14F-4D97-AF65-F5344CB8AC3E}">
        <p14:creationId xmlns:p14="http://schemas.microsoft.com/office/powerpoint/2010/main" val="2445506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5"/>
          </p:nvPr>
        </p:nvSpPr>
        <p:spPr>
          <a:xfrm>
            <a:off x="238754" y="1219564"/>
            <a:ext cx="11713897" cy="2012151"/>
          </a:xfrm>
        </p:spPr>
        <p:txBody>
          <a:bodyPr/>
          <a:lstStyle/>
          <a:p>
            <a:r>
              <a:rPr lang="es-AR" dirty="0" smtClean="0"/>
              <a:t>El navegador solo puede pasar texto por la “</a:t>
            </a:r>
            <a:r>
              <a:rPr lang="es-AR" dirty="0" err="1" smtClean="0"/>
              <a:t>Query</a:t>
            </a:r>
            <a:r>
              <a:rPr lang="es-AR" dirty="0" smtClean="0"/>
              <a:t> </a:t>
            </a:r>
            <a:r>
              <a:rPr lang="es-AR" dirty="0" err="1" smtClean="0"/>
              <a:t>String</a:t>
            </a:r>
            <a:r>
              <a:rPr lang="es-AR" dirty="0" smtClean="0"/>
              <a:t>”, pero del lado de Java manejamos objetos complejos. JSON es una forma de describir objetos en una cadena de texto plano, de manera que su información pueda ser recuperada fácilmente utilizando un “</a:t>
            </a:r>
            <a:r>
              <a:rPr lang="es-AR" dirty="0" err="1" smtClean="0"/>
              <a:t>parser</a:t>
            </a:r>
            <a:r>
              <a:rPr lang="es-AR" dirty="0" smtClean="0"/>
              <a:t>”.</a:t>
            </a:r>
          </a:p>
          <a:p>
            <a:r>
              <a:rPr lang="es-AR" dirty="0" smtClean="0"/>
              <a:t>Java provee múltiples </a:t>
            </a:r>
            <a:r>
              <a:rPr lang="es-AR" dirty="0" err="1" smtClean="0"/>
              <a:t>APIs</a:t>
            </a:r>
            <a:r>
              <a:rPr lang="es-AR" dirty="0" smtClean="0"/>
              <a:t> que facilitan la conversión </a:t>
            </a:r>
            <a:r>
              <a:rPr lang="es-AR" dirty="0"/>
              <a:t>de </a:t>
            </a:r>
            <a:r>
              <a:rPr lang="es-AR" dirty="0" smtClean="0"/>
              <a:t>“</a:t>
            </a:r>
            <a:r>
              <a:rPr lang="es-AR" dirty="0" err="1" smtClean="0"/>
              <a:t>Plain</a:t>
            </a:r>
            <a:r>
              <a:rPr lang="es-AR" dirty="0" smtClean="0"/>
              <a:t> Old Java </a:t>
            </a:r>
            <a:r>
              <a:rPr lang="es-AR" dirty="0" err="1" smtClean="0"/>
              <a:t>Objects</a:t>
            </a:r>
            <a:r>
              <a:rPr lang="es-AR" dirty="0" smtClean="0"/>
              <a:t>” (POJO) a JSON y viceversa, para que sea posible tanto enviar como recibir datos de la Web App.</a:t>
            </a:r>
          </a:p>
          <a:p>
            <a:r>
              <a:rPr lang="es-AR" dirty="0" smtClean="0"/>
              <a:t>JavaScript maneja JSON de forma nativa.</a:t>
            </a:r>
          </a:p>
        </p:txBody>
      </p:sp>
      <p:sp>
        <p:nvSpPr>
          <p:cNvPr id="2" name="Text Placeholder 1"/>
          <p:cNvSpPr>
            <a:spLocks noGrp="1"/>
          </p:cNvSpPr>
          <p:nvPr>
            <p:ph type="body" sz="quarter" idx="16"/>
          </p:nvPr>
        </p:nvSpPr>
        <p:spPr/>
        <p:txBody>
          <a:bodyPr/>
          <a:lstStyle/>
          <a:p>
            <a:r>
              <a:rPr lang="es-AR" dirty="0" smtClean="0"/>
              <a:t>Control</a:t>
            </a:r>
            <a:endParaRPr lang="es-AR" dirty="0"/>
          </a:p>
        </p:txBody>
      </p:sp>
      <p:sp>
        <p:nvSpPr>
          <p:cNvPr id="3" name="Text Placeholder 2"/>
          <p:cNvSpPr>
            <a:spLocks noGrp="1"/>
          </p:cNvSpPr>
          <p:nvPr>
            <p:ph type="body" sz="quarter" idx="17"/>
          </p:nvPr>
        </p:nvSpPr>
        <p:spPr/>
        <p:txBody>
          <a:bodyPr/>
          <a:lstStyle/>
          <a:p>
            <a:r>
              <a:rPr lang="es-AR" dirty="0" smtClean="0"/>
              <a:t>JSON (JavaScript </a:t>
            </a:r>
            <a:r>
              <a:rPr lang="es-AR" dirty="0" err="1" smtClean="0"/>
              <a:t>Object</a:t>
            </a:r>
            <a:r>
              <a:rPr lang="es-AR" dirty="0" smtClean="0"/>
              <a:t> </a:t>
            </a:r>
            <a:r>
              <a:rPr lang="es-AR" dirty="0" err="1" smtClean="0"/>
              <a:t>Notation</a:t>
            </a:r>
            <a:r>
              <a:rPr lang="es-AR" dirty="0" smtClean="0"/>
              <a:t>)</a:t>
            </a:r>
            <a:endParaRPr lang="es-AR"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88" y="3231715"/>
            <a:ext cx="4045313" cy="283903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3040" y="3231715"/>
            <a:ext cx="6726477" cy="381471"/>
          </a:xfrm>
          <a:prstGeom prst="rect">
            <a:avLst/>
          </a:prstGeom>
        </p:spPr>
      </p:pic>
    </p:spTree>
    <p:extLst>
      <p:ext uri="{BB962C8B-B14F-4D97-AF65-F5344CB8AC3E}">
        <p14:creationId xmlns:p14="http://schemas.microsoft.com/office/powerpoint/2010/main" val="3393043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5"/>
          </p:nvPr>
        </p:nvSpPr>
        <p:spPr>
          <a:xfrm>
            <a:off x="238754" y="1219564"/>
            <a:ext cx="11713897" cy="4579987"/>
          </a:xfrm>
        </p:spPr>
        <p:txBody>
          <a:bodyPr/>
          <a:lstStyle/>
          <a:p>
            <a:r>
              <a:rPr lang="es-AR" dirty="0" smtClean="0"/>
              <a:t>Es una arquitectura </a:t>
            </a:r>
            <a:r>
              <a:rPr lang="es-AR" dirty="0" smtClean="0"/>
              <a:t>web, no un protocolo.</a:t>
            </a:r>
            <a:endParaRPr lang="es-AR" dirty="0" smtClean="0"/>
          </a:p>
          <a:p>
            <a:r>
              <a:rPr lang="es-AR" dirty="0" smtClean="0"/>
              <a:t>Los recursos se acceden mediante </a:t>
            </a:r>
            <a:r>
              <a:rPr lang="es-AR" dirty="0" err="1" smtClean="0"/>
              <a:t>URIs</a:t>
            </a:r>
            <a:r>
              <a:rPr lang="es-AR" dirty="0" smtClean="0"/>
              <a:t> (</a:t>
            </a:r>
            <a:r>
              <a:rPr lang="es-AR" dirty="0" err="1" smtClean="0"/>
              <a:t>Uniform</a:t>
            </a:r>
            <a:r>
              <a:rPr lang="es-AR" dirty="0" smtClean="0"/>
              <a:t> </a:t>
            </a:r>
            <a:r>
              <a:rPr lang="es-AR" dirty="0" err="1" smtClean="0"/>
              <a:t>Resource</a:t>
            </a:r>
            <a:r>
              <a:rPr lang="es-AR" dirty="0" smtClean="0"/>
              <a:t> </a:t>
            </a:r>
            <a:r>
              <a:rPr lang="es-AR" dirty="0" err="1" smtClean="0"/>
              <a:t>Identificator</a:t>
            </a:r>
            <a:r>
              <a:rPr lang="es-AR" dirty="0" smtClean="0"/>
              <a:t>) y HHTP </a:t>
            </a:r>
            <a:r>
              <a:rPr lang="es-AR" dirty="0" err="1" smtClean="0"/>
              <a:t>request</a:t>
            </a:r>
            <a:r>
              <a:rPr lang="es-AR" dirty="0" smtClean="0"/>
              <a:t> (GET POST PUT DELETE).</a:t>
            </a:r>
          </a:p>
          <a:p>
            <a:r>
              <a:rPr lang="es-AR" dirty="0" smtClean="0"/>
              <a:t>El estado del cliente y la transacción se almacena del lado del cliente, el servidor no persiste información de los clientes (no es necesario, aunque puede hacerlo).</a:t>
            </a:r>
          </a:p>
          <a:p>
            <a:r>
              <a:rPr lang="es-AR" dirty="0" smtClean="0"/>
              <a:t>Pueden transferir información tanto en JSON como en XML.</a:t>
            </a:r>
          </a:p>
          <a:p>
            <a:endParaRPr lang="es-AR" dirty="0" smtClean="0"/>
          </a:p>
          <a:p>
            <a:endParaRPr lang="es-AR" dirty="0" smtClean="0"/>
          </a:p>
          <a:p>
            <a:endParaRPr lang="es-AR" dirty="0" smtClean="0"/>
          </a:p>
        </p:txBody>
      </p:sp>
      <p:sp>
        <p:nvSpPr>
          <p:cNvPr id="2" name="Text Placeholder 1"/>
          <p:cNvSpPr>
            <a:spLocks noGrp="1"/>
          </p:cNvSpPr>
          <p:nvPr>
            <p:ph type="body" sz="quarter" idx="16"/>
          </p:nvPr>
        </p:nvSpPr>
        <p:spPr/>
        <p:txBody>
          <a:bodyPr/>
          <a:lstStyle/>
          <a:p>
            <a:r>
              <a:rPr lang="es-AR" dirty="0" smtClean="0"/>
              <a:t>Control</a:t>
            </a:r>
            <a:endParaRPr lang="es-AR" dirty="0"/>
          </a:p>
        </p:txBody>
      </p:sp>
      <p:sp>
        <p:nvSpPr>
          <p:cNvPr id="3" name="Text Placeholder 2"/>
          <p:cNvSpPr>
            <a:spLocks noGrp="1"/>
          </p:cNvSpPr>
          <p:nvPr>
            <p:ph type="body" sz="quarter" idx="17"/>
          </p:nvPr>
        </p:nvSpPr>
        <p:spPr/>
        <p:txBody>
          <a:bodyPr/>
          <a:lstStyle/>
          <a:p>
            <a:r>
              <a:rPr lang="es-AR" dirty="0" smtClean="0"/>
              <a:t>REST (</a:t>
            </a:r>
            <a:r>
              <a:rPr lang="es-AR" dirty="0" err="1" smtClean="0"/>
              <a:t>REpresentational</a:t>
            </a:r>
            <a:r>
              <a:rPr lang="es-AR" dirty="0" smtClean="0"/>
              <a:t> </a:t>
            </a:r>
            <a:r>
              <a:rPr lang="es-AR" dirty="0" err="1" smtClean="0"/>
              <a:t>State</a:t>
            </a:r>
            <a:r>
              <a:rPr lang="es-AR" dirty="0" smtClean="0"/>
              <a:t> Transfer)</a:t>
            </a:r>
            <a:endParaRPr lang="es-AR" dirty="0"/>
          </a:p>
        </p:txBody>
      </p:sp>
    </p:spTree>
    <p:extLst>
      <p:ext uri="{BB962C8B-B14F-4D97-AF65-F5344CB8AC3E}">
        <p14:creationId xmlns:p14="http://schemas.microsoft.com/office/powerpoint/2010/main" val="2646473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5"/>
          </p:nvPr>
        </p:nvSpPr>
        <p:spPr>
          <a:xfrm>
            <a:off x="238754" y="1219564"/>
            <a:ext cx="11713897" cy="4579987"/>
          </a:xfrm>
        </p:spPr>
        <p:txBody>
          <a:bodyPr/>
          <a:lstStyle/>
          <a:p>
            <a:r>
              <a:rPr lang="es-AR" dirty="0" smtClean="0"/>
              <a:t>Cuando queremos almacenar objetos en las bases de datos nos encontramos con una limitación: las bases de datos almacenan datos primitivos en tablas y los objetos pueden contener otros objetos lo cual los hace complejos. Los </a:t>
            </a:r>
            <a:r>
              <a:rPr lang="es-AR" dirty="0" err="1" smtClean="0"/>
              <a:t>frameworks</a:t>
            </a:r>
            <a:r>
              <a:rPr lang="es-AR" dirty="0" smtClean="0"/>
              <a:t> de persistencia nos permiten programar con objetos complejos y encargarle a el, el trabajo de mapear los objetos en tablas para almacenarlos en una base de datos.</a:t>
            </a:r>
          </a:p>
          <a:p>
            <a:r>
              <a:rPr lang="es-AR" dirty="0" err="1" smtClean="0"/>
              <a:t>Hibernate</a:t>
            </a:r>
            <a:r>
              <a:rPr lang="es-AR" dirty="0" smtClean="0"/>
              <a:t> permite trabajar de forma independiente del motor de base de datos implementado. Es decir, si se cambiara la base de datos utilizada solo basta con cambiar algunos parámetros en el archivo de configuración para que siga funcionando todo, sin alterar el código de la aplicación en sí.</a:t>
            </a:r>
          </a:p>
          <a:p>
            <a:r>
              <a:rPr lang="es-AR" dirty="0" smtClean="0"/>
              <a:t>Permite consultar la base de datos a través de clases, sin tener que escribir código SQL dentro de la aplicación JAVA.</a:t>
            </a:r>
          </a:p>
          <a:p>
            <a:endParaRPr lang="es-AR" dirty="0" smtClean="0"/>
          </a:p>
          <a:p>
            <a:endParaRPr lang="es-AR" dirty="0" smtClean="0"/>
          </a:p>
        </p:txBody>
      </p:sp>
      <p:sp>
        <p:nvSpPr>
          <p:cNvPr id="2" name="Text Placeholder 1"/>
          <p:cNvSpPr>
            <a:spLocks noGrp="1"/>
          </p:cNvSpPr>
          <p:nvPr>
            <p:ph type="body" sz="quarter" idx="16"/>
          </p:nvPr>
        </p:nvSpPr>
        <p:spPr/>
        <p:txBody>
          <a:bodyPr/>
          <a:lstStyle/>
          <a:p>
            <a:r>
              <a:rPr lang="es-AR" dirty="0" smtClean="0"/>
              <a:t>Persistencia</a:t>
            </a:r>
            <a:endParaRPr lang="es-AR" dirty="0"/>
          </a:p>
        </p:txBody>
      </p:sp>
      <p:sp>
        <p:nvSpPr>
          <p:cNvPr id="3" name="Text Placeholder 2"/>
          <p:cNvSpPr>
            <a:spLocks noGrp="1"/>
          </p:cNvSpPr>
          <p:nvPr>
            <p:ph type="body" sz="quarter" idx="17"/>
          </p:nvPr>
        </p:nvSpPr>
        <p:spPr/>
        <p:txBody>
          <a:bodyPr/>
          <a:lstStyle/>
          <a:p>
            <a:r>
              <a:rPr lang="es-AR" dirty="0" err="1" smtClean="0"/>
              <a:t>Hibernate</a:t>
            </a:r>
            <a:endParaRPr lang="es-AR" dirty="0"/>
          </a:p>
        </p:txBody>
      </p:sp>
    </p:spTree>
    <p:extLst>
      <p:ext uri="{BB962C8B-B14F-4D97-AF65-F5344CB8AC3E}">
        <p14:creationId xmlns:p14="http://schemas.microsoft.com/office/powerpoint/2010/main" val="1632330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092" y="302014"/>
            <a:ext cx="4108216" cy="512179"/>
          </a:xfrm>
        </p:spPr>
        <p:txBody>
          <a:bodyPr/>
          <a:lstStyle/>
          <a:p>
            <a:r>
              <a:rPr lang="es-ES_tradnl" dirty="0" smtClean="0"/>
              <a:t>Ejemplo: Listar todos los libros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7295645"/>
              </p:ext>
            </p:extLst>
          </p:nvPr>
        </p:nvGraphicFramePr>
        <p:xfrm>
          <a:off x="838200" y="2344615"/>
          <a:ext cx="10515600" cy="5427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ounded Rectangle 2"/>
          <p:cNvSpPr/>
          <p:nvPr/>
        </p:nvSpPr>
        <p:spPr>
          <a:xfrm>
            <a:off x="526092" y="1089764"/>
            <a:ext cx="3294345" cy="926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700" dirty="0" smtClean="0"/>
              <a:t>bookListPage.html</a:t>
            </a:r>
            <a:endParaRPr lang="en-US" sz="2700" dirty="0"/>
          </a:p>
        </p:txBody>
      </p:sp>
      <p:sp>
        <p:nvSpPr>
          <p:cNvPr id="5" name="Down Arrow 4"/>
          <p:cNvSpPr/>
          <p:nvPr/>
        </p:nvSpPr>
        <p:spPr>
          <a:xfrm>
            <a:off x="1998784" y="2086707"/>
            <a:ext cx="351693" cy="539262"/>
          </a:xfrm>
          <a:prstGeom prst="downArrow">
            <a:avLst/>
          </a:prstGeom>
          <a:solidFill>
            <a:srgbClr val="B5CBE7"/>
          </a:solidFill>
          <a:ln>
            <a:solidFill>
              <a:srgbClr val="B5CB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731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8284533"/>
      </p:ext>
    </p:extLst>
  </p:cSld>
  <p:clrMapOvr>
    <a:masterClrMapping/>
  </p:clrMapOvr>
</p:sld>
</file>

<file path=ppt/theme/theme1.xml><?xml version="1.0" encoding="utf-8"?>
<a:theme xmlns:a="http://schemas.openxmlformats.org/drawingml/2006/main" name="Theme Hexacta">
  <a:themeElements>
    <a:clrScheme name="Custom 3">
      <a:dk1>
        <a:srgbClr val="4D4D4D"/>
      </a:dk1>
      <a:lt1>
        <a:sysClr val="window" lastClr="FFFFFF"/>
      </a:lt1>
      <a:dk2>
        <a:srgbClr val="007788"/>
      </a:dk2>
      <a:lt2>
        <a:srgbClr val="FFFFFF"/>
      </a:lt2>
      <a:accent1>
        <a:srgbClr val="1EA89B"/>
      </a:accent1>
      <a:accent2>
        <a:srgbClr val="F87A0C"/>
      </a:accent2>
      <a:accent3>
        <a:srgbClr val="A0C14E"/>
      </a:accent3>
      <a:accent4>
        <a:srgbClr val="12645C"/>
      </a:accent4>
      <a:accent5>
        <a:srgbClr val="393939"/>
      </a:accent5>
      <a:accent6>
        <a:srgbClr val="00A9C0"/>
      </a:accent6>
      <a:hlink>
        <a:srgbClr val="F87A0C"/>
      </a:hlink>
      <a:folHlink>
        <a:srgbClr val="F87A0C"/>
      </a:folHlink>
    </a:clrScheme>
    <a:fontScheme name="Hexacta 2014">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_base.potx" id="{3167DB2E-4432-4846-A9A1-5A6471AD650D}" vid="{F6EDE29B-CE26-44AF-B623-9DCBD94868B4}"/>
    </a:ext>
  </a:extLst>
</a:theme>
</file>

<file path=docProps/app.xml><?xml version="1.0" encoding="utf-8"?>
<Properties xmlns="http://schemas.openxmlformats.org/officeDocument/2006/extended-properties" xmlns:vt="http://schemas.openxmlformats.org/officeDocument/2006/docPropsVTypes">
  <Template>Template_base</Template>
  <TotalTime>603</TotalTime>
  <Words>606</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Segoe UI</vt:lpstr>
      <vt:lpstr>Segoe UI Light</vt:lpstr>
      <vt:lpstr>Segoe UI Semibold</vt:lpstr>
      <vt:lpstr>Segoe UI Symbol</vt:lpstr>
      <vt:lpstr>Theme Hexacta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Ejemplo: Listar todos los libros</vt:lpstr>
      <vt:lpstr>PowerPoint Presentation</vt:lpstr>
    </vt:vector>
  </TitlesOfParts>
  <Company>Hexacta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Matias Fito</dc:creator>
  <cp:lastModifiedBy>Matias Fito</cp:lastModifiedBy>
  <cp:revision>45</cp:revision>
  <dcterms:created xsi:type="dcterms:W3CDTF">2014-10-16T16:06:58Z</dcterms:created>
  <dcterms:modified xsi:type="dcterms:W3CDTF">2014-10-20T15:47:33Z</dcterms:modified>
</cp:coreProperties>
</file>