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307" r:id="rId2"/>
    <p:sldId id="304" r:id="rId3"/>
    <p:sldId id="306" r:id="rId4"/>
    <p:sldId id="312" r:id="rId5"/>
    <p:sldId id="313" r:id="rId6"/>
    <p:sldId id="309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64" r:id="rId19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4083" autoAdjust="0"/>
  </p:normalViewPr>
  <p:slideViewPr>
    <p:cSldViewPr snapToGrid="0">
      <p:cViewPr varScale="1">
        <p:scale>
          <a:sx n="104" d="100"/>
          <a:sy n="104" d="100"/>
        </p:scale>
        <p:origin x="114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ADE4-DA66-4D2B-AEBC-945044852B12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118C-0B68-45A8-8791-420E0DB4DD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2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 </a:t>
            </a:r>
            <a:r>
              <a:rPr lang="en-US" dirty="0" err="1" smtClean="0"/>
              <a:t>caso</a:t>
            </a:r>
            <a:r>
              <a:rPr lang="en-US" dirty="0" smtClean="0"/>
              <a:t> mas </a:t>
            </a:r>
            <a:r>
              <a:rPr lang="en-US" dirty="0" err="1" smtClean="0"/>
              <a:t>usado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filter </a:t>
            </a:r>
            <a:r>
              <a:rPr lang="en-US" baseline="0" dirty="0" err="1" smtClean="0"/>
              <a:t>llamado</a:t>
            </a:r>
            <a:r>
              <a:rPr lang="en-US" baseline="0" dirty="0" smtClean="0"/>
              <a:t> “filter”.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base a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contenido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29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custom 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criterios</a:t>
            </a:r>
            <a:r>
              <a:rPr lang="en-US" dirty="0" smtClean="0"/>
              <a:t> mas </a:t>
            </a:r>
            <a:r>
              <a:rPr lang="en-US" dirty="0" err="1" smtClean="0"/>
              <a:t>complejos</a:t>
            </a:r>
            <a:r>
              <a:rPr lang="en-US" dirty="0" smtClean="0"/>
              <a:t> y </a:t>
            </a:r>
            <a:r>
              <a:rPr lang="en-US" dirty="0" err="1" smtClean="0"/>
              <a:t>reusables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quisieramos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publicaron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6675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Declaramos</a:t>
            </a:r>
            <a:r>
              <a:rPr lang="en-US" dirty="0" smtClean="0"/>
              <a:t> el filter se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Usamos</a:t>
            </a:r>
            <a:r>
              <a:rPr lang="en-US" dirty="0" smtClean="0"/>
              <a:t> la function filter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Nuevo.</a:t>
            </a:r>
          </a:p>
          <a:p>
            <a:r>
              <a:rPr lang="en-US" dirty="0" smtClean="0"/>
              <a:t>El primer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del filter (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HTML)</a:t>
            </a:r>
          </a:p>
          <a:p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la function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filtra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Recibe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aplica</a:t>
            </a:r>
            <a:r>
              <a:rPr lang="en-US" baseline="0" dirty="0" smtClean="0"/>
              <a:t> el filter.</a:t>
            </a:r>
          </a:p>
          <a:p>
            <a:r>
              <a:rPr lang="en-US" baseline="0" dirty="0" err="1" smtClean="0"/>
              <a:t>Devuelve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con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filtrados</a:t>
            </a:r>
            <a:r>
              <a:rPr lang="en-US" baseline="0" dirty="0" smtClean="0"/>
              <a:t>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531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obtenemos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al filter.</a:t>
            </a:r>
          </a:p>
          <a:p>
            <a:r>
              <a:rPr lang="en-US" baseline="0" dirty="0" err="1" smtClean="0"/>
              <a:t>Segun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condicion</a:t>
            </a:r>
            <a:r>
              <a:rPr lang="en-US" baseline="0" dirty="0" smtClean="0"/>
              <a:t> de el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agregamos</a:t>
            </a:r>
            <a:r>
              <a:rPr lang="en-US" baseline="0" dirty="0" smtClean="0"/>
              <a:t> o no el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resultante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52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dirty="0" smtClean="0"/>
              <a:t>Punto 2: Baja el acoplamiento -&gt; simplifica el </a:t>
            </a:r>
            <a:r>
              <a:rPr lang="es-AR" sz="1200" dirty="0" err="1" smtClean="0"/>
              <a:t>testing</a:t>
            </a:r>
            <a:r>
              <a:rPr lang="es-AR" sz="1200" dirty="0" smtClean="0"/>
              <a:t>. Alta cohesión.</a:t>
            </a:r>
          </a:p>
          <a:p>
            <a:r>
              <a:rPr lang="en-US" dirty="0" smtClean="0"/>
              <a:t>Punto</a:t>
            </a:r>
            <a:r>
              <a:rPr lang="en-US" baseline="0" dirty="0" smtClean="0"/>
              <a:t> 3: O</a:t>
            </a:r>
            <a:r>
              <a:rPr lang="es-AR" sz="1200" dirty="0" err="1" smtClean="0"/>
              <a:t>yeron</a:t>
            </a:r>
            <a:r>
              <a:rPr lang="es-AR" sz="1200" dirty="0" smtClean="0"/>
              <a:t> hablar de </a:t>
            </a:r>
            <a:r>
              <a:rPr lang="es-AR" sz="1200" dirty="0" err="1" smtClean="0"/>
              <a:t>polymer</a:t>
            </a:r>
            <a:r>
              <a:rPr lang="es-AR" sz="1200" dirty="0" smtClean="0"/>
              <a:t>? Shadow DOM?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75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intimidante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dificil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no lo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031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template</a:t>
            </a:r>
            <a:r>
              <a:rPr lang="es-AR" baseline="0" dirty="0" smtClean="0"/>
              <a:t> ponemos el HTML que va a generar la directiva cuando sea compilada, mientras que </a:t>
            </a:r>
            <a:r>
              <a:rPr lang="es-AR" baseline="0" dirty="0" err="1" smtClean="0"/>
              <a:t>templateUrl</a:t>
            </a:r>
            <a:r>
              <a:rPr lang="es-AR" baseline="0" dirty="0" smtClean="0"/>
              <a:t> toma la ruta en donde se encuentra definido el HTML. Es destacable el hecho de que en este </a:t>
            </a:r>
            <a:r>
              <a:rPr lang="es-AR" baseline="0" dirty="0" err="1" smtClean="0"/>
              <a:t>template</a:t>
            </a:r>
            <a:r>
              <a:rPr lang="es-AR" baseline="0" dirty="0" smtClean="0"/>
              <a:t> se pueda utilizar directivas ya definidas. El $</a:t>
            </a:r>
            <a:r>
              <a:rPr lang="es-AR" baseline="0" dirty="0" err="1" smtClean="0"/>
              <a:t>compiler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angularjs</a:t>
            </a:r>
            <a:r>
              <a:rPr lang="es-AR" baseline="0" dirty="0" smtClean="0"/>
              <a:t> lo compilará tomando el </a:t>
            </a:r>
            <a:r>
              <a:rPr lang="es-AR" baseline="0" dirty="0" err="1" smtClean="0"/>
              <a:t>scope</a:t>
            </a:r>
            <a:r>
              <a:rPr lang="es-AR" baseline="0" dirty="0" smtClean="0"/>
              <a:t> que tiene definida la directiva.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Replace</a:t>
            </a:r>
            <a:r>
              <a:rPr lang="es-AR" baseline="0" dirty="0" smtClean="0"/>
              <a:t> indica si se va a reemplazar el HTML de la directiva o si se va a insertar como contenido.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Restrict</a:t>
            </a:r>
            <a:r>
              <a:rPr lang="es-AR" baseline="0" dirty="0" smtClean="0"/>
              <a:t> indica si la directiva es un elemento, un atributo, una clase o un comentario. Por favor nada de usar comentarios y respecto a las clases habría que ver el caso particular.</a:t>
            </a:r>
          </a:p>
          <a:p>
            <a:endParaRPr lang="es-AR" baseline="0" dirty="0" smtClean="0"/>
          </a:p>
          <a:p>
            <a:r>
              <a:rPr lang="es-MX" baseline="0" dirty="0" err="1" smtClean="0"/>
              <a:t>Scope</a:t>
            </a:r>
            <a:r>
              <a:rPr lang="es-MX" baseline="0" dirty="0" smtClean="0"/>
              <a:t> es el pegamento con el que unimos el </a:t>
            </a:r>
            <a:r>
              <a:rPr lang="es-MX" baseline="0" dirty="0" err="1" smtClean="0"/>
              <a:t>controller</a:t>
            </a:r>
            <a:r>
              <a:rPr lang="es-MX" baseline="0" dirty="0" smtClean="0"/>
              <a:t> padre, la directiva y el </a:t>
            </a:r>
            <a:r>
              <a:rPr lang="es-MX" baseline="0" dirty="0" err="1" smtClean="0"/>
              <a:t>template</a:t>
            </a:r>
            <a:r>
              <a:rPr lang="es-MX" baseline="0" dirty="0" smtClean="0"/>
              <a:t> de la directiva (canal de comunicación), existen 3 tipos:</a:t>
            </a:r>
          </a:p>
          <a:p>
            <a:r>
              <a:rPr lang="es-MX" baseline="0" dirty="0" smtClean="0"/>
              <a:t>  False: Opción por default no crea ningún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, toma 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padre (el que está definido para esa porción de HTML).</a:t>
            </a:r>
          </a:p>
          <a:p>
            <a:r>
              <a:rPr lang="es-MX" baseline="0" dirty="0" smtClean="0"/>
              <a:t>  Casos de uso: Si la directiva no accede/</a:t>
            </a:r>
            <a:r>
              <a:rPr lang="es-MX" baseline="0" dirty="0" err="1" smtClean="0"/>
              <a:t>setea</a:t>
            </a:r>
            <a:r>
              <a:rPr lang="es-MX" baseline="0" dirty="0" smtClean="0"/>
              <a:t> ninguna variable del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o bien sea una directiva hija que es usada en el contexto de una directiva padre. Probablemente esté haciendo algo que no tenga que ver con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, utilizando </a:t>
            </a:r>
            <a:r>
              <a:rPr lang="es-MX" baseline="0" dirty="0" err="1" smtClean="0"/>
              <a:t>algun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plugin</a:t>
            </a:r>
            <a:r>
              <a:rPr lang="es-MX" baseline="0" dirty="0" smtClean="0"/>
              <a:t> de </a:t>
            </a:r>
            <a:r>
              <a:rPr lang="es-MX" baseline="0" dirty="0" err="1" smtClean="0"/>
              <a:t>jquery</a:t>
            </a:r>
            <a:r>
              <a:rPr lang="es-MX" baseline="0" dirty="0" smtClean="0"/>
              <a:t> por ejemplo.</a:t>
            </a:r>
          </a:p>
          <a:p>
            <a:endParaRPr lang="es-MX" baseline="0" dirty="0" smtClean="0"/>
          </a:p>
          <a:p>
            <a:r>
              <a:rPr lang="es-MX" baseline="0" dirty="0" smtClean="0"/>
              <a:t>  True:  Crea un nuevo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que hereda del padre de forma </a:t>
            </a:r>
            <a:r>
              <a:rPr lang="es-MX" baseline="0" dirty="0" err="1" smtClean="0"/>
              <a:t>prototipada</a:t>
            </a:r>
            <a:r>
              <a:rPr lang="es-MX" baseline="0" dirty="0" smtClean="0"/>
              <a:t> en donde pueda crear variables y métodos que no son relevantes fuera de la directiva (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hermanos y padres), si directivas hijas con </a:t>
            </a:r>
            <a:r>
              <a:rPr lang="es-MX" baseline="0" dirty="0" err="1" smtClean="0"/>
              <a:t>scope:true</a:t>
            </a:r>
            <a:r>
              <a:rPr lang="es-MX" baseline="0" dirty="0" smtClean="0"/>
              <a:t>. (Esto es para una clase aparte, no lo vamos a usar por el momento.)</a:t>
            </a:r>
          </a:p>
          <a:p>
            <a:endParaRPr lang="es-MX" baseline="0" dirty="0" smtClean="0"/>
          </a:p>
          <a:p>
            <a:r>
              <a:rPr lang="es-MX" baseline="0" dirty="0" smtClean="0"/>
              <a:t>  </a:t>
            </a:r>
            <a:r>
              <a:rPr lang="es-MX" baseline="0" dirty="0" err="1" smtClean="0"/>
              <a:t>Isolate</a:t>
            </a:r>
            <a:r>
              <a:rPr lang="es-MX" baseline="0" dirty="0" smtClean="0"/>
              <a:t>: Crea un nuevo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que no hereda del padre de forma </a:t>
            </a:r>
            <a:r>
              <a:rPr lang="es-MX" baseline="0" dirty="0" err="1" smtClean="0"/>
              <a:t>prototipada</a:t>
            </a:r>
            <a:r>
              <a:rPr lang="es-MX" baseline="0" dirty="0" smtClean="0"/>
              <a:t> pero que puede acceder a las propiedades de este mediante la propiedad $</a:t>
            </a:r>
            <a:r>
              <a:rPr lang="es-MX" baseline="0" dirty="0" err="1" smtClean="0"/>
              <a:t>parent</a:t>
            </a:r>
            <a:r>
              <a:rPr lang="es-MX" baseline="0" dirty="0" smtClean="0"/>
              <a:t>. Esta es para componentes reusables. Puedo crear todas las variables y métodos que quiera y solo existirán para esta directiva.</a:t>
            </a:r>
          </a:p>
          <a:p>
            <a:r>
              <a:rPr lang="es-MX" baseline="0" dirty="0" smtClean="0"/>
              <a:t>La directiva tiene identidad propia. Yo decido que información del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tendré en el mío.</a:t>
            </a:r>
          </a:p>
          <a:p>
            <a:r>
              <a:rPr lang="es-MX" baseline="0" dirty="0" smtClean="0"/>
              <a:t>La forma de usarlo es definiendo un {} objeto como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y en este definir las propiedades que quiero del padre en mi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local.</a:t>
            </a:r>
          </a:p>
          <a:p>
            <a:r>
              <a:rPr lang="es-MX" baseline="0" dirty="0" smtClean="0"/>
              <a:t>Existen 3 formas de acceder, nosotros veremos la que hace una unión bidireccional que es utilizando el signo =.</a:t>
            </a:r>
          </a:p>
          <a:p>
            <a:endParaRPr lang="es-AR" baseline="0" dirty="0" smtClean="0"/>
          </a:p>
          <a:p>
            <a:r>
              <a:rPr lang="es-AR" baseline="0" dirty="0" smtClean="0"/>
              <a:t>Link: Puedo registrar </a:t>
            </a:r>
            <a:r>
              <a:rPr lang="es-AR" baseline="0" dirty="0" err="1" smtClean="0"/>
              <a:t>event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listeners</a:t>
            </a:r>
            <a:r>
              <a:rPr lang="es-AR" baseline="0" dirty="0" smtClean="0"/>
              <a:t>. Observar cambios en el elemento de la directiva o registrar </a:t>
            </a:r>
            <a:r>
              <a:rPr lang="es-AR" baseline="0" dirty="0" err="1" smtClean="0"/>
              <a:t>watches</a:t>
            </a:r>
            <a:r>
              <a:rPr lang="es-AR" baseline="0" dirty="0" smtClean="0"/>
              <a:t> de las propiedades del </a:t>
            </a:r>
            <a:r>
              <a:rPr lang="es-AR" baseline="0" dirty="0" err="1" smtClean="0"/>
              <a:t>scope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450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strings.</a:t>
            </a:r>
          </a:p>
          <a:p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base a un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ingresamos</a:t>
            </a:r>
            <a:r>
              <a:rPr lang="en-US" dirty="0" smtClean="0"/>
              <a:t> “</a:t>
            </a:r>
            <a:r>
              <a:rPr lang="en-US" dirty="0" err="1" smtClean="0"/>
              <a:t>na</a:t>
            </a:r>
            <a:r>
              <a:rPr lang="en-US" dirty="0" smtClean="0"/>
              <a:t>”, 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filtraria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dejando</a:t>
            </a:r>
            <a:r>
              <a:rPr lang="en-US" baseline="0" dirty="0" smtClean="0"/>
              <a:t> solo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coinciden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texto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usamos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serian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manzana</a:t>
            </a:r>
            <a:r>
              <a:rPr lang="en-US" baseline="0" dirty="0" smtClean="0"/>
              <a:t>” y “banana”.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53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Ahora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cambiar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string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propiedades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importantes</a:t>
            </a:r>
            <a:r>
              <a:rPr lang="en-US" baseline="0" dirty="0" smtClean="0"/>
              <a:t>): </a:t>
            </a:r>
            <a:r>
              <a:rPr lang="en-US" baseline="0" dirty="0" err="1" smtClean="0"/>
              <a:t>título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, y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ambas</a:t>
            </a:r>
            <a:r>
              <a:rPr lang="en-US" baseline="0" dirty="0" smtClean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605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a filter le </a:t>
            </a:r>
            <a:r>
              <a:rPr lang="en-US" dirty="0" err="1" smtClean="0"/>
              <a:t>pasamos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parametro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con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fitrando</a:t>
            </a:r>
            <a:r>
              <a:rPr lang="en-US" dirty="0" smtClean="0"/>
              <a:t>.</a:t>
            </a:r>
          </a:p>
          <a:p>
            <a:r>
              <a:rPr lang="en-US" baseline="0" dirty="0" smtClean="0"/>
              <a:t>Los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pongamos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son los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van a </a:t>
            </a:r>
            <a:r>
              <a:rPr lang="en-US" baseline="0" dirty="0" err="1" smtClean="0"/>
              <a:t>comparar</a:t>
            </a:r>
            <a:r>
              <a:rPr lang="en-US" baseline="0" dirty="0" smtClean="0"/>
              <a:t> contra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sacamos</a:t>
            </a:r>
            <a:r>
              <a:rPr lang="en-US" baseline="0" dirty="0" smtClean="0"/>
              <a:t> de 2 inputs, </a:t>
            </a:r>
            <a:r>
              <a:rPr lang="en-US" baseline="0" dirty="0" err="1" smtClean="0"/>
              <a:t>entonces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ingresamos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ellos</a:t>
            </a:r>
            <a:r>
              <a:rPr lang="en-US" baseline="0" dirty="0" smtClean="0"/>
              <a:t> se van a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coinciden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titulo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ingresamos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respectivamente</a:t>
            </a:r>
            <a:r>
              <a:rPr lang="en-US" baseline="0" dirty="0" smtClean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40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criterio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filtrado</a:t>
            </a:r>
            <a:r>
              <a:rPr lang="en-US" baseline="0" dirty="0" smtClean="0"/>
              <a:t>. La function </a:t>
            </a:r>
            <a:r>
              <a:rPr lang="en-US" baseline="0" dirty="0" err="1" smtClean="0"/>
              <a:t>recibe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el element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iterando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devuelve</a:t>
            </a:r>
            <a:r>
              <a:rPr lang="en-US" baseline="0" dirty="0" smtClean="0"/>
              <a:t> true o false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quiera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conservar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o no.</a:t>
            </a:r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filtran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dejando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definida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286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de </a:t>
            </a:r>
            <a:r>
              <a:rPr lang="en-US" dirty="0" err="1" smtClean="0"/>
              <a:t>orderBy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Ordena</a:t>
            </a:r>
            <a:r>
              <a:rPr lang="en-US" dirty="0" smtClean="0"/>
              <a:t> los </a:t>
            </a:r>
            <a:r>
              <a:rPr lang="en-US" dirty="0" err="1" smtClean="0"/>
              <a:t>valores</a:t>
            </a:r>
            <a:r>
              <a:rPr lang="en-US" dirty="0" smtClean="0"/>
              <a:t> de la </a:t>
            </a:r>
            <a:r>
              <a:rPr lang="en-US" dirty="0" err="1" smtClean="0"/>
              <a:t>coleccion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base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pasa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orden</a:t>
            </a:r>
            <a:r>
              <a:rPr lang="en-US" baseline="0" dirty="0" smtClean="0"/>
              <a:t>: true para </a:t>
            </a:r>
            <a:r>
              <a:rPr lang="en-US" baseline="0" dirty="0" err="1" smtClean="0"/>
              <a:t>ascendente</a:t>
            </a:r>
            <a:r>
              <a:rPr lang="en-US" baseline="0" dirty="0" smtClean="0"/>
              <a:t>, false para </a:t>
            </a:r>
            <a:r>
              <a:rPr lang="en-US" baseline="0" dirty="0" err="1" smtClean="0"/>
              <a:t>descendente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91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Aplicado</a:t>
            </a:r>
            <a:r>
              <a:rPr lang="en-US" dirty="0" smtClean="0"/>
              <a:t> a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ordenamos</a:t>
            </a:r>
            <a:r>
              <a:rPr lang="en-US" dirty="0" smtClean="0"/>
              <a:t> 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base a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elegimos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combo y la </a:t>
            </a:r>
            <a:r>
              <a:rPr lang="en-US" baseline="0" dirty="0" err="1" smtClean="0"/>
              <a:t>direccion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el valor del checkbox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563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los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html.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sintaxis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$filter </a:t>
            </a:r>
            <a:r>
              <a:rPr lang="en-US" baseline="0" dirty="0" err="1" smtClean="0"/>
              <a:t>pasando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y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propios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242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Ejemplo</a:t>
            </a:r>
            <a:r>
              <a:rPr lang="en-US" dirty="0" smtClean="0"/>
              <a:t> de uppercase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llamado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un controller,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399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filter: </a:t>
            </a:r>
            <a:r>
              <a:rPr lang="en-US" dirty="0" err="1">
                <a:cs typeface="Courier New" panose="02070309020205020404" pitchFamily="49" charset="0"/>
              </a:rPr>
              <a:t>expresion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5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Filters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1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publicadoEn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‘Argentina’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1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392783"/>
            <a:ext cx="7592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nombreDelFilter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(input, parametro1, parametro2)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son los elementos de la </a:t>
            </a:r>
            <a:r>
              <a:rPr lang="es-AR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coleccion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Los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opcionales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Devolvemos la colección filtrada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7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80849"/>
            <a:ext cx="75922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publicadaEn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libros, </a:t>
            </a:r>
            <a:r>
              <a:rPr lang="es-AR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libro.paisPublicacion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1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cs typeface="Courier New" panose="02070309020205020404" pitchFamily="49" charset="0"/>
              </a:rPr>
              <a:t>Directivas</a:t>
            </a:r>
            <a:r>
              <a:rPr lang="en-US" dirty="0" smtClean="0">
                <a:cs typeface="Courier New" panose="02070309020205020404" pitchFamily="49" charset="0"/>
              </a:rPr>
              <a:t>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3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Motivación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382588" y="3334522"/>
            <a:ext cx="7592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79065" y="1173020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Nos dan la posibilidad de transformar HTML en DSL (DOMAIN SPECIFIC LANGUAGE). </a:t>
            </a:r>
            <a:r>
              <a:rPr lang="es-AR" sz="1800" dirty="0" err="1"/>
              <a:t>Ej</a:t>
            </a:r>
            <a:r>
              <a:rPr lang="es-AR" sz="1800" dirty="0"/>
              <a:t>: </a:t>
            </a:r>
            <a:r>
              <a:rPr lang="es-AR" sz="1800" dirty="0" smtClean="0"/>
              <a:t>&lt;</a:t>
            </a:r>
            <a:r>
              <a:rPr lang="es-AR" sz="1800" dirty="0" err="1" smtClean="0"/>
              <a:t>qr-code</a:t>
            </a:r>
            <a:r>
              <a:rPr lang="es-AR" sz="1800" dirty="0" smtClean="0"/>
              <a:t> </a:t>
            </a:r>
            <a:r>
              <a:rPr lang="es-AR" sz="1800" dirty="0" err="1"/>
              <a:t>src</a:t>
            </a:r>
            <a:r>
              <a:rPr lang="es-AR" sz="1800" dirty="0"/>
              <a:t>=“</a:t>
            </a:r>
            <a:r>
              <a:rPr lang="es-AR" sz="1800" dirty="0" err="1"/>
              <a:t>qrUrl</a:t>
            </a:r>
            <a:r>
              <a:rPr lang="es-AR" sz="1800" dirty="0"/>
              <a:t>”&gt;&lt;/</a:t>
            </a:r>
            <a:r>
              <a:rPr lang="es-AR" sz="1800" dirty="0" err="1"/>
              <a:t>qr-code</a:t>
            </a:r>
            <a:r>
              <a:rPr lang="es-AR" sz="1800" dirty="0"/>
              <a:t>&gt;</a:t>
            </a:r>
          </a:p>
          <a:p>
            <a:r>
              <a:rPr lang="es-AR" sz="1800" dirty="0"/>
              <a:t>Provee una capa de abstracción la cual nos evitar manipular el DOM desde los </a:t>
            </a:r>
            <a:r>
              <a:rPr lang="es-AR" sz="1800" dirty="0" err="1"/>
              <a:t>Controllers</a:t>
            </a:r>
            <a:r>
              <a:rPr lang="es-AR" sz="1800" dirty="0"/>
              <a:t>. Las directivas pueden acceder al </a:t>
            </a:r>
            <a:r>
              <a:rPr lang="es-AR" sz="1800" dirty="0" err="1"/>
              <a:t>scope</a:t>
            </a:r>
            <a:r>
              <a:rPr lang="es-AR" sz="1800" dirty="0"/>
              <a:t> del </a:t>
            </a:r>
            <a:r>
              <a:rPr lang="es-AR" sz="1800" dirty="0" err="1"/>
              <a:t>Controller</a:t>
            </a:r>
            <a:r>
              <a:rPr lang="es-AR" sz="1800" dirty="0"/>
              <a:t> en el que están definidas</a:t>
            </a:r>
            <a:r>
              <a:rPr lang="es-AR" sz="1800" dirty="0" smtClean="0"/>
              <a:t>.</a:t>
            </a:r>
          </a:p>
          <a:p>
            <a:r>
              <a:rPr lang="es-AR" sz="1800" dirty="0"/>
              <a:t>Un gran paso hacia el lado de la reutilización</a:t>
            </a:r>
          </a:p>
          <a:p>
            <a:r>
              <a:rPr lang="es-AR" sz="1800" dirty="0"/>
              <a:t>Uno de los temas más </a:t>
            </a:r>
            <a:r>
              <a:rPr lang="es-AR" sz="1800" dirty="0" err="1"/>
              <a:t>heavys</a:t>
            </a:r>
            <a:r>
              <a:rPr lang="es-AR" sz="1800" dirty="0"/>
              <a:t> de Angular, acá es donde definitivamente está la pendiente máxima de la curva de aprendizaje del </a:t>
            </a:r>
            <a:r>
              <a:rPr lang="es-AR" sz="1800" dirty="0" err="1"/>
              <a:t>framework</a:t>
            </a:r>
            <a:r>
              <a:rPr lang="es-AR" sz="1800" dirty="0"/>
              <a:t> y todo el </a:t>
            </a:r>
            <a:r>
              <a:rPr lang="es-AR" sz="1800" dirty="0" err="1"/>
              <a:t>power</a:t>
            </a:r>
            <a:r>
              <a:rPr lang="es-AR" sz="1800" dirty="0"/>
              <a:t>. Qué tan difícil puede ser, ¿</a:t>
            </a:r>
            <a:r>
              <a:rPr lang="es-AR" sz="1800" dirty="0" smtClean="0"/>
              <a:t>no</a:t>
            </a:r>
            <a:r>
              <a:rPr lang="es-AR" sz="1800" dirty="0"/>
              <a:t>?</a:t>
            </a:r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52078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Directive</a:t>
            </a:r>
            <a:r>
              <a:rPr lang="es-AR" sz="1800" dirty="0" smtClean="0"/>
              <a:t> </a:t>
            </a:r>
            <a:r>
              <a:rPr lang="es-AR" sz="1800" dirty="0" err="1" smtClean="0"/>
              <a:t>Definition</a:t>
            </a:r>
            <a:r>
              <a:rPr lang="es-AR" sz="1800" dirty="0" smtClean="0"/>
              <a:t> </a:t>
            </a:r>
            <a:r>
              <a:rPr lang="es-AR" sz="1800" dirty="0" err="1" smtClean="0"/>
              <a:t>Object</a:t>
            </a:r>
            <a:endParaRPr lang="es-AR" sz="18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7" y="986385"/>
            <a:ext cx="6067377" cy="3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For</a:t>
            </a:r>
            <a:r>
              <a:rPr lang="es-AR" sz="1800" dirty="0" smtClean="0"/>
              <a:t> Human </a:t>
            </a:r>
            <a:r>
              <a:rPr lang="es-AR" sz="1800" dirty="0" err="1" smtClean="0"/>
              <a:t>Beings</a:t>
            </a:r>
            <a:endParaRPr lang="es-AR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9" y="2247664"/>
            <a:ext cx="6526279" cy="2393178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89901" y="1062184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/>
              <a:t>Vamos a explicar el ABC del tema con las propiedades que nos van a permitir poder comenzar a trabajar con ellas.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template</a:t>
            </a:r>
            <a:r>
              <a:rPr lang="es-AR" sz="2000" dirty="0"/>
              <a:t> o </a:t>
            </a:r>
            <a:r>
              <a:rPr lang="es-AR" sz="2000" dirty="0" err="1"/>
              <a:t>templateUrl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replace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restrict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/>
              <a:t>scope</a:t>
            </a:r>
            <a:endParaRPr lang="es-MX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41871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Preguntas?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234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387" y="1791856"/>
            <a:ext cx="8785423" cy="3578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manzana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‘banana’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filter: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Filters </a:t>
            </a:r>
            <a:r>
              <a:rPr lang="en-US" sz="1800" dirty="0" err="1"/>
              <a:t>tipicos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90201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60275"/>
            <a:ext cx="75922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[{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Vinci’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Mistery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Hobbit’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‘Fantasy’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Principito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‘Fable’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0354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books| filter: {name: t, genre: g}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scope.filtrarPorGenero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angular.isDefined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filter: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filtrarPorGenero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</a:t>
            </a:r>
            <a:r>
              <a:rPr lang="en-US" dirty="0" err="1">
                <a:cs typeface="Courier New" panose="02070309020205020404" pitchFamily="49" charset="0"/>
              </a:rPr>
              <a:t>orderBy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err="1">
                <a:cs typeface="Courier New" panose="02070309020205020404" pitchFamily="49" charset="0"/>
              </a:rPr>
              <a:t>propiedad:reverse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9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411256"/>
            <a:ext cx="75922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propiedad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“genre”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propiedad:direccion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$filter(‘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nombre_del_filtro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filtrar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textoMayusculas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$filter(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‘uppercase’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573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1169</TotalTime>
  <Words>1367</Words>
  <Application>Microsoft Office PowerPoint</Application>
  <PresentationFormat>On-screen Show (16:9)</PresentationFormat>
  <Paragraphs>187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Theme Hexacta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Malvino</dc:creator>
  <cp:lastModifiedBy>Martin Buchwald</cp:lastModifiedBy>
  <cp:revision>67</cp:revision>
  <dcterms:created xsi:type="dcterms:W3CDTF">2014-05-23T14:33:26Z</dcterms:created>
  <dcterms:modified xsi:type="dcterms:W3CDTF">2014-10-15T13:00:05Z</dcterms:modified>
</cp:coreProperties>
</file>